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7" r:id="rId3"/>
    <p:sldId id="288" r:id="rId4"/>
    <p:sldId id="289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ko/%EB%AC%B4%EB%A3%8C-%EC%84%B1%EA%B2%A9-%EC%9C%A0%ED%98%95-%EA%B2%80%EC%82%A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ko/%EB%AC%B4%EB%A3%8C-%EC%84%B1%EA%B2%A9-%EC%9C%A0%ED%98%95-%EA%B2%80%EC%82%A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16personalities.com/ko/%EB%AC%B4%EB%A3%8C-%EC%84%B1%EA%B2%A9-%EC%9C%A0%ED%98%95-%EA%B2%80%EC%82%AC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MBTI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서울 투어 가이드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이자경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파이썬</a:t>
            </a:r>
            <a:r>
              <a:rPr lang="en-US" altLang="ko-KR" b="1" dirty="0" smtClean="0">
                <a:solidFill>
                  <a:schemeClr val="bg1"/>
                </a:solidFill>
              </a:rPr>
              <a:t>, R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3852" y="466152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 장 박주희 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852" y="500007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팀 </a:t>
            </a:r>
            <a:r>
              <a:rPr lang="ko-KR" altLang="en-US" sz="1600" b="1" dirty="0">
                <a:solidFill>
                  <a:schemeClr val="bg1"/>
                </a:solidFill>
              </a:rPr>
              <a:t>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김지훈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3710" y="5373221"/>
            <a:ext cx="277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김효정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박민우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56350" y="2215474"/>
            <a:ext cx="360053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자신의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유형을 입력하세요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02411" y="2901489"/>
            <a:ext cx="2067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MBTI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검사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바로가기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2215474"/>
            <a:ext cx="144016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763087" y="1340768"/>
            <a:ext cx="36213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56350" y="2215474"/>
            <a:ext cx="36005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자신의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유형을 입력하세요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02411" y="2901489"/>
            <a:ext cx="2067169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MBTI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검사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바로가기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2215474"/>
            <a:ext cx="144016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576" y="3424353"/>
            <a:ext cx="236768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50000"/>
                  </a:schemeClr>
                </a:solidFill>
              </a:rPr>
              <a:t>여 행 지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64420" y="3424352"/>
            <a:ext cx="2367688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음 식 점</a:t>
            </a:r>
            <a:endParaRPr lang="ko-KR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66564" y="3424353"/>
            <a:ext cx="2367688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2">
                    <a:lumMod val="50000"/>
                  </a:schemeClr>
                </a:solidFill>
              </a:rPr>
              <a:t>호 텔</a:t>
            </a:r>
            <a:endParaRPr lang="ko-KR" altLang="en-US" sz="105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5421" y="3823933"/>
            <a:ext cx="7366687" cy="24853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91" y="4365104"/>
            <a:ext cx="1988333" cy="168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10" y="4360730"/>
            <a:ext cx="3395390" cy="167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176610" y="3974185"/>
            <a:ext cx="4112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나와 같은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</a:rPr>
              <a:t>INFJ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유형이 좋아하는 추천 숙박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462" y="271681"/>
            <a:ext cx="16882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화 면 구 성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MBTI </a:t>
            </a:r>
            <a:r>
              <a:rPr lang="ko-KR" altLang="en-US" sz="1200" b="1" dirty="0">
                <a:solidFill>
                  <a:schemeClr val="bg1"/>
                </a:solidFill>
              </a:rPr>
              <a:t>유형별 여행지 추천 사이트</a:t>
            </a:r>
          </a:p>
        </p:txBody>
      </p:sp>
      <p:pic>
        <p:nvPicPr>
          <p:cNvPr id="1026" name="Picture 2" descr="C:\Users\TJ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5" y="4405"/>
            <a:ext cx="6853595" cy="685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148394" y="1071832"/>
            <a:ext cx="1972117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900" b="1" dirty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900" b="1" dirty="0">
                <a:solidFill>
                  <a:schemeClr val="tx2">
                    <a:lumMod val="50000"/>
                  </a:schemeClr>
                </a:solidFill>
              </a:rPr>
              <a:t>유형별 여행지 추천 사이트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25774" y="2726854"/>
            <a:ext cx="2736304" cy="3456384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3" descr="C:\Users\TJ\Desktop\캡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97" y="3734966"/>
            <a:ext cx="230415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820564" y="3297495"/>
            <a:ext cx="625290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여 행 지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07186" y="3309037"/>
            <a:ext cx="753705" cy="2154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호 텔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69990" y="3308431"/>
            <a:ext cx="720080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음 식 점</a:t>
            </a:r>
            <a:endParaRPr lang="ko-KR" altLang="en-US" sz="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100" y="1594686"/>
            <a:ext cx="1748454" cy="2308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자신의 </a:t>
            </a:r>
            <a:r>
              <a:rPr lang="en-US" altLang="ko-KR" sz="800" b="1" dirty="0" smtClean="0">
                <a:solidFill>
                  <a:schemeClr val="tx2">
                    <a:lumMod val="50000"/>
                  </a:schemeClr>
                </a:solidFill>
              </a:rPr>
              <a:t>MBTI </a:t>
            </a:r>
            <a:r>
              <a:rPr lang="ko-KR" altLang="en-US" sz="800" b="1" dirty="0" smtClean="0">
                <a:solidFill>
                  <a:schemeClr val="tx2">
                    <a:lumMod val="50000"/>
                  </a:schemeClr>
                </a:solidFill>
              </a:rPr>
              <a:t>유형을 입력하세요</a:t>
            </a:r>
            <a:r>
              <a:rPr lang="en-US" altLang="ko-KR" sz="9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2570" y="1610075"/>
            <a:ext cx="576064" cy="184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294762" y="2345544"/>
            <a:ext cx="1559695" cy="2308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900" b="1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MBTI </a:t>
            </a:r>
            <a:r>
              <a:rPr lang="ko-KR" altLang="en-US" sz="900" b="1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검사 </a:t>
            </a:r>
            <a:r>
              <a:rPr lang="ko-KR" altLang="en-US" sz="900" b="1" dirty="0" err="1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바로가기</a:t>
            </a:r>
            <a:endParaRPr lang="ko-KR" altLang="en-US" sz="9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582" y="2763697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나와 같이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INFG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유형이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좋아하는 숙박 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3593591" y="1880758"/>
            <a:ext cx="391330" cy="27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확</a:t>
            </a:r>
            <a:r>
              <a:rPr lang="ko-KR" altLang="en-US" sz="800" b="1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81635" y="1880758"/>
            <a:ext cx="391330" cy="273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질문 생략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151</Words>
  <Application>Microsoft Office PowerPoint</Application>
  <PresentationFormat>화면 슬라이드 쇼(4:3)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TJ</cp:lastModifiedBy>
  <cp:revision>16</cp:revision>
  <dcterms:created xsi:type="dcterms:W3CDTF">2016-11-03T20:47:04Z</dcterms:created>
  <dcterms:modified xsi:type="dcterms:W3CDTF">2020-05-29T05:48:10Z</dcterms:modified>
</cp:coreProperties>
</file>