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7962F2-7A8A-445F-9E8C-204D9FF259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03_10_PowerPoint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76451E-4615-41A4-A633-C487392F7D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24/8/2022 AD 22:39:24 GMT+7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F47DC68-1790-44CD-987C-38002201A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23" y="0"/>
            <a:ext cx="920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AFD0BE4-40C5-4DF5-B40F-3CE8CE10F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92" y="0"/>
            <a:ext cx="3545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2022-08-24T15:39:24Z</dcterms:created>
  <dcterms:modified xsi:type="dcterms:W3CDTF">2022-08-24T15:39:24Z</dcterms:modified>
</cp:coreProperties>
</file>