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0570-1DB9-46D7-90E2-8C9465E3B71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904" y="31827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blipFill>
                <a:blip r:embed="rId2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3600" dirty="0"/>
              </a:p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:r>
                  <a:rPr lang="en-US" sz="3600" dirty="0"/>
                  <a:t>P(A) 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blipFill>
                <a:blip r:embed="rId3"/>
                <a:stretch>
                  <a:fillRect t="-847" b="-18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blipFill>
                <a:blip r:embed="rId4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弧形向右箭號 7"/>
          <p:cNvSpPr/>
          <p:nvPr/>
        </p:nvSpPr>
        <p:spPr>
          <a:xfrm>
            <a:off x="2642616" y="3291840"/>
            <a:ext cx="347472" cy="676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blipFill>
                <a:blip r:embed="rId2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blipFill>
                <a:blip r:embed="rId3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15" y="2146434"/>
            <a:ext cx="2514729" cy="457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/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0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/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blipFill>
                <a:blip r:embed="rId6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260EBD8-5DC2-47F3-AF39-F840BA363EC5}"/>
              </a:ext>
            </a:extLst>
          </p:cNvPr>
          <p:cNvSpPr/>
          <p:nvPr/>
        </p:nvSpPr>
        <p:spPr>
          <a:xfrm>
            <a:off x="4806892" y="5040479"/>
            <a:ext cx="6300132" cy="38068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028B07B-2C8B-4368-9044-F554CD9E3CC5}"/>
              </a:ext>
            </a:extLst>
          </p:cNvPr>
          <p:cNvCxnSpPr/>
          <p:nvPr/>
        </p:nvCxnSpPr>
        <p:spPr>
          <a:xfrm flipH="1">
            <a:off x="5360565" y="5421164"/>
            <a:ext cx="58723" cy="3001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/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AE68F-9F58-4F37-BD47-60EA566E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/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blipFill>
                <a:blip r:embed="rId2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/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(垃圾訊息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(非垃圾訊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息)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非垃圾訊息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blipFill>
                <a:blip r:embed="rId3"/>
                <a:stretch>
                  <a:fillRect t="-9231" r="-1272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/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555A3-5CFF-45EE-B95B-3049EB5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3EEE85-4ACC-4BEE-9D15-0FA82668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01"/>
            <a:ext cx="3181514" cy="533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/>
              <p:nvPr/>
            </p:nvSpPr>
            <p:spPr>
              <a:xfrm>
                <a:off x="2073920" y="4024414"/>
                <a:ext cx="6958680" cy="933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20" y="4024414"/>
                <a:ext cx="6958680" cy="93371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3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8AF4F-229A-4506-A194-4411A28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7814C8-32A3-41D8-B871-5C6296737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46170"/>
              </p:ext>
            </p:extLst>
          </p:nvPr>
        </p:nvGraphicFramePr>
        <p:xfrm>
          <a:off x="838200" y="2316480"/>
          <a:ext cx="59065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25">
                  <a:extLst>
                    <a:ext uri="{9D8B030D-6E8A-4147-A177-3AD203B41FA5}">
                      <a16:colId xmlns:a16="http://schemas.microsoft.com/office/drawing/2014/main" val="1639945056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97775168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4094336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560559895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38733222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407213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大拍賣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82318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863896E-1748-452F-957C-954D3AE9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56" y="4011239"/>
            <a:ext cx="5944115" cy="9327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DC4B07-43A8-476F-A051-6DC62530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2962615"/>
            <a:ext cx="5944115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8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193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秉誠 邱</dc:creator>
  <cp:lastModifiedBy>秉誠 邱</cp:lastModifiedBy>
  <cp:revision>19</cp:revision>
  <dcterms:created xsi:type="dcterms:W3CDTF">2020-08-22T06:48:07Z</dcterms:created>
  <dcterms:modified xsi:type="dcterms:W3CDTF">2020-08-23T14:34:45Z</dcterms:modified>
</cp:coreProperties>
</file>