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7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8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8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0570-1DB9-46D7-90E2-8C9465E3B7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0570-1DB9-46D7-90E2-8C9465E3B71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B984-432B-4F1D-807B-4B3D73780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7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904" y="31827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172873" y="1896815"/>
                <a:ext cx="3227927" cy="882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sz="3600" dirty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873" y="1896815"/>
                <a:ext cx="3227927" cy="882486"/>
              </a:xfrm>
              <a:prstGeom prst="rect">
                <a:avLst/>
              </a:prstGeom>
              <a:blipFill>
                <a:blip r:embed="rId2"/>
                <a:stretch>
                  <a:fillRect t="-1379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172873" y="2852194"/>
                <a:ext cx="5111591" cy="14364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3600" dirty="0"/>
              </a:p>
              <a:p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) </a:t>
                </a:r>
                <a:r>
                  <a:rPr lang="en-US" sz="3600" dirty="0"/>
                  <a:t>P(A)  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873" y="2852194"/>
                <a:ext cx="5111591" cy="1436483"/>
              </a:xfrm>
              <a:prstGeom prst="rect">
                <a:avLst/>
              </a:prstGeom>
              <a:blipFill>
                <a:blip r:embed="rId3"/>
                <a:stretch>
                  <a:fillRect t="-847" b="-18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531571" y="4361570"/>
                <a:ext cx="6958680" cy="882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571" y="4361570"/>
                <a:ext cx="6958680" cy="882486"/>
              </a:xfrm>
              <a:prstGeom prst="rect">
                <a:avLst/>
              </a:prstGeom>
              <a:blipFill>
                <a:blip r:embed="rId4"/>
                <a:stretch>
                  <a:fillRect t="-1379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弧形向右箭號 7"/>
          <p:cNvSpPr/>
          <p:nvPr/>
        </p:nvSpPr>
        <p:spPr>
          <a:xfrm>
            <a:off x="2642616" y="3291840"/>
            <a:ext cx="347472" cy="6766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1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23211" y="1904499"/>
                <a:ext cx="6958680" cy="941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211" y="1904499"/>
                <a:ext cx="6958680" cy="941091"/>
              </a:xfrm>
              <a:prstGeom prst="rect">
                <a:avLst/>
              </a:prstGeom>
              <a:blipFill>
                <a:blip r:embed="rId2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04801" y="3081436"/>
                <a:ext cx="10808207" cy="695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400" i="0">
                        <a:latin typeface="Cambria Math" panose="02040503050406030204" pitchFamily="18" charset="0"/>
                      </a:rPr>
                      <m:t>垃圾訊息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TW" altLang="en-US" sz="2400" i="0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TW" altLang="en-US" sz="2400" dirty="0">
                    <a:latin typeface="Cambria Math" panose="02040503050406030204" pitchFamily="18" charset="0"/>
                  </a:rPr>
                  <a:t>特價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=1)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den>
                    </m:f>
                  </m:oMath>
                </a14:m>
                <a:endParaRPr lang="en-US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3081436"/>
                <a:ext cx="10808207" cy="695127"/>
              </a:xfrm>
              <a:prstGeom prst="rect">
                <a:avLst/>
              </a:prstGeom>
              <a:blipFill>
                <a:blip r:embed="rId3"/>
                <a:stretch>
                  <a:fillRect b="-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15" y="2146434"/>
            <a:ext cx="2514729" cy="457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53C5323-23F6-47D1-8098-042ECC2A57B8}"/>
                  </a:ext>
                </a:extLst>
              </p:cNvPr>
              <p:cNvSpPr txBox="1"/>
              <p:nvPr/>
            </p:nvSpPr>
            <p:spPr>
              <a:xfrm>
                <a:off x="-48936" y="4724897"/>
                <a:ext cx="12289871" cy="579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0">
                        <a:latin typeface="Cambria Math" panose="02040503050406030204" pitchFamily="18" charset="0"/>
                      </a:rPr>
                      <m:t>垃圾訊息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TW" altLang="en-US" sz="2000" i="0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TW" altLang="en-US" sz="2000" dirty="0">
                    <a:latin typeface="Cambria Math" panose="02040503050406030204" pitchFamily="18" charset="0"/>
                  </a:rPr>
                  <a:t>特價</a:t>
                </a:r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=1)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非垃圾訊息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53C5323-23F6-47D1-8098-042ECC2A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936" y="4724897"/>
                <a:ext cx="12289871" cy="579198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93A1E38-7BE6-4BC6-8A61-F9634CB50B86}"/>
                  </a:ext>
                </a:extLst>
              </p:cNvPr>
              <p:cNvSpPr txBox="1"/>
              <p:nvPr/>
            </p:nvSpPr>
            <p:spPr>
              <a:xfrm>
                <a:off x="304801" y="5721292"/>
                <a:ext cx="1233880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訊息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非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非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垃圾訊息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93A1E38-7BE6-4BC6-8A61-F9634CB50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5721292"/>
                <a:ext cx="12338806" cy="307777"/>
              </a:xfrm>
              <a:prstGeom prst="rect">
                <a:avLst/>
              </a:prstGeom>
              <a:blipFill>
                <a:blip r:embed="rId6"/>
                <a:stretch>
                  <a:fillRect t="-2600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260EBD8-5DC2-47F3-AF39-F840BA363EC5}"/>
              </a:ext>
            </a:extLst>
          </p:cNvPr>
          <p:cNvSpPr/>
          <p:nvPr/>
        </p:nvSpPr>
        <p:spPr>
          <a:xfrm>
            <a:off x="4806892" y="5040479"/>
            <a:ext cx="6300132" cy="38068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028B07B-2C8B-4368-9044-F554CD9E3CC5}"/>
              </a:ext>
            </a:extLst>
          </p:cNvPr>
          <p:cNvCxnSpPr/>
          <p:nvPr/>
        </p:nvCxnSpPr>
        <p:spPr>
          <a:xfrm flipH="1">
            <a:off x="5360565" y="5421164"/>
            <a:ext cx="58723" cy="3001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B88AC7-2B2F-4A86-895C-C56FB84A63CD}"/>
                  </a:ext>
                </a:extLst>
              </p:cNvPr>
              <p:cNvSpPr txBox="1"/>
              <p:nvPr/>
            </p:nvSpPr>
            <p:spPr>
              <a:xfrm>
                <a:off x="304801" y="3853321"/>
                <a:ext cx="6958680" cy="71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2800" i="1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B88AC7-2B2F-4A86-895C-C56FB84A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3853321"/>
                <a:ext cx="6958680" cy="713785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1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AE68F-9F58-4F37-BD47-60EA566E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537F8C5-AEF2-402D-9E27-05483DAFBEBA}"/>
                  </a:ext>
                </a:extLst>
              </p:cNvPr>
              <p:cNvSpPr txBox="1"/>
              <p:nvPr/>
            </p:nvSpPr>
            <p:spPr>
              <a:xfrm>
                <a:off x="-73403" y="4496499"/>
                <a:ext cx="1233880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訊息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特價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優惠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非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垃圾訊息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非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垃圾訊息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537F8C5-AEF2-402D-9E27-05483DAFB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03" y="4496499"/>
                <a:ext cx="12338806" cy="307777"/>
              </a:xfrm>
              <a:prstGeom prst="rect">
                <a:avLst/>
              </a:prstGeom>
              <a:blipFill>
                <a:blip r:embed="rId2"/>
                <a:stretch>
                  <a:fillRect t="-2600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58ACE38-0E11-4E64-AAC1-A341BCDF7C92}"/>
                  </a:ext>
                </a:extLst>
              </p:cNvPr>
              <p:cNvSpPr txBox="1"/>
              <p:nvPr/>
            </p:nvSpPr>
            <p:spPr>
              <a:xfrm>
                <a:off x="336959" y="3990661"/>
                <a:ext cx="110168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(垃圾訊息)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垃圾訊息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(非垃圾訊息)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非垃圾訊息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58ACE38-0E11-4E64-AAC1-A341BCDF7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59" y="3990661"/>
                <a:ext cx="11016841" cy="400110"/>
              </a:xfrm>
              <a:prstGeom prst="rect">
                <a:avLst/>
              </a:prstGeom>
              <a:blipFill>
                <a:blip r:embed="rId3"/>
                <a:stretch>
                  <a:fillRect t="-9231" r="-1272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DD93FFE-669E-4608-BBE2-C4E97E1ACEFC}"/>
                  </a:ext>
                </a:extLst>
              </p:cNvPr>
              <p:cNvSpPr txBox="1"/>
              <p:nvPr/>
            </p:nvSpPr>
            <p:spPr>
              <a:xfrm>
                <a:off x="618688" y="3590551"/>
                <a:ext cx="61701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優惠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特價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DD93FFE-669E-4608-BBE2-C4E97E1AC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8" y="3590551"/>
                <a:ext cx="6170102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54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555A3-5CFF-45EE-B95B-3049EB5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3EEE85-4ACC-4BEE-9D15-0FA82668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01"/>
            <a:ext cx="3181514" cy="533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96A4EDE-0DFD-4B04-B05A-1D7A22DBDFE0}"/>
                  </a:ext>
                </a:extLst>
              </p:cNvPr>
              <p:cNvSpPr txBox="1"/>
              <p:nvPr/>
            </p:nvSpPr>
            <p:spPr>
              <a:xfrm>
                <a:off x="2073920" y="4024414"/>
                <a:ext cx="6958680" cy="933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3600" i="1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36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96A4EDE-0DFD-4B04-B05A-1D7A22DBD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20" y="4024414"/>
                <a:ext cx="6958680" cy="93371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53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8AF4F-229A-4506-A194-4411A28E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97814C8-32A3-41D8-B871-5C6296737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46170"/>
              </p:ext>
            </p:extLst>
          </p:nvPr>
        </p:nvGraphicFramePr>
        <p:xfrm>
          <a:off x="838200" y="2316480"/>
          <a:ext cx="590655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25">
                  <a:extLst>
                    <a:ext uri="{9D8B030D-6E8A-4147-A177-3AD203B41FA5}">
                      <a16:colId xmlns:a16="http://schemas.microsoft.com/office/drawing/2014/main" val="1639945056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3977751680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340943360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560559895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338733222"/>
                    </a:ext>
                  </a:extLst>
                </a:gridCol>
                <a:gridCol w="984425">
                  <a:extLst>
                    <a:ext uri="{9D8B030D-6E8A-4147-A177-3AD203B41FA5}">
                      <a16:colId xmlns:a16="http://schemas.microsoft.com/office/drawing/2014/main" val="407213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今日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大拍賣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跳樓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82318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4863896E-1748-452F-957C-954D3AE9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56" y="4011239"/>
            <a:ext cx="5944115" cy="9327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5DC4B07-43A8-476F-A051-6DC62530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942" y="2962615"/>
            <a:ext cx="5944115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8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32F3E-DCB6-4BFC-8732-F3E502A6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Confusion matrix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87C9BC-C4C2-41F6-A1E1-676BE38DA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63762"/>
              </p:ext>
            </p:extLst>
          </p:nvPr>
        </p:nvGraphicFramePr>
        <p:xfrm>
          <a:off x="1410564" y="3107758"/>
          <a:ext cx="7582517" cy="1285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5510">
                  <a:extLst>
                    <a:ext uri="{9D8B030D-6E8A-4147-A177-3AD203B41FA5}">
                      <a16:colId xmlns:a16="http://schemas.microsoft.com/office/drawing/2014/main" val="2285019889"/>
                    </a:ext>
                  </a:extLst>
                </a:gridCol>
                <a:gridCol w="2479501">
                  <a:extLst>
                    <a:ext uri="{9D8B030D-6E8A-4147-A177-3AD203B41FA5}">
                      <a16:colId xmlns:a16="http://schemas.microsoft.com/office/drawing/2014/main" val="245910050"/>
                    </a:ext>
                  </a:extLst>
                </a:gridCol>
                <a:gridCol w="2527506">
                  <a:extLst>
                    <a:ext uri="{9D8B030D-6E8A-4147-A177-3AD203B41FA5}">
                      <a16:colId xmlns:a16="http://schemas.microsoft.com/office/drawing/2014/main" val="2962224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非垃圾訊息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垃圾訊息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77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非垃圾訊息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969</a:t>
                      </a:r>
                      <a:endParaRPr lang="zh-TW" altLang="en-US" sz="2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71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垃圾訊息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21</a:t>
                      </a:r>
                      <a:endParaRPr lang="zh-TW" altLang="en-US" sz="2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122</a:t>
                      </a:r>
                      <a:endParaRPr lang="zh-TW" altLang="en-US" sz="2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66028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7E86D06-9DD3-4DBE-9210-2B7EAE5D72F2}"/>
              </a:ext>
            </a:extLst>
          </p:cNvPr>
          <p:cNvSpPr txBox="1"/>
          <p:nvPr/>
        </p:nvSpPr>
        <p:spPr>
          <a:xfrm>
            <a:off x="1651244" y="3178782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8D25B9-BA15-466D-9F50-5EF0DD2D4FB3}"/>
              </a:ext>
            </a:extLst>
          </p:cNvPr>
          <p:cNvSpPr txBox="1"/>
          <p:nvPr/>
        </p:nvSpPr>
        <p:spPr>
          <a:xfrm>
            <a:off x="3295092" y="3098880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2E91910-7690-4595-AE1B-98EB4A335130}"/>
              </a:ext>
            </a:extLst>
          </p:cNvPr>
          <p:cNvSpPr txBox="1"/>
          <p:nvPr/>
        </p:nvSpPr>
        <p:spPr>
          <a:xfrm>
            <a:off x="1437198" y="4691738"/>
            <a:ext cx="70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Precision 969/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en-US" altLang="zh-TW" dirty="0"/>
              <a:t>969+21) =89%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03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217</Words>
  <Application>Microsoft Office PowerPoint</Application>
  <PresentationFormat>寬螢幕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秉誠 邱</dc:creator>
  <cp:lastModifiedBy>邱秉誠</cp:lastModifiedBy>
  <cp:revision>22</cp:revision>
  <dcterms:created xsi:type="dcterms:W3CDTF">2020-08-22T06:48:07Z</dcterms:created>
  <dcterms:modified xsi:type="dcterms:W3CDTF">2020-08-24T00:58:10Z</dcterms:modified>
</cp:coreProperties>
</file>