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0" r:id="rId2"/>
    <p:sldId id="256" r:id="rId3"/>
    <p:sldId id="261" r:id="rId4"/>
    <p:sldId id="264" r:id="rId5"/>
    <p:sldId id="265" r:id="rId6"/>
    <p:sldId id="262" r:id="rId7"/>
    <p:sldId id="266" r:id="rId8"/>
    <p:sldId id="267" r:id="rId9"/>
    <p:sldId id="257" r:id="rId10"/>
    <p:sldId id="258" r:id="rId11"/>
    <p:sldId id="268" r:id="rId12"/>
    <p:sldId id="259" r:id="rId13"/>
    <p:sldId id="269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FFCC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4590"/>
  </p:normalViewPr>
  <p:slideViewPr>
    <p:cSldViewPr>
      <p:cViewPr>
        <p:scale>
          <a:sx n="105" d="100"/>
          <a:sy n="105" d="100"/>
        </p:scale>
        <p:origin x="1176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830BB-CF08-0844-A2FE-DEA008972926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2B823-CDD0-B945-ADAE-7C8C34ED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9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08E6-314D-F345-ABD0-B2B7352FE9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0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06/11/17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534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06/11/17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84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06/11/17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266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06/11/17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59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06/11/17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619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06/11/17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491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06/11/17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504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06/11/17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798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06/11/17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052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06/11/17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603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06/11/17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079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BB5B-F630-43B0-9FE5-8C3574B7500B}" type="datetimeFigureOut">
              <a:rPr lang="id-ID" smtClean="0"/>
              <a:t>06/11/17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850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 preferRelativeResize="0"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270"/>
                    </a14:imgEffect>
                    <a14:imgEffect>
                      <a14:saturation sat="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" t="11" r="245" b="20724"/>
          <a:stretch/>
        </p:blipFill>
        <p:spPr>
          <a:xfrm>
            <a:off x="0" y="870750"/>
            <a:ext cx="9144000" cy="5130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675120" y="5537485"/>
            <a:ext cx="2468880" cy="276999"/>
          </a:xfrm>
          <a:prstGeom prst="rect">
            <a:avLst/>
          </a:prstGeom>
          <a:noFill/>
          <a:effectLst>
            <a:outerShdw blurRad="50800" dist="50800" dir="5400000" sx="155000" sy="155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Dipersembahkan</a:t>
            </a:r>
            <a:r>
              <a:rPr lang="en-US" sz="1200" b="1" dirty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oleh</a:t>
            </a:r>
            <a:r>
              <a:rPr lang="en-US" sz="1200" b="1" dirty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generICT</a:t>
            </a:r>
            <a:endParaRPr lang="en-US" sz="1200" b="1" dirty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712" y="1497902"/>
            <a:ext cx="2322576" cy="2903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8648" y="4450820"/>
            <a:ext cx="34735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latin typeface="Segoe Print" charset="0"/>
                <a:ea typeface="Segoe Print" charset="0"/>
                <a:cs typeface="Segoe Print" charset="0"/>
              </a:rPr>
              <a:t>Sahabat</a:t>
            </a:r>
            <a:r>
              <a:rPr lang="en-US" sz="1500" dirty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lang="en-US" sz="1500" dirty="0" err="1">
                <a:latin typeface="Segoe Print" charset="0"/>
                <a:ea typeface="Segoe Print" charset="0"/>
                <a:cs typeface="Segoe Print" charset="0"/>
              </a:rPr>
              <a:t>Finansial</a:t>
            </a:r>
            <a:r>
              <a:rPr lang="en-US" sz="1500" dirty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lang="en-US" sz="1500" dirty="0" err="1">
                <a:latin typeface="Segoe Print" charset="0"/>
                <a:ea typeface="Segoe Print" charset="0"/>
                <a:cs typeface="Segoe Print" charset="0"/>
              </a:rPr>
              <a:t>Keluarga</a:t>
            </a:r>
            <a:r>
              <a:rPr lang="en-US" sz="1500" dirty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lang="en-US" sz="1500" dirty="0" err="1">
                <a:latin typeface="Segoe Print" charset="0"/>
                <a:ea typeface="Segoe Print" charset="0"/>
                <a:cs typeface="Segoe Print" charset="0"/>
              </a:rPr>
              <a:t>Anda</a:t>
            </a:r>
            <a:endParaRPr lang="en-US" sz="1500" dirty="0">
              <a:latin typeface="Segoe Print" charset="0"/>
              <a:ea typeface="Segoe Print" charset="0"/>
              <a:cs typeface="Segoe Pri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User Acceptance Testing</a:t>
            </a:r>
            <a:br>
              <a:rPr lang="id-ID" dirty="0" smtClean="0"/>
            </a:br>
            <a:r>
              <a:rPr lang="id-ID" dirty="0" smtClean="0"/>
              <a:t>(continue)</a:t>
            </a:r>
            <a:endParaRPr lang="id-ID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196783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76" y="4119558"/>
            <a:ext cx="8208259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53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User Acceptance Testing</a:t>
            </a:r>
            <a:br>
              <a:rPr lang="id-ID" dirty="0" smtClean="0"/>
            </a:br>
            <a:r>
              <a:rPr lang="id-ID" dirty="0" smtClean="0"/>
              <a:t>(continue)</a:t>
            </a:r>
            <a:endParaRPr lang="id-ID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8412807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2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3155" y="50999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 smtClean="0"/>
              <a:t>User Acceptance Testing</a:t>
            </a:r>
            <a:br>
              <a:rPr lang="id-ID" dirty="0" smtClean="0"/>
            </a:br>
            <a:r>
              <a:rPr lang="id-ID" dirty="0" smtClean="0"/>
              <a:t>(continue)</a:t>
            </a:r>
            <a:endParaRPr lang="id-ID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26" y="2420888"/>
            <a:ext cx="843185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595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Referensi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755576" y="1700808"/>
            <a:ext cx="3985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https://github.com/blinkbink/operkredit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2410659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https://www.lucidchart.com/pages/uml/class-diagram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576" y="3172182"/>
            <a:ext cx="2743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http://elearning2.uai.ac.id/</a:t>
            </a:r>
          </a:p>
        </p:txBody>
      </p:sp>
    </p:spTree>
    <p:extLst>
      <p:ext uri="{BB962C8B-B14F-4D97-AF65-F5344CB8AC3E}">
        <p14:creationId xmlns:p14="http://schemas.microsoft.com/office/powerpoint/2010/main" val="54993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988840"/>
            <a:ext cx="7772400" cy="1470025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id-ID" sz="7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generICT</a:t>
            </a:r>
            <a:endParaRPr lang="id-ID" sz="7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b="1" dirty="0" smtClean="0">
                <a:solidFill>
                  <a:schemeClr val="tx1"/>
                </a:solidFill>
              </a:rPr>
              <a:t>Sprint 1:</a:t>
            </a:r>
          </a:p>
          <a:p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4240817" y="5067042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rgbClr val="0099FF"/>
                </a:solidFill>
              </a:rPr>
              <a:t>Iqbal</a:t>
            </a:r>
            <a:endParaRPr lang="id-ID" b="1" dirty="0">
              <a:solidFill>
                <a:srgbClr val="0099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0054" y="5382408"/>
            <a:ext cx="62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rgbClr val="0099FF"/>
                </a:solidFill>
              </a:rPr>
              <a:t>Umy</a:t>
            </a:r>
            <a:endParaRPr lang="id-ID" b="1" dirty="0">
              <a:solidFill>
                <a:srgbClr val="0099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1508" y="449528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rgbClr val="0099FF"/>
                </a:solidFill>
              </a:rPr>
              <a:t>Endah</a:t>
            </a:r>
            <a:endParaRPr lang="id-ID" b="1" dirty="0">
              <a:solidFill>
                <a:srgbClr val="0099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0054" y="476250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rgbClr val="0099FF"/>
                </a:solidFill>
              </a:rPr>
              <a:t>Hani</a:t>
            </a:r>
            <a:endParaRPr lang="id-ID" b="1" dirty="0">
              <a:solidFill>
                <a:srgbClr val="00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24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FF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1143000"/>
          </a:xfrm>
        </p:spPr>
        <p:txBody>
          <a:bodyPr>
            <a:noAutofit/>
          </a:bodyPr>
          <a:lstStyle/>
          <a:p>
            <a:r>
              <a:rPr lang="id-ID" sz="8800" dirty="0" smtClean="0">
                <a:latin typeface="Franklin Gothic Demi Cond" panose="020B0706030402020204" pitchFamily="34" charset="0"/>
              </a:rPr>
              <a:t>USER STORIES</a:t>
            </a:r>
            <a:endParaRPr lang="id-ID" sz="8800" dirty="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2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08520" y="476672"/>
            <a:ext cx="9361040" cy="8640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4000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General </a:t>
            </a:r>
            <a:r>
              <a:rPr lang="id-ID" sz="4000" dirty="0" err="1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User</a:t>
            </a:r>
            <a:endParaRPr lang="id-ID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2617" y="2838813"/>
            <a:ext cx="2016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Melihat General Home Page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3491880" y="2838813"/>
            <a:ext cx="2016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Pencarian product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5966970" y="2838813"/>
            <a:ext cx="18722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Rincian Product</a:t>
            </a:r>
            <a:endParaRPr lang="id-ID" dirty="0"/>
          </a:p>
        </p:txBody>
      </p:sp>
      <p:sp>
        <p:nvSpPr>
          <p:cNvPr id="8" name="Oval 7"/>
          <p:cNvSpPr/>
          <p:nvPr/>
        </p:nvSpPr>
        <p:spPr>
          <a:xfrm>
            <a:off x="3203848" y="4159095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Harga barang</a:t>
            </a:r>
            <a:endParaRPr lang="id-ID" dirty="0"/>
          </a:p>
        </p:txBody>
      </p:sp>
      <p:sp>
        <p:nvSpPr>
          <p:cNvPr id="9" name="Oval 8"/>
          <p:cNvSpPr/>
          <p:nvPr/>
        </p:nvSpPr>
        <p:spPr>
          <a:xfrm>
            <a:off x="4572000" y="4134957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Sisa kredit</a:t>
            </a:r>
            <a:endParaRPr lang="id-ID" dirty="0"/>
          </a:p>
        </p:txBody>
      </p:sp>
      <p:sp>
        <p:nvSpPr>
          <p:cNvPr id="10" name="Oval 9"/>
          <p:cNvSpPr/>
          <p:nvPr/>
        </p:nvSpPr>
        <p:spPr>
          <a:xfrm>
            <a:off x="7623154" y="4134957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Kondisi barang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1907704" y="1844824"/>
            <a:ext cx="2016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Mendaftar</a:t>
            </a:r>
            <a:endParaRPr lang="id-ID" dirty="0"/>
          </a:p>
        </p:txBody>
      </p:sp>
      <p:cxnSp>
        <p:nvCxnSpPr>
          <p:cNvPr id="3" name="Straight Arrow Connector 2"/>
          <p:cNvCxnSpPr>
            <a:stCxn id="7" idx="2"/>
            <a:endCxn id="8" idx="0"/>
          </p:cNvCxnSpPr>
          <p:nvPr/>
        </p:nvCxnSpPr>
        <p:spPr>
          <a:xfrm flipH="1">
            <a:off x="3851920" y="3486885"/>
            <a:ext cx="3051154" cy="67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9" idx="0"/>
          </p:cNvCxnSpPr>
          <p:nvPr/>
        </p:nvCxnSpPr>
        <p:spPr>
          <a:xfrm flipH="1">
            <a:off x="5220072" y="3486885"/>
            <a:ext cx="168300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10" idx="0"/>
          </p:cNvCxnSpPr>
          <p:nvPr/>
        </p:nvCxnSpPr>
        <p:spPr>
          <a:xfrm>
            <a:off x="6903074" y="3486885"/>
            <a:ext cx="136815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893800" y="4134957"/>
            <a:ext cx="1703697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Perbandingan</a:t>
            </a:r>
          </a:p>
          <a:p>
            <a:pPr algn="ctr"/>
            <a:r>
              <a:rPr lang="id-ID" sz="1400" dirty="0" smtClean="0"/>
              <a:t>Harga</a:t>
            </a:r>
            <a:endParaRPr lang="id-ID" sz="1400" dirty="0"/>
          </a:p>
        </p:txBody>
      </p:sp>
      <p:cxnSp>
        <p:nvCxnSpPr>
          <p:cNvPr id="26" name="Straight Arrow Connector 25"/>
          <p:cNvCxnSpPr>
            <a:stCxn id="7" idx="2"/>
            <a:endCxn id="21" idx="0"/>
          </p:cNvCxnSpPr>
          <p:nvPr/>
        </p:nvCxnSpPr>
        <p:spPr>
          <a:xfrm flipH="1">
            <a:off x="6745649" y="3486885"/>
            <a:ext cx="157425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FF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223718" y="443282"/>
            <a:ext cx="9361040" cy="86409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40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Registered</a:t>
            </a:r>
            <a:r>
              <a:rPr lang="id-ID" sz="4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id-ID" sz="40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User</a:t>
            </a:r>
            <a:endParaRPr lang="id-ID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24128" y="2823236"/>
            <a:ext cx="2016224" cy="38974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Verifikasi Akun</a:t>
            </a:r>
            <a:endParaRPr lang="id-ID" dirty="0"/>
          </a:p>
        </p:txBody>
      </p:sp>
      <p:sp>
        <p:nvSpPr>
          <p:cNvPr id="6" name="Rounded Rectangle 5"/>
          <p:cNvSpPr/>
          <p:nvPr/>
        </p:nvSpPr>
        <p:spPr>
          <a:xfrm>
            <a:off x="1691680" y="2823236"/>
            <a:ext cx="2016224" cy="38974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Mengoper Kredit</a:t>
            </a:r>
            <a:endParaRPr lang="id-ID" dirty="0"/>
          </a:p>
        </p:txBody>
      </p:sp>
      <p:sp>
        <p:nvSpPr>
          <p:cNvPr id="7" name="Rounded Rectangle 6"/>
          <p:cNvSpPr/>
          <p:nvPr/>
        </p:nvSpPr>
        <p:spPr>
          <a:xfrm>
            <a:off x="3707904" y="2823236"/>
            <a:ext cx="2016224" cy="38974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Mengambil Kredit</a:t>
            </a:r>
            <a:endParaRPr lang="id-ID" dirty="0"/>
          </a:p>
        </p:txBody>
      </p:sp>
      <p:sp>
        <p:nvSpPr>
          <p:cNvPr id="8" name="Rounded Rectangle 7"/>
          <p:cNvSpPr/>
          <p:nvPr/>
        </p:nvSpPr>
        <p:spPr>
          <a:xfrm>
            <a:off x="6609390" y="3212976"/>
            <a:ext cx="2016224" cy="38974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Input barang</a:t>
            </a:r>
            <a:endParaRPr lang="id-ID" dirty="0"/>
          </a:p>
        </p:txBody>
      </p:sp>
      <p:sp>
        <p:nvSpPr>
          <p:cNvPr id="9" name="Rounded Rectangle 8"/>
          <p:cNvSpPr/>
          <p:nvPr/>
        </p:nvSpPr>
        <p:spPr>
          <a:xfrm>
            <a:off x="3465877" y="3602716"/>
            <a:ext cx="2016224" cy="40234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Status transaksi</a:t>
            </a:r>
            <a:endParaRPr lang="id-ID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0" y="3212976"/>
            <a:ext cx="2016224" cy="38974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Seleksi barang</a:t>
            </a:r>
            <a:endParaRPr lang="id-ID" dirty="0"/>
          </a:p>
        </p:txBody>
      </p:sp>
      <p:sp>
        <p:nvSpPr>
          <p:cNvPr id="11" name="Rounded Rectangle 10"/>
          <p:cNvSpPr/>
          <p:nvPr/>
        </p:nvSpPr>
        <p:spPr>
          <a:xfrm>
            <a:off x="5469137" y="3588918"/>
            <a:ext cx="2016224" cy="40234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Login </a:t>
            </a:r>
            <a:endParaRPr lang="id-ID" dirty="0"/>
          </a:p>
        </p:txBody>
      </p:sp>
      <p:sp>
        <p:nvSpPr>
          <p:cNvPr id="12" name="Rounded Rectangle 11"/>
          <p:cNvSpPr/>
          <p:nvPr/>
        </p:nvSpPr>
        <p:spPr>
          <a:xfrm>
            <a:off x="428577" y="3200368"/>
            <a:ext cx="2127199" cy="40234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Profile</a:t>
            </a:r>
            <a:endParaRPr lang="id-ID" dirty="0"/>
          </a:p>
        </p:txBody>
      </p:sp>
      <p:sp>
        <p:nvSpPr>
          <p:cNvPr id="13" name="Rounded Rectangle 12"/>
          <p:cNvSpPr/>
          <p:nvPr/>
        </p:nvSpPr>
        <p:spPr>
          <a:xfrm>
            <a:off x="1422111" y="3588918"/>
            <a:ext cx="2016224" cy="38974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Edit Barang</a:t>
            </a:r>
            <a:endParaRPr lang="id-ID" dirty="0"/>
          </a:p>
        </p:txBody>
      </p:sp>
      <p:sp>
        <p:nvSpPr>
          <p:cNvPr id="14" name="Rounded Rectangle 13"/>
          <p:cNvSpPr/>
          <p:nvPr/>
        </p:nvSpPr>
        <p:spPr>
          <a:xfrm>
            <a:off x="2555776" y="3205110"/>
            <a:ext cx="2016224" cy="38974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Edit profile</a:t>
            </a:r>
            <a:endParaRPr lang="id-ID" dirty="0"/>
          </a:p>
        </p:txBody>
      </p:sp>
      <p:sp>
        <p:nvSpPr>
          <p:cNvPr id="15" name="Rounded Rectangle 14"/>
          <p:cNvSpPr/>
          <p:nvPr/>
        </p:nvSpPr>
        <p:spPr>
          <a:xfrm>
            <a:off x="539552" y="4005063"/>
            <a:ext cx="2703263" cy="432049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Metode pembayaran</a:t>
            </a:r>
            <a:endParaRPr lang="id-ID" dirty="0"/>
          </a:p>
        </p:txBody>
      </p:sp>
      <p:sp>
        <p:nvSpPr>
          <p:cNvPr id="16" name="Rounded Rectangle 15"/>
          <p:cNvSpPr/>
          <p:nvPr/>
        </p:nvSpPr>
        <p:spPr>
          <a:xfrm>
            <a:off x="3242815" y="4005062"/>
            <a:ext cx="2703263" cy="432049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Jadwal </a:t>
            </a:r>
            <a:endParaRPr lang="id-ID" dirty="0"/>
          </a:p>
        </p:txBody>
      </p:sp>
      <p:sp>
        <p:nvSpPr>
          <p:cNvPr id="17" name="Rounded Rectangle 16"/>
          <p:cNvSpPr/>
          <p:nvPr/>
        </p:nvSpPr>
        <p:spPr>
          <a:xfrm>
            <a:off x="5949882" y="4005063"/>
            <a:ext cx="2703263" cy="432049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Logout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0429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Tim Pengesahan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2923203"/>
            <a:ext cx="234288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id-ID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Transaksi</a:t>
            </a:r>
            <a:endParaRPr lang="id-ID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2923202"/>
            <a:ext cx="3126753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id-ID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Penjadwalan</a:t>
            </a:r>
            <a:endParaRPr lang="id-ID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3848" y="4398666"/>
            <a:ext cx="284353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id-ID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Pengesahan</a:t>
            </a:r>
            <a:endParaRPr lang="id-ID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61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85" y="-18256"/>
            <a:ext cx="8229600" cy="1143000"/>
          </a:xfrm>
        </p:spPr>
        <p:txBody>
          <a:bodyPr/>
          <a:lstStyle/>
          <a:p>
            <a:r>
              <a:rPr lang="id-ID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ranklin Gothic Demi Cond" panose="020B0706030402020204" pitchFamily="34" charset="0"/>
              </a:rPr>
              <a:t>Relationship Diagram</a:t>
            </a:r>
            <a:endParaRPr lang="id-ID" b="1" dirty="0">
              <a:solidFill>
                <a:schemeClr val="tx2">
                  <a:lumMod val="60000"/>
                  <a:lumOff val="40000"/>
                </a:schemeClr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3" r="14861" b="32744"/>
          <a:stretch/>
        </p:blipFill>
        <p:spPr bwMode="auto">
          <a:xfrm>
            <a:off x="-9128" y="1124744"/>
            <a:ext cx="9236827" cy="574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04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ranklin Gothic Demi Cond" panose="020B0706030402020204" pitchFamily="34" charset="0"/>
              </a:rPr>
              <a:t>Class Diagram</a:t>
            </a:r>
            <a:endParaRPr lang="id-ID" b="1" dirty="0">
              <a:solidFill>
                <a:schemeClr val="tx2">
                  <a:lumMod val="60000"/>
                  <a:lumOff val="40000"/>
                </a:schemeClr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694" y="1916832"/>
            <a:ext cx="9329388" cy="411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5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User Acceptance Testing</a:t>
            </a:r>
            <a:endParaRPr lang="id-ID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268791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888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93</Words>
  <Application>Microsoft Macintosh PowerPoint</Application>
  <PresentationFormat>On-screen Show (4:3)</PresentationFormat>
  <Paragraphs>48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Hebrew</vt:lpstr>
      <vt:lpstr>Arial Rounded MT Bold</vt:lpstr>
      <vt:lpstr>Calibri</vt:lpstr>
      <vt:lpstr>Franklin Gothic Demi Cond</vt:lpstr>
      <vt:lpstr>Segoe Print</vt:lpstr>
      <vt:lpstr>Office Theme</vt:lpstr>
      <vt:lpstr>PowerPoint Presentation</vt:lpstr>
      <vt:lpstr>generICT</vt:lpstr>
      <vt:lpstr>USER STORIES</vt:lpstr>
      <vt:lpstr>PowerPoint Presentation</vt:lpstr>
      <vt:lpstr>PowerPoint Presentation</vt:lpstr>
      <vt:lpstr>Tim Pengesahan</vt:lpstr>
      <vt:lpstr>Relationship Diagram</vt:lpstr>
      <vt:lpstr>Class Diagram</vt:lpstr>
      <vt:lpstr>User Acceptance Testing</vt:lpstr>
      <vt:lpstr>User Acceptance Testing (continue)</vt:lpstr>
      <vt:lpstr>User Acceptance Testing (continue)</vt:lpstr>
      <vt:lpstr>PowerPoint Presentation</vt:lpstr>
      <vt:lpstr>Referensi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generICT</dc:title>
  <dc:creator>Mia</dc:creator>
  <cp:lastModifiedBy>Hani Rosidaini</cp:lastModifiedBy>
  <cp:revision>49</cp:revision>
  <dcterms:created xsi:type="dcterms:W3CDTF">2017-11-05T05:28:29Z</dcterms:created>
  <dcterms:modified xsi:type="dcterms:W3CDTF">2017-11-06T04:02:03Z</dcterms:modified>
</cp:coreProperties>
</file>