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96" r:id="rId6"/>
    <p:sldId id="997" r:id="rId7"/>
    <p:sldId id="995" r:id="rId8"/>
    <p:sldId id="1006" r:id="rId9"/>
    <p:sldId id="992" r:id="rId10"/>
    <p:sldId id="1017" r:id="rId11"/>
    <p:sldId id="1013" r:id="rId12"/>
    <p:sldId id="1014" r:id="rId13"/>
    <p:sldId id="1015" r:id="rId14"/>
    <p:sldId id="1016" r:id="rId15"/>
    <p:sldId id="970" r:id="rId16"/>
    <p:sldId id="953" r:id="rId17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08" d="100"/>
          <a:sy n="108" d="100"/>
        </p:scale>
        <p:origin x="667" y="82"/>
      </p:cViewPr>
      <p:guideLst>
        <p:guide orient="horz" pos="15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54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文字属性介绍</a:t>
            </a:r>
            <a:endParaRPr lang="zh-CN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9470" y="1526540"/>
            <a:ext cx="78289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font	在一个声明中设置所有字体属性。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font-family	规定文本的字体系列。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font-size	规定文本的字体尺寸。	1默认16px;设置的是字体的高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font-style	规定文本的字体样式。	1italic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font-weight	规定字体的粗细。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颜色属性介绍</a:t>
            </a:r>
            <a:endParaRPr lang="zh-CN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color	设置文本的颜色。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	透明色:transparent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颜色的三种方式	: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土鳖式(英文单词)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颜色代码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颜色函数rgb(0-255,0-255,0-255)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textarea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810" y="1526540"/>
            <a:ext cx="8300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letter-spacing	设置字符间距。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line-height	设置行高。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	单行文本垂直居中,line-height=height让文本高度等于行高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text-align	规定文本的水平对齐方式。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text-indent: 2em 首行缩进(两字体)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text-decoration: line-through;none;underline;overline(综合&lt;del&gt;标签,讲解结构,样式,行为相分离)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54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  <a:endParaRPr lang="en-US" sz="7200" b="1" spc="-300" dirty="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5039" y="1235492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3794" y="39824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标签属性介绍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7664" y="1258242"/>
            <a:ext cx="61398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什么是属性？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描述事物的一些标记或者标志，如人的姓名，性别等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1283" y="2538675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属性的类别？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原生属性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自定义属性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7664" y="3511332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常用属性？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id   class    name –value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（成对出现）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07127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1920" y="1691640"/>
            <a:ext cx="6360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CSS(Cascoding Style Sheet)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是一种用来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文件样式的计算机语言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1920" y="2966720"/>
            <a:ext cx="6360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CSS(Cascoding Style Sheet)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就是通过设定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元素的属性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来设定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文件的样式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的导入方式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1.内联样式,行内样式-耦合,代码冗余,不易维护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2.内部样式,比行内样式灵活,代码与HTML文档样式耦合,只能装饰一个HTML文档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3.链接外部样式文件link .css文件  推荐使用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4.导入外部样式文档,&lt;style&gt;@import url("样式文件路径") 或者  @import "样式文件路径"&lt;/style&gt;  会造成闪屏,不推荐使用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权重	内联&gt;内部&gt;import&gt;link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50101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167130"/>
            <a:ext cx="61398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css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*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通配符选择器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#id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.class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绝对路径 </a:t>
            </a:r>
            <a:r>
              <a:rPr lang="en-US" altLang="zh-CN" sz="3600" b="1" dirty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vs</a:t>
            </a:r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相对路径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绝对路径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5590" y="2701925"/>
            <a:ext cx="6863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相对路径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link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标签引入</a:t>
            </a:r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CSS</a:t>
            </a:r>
            <a:endParaRPr lang="en-US" altLang="zh-CN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5260" y="1526540"/>
            <a:ext cx="707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&lt;link rel=”stylesheet” href=”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相对路径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/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绝对路径</a:t>
            </a:r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CSS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选择器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css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*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通配符选择器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#id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.class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类选择器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p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标签选择器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全屏显示(16:9)</PresentationFormat>
  <Paragraphs>122</Paragraphs>
  <Slides>14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华文楷体</vt:lpstr>
      <vt:lpstr>仿宋</vt:lpstr>
      <vt:lpstr>Arial Black</vt:lpstr>
      <vt:lpstr>Calibri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561</cp:revision>
  <dcterms:created xsi:type="dcterms:W3CDTF">2014-11-09T01:07:00Z</dcterms:created>
  <dcterms:modified xsi:type="dcterms:W3CDTF">2018-09-19T08:02:40Z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