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7" r:id="rId3"/>
    <p:sldId id="951" r:id="rId5"/>
    <p:sldId id="996" r:id="rId6"/>
    <p:sldId id="995" r:id="rId7"/>
    <p:sldId id="1006" r:id="rId8"/>
    <p:sldId id="992" r:id="rId9"/>
    <p:sldId id="1017" r:id="rId10"/>
    <p:sldId id="1013" r:id="rId11"/>
    <p:sldId id="1014" r:id="rId12"/>
    <p:sldId id="1015" r:id="rId13"/>
    <p:sldId id="1016" r:id="rId14"/>
    <p:sldId id="970" r:id="rId15"/>
    <p:sldId id="953" r:id="rId16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>
      <p:cViewPr varScale="1">
        <p:scale>
          <a:sx n="108" d="100"/>
          <a:sy n="108" d="100"/>
        </p:scale>
        <p:origin x="667" y="82"/>
      </p:cViewPr>
      <p:guideLst>
        <p:guide orient="horz" pos="15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1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4061718"/>
            <a:ext cx="2160240" cy="2163563"/>
          </a:xfrm>
          <a:prstGeom prst="rect">
            <a:avLst/>
          </a:prstGeom>
          <a:noFill/>
        </p:spPr>
      </p:pic>
      <p:pic>
        <p:nvPicPr>
          <p:cNvPr id="9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3478"/>
            <a:ext cx="647077" cy="648072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524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524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326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8326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2591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32591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3" name="Rounded Rectangle 28"/>
          <p:cNvSpPr/>
          <p:nvPr userDrawn="1"/>
        </p:nvSpPr>
        <p:spPr>
          <a:xfrm>
            <a:off x="32591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6393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36393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6236837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236837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9" name="Rounded Rectangle 28"/>
          <p:cNvSpPr/>
          <p:nvPr userDrawn="1"/>
        </p:nvSpPr>
        <p:spPr>
          <a:xfrm>
            <a:off x="6236837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617027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617027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344726" cy="37951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111614" y="339502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相关标题文字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1550670" cy="31051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b="1" dirty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才思果</a:t>
            </a:r>
            <a:r>
              <a:rPr lang="en-US" altLang="zh-CN" sz="1400" b="1" dirty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·ChiSchool</a:t>
            </a:r>
            <a:endParaRPr lang="en-US" altLang="zh-CN" sz="1400" b="1" dirty="0">
              <a:solidFill>
                <a:srgbClr val="FFC000"/>
              </a:solidFill>
              <a:latin typeface="Malgun Gothic Semilight" panose="020B0502040204020203" charset="-122"/>
              <a:ea typeface="Malgun Gothic Semilight" panose="020B0502040204020203" charset="-122"/>
              <a:cs typeface="Malgun Gothic Semilight" panose="020B0502040204020203" charset="-122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产品介绍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市场分析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未来规划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Picture 2" descr="C:\Users\Administrator\Desktop\j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microsoft.com/office/2007/relationships/media" Target="file:///E:\&#21253;&#22270;&#35774;&#35745;\PPT&#37197;&#20048;\&#31185;&#25216;&#24863;&#12289;&#21160;&#24863;&#37197;&#20048;\Dirty%20Dropouts%20-%20Unity.mp3" TargetMode="External"/><Relationship Id="rId2" Type="http://schemas.openxmlformats.org/officeDocument/2006/relationships/audio" Target="file:///E:\&#21253;&#22270;&#35774;&#35745;\PPT&#37197;&#20048;\&#31185;&#25216;&#24863;&#12289;&#21160;&#24863;&#37197;&#20048;\Dirty%20Dropouts%20-%20Unity.mp3" TargetMode="Externa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56102" y="1554669"/>
            <a:ext cx="34544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才思果</a:t>
            </a: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第六课</a:t>
            </a: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55998" y="2261210"/>
            <a:ext cx="40345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Welcome Back!!!</a:t>
            </a:r>
            <a:endParaRPr lang="en-US" sz="3200" b="1" dirty="0">
              <a:solidFill>
                <a:srgbClr val="92D050"/>
              </a:solidFill>
            </a:endParaRPr>
          </a:p>
        </p:txBody>
      </p:sp>
      <p:pic>
        <p:nvPicPr>
          <p:cNvPr id="21" name="Dirty Dropouts - Unity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3048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Click="0" advTm="6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99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27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select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textarea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>
          <a:xfrm>
            <a:off x="2536140" y="2869763"/>
            <a:ext cx="3856079" cy="906479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1411" y="2420562"/>
            <a:ext cx="2768" cy="13556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76508" y="1130755"/>
            <a:ext cx="1563386" cy="1563386"/>
            <a:chOff x="2848131" y="1860029"/>
            <a:chExt cx="3807502" cy="3807502"/>
          </a:xfrm>
        </p:grpSpPr>
        <p:sp>
          <p:nvSpPr>
            <p:cNvPr id="6" name="椭圆 5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91"/>
            <p:cNvSpPr txBox="1"/>
            <p:nvPr/>
          </p:nvSpPr>
          <p:spPr>
            <a:xfrm>
              <a:off x="3979951" y="2869024"/>
              <a:ext cx="1558864" cy="157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课后</a:t>
              </a:r>
              <a:endParaRPr 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25411" y="2515670"/>
            <a:ext cx="666198" cy="666198"/>
            <a:chOff x="2170416" y="2515670"/>
            <a:chExt cx="666198" cy="666198"/>
          </a:xfrm>
        </p:grpSpPr>
        <p:sp>
          <p:nvSpPr>
            <p:cNvPr id="12" name="椭圆 11"/>
            <p:cNvSpPr/>
            <p:nvPr/>
          </p:nvSpPr>
          <p:spPr>
            <a:xfrm>
              <a:off x="2170416" y="2515670"/>
              <a:ext cx="666198" cy="666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91"/>
            <p:cNvSpPr txBox="1"/>
            <p:nvPr/>
          </p:nvSpPr>
          <p:spPr>
            <a:xfrm>
              <a:off x="2258939" y="261861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34329" y="3178200"/>
            <a:ext cx="666198" cy="666198"/>
            <a:chOff x="3279334" y="3178200"/>
            <a:chExt cx="666198" cy="666198"/>
          </a:xfrm>
        </p:grpSpPr>
        <p:sp>
          <p:nvSpPr>
            <p:cNvPr id="15" name="椭圆 14"/>
            <p:cNvSpPr/>
            <p:nvPr/>
          </p:nvSpPr>
          <p:spPr>
            <a:xfrm>
              <a:off x="3279334" y="3178200"/>
              <a:ext cx="666198" cy="6661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91"/>
            <p:cNvSpPr txBox="1"/>
            <p:nvPr/>
          </p:nvSpPr>
          <p:spPr>
            <a:xfrm>
              <a:off x="3368371" y="3297572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13292" y="3256248"/>
            <a:ext cx="666198" cy="666198"/>
            <a:chOff x="4958297" y="3256248"/>
            <a:chExt cx="666198" cy="666198"/>
          </a:xfrm>
        </p:grpSpPr>
        <p:sp>
          <p:nvSpPr>
            <p:cNvPr id="18" name="椭圆 17"/>
            <p:cNvSpPr/>
            <p:nvPr/>
          </p:nvSpPr>
          <p:spPr>
            <a:xfrm>
              <a:off x="4958297" y="3256248"/>
              <a:ext cx="666198" cy="6661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91"/>
            <p:cNvSpPr txBox="1"/>
            <p:nvPr/>
          </p:nvSpPr>
          <p:spPr>
            <a:xfrm>
              <a:off x="5047356" y="335266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单双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80708" y="2511860"/>
            <a:ext cx="666198" cy="666198"/>
            <a:chOff x="6104123" y="2515670"/>
            <a:chExt cx="666198" cy="666198"/>
          </a:xfrm>
        </p:grpSpPr>
        <p:sp>
          <p:nvSpPr>
            <p:cNvPr id="21" name="椭圆 20"/>
            <p:cNvSpPr/>
            <p:nvPr/>
          </p:nvSpPr>
          <p:spPr>
            <a:xfrm>
              <a:off x="6104123" y="2515670"/>
              <a:ext cx="666198" cy="666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91"/>
            <p:cNvSpPr txBox="1"/>
            <p:nvPr/>
          </p:nvSpPr>
          <p:spPr>
            <a:xfrm>
              <a:off x="6117223" y="2715409"/>
              <a:ext cx="6400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快捷键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 advClick="0" advTm="5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254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92297" y="229126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2972" y="1059582"/>
            <a:ext cx="22040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pc="-300" dirty="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END</a:t>
            </a:r>
            <a:endParaRPr lang="en-US" sz="7200" b="1" spc="-300" dirty="0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/>
          <p:cNvSpPr/>
          <p:nvPr/>
        </p:nvSpPr>
        <p:spPr>
          <a:xfrm>
            <a:off x="3900094" y="1328491"/>
            <a:ext cx="3840258" cy="1747315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93405" y="1275602"/>
            <a:ext cx="2362673" cy="179038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006600" y="1879600"/>
            <a:ext cx="1136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FFC000"/>
                </a:solidFill>
              </a:rPr>
              <a:t>回顾</a:t>
            </a:r>
            <a:endParaRPr lang="zh-CN" altLang="en-US" sz="36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5039" y="1235492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3794" y="39824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属性介绍</a:t>
            </a:r>
            <a:endParaRPr lang="zh-CN" altLang="en-US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7664" y="1258242"/>
            <a:ext cx="61398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什么是属性？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描述事物的一些标记或者标志，如人的姓名，性别等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1283" y="2538675"/>
            <a:ext cx="6139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属性的类别？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原生属性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自定义属性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7664" y="3511332"/>
            <a:ext cx="6139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常用属性？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id   class    name –value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（成对出现）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表单提交</a:t>
            </a:r>
            <a:endParaRPr lang="zh-CN" altLang="en-US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1398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&lt;form&gt;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表单标签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form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不可以用来修饰文字，它用来包裹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一组其它标签，用以形成一张表单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&lt;/form&gt;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表单属性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zh-CN" altLang="en-US" sz="2000" b="1" dirty="0">
                <a:solidFill>
                  <a:srgbClr val="92D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小写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id	action		method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50101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变形金刚</a:t>
            </a:r>
            <a:endParaRPr lang="zh-CN" altLang="en-US" sz="28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167130"/>
            <a:ext cx="613981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input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input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标签是一种变形标签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标签的形态是根据标签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type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属性的值决定的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,input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标签主要是用于收集用户信息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input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标签常用属性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en-US" altLang="zh-CN" sz="2800" b="1" dirty="0">
                <a:solidFill>
                  <a:srgbClr val="92D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type	name	 value</a:t>
            </a:r>
            <a:endParaRPr lang="en-US" altLang="zh-CN" sz="2800" b="1" dirty="0">
              <a:solidFill>
                <a:srgbClr val="92D05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type属性常用值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 button   checkbox   file    hidden    image  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 password    radio    reset   submit   text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label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Input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Input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button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&lt;input type=”text” name=”name”/&gt;</a:t>
            </a:r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  <a:p>
            <a:pPr algn="l"/>
            <a:endParaRPr 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1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FA2"/>
      </a:accent1>
      <a:accent2>
        <a:srgbClr val="00B0F0"/>
      </a:accent2>
      <a:accent3>
        <a:srgbClr val="007FA2"/>
      </a:accent3>
      <a:accent4>
        <a:srgbClr val="00B0F0"/>
      </a:accent4>
      <a:accent5>
        <a:srgbClr val="007FA2"/>
      </a:accent5>
      <a:accent6>
        <a:srgbClr val="00B0F0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1457</Words>
  <Application>WPS 演示</Application>
  <PresentationFormat>全屏显示(16:9)</PresentationFormat>
  <Paragraphs>152</Paragraphs>
  <Slides>13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Open Sans</vt:lpstr>
      <vt:lpstr>冬青黑体简体中文 W3</vt:lpstr>
      <vt:lpstr>Malgun Gothic Semilight</vt:lpstr>
      <vt:lpstr>Lato Regular</vt:lpstr>
      <vt:lpstr>Lato Light</vt:lpstr>
      <vt:lpstr>华文楷体</vt:lpstr>
      <vt:lpstr>仿宋</vt:lpstr>
      <vt:lpstr>Arial Black</vt:lpstr>
      <vt:lpstr>Calibri</vt:lpstr>
      <vt:lpstr>Arial Unicode MS</vt:lpstr>
      <vt:lpstr>黑体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刘元荣</cp:lastModifiedBy>
  <cp:revision>542</cp:revision>
  <dcterms:created xsi:type="dcterms:W3CDTF">2014-11-09T01:07:00Z</dcterms:created>
  <dcterms:modified xsi:type="dcterms:W3CDTF">2018-09-19T09:11:55Z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