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07" r:id="rId3"/>
    <p:sldId id="929" r:id="rId5"/>
    <p:sldId id="930" r:id="rId6"/>
    <p:sldId id="949" r:id="rId7"/>
    <p:sldId id="951" r:id="rId8"/>
    <p:sldId id="948" r:id="rId9"/>
    <p:sldId id="941" r:id="rId10"/>
    <p:sldId id="954" r:id="rId11"/>
    <p:sldId id="946" r:id="rId12"/>
    <p:sldId id="958" r:id="rId13"/>
    <p:sldId id="939" r:id="rId14"/>
    <p:sldId id="970" r:id="rId15"/>
    <p:sldId id="959" r:id="rId16"/>
    <p:sldId id="955" r:id="rId17"/>
    <p:sldId id="971" r:id="rId18"/>
    <p:sldId id="961" r:id="rId19"/>
    <p:sldId id="965" r:id="rId20"/>
    <p:sldId id="968" r:id="rId21"/>
    <p:sldId id="956" r:id="rId22"/>
    <p:sldId id="969" r:id="rId23"/>
    <p:sldId id="967" r:id="rId24"/>
    <p:sldId id="964" r:id="rId25"/>
    <p:sldId id="974" r:id="rId26"/>
    <p:sldId id="972" r:id="rId27"/>
    <p:sldId id="953" r:id="rId28"/>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p:cViewPr>
        <p:scale>
          <a:sx n="100" d="100"/>
          <a:sy n="100" d="100"/>
        </p:scale>
        <p:origin x="-1038" y="-210"/>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a:ln>
            <a:miter lim="800000"/>
          </a:ln>
        </p:spPr>
      </p:sp>
      <p:sp>
        <p:nvSpPr>
          <p:cNvPr id="25602" name="备注占位符 2"/>
          <p:cNvSpPr>
            <a:spLocks noGrp="1" noChangeArrowheads="1"/>
          </p:cNvSpPr>
          <p:nvPr>
            <p:ph type="body" idx="4294967295"/>
          </p:nvPr>
        </p:nvSpPr>
        <p:spPr/>
        <p:txBody>
          <a:bodyPr/>
          <a:lstStyle/>
          <a:p>
            <a:endParaRPr lang="zh-CN" altLang="en-US" smtClean="0"/>
          </a:p>
        </p:txBody>
      </p:sp>
      <p:sp>
        <p:nvSpPr>
          <p:cNvPr id="25603" name="灯片编号占位符 3"/>
          <p:cNvSpPr>
            <a:spLocks noGrp="1" noChangeArrowheads="1"/>
          </p:cNvSpPr>
          <p:nvPr>
            <p:ph type="sldNum" sz="quarter" idx="5"/>
          </p:nvPr>
        </p:nvSpPr>
        <p:spPr bwMode="auto">
          <a:noFill/>
          <a:ln>
            <a:miter lim="800000"/>
          </a:ln>
        </p:spPr>
        <p:txBody>
          <a:bodyPr/>
          <a:lstStyle/>
          <a:p>
            <a:fld id="{B299748B-1A6B-4B94-B982-E2C8837D34CA}"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8E8EDC-1225-47E3-9680-C9FAF722F7A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7EFFEE-2121-4C4A-AA6A-67396F874B3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2EB20A-403F-44E9-9F40-29DD8395CE0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345C2F-0F30-4F4A-88D9-8079AB12111E}"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print"/>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print"/>
          <a:srcRect/>
          <a:stretch>
            <a:fillRect/>
          </a:stretch>
        </p:blipFill>
        <p:spPr bwMode="auto">
          <a:xfrm>
            <a:off x="179512" y="123478"/>
            <a:ext cx="647077" cy="648072"/>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hree images with results">
    <p:spTree>
      <p:nvGrpSpPr>
        <p:cNvPr id="1" name=""/>
        <p:cNvGrpSpPr/>
        <p:nvPr/>
      </p:nvGrpSpPr>
      <p:grpSpPr>
        <a:xfrm>
          <a:off x="0" y="0"/>
          <a:ext cx="0" cy="0"/>
          <a:chOff x="0" y="0"/>
          <a:chExt cx="0" cy="0"/>
        </a:xfrm>
      </p:grpSpPr>
      <p:sp>
        <p:nvSpPr>
          <p:cNvPr id="76" name="Text Placeholder 2"/>
          <p:cNvSpPr>
            <a:spLocks noGrp="1"/>
          </p:cNvSpPr>
          <p:nvPr>
            <p:ph type="body" sz="quarter" idx="64" hasCustomPrompt="1"/>
          </p:nvPr>
        </p:nvSpPr>
        <p:spPr>
          <a:xfrm>
            <a:off x="4524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endParaRPr lang="en-US" dirty="0" smtClean="0"/>
          </a:p>
        </p:txBody>
      </p:sp>
      <p:sp>
        <p:nvSpPr>
          <p:cNvPr id="27" name="Picture Placeholder 2"/>
          <p:cNvSpPr>
            <a:spLocks noGrp="1"/>
          </p:cNvSpPr>
          <p:nvPr>
            <p:ph type="pic" sz="quarter" idx="48"/>
          </p:nvPr>
        </p:nvSpPr>
        <p:spPr>
          <a:xfrm>
            <a:off x="4524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29" name="Rounded Rectangle 28"/>
          <p:cNvSpPr/>
          <p:nvPr userDrawn="1"/>
        </p:nvSpPr>
        <p:spPr>
          <a:xfrm>
            <a:off x="4524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77" name="Text Placeholder 7"/>
          <p:cNvSpPr>
            <a:spLocks noGrp="1"/>
          </p:cNvSpPr>
          <p:nvPr>
            <p:ph type="body" sz="quarter" idx="18" hasCustomPrompt="1"/>
          </p:nvPr>
        </p:nvSpPr>
        <p:spPr>
          <a:xfrm>
            <a:off x="8326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endParaRPr lang="es-ES_tradnl" dirty="0" smtClean="0"/>
          </a:p>
        </p:txBody>
      </p:sp>
      <p:sp>
        <p:nvSpPr>
          <p:cNvPr id="78" name="Text Placeholder 7"/>
          <p:cNvSpPr>
            <a:spLocks noGrp="1"/>
          </p:cNvSpPr>
          <p:nvPr>
            <p:ph type="body" sz="quarter" idx="65" hasCustomPrompt="1"/>
          </p:nvPr>
        </p:nvSpPr>
        <p:spPr>
          <a:xfrm>
            <a:off x="8326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2">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1" name="Text Placeholder 2"/>
          <p:cNvSpPr>
            <a:spLocks noGrp="1"/>
          </p:cNvSpPr>
          <p:nvPr>
            <p:ph type="body" sz="quarter" idx="66" hasCustomPrompt="1"/>
          </p:nvPr>
        </p:nvSpPr>
        <p:spPr>
          <a:xfrm>
            <a:off x="3259138"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endParaRPr lang="en-US" dirty="0" smtClean="0"/>
          </a:p>
        </p:txBody>
      </p:sp>
      <p:sp>
        <p:nvSpPr>
          <p:cNvPr id="32" name="Picture Placeholder 2"/>
          <p:cNvSpPr>
            <a:spLocks noGrp="1"/>
          </p:cNvSpPr>
          <p:nvPr>
            <p:ph type="pic" sz="quarter" idx="67"/>
          </p:nvPr>
        </p:nvSpPr>
        <p:spPr>
          <a:xfrm>
            <a:off x="3259138"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3" name="Rounded Rectangle 28"/>
          <p:cNvSpPr/>
          <p:nvPr userDrawn="1"/>
        </p:nvSpPr>
        <p:spPr>
          <a:xfrm>
            <a:off x="3259138"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35" name="Text Placeholder 7"/>
          <p:cNvSpPr>
            <a:spLocks noGrp="1"/>
          </p:cNvSpPr>
          <p:nvPr>
            <p:ph type="body" sz="quarter" idx="69" hasCustomPrompt="1"/>
          </p:nvPr>
        </p:nvSpPr>
        <p:spPr>
          <a:xfrm>
            <a:off x="3639329"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endParaRPr lang="es-ES_tradnl" dirty="0" smtClean="0"/>
          </a:p>
        </p:txBody>
      </p:sp>
      <p:sp>
        <p:nvSpPr>
          <p:cNvPr id="36" name="Text Placeholder 7"/>
          <p:cNvSpPr>
            <a:spLocks noGrp="1"/>
          </p:cNvSpPr>
          <p:nvPr>
            <p:ph type="body" sz="quarter" idx="70" hasCustomPrompt="1"/>
          </p:nvPr>
        </p:nvSpPr>
        <p:spPr>
          <a:xfrm>
            <a:off x="3639329"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3">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
        <p:nvSpPr>
          <p:cNvPr id="37" name="Text Placeholder 2"/>
          <p:cNvSpPr>
            <a:spLocks noGrp="1"/>
          </p:cNvSpPr>
          <p:nvPr>
            <p:ph type="body" sz="quarter" idx="71" hasCustomPrompt="1"/>
          </p:nvPr>
        </p:nvSpPr>
        <p:spPr>
          <a:xfrm>
            <a:off x="6236837" y="3601883"/>
            <a:ext cx="2445202" cy="631045"/>
          </a:xfrm>
          <a:prstGeom prst="rect">
            <a:avLst/>
          </a:prstGeom>
        </p:spPr>
        <p:txBody>
          <a:bodyPr vert="horz" lIns="0" tIns="0" rIns="0" bIns="0"/>
          <a:lstStyle>
            <a:lvl1pPr marL="0" indent="0" algn="just">
              <a:lnSpc>
                <a:spcPct val="130000"/>
              </a:lnSpc>
              <a:buNone/>
              <a:defRPr sz="800">
                <a:solidFill>
                  <a:schemeClr val="tx1">
                    <a:lumMod val="50000"/>
                    <a:lumOff val="50000"/>
                  </a:schemeClr>
                </a:solidFill>
                <a:latin typeface="Lato Regular"/>
                <a:cs typeface="Lato Regular"/>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endParaRPr lang="en-US" dirty="0" smtClean="0"/>
          </a:p>
        </p:txBody>
      </p:sp>
      <p:sp>
        <p:nvSpPr>
          <p:cNvPr id="38" name="Picture Placeholder 2"/>
          <p:cNvSpPr>
            <a:spLocks noGrp="1"/>
          </p:cNvSpPr>
          <p:nvPr>
            <p:ph type="pic" sz="quarter" idx="72"/>
          </p:nvPr>
        </p:nvSpPr>
        <p:spPr>
          <a:xfrm>
            <a:off x="6236837" y="1184914"/>
            <a:ext cx="2445202" cy="1581148"/>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67595" tIns="33798" rIns="67595" bIns="33798"/>
          <a:lstStyle>
            <a:lvl1pPr marL="0" indent="0" algn="ctr">
              <a:buNone/>
              <a:defRPr sz="800">
                <a:solidFill>
                  <a:srgbClr val="7F7F7F"/>
                </a:solidFill>
                <a:latin typeface="Lato Regular"/>
                <a:cs typeface="Lato Regular"/>
              </a:defRPr>
            </a:lvl1pPr>
          </a:lstStyle>
          <a:p>
            <a:endParaRPr lang="en-US"/>
          </a:p>
        </p:txBody>
      </p:sp>
      <p:sp>
        <p:nvSpPr>
          <p:cNvPr id="39" name="Rounded Rectangle 28"/>
          <p:cNvSpPr/>
          <p:nvPr userDrawn="1"/>
        </p:nvSpPr>
        <p:spPr>
          <a:xfrm>
            <a:off x="6236837" y="2777492"/>
            <a:ext cx="2445202" cy="58292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5023" tIns="32511" rIns="65023" bIns="32511" rtlCol="0" anchor="ctr"/>
          <a:lstStyle/>
          <a:p>
            <a:pPr algn="ctr"/>
            <a:endParaRPr lang="en-US"/>
          </a:p>
        </p:txBody>
      </p:sp>
      <p:sp>
        <p:nvSpPr>
          <p:cNvPr id="41" name="Text Placeholder 7"/>
          <p:cNvSpPr>
            <a:spLocks noGrp="1"/>
          </p:cNvSpPr>
          <p:nvPr>
            <p:ph type="body" sz="quarter" idx="74" hasCustomPrompt="1"/>
          </p:nvPr>
        </p:nvSpPr>
        <p:spPr>
          <a:xfrm>
            <a:off x="6617027" y="2833760"/>
            <a:ext cx="1694390" cy="259035"/>
          </a:xfrm>
          <a:prstGeom prst="rect">
            <a:avLst/>
          </a:prstGeom>
        </p:spPr>
        <p:txBody>
          <a:bodyPr vert="horz" lIns="0" tIns="28802" rIns="0" bIns="28802" anchor="ctr"/>
          <a:lstStyle>
            <a:lvl1pPr marL="0" indent="0" algn="l">
              <a:lnSpc>
                <a:spcPct val="100000"/>
              </a:lnSpc>
              <a:spcBef>
                <a:spcPts val="0"/>
              </a:spcBef>
              <a:buNone/>
              <a:defRPr sz="1800" b="1" baseline="0">
                <a:solidFill>
                  <a:schemeClr val="bg1"/>
                </a:solidFill>
                <a:latin typeface="Lato Light"/>
                <a:cs typeface="Lato Light"/>
              </a:defRPr>
            </a:lvl1pPr>
          </a:lstStyle>
          <a:p>
            <a:pPr lvl="0"/>
            <a:r>
              <a:rPr lang="es-ES_tradnl" dirty="0" smtClean="0"/>
              <a:t>RESULT 1</a:t>
            </a:r>
            <a:endParaRPr lang="es-ES_tradnl" dirty="0" smtClean="0"/>
          </a:p>
        </p:txBody>
      </p:sp>
      <p:sp>
        <p:nvSpPr>
          <p:cNvPr id="42" name="Text Placeholder 7"/>
          <p:cNvSpPr>
            <a:spLocks noGrp="1"/>
          </p:cNvSpPr>
          <p:nvPr>
            <p:ph type="body" sz="quarter" idx="75" hasCustomPrompt="1"/>
          </p:nvPr>
        </p:nvSpPr>
        <p:spPr>
          <a:xfrm>
            <a:off x="6617027" y="3114854"/>
            <a:ext cx="1694390" cy="171338"/>
          </a:xfrm>
          <a:prstGeom prst="rect">
            <a:avLst/>
          </a:prstGeom>
        </p:spPr>
        <p:txBody>
          <a:bodyPr vert="horz" lIns="0" tIns="28802" rIns="0" bIns="28802" anchor="ctr"/>
          <a:lstStyle>
            <a:lvl1pPr marL="0" indent="0" algn="l">
              <a:lnSpc>
                <a:spcPct val="100000"/>
              </a:lnSpc>
              <a:spcBef>
                <a:spcPts val="0"/>
              </a:spcBef>
              <a:spcAft>
                <a:spcPts val="0"/>
              </a:spcAft>
              <a:buNone/>
              <a:defRPr sz="1100" b="0">
                <a:solidFill>
                  <a:schemeClr val="accent4">
                    <a:lumMod val="50000"/>
                  </a:schemeClr>
                </a:solidFill>
                <a:latin typeface="Lato Light"/>
                <a:cs typeface="Lato Light"/>
              </a:defRPr>
            </a:lvl1pPr>
          </a:lstStyle>
          <a:p>
            <a:pPr lvl="0"/>
            <a:r>
              <a:rPr lang="es-ES_tradnl" dirty="0" err="1" smtClean="0"/>
              <a:t>Subtitle</a:t>
            </a:r>
            <a:r>
              <a:rPr lang="es-ES_tradnl" dirty="0" smtClean="0"/>
              <a:t> </a:t>
            </a:r>
            <a:r>
              <a:rPr lang="es-ES_tradnl" dirty="0" err="1" smtClean="0"/>
              <a:t>Example</a:t>
            </a:r>
            <a:endParaRPr lang="es-ES_tradnl" dirty="0" smtClean="0"/>
          </a:p>
        </p:txBody>
      </p:sp>
    </p:spTree>
  </p:cSld>
  <p:clrMapOvr>
    <a:masterClrMapping/>
  </p:clrMapOvr>
  <mc:AlternateContent xmlns:mc="http://schemas.openxmlformats.org/markup-compatibility/2006">
    <mc:Choice xmlns:p14="http://schemas.microsoft.com/office/powerpoint/2010/main" Requires="p14">
      <p:transition spd="med" p14:dur="700" advTm="2000">
        <p:fade/>
      </p:transition>
    </mc:Choice>
    <mc:Fallback>
      <p:transition spd="med"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77">
                                            <p:txEl>
                                              <p:pRg st="0" end="0"/>
                                            </p:txEl>
                                          </p:spTgt>
                                        </p:tgtEl>
                                        <p:attrNameLst>
                                          <p:attrName>style.visibility</p:attrName>
                                        </p:attrNameLst>
                                      </p:cBhvr>
                                      <p:to>
                                        <p:strVal val="visible"/>
                                      </p:to>
                                    </p:set>
                                    <p:animEffect transition="in" filter="fade">
                                      <p:cBhvr>
                                        <p:cTn id="10" dur="400"/>
                                        <p:tgtEl>
                                          <p:spTgt spid="77">
                                            <p:txEl>
                                              <p:pRg st="0" end="0"/>
                                            </p:txEl>
                                          </p:spTgt>
                                        </p:tgtEl>
                                      </p:cBhvr>
                                    </p:animEffect>
                                    <p:anim calcmode="lin" valueType="num">
                                      <p:cBhvr>
                                        <p:cTn id="11" dur="4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77">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78">
                                            <p:txEl>
                                              <p:pRg st="0" end="0"/>
                                            </p:txEl>
                                          </p:spTgt>
                                        </p:tgtEl>
                                        <p:attrNameLst>
                                          <p:attrName>style.visibility</p:attrName>
                                        </p:attrNameLst>
                                      </p:cBhvr>
                                      <p:to>
                                        <p:strVal val="visible"/>
                                      </p:to>
                                    </p:set>
                                    <p:animEffect transition="in" filter="fade">
                                      <p:cBhvr>
                                        <p:cTn id="15" dur="500"/>
                                        <p:tgtEl>
                                          <p:spTgt spid="78">
                                            <p:txEl>
                                              <p:pRg st="0" end="0"/>
                                            </p:txEl>
                                          </p:spTgt>
                                        </p:tgtEl>
                                      </p:cBhvr>
                                    </p:animEffect>
                                    <p:anim calcmode="lin" valueType="num">
                                      <p:cBhvr>
                                        <p:cTn id="16"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78">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7"/>
                                        </p:tgtEl>
                                        <p:attrNameLst>
                                          <p:attrName>style.visibility</p:attrName>
                                        </p:attrNameLst>
                                      </p:cBhvr>
                                      <p:to>
                                        <p:strVal val="visible"/>
                                      </p:to>
                                    </p:set>
                                    <p:anim calcmode="lin" valueType="num">
                                      <p:cBhvr>
                                        <p:cTn id="20" dur="1000" fill="hold"/>
                                        <p:tgtEl>
                                          <p:spTgt spid="27"/>
                                        </p:tgtEl>
                                        <p:attrNameLst>
                                          <p:attrName>ppt_w</p:attrName>
                                        </p:attrNameLst>
                                      </p:cBhvr>
                                      <p:tavLst>
                                        <p:tav tm="0">
                                          <p:val>
                                            <p:fltVal val="0"/>
                                          </p:val>
                                        </p:tav>
                                        <p:tav tm="100000">
                                          <p:val>
                                            <p:strVal val="#ppt_w"/>
                                          </p:val>
                                        </p:tav>
                                      </p:tavLst>
                                    </p:anim>
                                    <p:anim calcmode="lin" valueType="num">
                                      <p:cBhvr>
                                        <p:cTn id="21" dur="1000" fill="hold"/>
                                        <p:tgtEl>
                                          <p:spTgt spid="27"/>
                                        </p:tgtEl>
                                        <p:attrNameLst>
                                          <p:attrName>ppt_h</p:attrName>
                                        </p:attrNameLst>
                                      </p:cBhvr>
                                      <p:tavLst>
                                        <p:tav tm="0">
                                          <p:val>
                                            <p:fltVal val="0"/>
                                          </p:val>
                                        </p:tav>
                                        <p:tav tm="100000">
                                          <p:val>
                                            <p:strVal val="#ppt_h"/>
                                          </p:val>
                                        </p:tav>
                                      </p:tavLst>
                                    </p:anim>
                                    <p:animEffect transition="in" filter="fade">
                                      <p:cBhvr>
                                        <p:cTn id="22" dur="1000"/>
                                        <p:tgtEl>
                                          <p:spTgt spid="27"/>
                                        </p:tgtEl>
                                      </p:cBhvr>
                                    </p:animEffect>
                                  </p:childTnLst>
                                </p:cTn>
                              </p:par>
                            </p:childTnLst>
                          </p:cTn>
                        </p:par>
                        <p:par>
                          <p:cTn id="23" fill="hold">
                            <p:stCondLst>
                              <p:cond delay="1300"/>
                            </p:stCondLst>
                            <p:childTnLst>
                              <p:par>
                                <p:cTn id="24" presetID="37" presetClass="entr" presetSubtype="0"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900" decel="100000" fill="hold"/>
                                        <p:tgtEl>
                                          <p:spTgt spid="29"/>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30" presetID="10" presetClass="entr" presetSubtype="0" fill="hold" grpId="0" nodeType="withEffect">
                                  <p:stCondLst>
                                    <p:cond delay="800"/>
                                  </p:stCondLst>
                                  <p:childTnLst>
                                    <p:set>
                                      <p:cBhvr>
                                        <p:cTn id="31" dur="1" fill="hold">
                                          <p:stCondLst>
                                            <p:cond delay="0"/>
                                          </p:stCondLst>
                                        </p:cTn>
                                        <p:tgtEl>
                                          <p:spTgt spid="31">
                                            <p:txEl>
                                              <p:pRg st="0" end="0"/>
                                            </p:txEl>
                                          </p:spTgt>
                                        </p:tgtEl>
                                        <p:attrNameLst>
                                          <p:attrName>style.visibility</p:attrName>
                                        </p:attrNameLst>
                                      </p:cBhvr>
                                      <p:to>
                                        <p:strVal val="visible"/>
                                      </p:to>
                                    </p:set>
                                    <p:animEffect transition="in" filter="fade">
                                      <p:cBhvr>
                                        <p:cTn id="32" dur="500"/>
                                        <p:tgtEl>
                                          <p:spTgt spid="31">
                                            <p:txEl>
                                              <p:pRg st="0" end="0"/>
                                            </p:txEl>
                                          </p:spTgt>
                                        </p:tgtEl>
                                      </p:cBhvr>
                                    </p:animEffect>
                                  </p:childTnLst>
                                </p:cTn>
                              </p:par>
                              <p:par>
                                <p:cTn id="33" presetID="42" presetClass="entr" presetSubtype="0" fill="hold" grpId="0" nodeType="withEffect">
                                  <p:stCondLst>
                                    <p:cond delay="20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fade">
                                      <p:cBhvr>
                                        <p:cTn id="35" dur="400"/>
                                        <p:tgtEl>
                                          <p:spTgt spid="35">
                                            <p:txEl>
                                              <p:pRg st="0" end="0"/>
                                            </p:txEl>
                                          </p:spTgt>
                                        </p:tgtEl>
                                      </p:cBhvr>
                                    </p:animEffect>
                                    <p:anim calcmode="lin" valueType="num">
                                      <p:cBhvr>
                                        <p:cTn id="36" dur="4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7" dur="400" fill="hold"/>
                                        <p:tgtEl>
                                          <p:spTgt spid="35">
                                            <p:txEl>
                                              <p:pRg st="0" end="0"/>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200"/>
                                  </p:stCondLst>
                                  <p:childTnLst>
                                    <p:set>
                                      <p:cBhvr>
                                        <p:cTn id="39" dur="1" fill="hold">
                                          <p:stCondLst>
                                            <p:cond delay="0"/>
                                          </p:stCondLst>
                                        </p:cTn>
                                        <p:tgtEl>
                                          <p:spTgt spid="36">
                                            <p:txEl>
                                              <p:pRg st="0" end="0"/>
                                            </p:txEl>
                                          </p:spTgt>
                                        </p:tgtEl>
                                        <p:attrNameLst>
                                          <p:attrName>style.visibility</p:attrName>
                                        </p:attrNameLst>
                                      </p:cBhvr>
                                      <p:to>
                                        <p:strVal val="visible"/>
                                      </p:to>
                                    </p:set>
                                    <p:animEffect transition="in" filter="fade">
                                      <p:cBhvr>
                                        <p:cTn id="40" dur="500"/>
                                        <p:tgtEl>
                                          <p:spTgt spid="36">
                                            <p:txEl>
                                              <p:pRg st="0" end="0"/>
                                            </p:txEl>
                                          </p:spTgt>
                                        </p:tgtEl>
                                      </p:cBhvr>
                                    </p:animEffect>
                                    <p:anim calcmode="lin" valueType="num">
                                      <p:cBhvr>
                                        <p:cTn id="41"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36">
                                            <p:txEl>
                                              <p:pRg st="0" end="0"/>
                                            </p:txEl>
                                          </p:spTgt>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nodePh="1">
                                  <p:stCondLst>
                                    <p:cond delay="800"/>
                                  </p:stCondLst>
                                  <p:endCondLst>
                                    <p:cond evt="begin" delay="0">
                                      <p:tn val="43"/>
                                    </p:cond>
                                  </p:endCondLst>
                                  <p:childTnLst>
                                    <p:set>
                                      <p:cBhvr>
                                        <p:cTn id="44" dur="1" fill="hold">
                                          <p:stCondLst>
                                            <p:cond delay="0"/>
                                          </p:stCondLst>
                                        </p:cTn>
                                        <p:tgtEl>
                                          <p:spTgt spid="32"/>
                                        </p:tgtEl>
                                        <p:attrNameLst>
                                          <p:attrName>style.visibility</p:attrName>
                                        </p:attrNameLst>
                                      </p:cBhvr>
                                      <p:to>
                                        <p:strVal val="visible"/>
                                      </p:to>
                                    </p:set>
                                    <p:anim calcmode="lin" valueType="num">
                                      <p:cBhvr>
                                        <p:cTn id="45" dur="1000" fill="hold"/>
                                        <p:tgtEl>
                                          <p:spTgt spid="32"/>
                                        </p:tgtEl>
                                        <p:attrNameLst>
                                          <p:attrName>ppt_w</p:attrName>
                                        </p:attrNameLst>
                                      </p:cBhvr>
                                      <p:tavLst>
                                        <p:tav tm="0">
                                          <p:val>
                                            <p:fltVal val="0"/>
                                          </p:val>
                                        </p:tav>
                                        <p:tav tm="100000">
                                          <p:val>
                                            <p:strVal val="#ppt_w"/>
                                          </p:val>
                                        </p:tav>
                                      </p:tavLst>
                                    </p:anim>
                                    <p:anim calcmode="lin" valueType="num">
                                      <p:cBhvr>
                                        <p:cTn id="46" dur="1000" fill="hold"/>
                                        <p:tgtEl>
                                          <p:spTgt spid="32"/>
                                        </p:tgtEl>
                                        <p:attrNameLst>
                                          <p:attrName>ppt_h</p:attrName>
                                        </p:attrNameLst>
                                      </p:cBhvr>
                                      <p:tavLst>
                                        <p:tav tm="0">
                                          <p:val>
                                            <p:fltVal val="0"/>
                                          </p:val>
                                        </p:tav>
                                        <p:tav tm="100000">
                                          <p:val>
                                            <p:strVal val="#ppt_h"/>
                                          </p:val>
                                        </p:tav>
                                      </p:tavLst>
                                    </p:anim>
                                    <p:animEffect transition="in" filter="fade">
                                      <p:cBhvr>
                                        <p:cTn id="47" dur="1000"/>
                                        <p:tgtEl>
                                          <p:spTgt spid="32"/>
                                        </p:tgtEl>
                                      </p:cBhvr>
                                    </p:animEffect>
                                  </p:childTnLst>
                                </p:cTn>
                              </p:par>
                            </p:childTnLst>
                          </p:cTn>
                        </p:par>
                        <p:par>
                          <p:cTn id="48" fill="hold">
                            <p:stCondLst>
                              <p:cond delay="2300"/>
                            </p:stCondLst>
                            <p:childTnLst>
                              <p:par>
                                <p:cTn id="49" presetID="37"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1000"/>
                                        <p:tgtEl>
                                          <p:spTgt spid="33"/>
                                        </p:tgtEl>
                                      </p:cBhvr>
                                    </p:animEffect>
                                    <p:anim calcmode="lin" valueType="num">
                                      <p:cBhvr>
                                        <p:cTn id="52" dur="1000" fill="hold"/>
                                        <p:tgtEl>
                                          <p:spTgt spid="33"/>
                                        </p:tgtEl>
                                        <p:attrNameLst>
                                          <p:attrName>ppt_x</p:attrName>
                                        </p:attrNameLst>
                                      </p:cBhvr>
                                      <p:tavLst>
                                        <p:tav tm="0">
                                          <p:val>
                                            <p:strVal val="#ppt_x"/>
                                          </p:val>
                                        </p:tav>
                                        <p:tav tm="100000">
                                          <p:val>
                                            <p:strVal val="#ppt_x"/>
                                          </p:val>
                                        </p:tav>
                                      </p:tavLst>
                                    </p:anim>
                                    <p:anim calcmode="lin" valueType="num">
                                      <p:cBhvr>
                                        <p:cTn id="53" dur="900" decel="100000" fill="hold"/>
                                        <p:tgtEl>
                                          <p:spTgt spid="3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7">
                                            <p:txEl>
                                              <p:pRg st="0" end="0"/>
                                            </p:txEl>
                                          </p:spTgt>
                                        </p:tgtEl>
                                        <p:attrNameLst>
                                          <p:attrName>style.visibility</p:attrName>
                                        </p:attrNameLst>
                                      </p:cBhvr>
                                      <p:to>
                                        <p:strVal val="visible"/>
                                      </p:to>
                                    </p:set>
                                    <p:animEffect transition="in" filter="fade">
                                      <p:cBhvr>
                                        <p:cTn id="57" dur="500"/>
                                        <p:tgtEl>
                                          <p:spTgt spid="37">
                                            <p:txEl>
                                              <p:pRg st="0" end="0"/>
                                            </p:txEl>
                                          </p:spTgt>
                                        </p:tgtEl>
                                      </p:cBhvr>
                                    </p:animEffect>
                                  </p:childTnLst>
                                </p:cTn>
                              </p:par>
                              <p:par>
                                <p:cTn id="58" presetID="42" presetClass="entr" presetSubtype="0" fill="hold" grpId="0" nodeType="withEffect">
                                  <p:stCondLst>
                                    <p:cond delay="200"/>
                                  </p:stCondLst>
                                  <p:childTnLst>
                                    <p:set>
                                      <p:cBhvr>
                                        <p:cTn id="59" dur="1" fill="hold">
                                          <p:stCondLst>
                                            <p:cond delay="0"/>
                                          </p:stCondLst>
                                        </p:cTn>
                                        <p:tgtEl>
                                          <p:spTgt spid="41">
                                            <p:txEl>
                                              <p:pRg st="0" end="0"/>
                                            </p:txEl>
                                          </p:spTgt>
                                        </p:tgtEl>
                                        <p:attrNameLst>
                                          <p:attrName>style.visibility</p:attrName>
                                        </p:attrNameLst>
                                      </p:cBhvr>
                                      <p:to>
                                        <p:strVal val="visible"/>
                                      </p:to>
                                    </p:set>
                                    <p:animEffect transition="in" filter="fade">
                                      <p:cBhvr>
                                        <p:cTn id="60" dur="400"/>
                                        <p:tgtEl>
                                          <p:spTgt spid="41">
                                            <p:txEl>
                                              <p:pRg st="0" end="0"/>
                                            </p:txEl>
                                          </p:spTgt>
                                        </p:tgtEl>
                                      </p:cBhvr>
                                    </p:animEffect>
                                    <p:anim calcmode="lin" valueType="num">
                                      <p:cBhvr>
                                        <p:cTn id="61"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2" dur="400" fill="hold"/>
                                        <p:tgtEl>
                                          <p:spTgt spid="41">
                                            <p:txEl>
                                              <p:pRg st="0" end="0"/>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200"/>
                                  </p:stCondLst>
                                  <p:childTnLst>
                                    <p:set>
                                      <p:cBhvr>
                                        <p:cTn id="64" dur="1" fill="hold">
                                          <p:stCondLst>
                                            <p:cond delay="0"/>
                                          </p:stCondLst>
                                        </p:cTn>
                                        <p:tgtEl>
                                          <p:spTgt spid="42">
                                            <p:txEl>
                                              <p:pRg st="0" end="0"/>
                                            </p:txEl>
                                          </p:spTgt>
                                        </p:tgtEl>
                                        <p:attrNameLst>
                                          <p:attrName>style.visibility</p:attrName>
                                        </p:attrNameLst>
                                      </p:cBhvr>
                                      <p:to>
                                        <p:strVal val="visible"/>
                                      </p:to>
                                    </p:set>
                                    <p:animEffect transition="in" filter="fade">
                                      <p:cBhvr>
                                        <p:cTn id="65" dur="500"/>
                                        <p:tgtEl>
                                          <p:spTgt spid="42">
                                            <p:txEl>
                                              <p:pRg st="0" end="0"/>
                                            </p:txEl>
                                          </p:spTgt>
                                        </p:tgtEl>
                                      </p:cBhvr>
                                    </p:animEffect>
                                    <p:anim calcmode="lin" valueType="num">
                                      <p:cBhvr>
                                        <p:cTn id="6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7" dur="500" fill="hold"/>
                                        <p:tgtEl>
                                          <p:spTgt spid="42">
                                            <p:txEl>
                                              <p:pRg st="0" end="0"/>
                                            </p:txEl>
                                          </p:spTgt>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nodePh="1">
                                  <p:stCondLst>
                                    <p:cond delay="800"/>
                                  </p:stCondLst>
                                  <p:endCondLst>
                                    <p:cond evt="begin" delay="0">
                                      <p:tn val="68"/>
                                    </p:cond>
                                  </p:endCondLst>
                                  <p:childTnLst>
                                    <p:set>
                                      <p:cBhvr>
                                        <p:cTn id="69" dur="1" fill="hold">
                                          <p:stCondLst>
                                            <p:cond delay="0"/>
                                          </p:stCondLst>
                                        </p:cTn>
                                        <p:tgtEl>
                                          <p:spTgt spid="38"/>
                                        </p:tgtEl>
                                        <p:attrNameLst>
                                          <p:attrName>style.visibility</p:attrName>
                                        </p:attrNameLst>
                                      </p:cBhvr>
                                      <p:to>
                                        <p:strVal val="visible"/>
                                      </p:to>
                                    </p:set>
                                    <p:anim calcmode="lin" valueType="num">
                                      <p:cBhvr>
                                        <p:cTn id="70" dur="1000" fill="hold"/>
                                        <p:tgtEl>
                                          <p:spTgt spid="38"/>
                                        </p:tgtEl>
                                        <p:attrNameLst>
                                          <p:attrName>ppt_w</p:attrName>
                                        </p:attrNameLst>
                                      </p:cBhvr>
                                      <p:tavLst>
                                        <p:tav tm="0">
                                          <p:val>
                                            <p:fltVal val="0"/>
                                          </p:val>
                                        </p:tav>
                                        <p:tav tm="100000">
                                          <p:val>
                                            <p:strVal val="#ppt_w"/>
                                          </p:val>
                                        </p:tav>
                                      </p:tavLst>
                                    </p:anim>
                                    <p:anim calcmode="lin" valueType="num">
                                      <p:cBhvr>
                                        <p:cTn id="71" dur="1000" fill="hold"/>
                                        <p:tgtEl>
                                          <p:spTgt spid="38"/>
                                        </p:tgtEl>
                                        <p:attrNameLst>
                                          <p:attrName>ppt_h</p:attrName>
                                        </p:attrNameLst>
                                      </p:cBhvr>
                                      <p:tavLst>
                                        <p:tav tm="0">
                                          <p:val>
                                            <p:fltVal val="0"/>
                                          </p:val>
                                        </p:tav>
                                        <p:tav tm="100000">
                                          <p:val>
                                            <p:strVal val="#ppt_h"/>
                                          </p:val>
                                        </p:tav>
                                      </p:tavLst>
                                    </p:anim>
                                    <p:animEffect transition="in" filter="fade">
                                      <p:cBhvr>
                                        <p:cTn id="72" dur="1000"/>
                                        <p:tgtEl>
                                          <p:spTgt spid="38"/>
                                        </p:tgtEl>
                                      </p:cBhvr>
                                    </p:animEffect>
                                  </p:childTnLst>
                                </p:cTn>
                              </p:par>
                            </p:childTnLst>
                          </p:cTn>
                        </p:par>
                        <p:par>
                          <p:cTn id="73" fill="hold">
                            <p:stCondLst>
                              <p:cond delay="3300"/>
                            </p:stCondLst>
                            <p:childTnLst>
                              <p:par>
                                <p:cTn id="74" presetID="37" presetClass="entr" presetSubtype="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1000"/>
                                        <p:tgtEl>
                                          <p:spTgt spid="39"/>
                                        </p:tgtEl>
                                      </p:cBhvr>
                                    </p:animEffect>
                                    <p:anim calcmode="lin" valueType="num">
                                      <p:cBhvr>
                                        <p:cTn id="77" dur="1000" fill="hold"/>
                                        <p:tgtEl>
                                          <p:spTgt spid="39"/>
                                        </p:tgtEl>
                                        <p:attrNameLst>
                                          <p:attrName>ppt_x</p:attrName>
                                        </p:attrNameLst>
                                      </p:cBhvr>
                                      <p:tavLst>
                                        <p:tav tm="0">
                                          <p:val>
                                            <p:strVal val="#ppt_x"/>
                                          </p:val>
                                        </p:tav>
                                        <p:tav tm="100000">
                                          <p:val>
                                            <p:strVal val="#ppt_x"/>
                                          </p:val>
                                        </p:tav>
                                      </p:tavLst>
                                    </p:anim>
                                    <p:anim calcmode="lin" valueType="num">
                                      <p:cBhvr>
                                        <p:cTn id="78" dur="900" decel="100000" fill="hold"/>
                                        <p:tgtEl>
                                          <p:spTgt spid="39"/>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tmplLst>
          <p:tmpl lvl="1">
            <p:tnLst>
              <p:par>
                <p:cTn presetID="10" presetClass="entr" presetSubtype="0" fill="hold" nodeType="withEffect">
                  <p:stCondLst>
                    <p:cond delay="80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27" grpId="0"/>
      <p:bldP spid="29" grpId="0" animBg="1"/>
      <p:bldP spid="77" grpId="0" build="p">
        <p:tmplLst>
          <p:tmpl lvl="1">
            <p:tnLst>
              <p:par>
                <p:cTn presetID="42" presetClass="entr" presetSubtype="0"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Effect transition="in" filter="fade">
                      <p:cBhvr>
                        <p:cTn dur="400"/>
                        <p:tgtEl>
                          <p:spTgt spid="77"/>
                        </p:tgtEl>
                      </p:cBhvr>
                    </p:animEffect>
                    <p:anim calcmode="lin" valueType="num">
                      <p:cBhvr>
                        <p:cTn dur="400" fill="hold"/>
                        <p:tgtEl>
                          <p:spTgt spid="77"/>
                        </p:tgtEl>
                        <p:attrNameLst>
                          <p:attrName>ppt_x</p:attrName>
                        </p:attrNameLst>
                      </p:cBhvr>
                      <p:tavLst>
                        <p:tav tm="0">
                          <p:val>
                            <p:strVal val="#ppt_x"/>
                          </p:val>
                        </p:tav>
                        <p:tav tm="100000">
                          <p:val>
                            <p:strVal val="#ppt_x"/>
                          </p:val>
                        </p:tav>
                      </p:tavLst>
                    </p:anim>
                    <p:anim calcmode="lin" valueType="num">
                      <p:cBhvr>
                        <p:cTn dur="400" fill="hold"/>
                        <p:tgtEl>
                          <p:spTgt spid="77"/>
                        </p:tgtEl>
                        <p:attrNameLst>
                          <p:attrName>ppt_y</p:attrName>
                        </p:attrNameLst>
                      </p:cBhvr>
                      <p:tavLst>
                        <p:tav tm="0">
                          <p:val>
                            <p:strVal val="#ppt_y+.1"/>
                          </p:val>
                        </p:tav>
                        <p:tav tm="100000">
                          <p:val>
                            <p:strVal val="#ppt_y"/>
                          </p:val>
                        </p:tav>
                      </p:tavLst>
                    </p:anim>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33" grpId="0" animBg="1"/>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400"/>
                        <p:tgtEl>
                          <p:spTgt spid="35"/>
                        </p:tgtEl>
                      </p:cBhvr>
                    </p:animEffect>
                    <p:anim calcmode="lin" valueType="num">
                      <p:cBhvr>
                        <p:cTn dur="400" fill="hold"/>
                        <p:tgtEl>
                          <p:spTgt spid="35"/>
                        </p:tgtEl>
                        <p:attrNameLst>
                          <p:attrName>ppt_x</p:attrName>
                        </p:attrNameLst>
                      </p:cBhvr>
                      <p:tavLst>
                        <p:tav tm="0">
                          <p:val>
                            <p:strVal val="#ppt_x"/>
                          </p:val>
                        </p:tav>
                        <p:tav tm="100000">
                          <p:val>
                            <p:strVal val="#ppt_x"/>
                          </p:val>
                        </p:tav>
                      </p:tavLst>
                    </p:anim>
                    <p:anim calcmode="lin" valueType="num">
                      <p:cBhvr>
                        <p:cTn dur="4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bldP spid="39" grpId="0" animBg="1"/>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C48DD4-A9AD-4113-82BD-DB389D9CB6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EA383-4DC3-49F8-8A34-8517224E5316}"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fld>
            <a:endParaRPr lang="zh-CN" altLang="en-US"/>
          </a:p>
        </p:txBody>
      </p:sp>
    </p:spTree>
  </p:cSld>
  <p:clrMapOvr>
    <a:masterClrMapping/>
  </p:clrMapOvr>
  <p:transition spd="slow" advClick="0" advTm="2000">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grpSp>
        <p:nvGrpSpPr>
          <p:cNvPr id="2" name="组合 3"/>
          <p:cNvGrpSpPr/>
          <p:nvPr userDrawn="1"/>
        </p:nvGrpSpPr>
        <p:grpSpPr bwMode="auto">
          <a:xfrm flipH="1">
            <a:off x="-1" y="248018"/>
            <a:ext cx="1344726" cy="37951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11614" y="339502"/>
            <a:ext cx="1796090" cy="25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00" dirty="0" smtClean="0">
                <a:solidFill>
                  <a:schemeClr val="bg1"/>
                </a:solidFill>
                <a:latin typeface="微软雅黑" panose="020B0503020204020204" pitchFamily="34" charset="-122"/>
                <a:ea typeface="微软雅黑" panose="020B0503020204020204" pitchFamily="34" charset="-122"/>
                <a:cs typeface="+mn-ea"/>
                <a:sym typeface="+mn-lt"/>
              </a:rPr>
              <a:t>相</a:t>
            </a:r>
            <a:r>
              <a:rPr lang="zh-CN" altLang="en-US" sz="1200" dirty="0">
                <a:solidFill>
                  <a:schemeClr val="bg1"/>
                </a:solidFill>
                <a:latin typeface="微软雅黑" panose="020B0503020204020204" pitchFamily="34" charset="-122"/>
                <a:ea typeface="微软雅黑" panose="020B0503020204020204" pitchFamily="34" charset="-122"/>
                <a:cs typeface="+mn-ea"/>
                <a:sym typeface="+mn-lt"/>
              </a:rPr>
              <a:t>关标题文字</a:t>
            </a:r>
            <a:endParaRPr lang="zh-CN" altLang="en-US" sz="12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1271969" cy="312819"/>
          </a:xfrm>
          <a:prstGeom prst="rect">
            <a:avLst/>
          </a:prstGeom>
          <a:noFill/>
        </p:spPr>
        <p:txBody>
          <a:bodyPr wrap="none" lIns="96434" tIns="48217" rIns="96434" bIns="48217" rtlCol="0">
            <a:spAutoFit/>
          </a:bodyPr>
          <a:lstStyle/>
          <a:p>
            <a:pPr defTabSz="963930"/>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单击输入标题</a:t>
            </a:r>
            <a:endParaRPr lang="zh-CN" altLang="en-US" sz="14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产品介绍</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市场分析</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fld>
            <a:endParaRPr lang="zh-CN" altLang="en-US"/>
          </a:p>
        </p:txBody>
      </p:sp>
      <p:sp>
        <p:nvSpPr>
          <p:cNvPr id="14" name="文本框 37"/>
          <p:cNvSpPr txBox="1"/>
          <p:nvPr userDrawn="1"/>
        </p:nvSpPr>
        <p:spPr>
          <a:xfrm>
            <a:off x="899592" y="267494"/>
            <a:ext cx="912897"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未来规划</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0" name="右箭头 9"/>
          <p:cNvSpPr/>
          <p:nvPr userDrawn="1"/>
        </p:nvSpPr>
        <p:spPr>
          <a:xfrm>
            <a:off x="467544" y="267494"/>
            <a:ext cx="432048"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fld>
            <a:endParaRPr lang="zh-CN" altLang="en-US"/>
          </a:p>
        </p:txBody>
      </p:sp>
      <p:pic>
        <p:nvPicPr>
          <p:cNvPr id="2050" name="Picture 2" descr="C:\Users\Administrator\Desktop\j.jpg"/>
          <p:cNvPicPr>
            <a:picLocks noChangeAspect="1" noChangeArrowheads="1"/>
          </p:cNvPicPr>
          <p:nvPr userDrawn="1"/>
        </p:nvPicPr>
        <p:blipFill>
          <a:blip r:embed="rId13" cstate="print"/>
          <a:srcRect/>
          <a:stretch>
            <a:fillRect/>
          </a:stretch>
        </p:blipFill>
        <p:spPr bwMode="auto">
          <a:xfrm>
            <a:off x="0" y="0"/>
            <a:ext cx="9144000" cy="514826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microsoft.com/office/2007/relationships/media" Target="file:///E:\&#21253;&#22270;&#35774;&#35745;\PPT&#37197;&#20048;\&#31185;&#25216;&#24863;&#12289;&#21160;&#24863;&#37197;&#20048;\Dirty%20Dropouts%20-%20Unity.mp3" TargetMode="External"/><Relationship Id="rId2" Type="http://schemas.openxmlformats.org/officeDocument/2006/relationships/audio" Target="file:///E:\&#21253;&#22270;&#35774;&#35745;\PPT&#37197;&#20048;\&#31185;&#25216;&#24863;&#12289;&#21160;&#24863;&#37197;&#20048;\Dirty%20Dropouts%20-%20Unity.mp3" TargetMode="Externa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sp>
        <p:nvSpPr>
          <p:cNvPr id="26" name="TextBox 25"/>
          <p:cNvSpPr txBox="1"/>
          <p:nvPr/>
        </p:nvSpPr>
        <p:spPr>
          <a:xfrm>
            <a:off x="4492297" y="2027624"/>
            <a:ext cx="3611245"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YOUR COMOANY’S NAME</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4492297" y="2291269"/>
            <a:ext cx="4256293"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智能机器</a:t>
            </a:r>
            <a:r>
              <a:rPr lang="en-US" altLang="zh-CN" sz="4000" b="1" dirty="0" smtClean="0">
                <a:solidFill>
                  <a:schemeClr val="bg1"/>
                </a:solidFill>
                <a:latin typeface="微软雅黑" panose="020B0503020204020204" pitchFamily="34" charset="-122"/>
                <a:ea typeface="微软雅黑" panose="020B0503020204020204" pitchFamily="34" charset="-122"/>
              </a:rPr>
              <a:t>PPT</a:t>
            </a:r>
            <a:r>
              <a:rPr lang="zh-CN" altLang="en-US" sz="4000" b="1" dirty="0">
                <a:solidFill>
                  <a:schemeClr val="bg1"/>
                </a:solidFill>
                <a:latin typeface="微软雅黑" panose="020B0503020204020204" pitchFamily="34" charset="-122"/>
                <a:ea typeface="微软雅黑" panose="020B0503020204020204" pitchFamily="34" charset="-122"/>
              </a:rPr>
              <a:t>模版</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4492297" y="2912045"/>
            <a:ext cx="3031599" cy="307777"/>
          </a:xfrm>
          <a:prstGeom prst="rect">
            <a:avLst/>
          </a:prstGeom>
          <a:noFill/>
        </p:spPr>
        <p:txBody>
          <a:bodyPr wrap="none" rtlCol="0">
            <a:spAutoFit/>
          </a:bodyPr>
          <a:lstStyle/>
          <a:p>
            <a:pPr algn="ctr" eaLnBrk="1" hangingPunct="1">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适用于商务总结</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工作总结</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工作计划</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TextBox 33"/>
          <p:cNvSpPr txBox="1"/>
          <p:nvPr/>
        </p:nvSpPr>
        <p:spPr>
          <a:xfrm>
            <a:off x="4497908" y="3230855"/>
            <a:ext cx="4034532" cy="276999"/>
          </a:xfrm>
          <a:prstGeom prst="rect">
            <a:avLst/>
          </a:prstGeom>
          <a:noFill/>
        </p:spPr>
        <p:txBody>
          <a:bodyPr wrap="square" rtlCol="0">
            <a:spAutoFit/>
          </a:bodyPr>
          <a:lstStyle/>
          <a:p>
            <a:r>
              <a:rPr lang="en-US" altLang="zh-CN" sz="1200" dirty="0">
                <a:solidFill>
                  <a:schemeClr val="bg1"/>
                </a:solidFill>
              </a:rPr>
              <a:t>CCTV FUTURE ADVERTISING </a:t>
            </a:r>
            <a:r>
              <a:rPr lang="en-US" altLang="zh-CN" sz="1200" dirty="0" smtClean="0">
                <a:solidFill>
                  <a:schemeClr val="bg1"/>
                </a:solidFill>
              </a:rPr>
              <a:t>COMPANYIS </a:t>
            </a:r>
            <a:r>
              <a:rPr lang="en-US" altLang="zh-CN" sz="1200" dirty="0">
                <a:solidFill>
                  <a:schemeClr val="bg1"/>
                </a:solidFill>
              </a:rPr>
              <a:t>CCTV TO EXOLORE</a:t>
            </a:r>
            <a:endParaRPr lang="zh-CN" altLang="en-US" sz="1200" dirty="0">
              <a:solidFill>
                <a:schemeClr val="bg1"/>
              </a:solidFill>
            </a:endParaRPr>
          </a:p>
        </p:txBody>
      </p:sp>
      <p:sp>
        <p:nvSpPr>
          <p:cNvPr id="13" name="TextBox 12"/>
          <p:cNvSpPr txBox="1"/>
          <p:nvPr/>
        </p:nvSpPr>
        <p:spPr>
          <a:xfrm>
            <a:off x="4482972" y="1059582"/>
            <a:ext cx="1975221" cy="1200329"/>
          </a:xfrm>
          <a:prstGeom prst="rect">
            <a:avLst/>
          </a:prstGeom>
          <a:noFill/>
        </p:spPr>
        <p:txBody>
          <a:bodyPr wrap="none" rtlCol="0">
            <a:spAutoFit/>
          </a:bodyPr>
          <a:lstStyle/>
          <a:p>
            <a:r>
              <a:rPr lang="en-US" altLang="zh-CN" sz="7200" b="1" spc="-300" dirty="0" smtClean="0">
                <a:solidFill>
                  <a:schemeClr val="bg1"/>
                </a:solidFill>
                <a:latin typeface="Agency FB" panose="020B0503020202020204" pitchFamily="34" charset="0"/>
              </a:rPr>
              <a:t>2 0 1 8</a:t>
            </a:r>
            <a:endParaRPr lang="zh-CN" altLang="en-US" sz="7200" b="1" spc="-300" dirty="0">
              <a:solidFill>
                <a:schemeClr val="bg1"/>
              </a:solidFill>
              <a:latin typeface="Agency FB" panose="020B0503020202020204" pitchFamily="34" charset="0"/>
            </a:endParaRPr>
          </a:p>
        </p:txBody>
      </p:sp>
      <p:pic>
        <p:nvPicPr>
          <p:cNvPr id="21" name="Dirty Dropouts - Unity.mp3">
            <a:hlinkClick r:id="" action="ppaction://media"/>
          </p:cNvPr>
          <p:cNvPicPr>
            <a:picLocks noRot="1" noChangeAspect="1"/>
          </p:cNvPicPr>
          <p:nvPr>
            <a:audioFile r:link="rId2"/>
            <p:extLst>
              <p:ext uri="{DAA4B4D4-6D71-4841-9C94-3DE7FCFB9230}">
                <p14:media xmlns:p14="http://schemas.microsoft.com/office/powerpoint/2010/main" r:link="rId3"/>
              </p:ext>
            </p:extLst>
          </p:nvPr>
        </p:nvPicPr>
        <p:blipFill>
          <a:blip r:embed="rId4" cstate="print"/>
          <a:stretch>
            <a:fillRect/>
          </a:stretch>
        </p:blipFill>
        <p:spPr>
          <a:xfrm>
            <a:off x="-304800" y="0"/>
            <a:ext cx="304800" cy="304800"/>
          </a:xfrm>
          <a:prstGeom prst="rect">
            <a:avLst/>
          </a:prstGeom>
        </p:spPr>
      </p:pic>
    </p:spTree>
  </p:cSld>
  <p:clrMapOvr>
    <a:masterClrMapping/>
  </p:clrMapOvr>
  <p:transition spd="med" advClick="0" advTm="6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1000" fill="hold"/>
                                        <p:tgtEl>
                                          <p:spTgt spid="1026"/>
                                        </p:tgtEl>
                                        <p:attrNameLst>
                                          <p:attrName>ppt_w</p:attrName>
                                        </p:attrNameLst>
                                      </p:cBhvr>
                                      <p:tavLst>
                                        <p:tav tm="0">
                                          <p:val>
                                            <p:strVal val="#ppt_w+.3"/>
                                          </p:val>
                                        </p:tav>
                                        <p:tav tm="100000">
                                          <p:val>
                                            <p:strVal val="#ppt_w"/>
                                          </p:val>
                                        </p:tav>
                                      </p:tavLst>
                                    </p:anim>
                                    <p:anim calcmode="lin" valueType="num">
                                      <p:cBhvr>
                                        <p:cTn id="12" dur="1000" fill="hold"/>
                                        <p:tgtEl>
                                          <p:spTgt spid="1026"/>
                                        </p:tgtEl>
                                        <p:attrNameLst>
                                          <p:attrName>ppt_h</p:attrName>
                                        </p:attrNameLst>
                                      </p:cBhvr>
                                      <p:tavLst>
                                        <p:tav tm="0">
                                          <p:val>
                                            <p:strVal val="#ppt_h"/>
                                          </p:val>
                                        </p:tav>
                                        <p:tav tm="100000">
                                          <p:val>
                                            <p:strVal val="#ppt_h"/>
                                          </p:val>
                                        </p:tav>
                                      </p:tavLst>
                                    </p:anim>
                                    <p:animEffect transition="in" filter="fade">
                                      <p:cBhvr>
                                        <p:cTn id="13" dur="1000"/>
                                        <p:tgtEl>
                                          <p:spTgt spid="102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5"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ppt_w</p:attrName>
                                        </p:attrNameLst>
                                      </p:cBhvr>
                                      <p:tavLst>
                                        <p:tav tm="0" fmla="#ppt_w*sin(2.5*pi*$)">
                                          <p:val>
                                            <p:fltVal val="0"/>
                                          </p:val>
                                        </p:tav>
                                        <p:tav tm="100000">
                                          <p:val>
                                            <p:fltVal val="1"/>
                                          </p:val>
                                        </p:tav>
                                      </p:tavLst>
                                    </p:anim>
                                    <p:anim calcmode="lin" valueType="num">
                                      <p:cBhvr>
                                        <p:cTn id="24" dur="1000" fill="hold"/>
                                        <p:tgtEl>
                                          <p:spTgt spid="13"/>
                                        </p:tgtEl>
                                        <p:attrNameLst>
                                          <p:attrName>ppt_h</p:attrName>
                                        </p:attrNameLst>
                                      </p:cBhvr>
                                      <p:tavLst>
                                        <p:tav tm="0">
                                          <p:val>
                                            <p:strVal val="#ppt_h"/>
                                          </p:val>
                                        </p:tav>
                                        <p:tav tm="100000">
                                          <p:val>
                                            <p:strVal val="#ppt_h"/>
                                          </p:val>
                                        </p:tav>
                                      </p:tavLst>
                                    </p:anim>
                                  </p:childTnLst>
                                </p:cTn>
                              </p:par>
                            </p:childTnLst>
                          </p:cTn>
                        </p:par>
                        <p:par>
                          <p:cTn id="25" fill="hold">
                            <p:stCondLst>
                              <p:cond delay="3099"/>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27"/>
                                        </p:tgtEl>
                                        <p:attrNameLst>
                                          <p:attrName>style.visibility</p:attrName>
                                        </p:attrNameLst>
                                      </p:cBhvr>
                                      <p:to>
                                        <p:strVal val="visible"/>
                                      </p:to>
                                    </p:set>
                                    <p:anim by="(-#ppt_w*2)" calcmode="lin" valueType="num">
                                      <p:cBhvr rctx="PPT">
                                        <p:cTn id="28" dur="500" autoRev="1" fill="hold">
                                          <p:stCondLst>
                                            <p:cond delay="0"/>
                                          </p:stCondLst>
                                        </p:cTn>
                                        <p:tgtEl>
                                          <p:spTgt spid="27"/>
                                        </p:tgtEl>
                                        <p:attrNameLst>
                                          <p:attrName>ppt_w</p:attrName>
                                        </p:attrNameLst>
                                      </p:cBhvr>
                                    </p:anim>
                                    <p:anim by="(#ppt_w*0.50)" calcmode="lin" valueType="num">
                                      <p:cBhvr>
                                        <p:cTn id="29" dur="500" decel="50000" autoRev="1" fill="hold">
                                          <p:stCondLst>
                                            <p:cond delay="0"/>
                                          </p:stCondLst>
                                        </p:cTn>
                                        <p:tgtEl>
                                          <p:spTgt spid="27"/>
                                        </p:tgtEl>
                                        <p:attrNameLst>
                                          <p:attrName>ppt_x</p:attrName>
                                        </p:attrNameLst>
                                      </p:cBhvr>
                                    </p:anim>
                                    <p:anim from="(-#ppt_h/2)" to="(#ppt_y)" calcmode="lin" valueType="num">
                                      <p:cBhvr>
                                        <p:cTn id="30" dur="1000" fill="hold">
                                          <p:stCondLst>
                                            <p:cond delay="0"/>
                                          </p:stCondLst>
                                        </p:cTn>
                                        <p:tgtEl>
                                          <p:spTgt spid="27"/>
                                        </p:tgtEl>
                                        <p:attrNameLst>
                                          <p:attrName>ppt_y</p:attrName>
                                        </p:attrNameLst>
                                      </p:cBhvr>
                                    </p:anim>
                                    <p:animRot by="21600000">
                                      <p:cBhvr>
                                        <p:cTn id="31" dur="1000" fill="hold">
                                          <p:stCondLst>
                                            <p:cond delay="0"/>
                                          </p:stCondLst>
                                        </p:cTn>
                                        <p:tgtEl>
                                          <p:spTgt spid="27"/>
                                        </p:tgtEl>
                                        <p:attrNameLst>
                                          <p:attrName>r</p:attrName>
                                        </p:attrNameLst>
                                      </p:cBhvr>
                                    </p:animRot>
                                  </p:childTnLst>
                                </p:cTn>
                              </p:par>
                            </p:childTnLst>
                          </p:cTn>
                        </p:par>
                        <p:par>
                          <p:cTn id="32" fill="hold">
                            <p:stCondLst>
                              <p:cond delay="4900"/>
                            </p:stCondLst>
                            <p:childTnLst>
                              <p:par>
                                <p:cTn id="33" presetID="40" presetClass="entr" presetSubtype="0" fill="hold" grpId="0" nodeType="afterEffect">
                                  <p:stCondLst>
                                    <p:cond delay="0"/>
                                  </p:stCondLst>
                                  <p:iterate type="lt">
                                    <p:tmPct val="10000"/>
                                  </p:iterate>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1"/>
                                          </p:val>
                                        </p:tav>
                                        <p:tav tm="100000">
                                          <p:val>
                                            <p:strVal val="#ppt_x"/>
                                          </p:val>
                                        </p:tav>
                                      </p:tavLst>
                                    </p:anim>
                                    <p:anim calcmode="lin" valueType="num">
                                      <p:cBhvr>
                                        <p:cTn id="37" dur="10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7499"/>
                            </p:stCondLst>
                            <p:childTnLst>
                              <p:par>
                                <p:cTn id="39" presetID="42"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1000"/>
                                        <p:tgtEl>
                                          <p:spTgt spid="34"/>
                                        </p:tgtEl>
                                      </p:cBhvr>
                                    </p:animEffect>
                                    <p:anim calcmode="lin" valueType="num">
                                      <p:cBhvr>
                                        <p:cTn id="42" dur="1000" fill="hold"/>
                                        <p:tgtEl>
                                          <p:spTgt spid="34"/>
                                        </p:tgtEl>
                                        <p:attrNameLst>
                                          <p:attrName>ppt_x</p:attrName>
                                        </p:attrNameLst>
                                      </p:cBhvr>
                                      <p:tavLst>
                                        <p:tav tm="0">
                                          <p:val>
                                            <p:strVal val="#ppt_x"/>
                                          </p:val>
                                        </p:tav>
                                        <p:tav tm="100000">
                                          <p:val>
                                            <p:strVal val="#ppt_x"/>
                                          </p:val>
                                        </p:tav>
                                      </p:tavLst>
                                    </p:anim>
                                    <p:anim calcmode="lin" valueType="num">
                                      <p:cBhvr>
                                        <p:cTn id="4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44" repeatCount="indefinite" fill="hold" display="0">
                  <p:stCondLst>
                    <p:cond delay="indefinite"/>
                  </p:stCondLst>
                  <p:endCondLst>
                    <p:cond evt="onPrev" delay="0">
                      <p:tgtEl>
                        <p:sldTgt/>
                      </p:tgtEl>
                    </p:cond>
                    <p:cond evt="onStopAudio" delay="0">
                      <p:tgtEl>
                        <p:sldTgt/>
                      </p:tgtEl>
                    </p:cond>
                  </p:endCondLst>
                </p:cTn>
                <p:tgtEl>
                  <p:spTgt spid="21"/>
                </p:tgtEl>
              </p:cMediaNode>
            </p:audio>
          </p:childTnLst>
        </p:cTn>
      </p:par>
    </p:tnLst>
    <p:bldLst>
      <p:bldP spid="26" grpId="0"/>
      <p:bldP spid="27" grpId="0"/>
      <p:bldP spid="33" grpId="0"/>
      <p:bldP spid="34"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2"/>
          <p:cNvSpPr/>
          <p:nvPr/>
        </p:nvSpPr>
        <p:spPr bwMode="auto">
          <a:xfrm>
            <a:off x="4564856" y="1730375"/>
            <a:ext cx="1068388" cy="1281113"/>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noFill/>
          <a:ln w="6350">
            <a:solidFill>
              <a:schemeClr val="accent2"/>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Freeform 23"/>
          <p:cNvSpPr/>
          <p:nvPr/>
        </p:nvSpPr>
        <p:spPr bwMode="auto">
          <a:xfrm>
            <a:off x="4352132" y="2903538"/>
            <a:ext cx="1281113" cy="1068387"/>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chemeClr val="accent3"/>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Freeform 24"/>
          <p:cNvSpPr/>
          <p:nvPr/>
        </p:nvSpPr>
        <p:spPr bwMode="auto">
          <a:xfrm>
            <a:off x="3391695" y="2689224"/>
            <a:ext cx="1068387" cy="1282700"/>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noFill/>
          <a:ln w="6350">
            <a:solidFill>
              <a:schemeClr val="accent4"/>
            </a:solid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Freeform 25"/>
          <p:cNvSpPr/>
          <p:nvPr/>
        </p:nvSpPr>
        <p:spPr bwMode="auto">
          <a:xfrm>
            <a:off x="3391695" y="1730374"/>
            <a:ext cx="1277937" cy="1068388"/>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chemeClr val="accent1"/>
          </a:solidFill>
          <a:ln>
            <a:noFill/>
          </a:ln>
        </p:spPr>
        <p:txBody>
          <a:bodyPr lIns="91431" tIns="45715" rIns="91431" bIns="45715"/>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8" name="Rectangle 39"/>
          <p:cNvSpPr>
            <a:spLocks noChangeArrowheads="1"/>
          </p:cNvSpPr>
          <p:nvPr/>
        </p:nvSpPr>
        <p:spPr bwMode="auto">
          <a:xfrm>
            <a:off x="648494" y="1962149"/>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Rectangle 40"/>
          <p:cNvSpPr>
            <a:spLocks noChangeArrowheads="1"/>
          </p:cNvSpPr>
          <p:nvPr/>
        </p:nvSpPr>
        <p:spPr bwMode="auto">
          <a:xfrm>
            <a:off x="648494" y="3152775"/>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 name="Rectangle 41"/>
          <p:cNvSpPr>
            <a:spLocks noChangeArrowheads="1"/>
          </p:cNvSpPr>
          <p:nvPr/>
        </p:nvSpPr>
        <p:spPr bwMode="auto">
          <a:xfrm>
            <a:off x="5906294" y="1962149"/>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Rectangle 42"/>
          <p:cNvSpPr>
            <a:spLocks noChangeArrowheads="1"/>
          </p:cNvSpPr>
          <p:nvPr/>
        </p:nvSpPr>
        <p:spPr bwMode="auto">
          <a:xfrm>
            <a:off x="5906294" y="3152775"/>
            <a:ext cx="2447925"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20000"/>
              </a:spcBef>
            </a:pPr>
            <a:r>
              <a:rPr lang="zh-CN" altLang="en-US"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rPr>
              <a:t>单击编辑标题</a:t>
            </a:r>
            <a:endParaRPr lang="en-US" altLang="zh-CN" sz="1200" b="1" dirty="0">
              <a:solidFill>
                <a:schemeClr val="bg1">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Arial" panose="020B0604020202020204" pitchFamily="34" charset="0"/>
            </a:endParaRPr>
          </a:p>
          <a:p>
            <a:pPr defTabSz="912495">
              <a:spcBef>
                <a:spcPct val="20000"/>
              </a:spcBef>
              <a:defRPr/>
            </a:pPr>
            <a:r>
              <a:rPr lang="zh-CN" altLang="en-US" sz="900" dirty="0" smtClean="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单击</a:t>
            </a: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此处可编辑内容，根据您的需要自由拉伸文本框大小</a:t>
            </a:r>
            <a:endParaRPr lang="en-US" altLang="zh-CN" sz="900" dirty="0">
              <a:solidFill>
                <a:schemeClr val="bg1">
                  <a:lumMod val="7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Freeform 43"/>
          <p:cNvSpPr>
            <a:spLocks noEditPoints="1"/>
          </p:cNvSpPr>
          <p:nvPr/>
        </p:nvSpPr>
        <p:spPr bwMode="auto">
          <a:xfrm>
            <a:off x="4963177" y="3294939"/>
            <a:ext cx="273456" cy="354826"/>
          </a:xfrm>
          <a:custGeom>
            <a:avLst/>
            <a:gdLst>
              <a:gd name="T0" fmla="*/ 350 w 530"/>
              <a:gd name="T1" fmla="*/ 251 h 687"/>
              <a:gd name="T2" fmla="*/ 265 w 530"/>
              <a:gd name="T3" fmla="*/ 286 h 687"/>
              <a:gd name="T4" fmla="*/ 219 w 530"/>
              <a:gd name="T5" fmla="*/ 277 h 687"/>
              <a:gd name="T6" fmla="*/ 180 w 530"/>
              <a:gd name="T7" fmla="*/ 251 h 687"/>
              <a:gd name="T8" fmla="*/ 157 w 530"/>
              <a:gd name="T9" fmla="*/ 251 h 687"/>
              <a:gd name="T10" fmla="*/ 157 w 530"/>
              <a:gd name="T11" fmla="*/ 274 h 687"/>
              <a:gd name="T12" fmla="*/ 207 w 530"/>
              <a:gd name="T13" fmla="*/ 307 h 687"/>
              <a:gd name="T14" fmla="*/ 265 w 530"/>
              <a:gd name="T15" fmla="*/ 318 h 687"/>
              <a:gd name="T16" fmla="*/ 373 w 530"/>
              <a:gd name="T17" fmla="*/ 274 h 687"/>
              <a:gd name="T18" fmla="*/ 373 w 530"/>
              <a:gd name="T19" fmla="*/ 251 h 687"/>
              <a:gd name="T20" fmla="*/ 350 w 530"/>
              <a:gd name="T21" fmla="*/ 251 h 687"/>
              <a:gd name="T22" fmla="*/ 388 w 530"/>
              <a:gd name="T23" fmla="*/ 599 h 687"/>
              <a:gd name="T24" fmla="*/ 388 w 530"/>
              <a:gd name="T25" fmla="*/ 599 h 687"/>
              <a:gd name="T26" fmla="*/ 142 w 530"/>
              <a:gd name="T27" fmla="*/ 599 h 687"/>
              <a:gd name="T28" fmla="*/ 126 w 530"/>
              <a:gd name="T29" fmla="*/ 615 h 687"/>
              <a:gd name="T30" fmla="*/ 142 w 530"/>
              <a:gd name="T31" fmla="*/ 632 h 687"/>
              <a:gd name="T32" fmla="*/ 388 w 530"/>
              <a:gd name="T33" fmla="*/ 632 h 687"/>
              <a:gd name="T34" fmla="*/ 404 w 530"/>
              <a:gd name="T35" fmla="*/ 615 h 687"/>
              <a:gd name="T36" fmla="*/ 388 w 530"/>
              <a:gd name="T37" fmla="*/ 599 h 687"/>
              <a:gd name="T38" fmla="*/ 530 w 530"/>
              <a:gd name="T39" fmla="*/ 265 h 687"/>
              <a:gd name="T40" fmla="*/ 530 w 530"/>
              <a:gd name="T41" fmla="*/ 265 h 687"/>
              <a:gd name="T42" fmla="*/ 452 w 530"/>
              <a:gd name="T43" fmla="*/ 78 h 687"/>
              <a:gd name="T44" fmla="*/ 265 w 530"/>
              <a:gd name="T45" fmla="*/ 0 h 687"/>
              <a:gd name="T46" fmla="*/ 78 w 530"/>
              <a:gd name="T47" fmla="*/ 78 h 687"/>
              <a:gd name="T48" fmla="*/ 0 w 530"/>
              <a:gd name="T49" fmla="*/ 265 h 687"/>
              <a:gd name="T50" fmla="*/ 34 w 530"/>
              <a:gd name="T51" fmla="*/ 395 h 687"/>
              <a:gd name="T52" fmla="*/ 34 w 530"/>
              <a:gd name="T53" fmla="*/ 395 h 687"/>
              <a:gd name="T54" fmla="*/ 115 w 530"/>
              <a:gd name="T55" fmla="*/ 483 h 687"/>
              <a:gd name="T56" fmla="*/ 115 w 530"/>
              <a:gd name="T57" fmla="*/ 557 h 687"/>
              <a:gd name="T58" fmla="*/ 142 w 530"/>
              <a:gd name="T59" fmla="*/ 584 h 687"/>
              <a:gd name="T60" fmla="*/ 388 w 530"/>
              <a:gd name="T61" fmla="*/ 584 h 687"/>
              <a:gd name="T62" fmla="*/ 415 w 530"/>
              <a:gd name="T63" fmla="*/ 557 h 687"/>
              <a:gd name="T64" fmla="*/ 415 w 530"/>
              <a:gd name="T65" fmla="*/ 483 h 687"/>
              <a:gd name="T66" fmla="*/ 496 w 530"/>
              <a:gd name="T67" fmla="*/ 395 h 687"/>
              <a:gd name="T68" fmla="*/ 496 w 530"/>
              <a:gd name="T69" fmla="*/ 395 h 687"/>
              <a:gd name="T70" fmla="*/ 530 w 530"/>
              <a:gd name="T71" fmla="*/ 265 h 687"/>
              <a:gd name="T72" fmla="*/ 449 w 530"/>
              <a:gd name="T73" fmla="*/ 368 h 687"/>
              <a:gd name="T74" fmla="*/ 449 w 530"/>
              <a:gd name="T75" fmla="*/ 368 h 687"/>
              <a:gd name="T76" fmla="*/ 449 w 530"/>
              <a:gd name="T77" fmla="*/ 368 h 687"/>
              <a:gd name="T78" fmla="*/ 449 w 530"/>
              <a:gd name="T79" fmla="*/ 368 h 687"/>
              <a:gd name="T80" fmla="*/ 374 w 530"/>
              <a:gd name="T81" fmla="*/ 446 h 687"/>
              <a:gd name="T82" fmla="*/ 361 w 530"/>
              <a:gd name="T83" fmla="*/ 469 h 687"/>
              <a:gd name="T84" fmla="*/ 361 w 530"/>
              <a:gd name="T85" fmla="*/ 469 h 687"/>
              <a:gd name="T86" fmla="*/ 361 w 530"/>
              <a:gd name="T87" fmla="*/ 530 h 687"/>
              <a:gd name="T88" fmla="*/ 169 w 530"/>
              <a:gd name="T89" fmla="*/ 530 h 687"/>
              <a:gd name="T90" fmla="*/ 169 w 530"/>
              <a:gd name="T91" fmla="*/ 469 h 687"/>
              <a:gd name="T92" fmla="*/ 154 w 530"/>
              <a:gd name="T93" fmla="*/ 445 h 687"/>
              <a:gd name="T94" fmla="*/ 81 w 530"/>
              <a:gd name="T95" fmla="*/ 368 h 687"/>
              <a:gd name="T96" fmla="*/ 81 w 530"/>
              <a:gd name="T97" fmla="*/ 368 h 687"/>
              <a:gd name="T98" fmla="*/ 54 w 530"/>
              <a:gd name="T99" fmla="*/ 265 h 687"/>
              <a:gd name="T100" fmla="*/ 116 w 530"/>
              <a:gd name="T101" fmla="*/ 116 h 687"/>
              <a:gd name="T102" fmla="*/ 265 w 530"/>
              <a:gd name="T103" fmla="*/ 54 h 687"/>
              <a:gd name="T104" fmla="*/ 414 w 530"/>
              <a:gd name="T105" fmla="*/ 116 h 687"/>
              <a:gd name="T106" fmla="*/ 476 w 530"/>
              <a:gd name="T107" fmla="*/ 265 h 687"/>
              <a:gd name="T108" fmla="*/ 449 w 530"/>
              <a:gd name="T109" fmla="*/ 368 h 687"/>
              <a:gd name="T110" fmla="*/ 336 w 530"/>
              <a:gd name="T111" fmla="*/ 655 h 687"/>
              <a:gd name="T112" fmla="*/ 336 w 530"/>
              <a:gd name="T113" fmla="*/ 655 h 687"/>
              <a:gd name="T114" fmla="*/ 194 w 530"/>
              <a:gd name="T115" fmla="*/ 655 h 687"/>
              <a:gd name="T116" fmla="*/ 178 w 530"/>
              <a:gd name="T117" fmla="*/ 671 h 687"/>
              <a:gd name="T118" fmla="*/ 194 w 530"/>
              <a:gd name="T119" fmla="*/ 687 h 687"/>
              <a:gd name="T120" fmla="*/ 336 w 530"/>
              <a:gd name="T121" fmla="*/ 687 h 687"/>
              <a:gd name="T122" fmla="*/ 353 w 530"/>
              <a:gd name="T123" fmla="*/ 671 h 687"/>
              <a:gd name="T124" fmla="*/ 336 w 530"/>
              <a:gd name="T125" fmla="*/ 65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687">
                <a:moveTo>
                  <a:pt x="350" y="251"/>
                </a:moveTo>
                <a:cubicBezTo>
                  <a:pt x="329" y="273"/>
                  <a:pt x="299" y="286"/>
                  <a:pt x="265" y="286"/>
                </a:cubicBezTo>
                <a:cubicBezTo>
                  <a:pt x="249" y="286"/>
                  <a:pt x="233" y="283"/>
                  <a:pt x="219" y="277"/>
                </a:cubicBezTo>
                <a:cubicBezTo>
                  <a:pt x="204" y="271"/>
                  <a:pt x="191" y="262"/>
                  <a:pt x="180" y="251"/>
                </a:cubicBezTo>
                <a:cubicBezTo>
                  <a:pt x="173" y="245"/>
                  <a:pt x="163" y="245"/>
                  <a:pt x="157" y="251"/>
                </a:cubicBezTo>
                <a:cubicBezTo>
                  <a:pt x="151" y="257"/>
                  <a:pt x="151" y="267"/>
                  <a:pt x="157" y="274"/>
                </a:cubicBezTo>
                <a:cubicBezTo>
                  <a:pt x="171" y="288"/>
                  <a:pt x="188" y="299"/>
                  <a:pt x="207" y="307"/>
                </a:cubicBezTo>
                <a:cubicBezTo>
                  <a:pt x="225" y="314"/>
                  <a:pt x="244" y="318"/>
                  <a:pt x="265" y="318"/>
                </a:cubicBezTo>
                <a:cubicBezTo>
                  <a:pt x="307" y="318"/>
                  <a:pt x="346" y="301"/>
                  <a:pt x="373" y="274"/>
                </a:cubicBezTo>
                <a:cubicBezTo>
                  <a:pt x="380" y="267"/>
                  <a:pt x="380" y="257"/>
                  <a:pt x="373" y="251"/>
                </a:cubicBezTo>
                <a:cubicBezTo>
                  <a:pt x="367" y="245"/>
                  <a:pt x="357" y="245"/>
                  <a:pt x="350" y="251"/>
                </a:cubicBezTo>
                <a:close/>
                <a:moveTo>
                  <a:pt x="388" y="599"/>
                </a:moveTo>
                <a:cubicBezTo>
                  <a:pt x="388" y="599"/>
                  <a:pt x="388" y="599"/>
                  <a:pt x="388" y="599"/>
                </a:cubicBezTo>
                <a:cubicBezTo>
                  <a:pt x="142" y="599"/>
                  <a:pt x="142" y="599"/>
                  <a:pt x="142" y="599"/>
                </a:cubicBezTo>
                <a:cubicBezTo>
                  <a:pt x="133" y="599"/>
                  <a:pt x="126" y="606"/>
                  <a:pt x="126" y="615"/>
                </a:cubicBezTo>
                <a:cubicBezTo>
                  <a:pt x="126" y="624"/>
                  <a:pt x="133" y="632"/>
                  <a:pt x="142" y="632"/>
                </a:cubicBezTo>
                <a:cubicBezTo>
                  <a:pt x="388" y="632"/>
                  <a:pt x="388" y="632"/>
                  <a:pt x="388" y="632"/>
                </a:cubicBezTo>
                <a:cubicBezTo>
                  <a:pt x="397" y="632"/>
                  <a:pt x="404" y="624"/>
                  <a:pt x="404" y="615"/>
                </a:cubicBezTo>
                <a:cubicBezTo>
                  <a:pt x="404" y="606"/>
                  <a:pt x="397" y="599"/>
                  <a:pt x="388" y="599"/>
                </a:cubicBezTo>
                <a:close/>
                <a:moveTo>
                  <a:pt x="530" y="265"/>
                </a:moveTo>
                <a:cubicBezTo>
                  <a:pt x="530" y="265"/>
                  <a:pt x="530" y="265"/>
                  <a:pt x="530" y="265"/>
                </a:cubicBezTo>
                <a:cubicBezTo>
                  <a:pt x="530" y="192"/>
                  <a:pt x="500" y="126"/>
                  <a:pt x="452" y="78"/>
                </a:cubicBezTo>
                <a:cubicBezTo>
                  <a:pt x="404" y="30"/>
                  <a:pt x="338" y="0"/>
                  <a:pt x="265" y="0"/>
                </a:cubicBezTo>
                <a:cubicBezTo>
                  <a:pt x="192" y="0"/>
                  <a:pt x="126" y="30"/>
                  <a:pt x="78" y="78"/>
                </a:cubicBezTo>
                <a:cubicBezTo>
                  <a:pt x="30" y="126"/>
                  <a:pt x="0" y="192"/>
                  <a:pt x="0" y="265"/>
                </a:cubicBezTo>
                <a:cubicBezTo>
                  <a:pt x="0" y="312"/>
                  <a:pt x="13" y="356"/>
                  <a:pt x="34" y="395"/>
                </a:cubicBezTo>
                <a:cubicBezTo>
                  <a:pt x="34" y="395"/>
                  <a:pt x="34" y="395"/>
                  <a:pt x="34" y="395"/>
                </a:cubicBezTo>
                <a:cubicBezTo>
                  <a:pt x="54" y="430"/>
                  <a:pt x="82" y="460"/>
                  <a:pt x="115" y="483"/>
                </a:cubicBezTo>
                <a:cubicBezTo>
                  <a:pt x="115" y="557"/>
                  <a:pt x="115" y="557"/>
                  <a:pt x="115" y="557"/>
                </a:cubicBezTo>
                <a:cubicBezTo>
                  <a:pt x="115" y="572"/>
                  <a:pt x="127" y="584"/>
                  <a:pt x="142" y="584"/>
                </a:cubicBezTo>
                <a:cubicBezTo>
                  <a:pt x="388" y="584"/>
                  <a:pt x="388" y="584"/>
                  <a:pt x="388" y="584"/>
                </a:cubicBezTo>
                <a:cubicBezTo>
                  <a:pt x="403" y="584"/>
                  <a:pt x="415" y="572"/>
                  <a:pt x="415" y="557"/>
                </a:cubicBezTo>
                <a:cubicBezTo>
                  <a:pt x="415" y="483"/>
                  <a:pt x="415" y="483"/>
                  <a:pt x="415" y="483"/>
                </a:cubicBezTo>
                <a:cubicBezTo>
                  <a:pt x="448" y="460"/>
                  <a:pt x="476" y="430"/>
                  <a:pt x="496" y="395"/>
                </a:cubicBezTo>
                <a:cubicBezTo>
                  <a:pt x="496" y="395"/>
                  <a:pt x="496" y="395"/>
                  <a:pt x="496" y="395"/>
                </a:cubicBezTo>
                <a:cubicBezTo>
                  <a:pt x="517" y="356"/>
                  <a:pt x="530" y="312"/>
                  <a:pt x="530" y="265"/>
                </a:cubicBezTo>
                <a:close/>
                <a:moveTo>
                  <a:pt x="449" y="368"/>
                </a:moveTo>
                <a:cubicBezTo>
                  <a:pt x="449" y="368"/>
                  <a:pt x="449" y="368"/>
                  <a:pt x="449" y="368"/>
                </a:cubicBezTo>
                <a:cubicBezTo>
                  <a:pt x="449" y="368"/>
                  <a:pt x="449" y="368"/>
                  <a:pt x="449" y="368"/>
                </a:cubicBezTo>
                <a:cubicBezTo>
                  <a:pt x="449" y="368"/>
                  <a:pt x="449" y="368"/>
                  <a:pt x="449" y="368"/>
                </a:cubicBezTo>
                <a:cubicBezTo>
                  <a:pt x="431" y="400"/>
                  <a:pt x="405" y="427"/>
                  <a:pt x="374" y="446"/>
                </a:cubicBezTo>
                <a:cubicBezTo>
                  <a:pt x="366" y="451"/>
                  <a:pt x="361" y="460"/>
                  <a:pt x="361" y="469"/>
                </a:cubicBezTo>
                <a:cubicBezTo>
                  <a:pt x="361" y="469"/>
                  <a:pt x="361" y="469"/>
                  <a:pt x="361" y="469"/>
                </a:cubicBezTo>
                <a:cubicBezTo>
                  <a:pt x="361" y="530"/>
                  <a:pt x="361" y="530"/>
                  <a:pt x="361" y="530"/>
                </a:cubicBezTo>
                <a:cubicBezTo>
                  <a:pt x="169" y="530"/>
                  <a:pt x="169" y="530"/>
                  <a:pt x="169" y="530"/>
                </a:cubicBezTo>
                <a:cubicBezTo>
                  <a:pt x="169" y="469"/>
                  <a:pt x="169" y="469"/>
                  <a:pt x="169" y="469"/>
                </a:cubicBezTo>
                <a:cubicBezTo>
                  <a:pt x="169" y="458"/>
                  <a:pt x="162" y="449"/>
                  <a:pt x="154" y="445"/>
                </a:cubicBezTo>
                <a:cubicBezTo>
                  <a:pt x="124" y="426"/>
                  <a:pt x="98" y="399"/>
                  <a:pt x="81" y="368"/>
                </a:cubicBezTo>
                <a:cubicBezTo>
                  <a:pt x="81" y="368"/>
                  <a:pt x="81" y="368"/>
                  <a:pt x="81" y="368"/>
                </a:cubicBezTo>
                <a:cubicBezTo>
                  <a:pt x="64" y="338"/>
                  <a:pt x="54" y="303"/>
                  <a:pt x="54" y="265"/>
                </a:cubicBezTo>
                <a:cubicBezTo>
                  <a:pt x="54" y="207"/>
                  <a:pt x="78" y="154"/>
                  <a:pt x="116" y="116"/>
                </a:cubicBezTo>
                <a:cubicBezTo>
                  <a:pt x="154" y="78"/>
                  <a:pt x="207" y="54"/>
                  <a:pt x="265" y="54"/>
                </a:cubicBezTo>
                <a:cubicBezTo>
                  <a:pt x="323" y="54"/>
                  <a:pt x="376" y="78"/>
                  <a:pt x="414" y="116"/>
                </a:cubicBezTo>
                <a:cubicBezTo>
                  <a:pt x="452" y="154"/>
                  <a:pt x="476" y="207"/>
                  <a:pt x="476" y="265"/>
                </a:cubicBezTo>
                <a:cubicBezTo>
                  <a:pt x="476" y="303"/>
                  <a:pt x="466" y="338"/>
                  <a:pt x="449" y="368"/>
                </a:cubicBezTo>
                <a:close/>
                <a:moveTo>
                  <a:pt x="336" y="655"/>
                </a:moveTo>
                <a:cubicBezTo>
                  <a:pt x="336" y="655"/>
                  <a:pt x="336" y="655"/>
                  <a:pt x="336" y="655"/>
                </a:cubicBezTo>
                <a:cubicBezTo>
                  <a:pt x="194" y="655"/>
                  <a:pt x="194" y="655"/>
                  <a:pt x="194" y="655"/>
                </a:cubicBezTo>
                <a:cubicBezTo>
                  <a:pt x="185" y="655"/>
                  <a:pt x="178" y="662"/>
                  <a:pt x="178" y="671"/>
                </a:cubicBezTo>
                <a:cubicBezTo>
                  <a:pt x="178" y="680"/>
                  <a:pt x="185" y="687"/>
                  <a:pt x="194" y="687"/>
                </a:cubicBezTo>
                <a:cubicBezTo>
                  <a:pt x="336" y="687"/>
                  <a:pt x="336" y="687"/>
                  <a:pt x="336" y="687"/>
                </a:cubicBezTo>
                <a:cubicBezTo>
                  <a:pt x="345" y="687"/>
                  <a:pt x="353" y="680"/>
                  <a:pt x="353" y="671"/>
                </a:cubicBezTo>
                <a:cubicBezTo>
                  <a:pt x="353" y="662"/>
                  <a:pt x="345" y="655"/>
                  <a:pt x="336" y="655"/>
                </a:cubicBezTo>
                <a:close/>
              </a:path>
            </a:pathLst>
          </a:custGeom>
          <a:solidFill>
            <a:schemeClr val="bg1"/>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3" name="Freeform 72"/>
          <p:cNvSpPr>
            <a:spLocks noEditPoints="1"/>
          </p:cNvSpPr>
          <p:nvPr/>
        </p:nvSpPr>
        <p:spPr bwMode="auto">
          <a:xfrm>
            <a:off x="3752876" y="2054978"/>
            <a:ext cx="346022" cy="347518"/>
          </a:xfrm>
          <a:custGeom>
            <a:avLst/>
            <a:gdLst>
              <a:gd name="T0" fmla="*/ 179 w 746"/>
              <a:gd name="T1" fmla="*/ 167 h 749"/>
              <a:gd name="T2" fmla="*/ 225 w 746"/>
              <a:gd name="T3" fmla="*/ 98 h 749"/>
              <a:gd name="T4" fmla="*/ 68 w 746"/>
              <a:gd name="T5" fmla="*/ 204 h 749"/>
              <a:gd name="T6" fmla="*/ 332 w 746"/>
              <a:gd name="T7" fmla="*/ 204 h 749"/>
              <a:gd name="T8" fmla="*/ 285 w 746"/>
              <a:gd name="T9" fmla="*/ 205 h 749"/>
              <a:gd name="T10" fmla="*/ 262 w 746"/>
              <a:gd name="T11" fmla="*/ 183 h 749"/>
              <a:gd name="T12" fmla="*/ 248 w 746"/>
              <a:gd name="T13" fmla="*/ 121 h 749"/>
              <a:gd name="T14" fmla="*/ 583 w 746"/>
              <a:gd name="T15" fmla="*/ 380 h 749"/>
              <a:gd name="T16" fmla="*/ 734 w 746"/>
              <a:gd name="T17" fmla="*/ 530 h 749"/>
              <a:gd name="T18" fmla="*/ 564 w 746"/>
              <a:gd name="T19" fmla="*/ 738 h 749"/>
              <a:gd name="T20" fmla="*/ 525 w 746"/>
              <a:gd name="T21" fmla="*/ 738 h 749"/>
              <a:gd name="T22" fmla="*/ 224 w 746"/>
              <a:gd name="T23" fmla="*/ 738 h 749"/>
              <a:gd name="T24" fmla="*/ 30 w 746"/>
              <a:gd name="T25" fmla="*/ 746 h 749"/>
              <a:gd name="T26" fmla="*/ 3 w 746"/>
              <a:gd name="T27" fmla="*/ 544 h 749"/>
              <a:gd name="T28" fmla="*/ 162 w 746"/>
              <a:gd name="T29" fmla="*/ 374 h 749"/>
              <a:gd name="T30" fmla="*/ 11 w 746"/>
              <a:gd name="T31" fmla="*/ 185 h 749"/>
              <a:gd name="T32" fmla="*/ 219 w 746"/>
              <a:gd name="T33" fmla="*/ 15 h 749"/>
              <a:gd name="T34" fmla="*/ 508 w 746"/>
              <a:gd name="T35" fmla="*/ 28 h 749"/>
              <a:gd name="T36" fmla="*/ 736 w 746"/>
              <a:gd name="T37" fmla="*/ 160 h 749"/>
              <a:gd name="T38" fmla="*/ 583 w 746"/>
              <a:gd name="T39" fmla="*/ 380 h 749"/>
              <a:gd name="T40" fmla="*/ 413 w 746"/>
              <a:gd name="T41" fmla="*/ 549 h 749"/>
              <a:gd name="T42" fmla="*/ 677 w 746"/>
              <a:gd name="T43" fmla="*/ 549 h 749"/>
              <a:gd name="T44" fmla="*/ 607 w 746"/>
              <a:gd name="T45" fmla="*/ 573 h 749"/>
              <a:gd name="T46" fmla="*/ 584 w 746"/>
              <a:gd name="T47" fmla="*/ 550 h 749"/>
              <a:gd name="T48" fmla="*/ 593 w 746"/>
              <a:gd name="T49" fmla="*/ 466 h 749"/>
              <a:gd name="T50" fmla="*/ 547 w 746"/>
              <a:gd name="T51" fmla="*/ 489 h 749"/>
              <a:gd name="T52" fmla="*/ 570 w 746"/>
              <a:gd name="T53" fmla="*/ 443 h 749"/>
              <a:gd name="T54" fmla="*/ 413 w 746"/>
              <a:gd name="T55" fmla="*/ 549 h 749"/>
              <a:gd name="T56" fmla="*/ 155 w 746"/>
              <a:gd name="T57" fmla="*/ 646 h 749"/>
              <a:gd name="T58" fmla="*/ 516 w 746"/>
              <a:gd name="T59" fmla="*/ 181 h 749"/>
              <a:gd name="T60" fmla="*/ 155 w 746"/>
              <a:gd name="T61" fmla="*/ 646 h 749"/>
              <a:gd name="T62" fmla="*/ 602 w 746"/>
              <a:gd name="T63" fmla="*/ 221 h 749"/>
              <a:gd name="T64" fmla="*/ 603 w 746"/>
              <a:gd name="T65" fmla="*/ 222 h 749"/>
              <a:gd name="T66" fmla="*/ 603 w 746"/>
              <a:gd name="T67" fmla="*/ 223 h 749"/>
              <a:gd name="T68" fmla="*/ 682 w 746"/>
              <a:gd name="T69" fmla="*/ 205 h 749"/>
              <a:gd name="T70" fmla="*/ 576 w 746"/>
              <a:gd name="T71" fmla="*/ 68 h 749"/>
              <a:gd name="T72" fmla="*/ 496 w 746"/>
              <a:gd name="T73" fmla="*/ 115 h 749"/>
              <a:gd name="T74" fmla="*/ 527 w 746"/>
              <a:gd name="T75" fmla="*/ 146 h 749"/>
              <a:gd name="T76" fmla="*/ 527 w 746"/>
              <a:gd name="T77" fmla="*/ 147 h 749"/>
              <a:gd name="T78" fmla="*/ 528 w 746"/>
              <a:gd name="T79" fmla="*/ 147 h 749"/>
              <a:gd name="T80" fmla="*/ 602 w 746"/>
              <a:gd name="T81" fmla="*/ 221 h 749"/>
              <a:gd name="T82" fmla="*/ 602 w 746"/>
              <a:gd name="T83" fmla="*/ 221 h 749"/>
              <a:gd name="T84" fmla="*/ 591 w 746"/>
              <a:gd name="T85" fmla="*/ 256 h 749"/>
              <a:gd name="T86" fmla="*/ 197 w 746"/>
              <a:gd name="T87" fmla="*/ 689 h 749"/>
              <a:gd name="T88" fmla="*/ 591 w 746"/>
              <a:gd name="T89" fmla="*/ 256 h 749"/>
              <a:gd name="T90" fmla="*/ 80 w 746"/>
              <a:gd name="T91" fmla="*/ 572 h 749"/>
              <a:gd name="T92" fmla="*/ 474 w 746"/>
              <a:gd name="T93" fmla="*/ 138 h 749"/>
              <a:gd name="T94" fmla="*/ 80 w 746"/>
              <a:gd name="T95" fmla="*/ 572 h 749"/>
              <a:gd name="T96" fmla="*/ 57 w 746"/>
              <a:gd name="T97" fmla="*/ 594 h 749"/>
              <a:gd name="T98" fmla="*/ 155 w 746"/>
              <a:gd name="T99" fmla="*/ 693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6" h="749">
                <a:moveTo>
                  <a:pt x="201" y="167"/>
                </a:moveTo>
                <a:cubicBezTo>
                  <a:pt x="195" y="174"/>
                  <a:pt x="185" y="174"/>
                  <a:pt x="179" y="167"/>
                </a:cubicBezTo>
                <a:cubicBezTo>
                  <a:pt x="172" y="161"/>
                  <a:pt x="172" y="151"/>
                  <a:pt x="179" y="145"/>
                </a:cubicBezTo>
                <a:cubicBezTo>
                  <a:pt x="225" y="98"/>
                  <a:pt x="225" y="98"/>
                  <a:pt x="225" y="98"/>
                </a:cubicBezTo>
                <a:cubicBezTo>
                  <a:pt x="200" y="72"/>
                  <a:pt x="200" y="72"/>
                  <a:pt x="200" y="72"/>
                </a:cubicBezTo>
                <a:cubicBezTo>
                  <a:pt x="68" y="204"/>
                  <a:pt x="68" y="204"/>
                  <a:pt x="68" y="204"/>
                </a:cubicBezTo>
                <a:cubicBezTo>
                  <a:pt x="200" y="336"/>
                  <a:pt x="200" y="336"/>
                  <a:pt x="200" y="336"/>
                </a:cubicBezTo>
                <a:cubicBezTo>
                  <a:pt x="332" y="204"/>
                  <a:pt x="332" y="204"/>
                  <a:pt x="332" y="204"/>
                </a:cubicBezTo>
                <a:cubicBezTo>
                  <a:pt x="309" y="181"/>
                  <a:pt x="309" y="181"/>
                  <a:pt x="309" y="181"/>
                </a:cubicBezTo>
                <a:cubicBezTo>
                  <a:pt x="285" y="205"/>
                  <a:pt x="285" y="205"/>
                  <a:pt x="285" y="205"/>
                </a:cubicBezTo>
                <a:cubicBezTo>
                  <a:pt x="279" y="212"/>
                  <a:pt x="269" y="212"/>
                  <a:pt x="262" y="205"/>
                </a:cubicBezTo>
                <a:cubicBezTo>
                  <a:pt x="256" y="199"/>
                  <a:pt x="256" y="189"/>
                  <a:pt x="262" y="183"/>
                </a:cubicBezTo>
                <a:cubicBezTo>
                  <a:pt x="286" y="159"/>
                  <a:pt x="286" y="159"/>
                  <a:pt x="286" y="159"/>
                </a:cubicBezTo>
                <a:cubicBezTo>
                  <a:pt x="248" y="121"/>
                  <a:pt x="248" y="121"/>
                  <a:pt x="248" y="121"/>
                </a:cubicBezTo>
                <a:cubicBezTo>
                  <a:pt x="201" y="167"/>
                  <a:pt x="201" y="167"/>
                  <a:pt x="201" y="167"/>
                </a:cubicBezTo>
                <a:close/>
                <a:moveTo>
                  <a:pt x="583" y="380"/>
                </a:moveTo>
                <a:cubicBezTo>
                  <a:pt x="583" y="380"/>
                  <a:pt x="583" y="380"/>
                  <a:pt x="583" y="380"/>
                </a:cubicBezTo>
                <a:cubicBezTo>
                  <a:pt x="734" y="530"/>
                  <a:pt x="734" y="530"/>
                  <a:pt x="734" y="530"/>
                </a:cubicBezTo>
                <a:cubicBezTo>
                  <a:pt x="744" y="541"/>
                  <a:pt x="744" y="558"/>
                  <a:pt x="734" y="568"/>
                </a:cubicBezTo>
                <a:cubicBezTo>
                  <a:pt x="564" y="738"/>
                  <a:pt x="564" y="738"/>
                  <a:pt x="564" y="738"/>
                </a:cubicBezTo>
                <a:cubicBezTo>
                  <a:pt x="554" y="749"/>
                  <a:pt x="536" y="749"/>
                  <a:pt x="526" y="738"/>
                </a:cubicBezTo>
                <a:cubicBezTo>
                  <a:pt x="525" y="738"/>
                  <a:pt x="525" y="738"/>
                  <a:pt x="525" y="738"/>
                </a:cubicBezTo>
                <a:cubicBezTo>
                  <a:pt x="375" y="587"/>
                  <a:pt x="375" y="587"/>
                  <a:pt x="375" y="587"/>
                </a:cubicBezTo>
                <a:cubicBezTo>
                  <a:pt x="224" y="738"/>
                  <a:pt x="224" y="738"/>
                  <a:pt x="224" y="738"/>
                </a:cubicBezTo>
                <a:cubicBezTo>
                  <a:pt x="219" y="743"/>
                  <a:pt x="212" y="746"/>
                  <a:pt x="205" y="746"/>
                </a:cubicBezTo>
                <a:cubicBezTo>
                  <a:pt x="30" y="746"/>
                  <a:pt x="30" y="746"/>
                  <a:pt x="30" y="746"/>
                </a:cubicBezTo>
                <a:cubicBezTo>
                  <a:pt x="14" y="746"/>
                  <a:pt x="3" y="734"/>
                  <a:pt x="3" y="719"/>
                </a:cubicBezTo>
                <a:cubicBezTo>
                  <a:pt x="3" y="660"/>
                  <a:pt x="3" y="602"/>
                  <a:pt x="3" y="544"/>
                </a:cubicBezTo>
                <a:cubicBezTo>
                  <a:pt x="3" y="537"/>
                  <a:pt x="6" y="530"/>
                  <a:pt x="11" y="525"/>
                </a:cubicBezTo>
                <a:cubicBezTo>
                  <a:pt x="162" y="374"/>
                  <a:pt x="162" y="374"/>
                  <a:pt x="162" y="374"/>
                </a:cubicBezTo>
                <a:cubicBezTo>
                  <a:pt x="11" y="223"/>
                  <a:pt x="11" y="223"/>
                  <a:pt x="11" y="223"/>
                </a:cubicBezTo>
                <a:cubicBezTo>
                  <a:pt x="0" y="213"/>
                  <a:pt x="0" y="196"/>
                  <a:pt x="11" y="185"/>
                </a:cubicBezTo>
                <a:cubicBezTo>
                  <a:pt x="181" y="15"/>
                  <a:pt x="181" y="15"/>
                  <a:pt x="181" y="15"/>
                </a:cubicBezTo>
                <a:cubicBezTo>
                  <a:pt x="191" y="5"/>
                  <a:pt x="208" y="5"/>
                  <a:pt x="219" y="15"/>
                </a:cubicBezTo>
                <a:cubicBezTo>
                  <a:pt x="370" y="166"/>
                  <a:pt x="370" y="166"/>
                  <a:pt x="370" y="166"/>
                </a:cubicBezTo>
                <a:cubicBezTo>
                  <a:pt x="508" y="28"/>
                  <a:pt x="508" y="28"/>
                  <a:pt x="508" y="28"/>
                </a:cubicBezTo>
                <a:cubicBezTo>
                  <a:pt x="538" y="0"/>
                  <a:pt x="586" y="1"/>
                  <a:pt x="614" y="30"/>
                </a:cubicBezTo>
                <a:cubicBezTo>
                  <a:pt x="647" y="62"/>
                  <a:pt x="720" y="119"/>
                  <a:pt x="736" y="160"/>
                </a:cubicBezTo>
                <a:cubicBezTo>
                  <a:pt x="746" y="189"/>
                  <a:pt x="742" y="220"/>
                  <a:pt x="720" y="243"/>
                </a:cubicBezTo>
                <a:cubicBezTo>
                  <a:pt x="583" y="380"/>
                  <a:pt x="583" y="380"/>
                  <a:pt x="583" y="380"/>
                </a:cubicBezTo>
                <a:close/>
                <a:moveTo>
                  <a:pt x="413" y="549"/>
                </a:moveTo>
                <a:cubicBezTo>
                  <a:pt x="413" y="549"/>
                  <a:pt x="413" y="549"/>
                  <a:pt x="413" y="549"/>
                </a:cubicBezTo>
                <a:cubicBezTo>
                  <a:pt x="545" y="682"/>
                  <a:pt x="545" y="682"/>
                  <a:pt x="545" y="682"/>
                </a:cubicBezTo>
                <a:cubicBezTo>
                  <a:pt x="677" y="549"/>
                  <a:pt x="677" y="549"/>
                  <a:pt x="677" y="549"/>
                </a:cubicBezTo>
                <a:cubicBezTo>
                  <a:pt x="654" y="526"/>
                  <a:pt x="654" y="526"/>
                  <a:pt x="654" y="526"/>
                </a:cubicBezTo>
                <a:cubicBezTo>
                  <a:pt x="607" y="573"/>
                  <a:pt x="607" y="573"/>
                  <a:pt x="607" y="573"/>
                </a:cubicBezTo>
                <a:cubicBezTo>
                  <a:pt x="601" y="580"/>
                  <a:pt x="591" y="580"/>
                  <a:pt x="584" y="573"/>
                </a:cubicBezTo>
                <a:cubicBezTo>
                  <a:pt x="578" y="567"/>
                  <a:pt x="578" y="557"/>
                  <a:pt x="584" y="550"/>
                </a:cubicBezTo>
                <a:cubicBezTo>
                  <a:pt x="631" y="504"/>
                  <a:pt x="631" y="504"/>
                  <a:pt x="631" y="504"/>
                </a:cubicBezTo>
                <a:cubicBezTo>
                  <a:pt x="593" y="466"/>
                  <a:pt x="593" y="466"/>
                  <a:pt x="593" y="466"/>
                </a:cubicBezTo>
                <a:cubicBezTo>
                  <a:pt x="569" y="489"/>
                  <a:pt x="569" y="489"/>
                  <a:pt x="569" y="489"/>
                </a:cubicBezTo>
                <a:cubicBezTo>
                  <a:pt x="563" y="496"/>
                  <a:pt x="553" y="496"/>
                  <a:pt x="547" y="489"/>
                </a:cubicBezTo>
                <a:cubicBezTo>
                  <a:pt x="540" y="483"/>
                  <a:pt x="540" y="473"/>
                  <a:pt x="547" y="466"/>
                </a:cubicBezTo>
                <a:cubicBezTo>
                  <a:pt x="570" y="443"/>
                  <a:pt x="570" y="443"/>
                  <a:pt x="570" y="443"/>
                </a:cubicBezTo>
                <a:cubicBezTo>
                  <a:pt x="545" y="417"/>
                  <a:pt x="545" y="417"/>
                  <a:pt x="545" y="417"/>
                </a:cubicBezTo>
                <a:cubicBezTo>
                  <a:pt x="413" y="549"/>
                  <a:pt x="413" y="549"/>
                  <a:pt x="413" y="549"/>
                </a:cubicBezTo>
                <a:close/>
                <a:moveTo>
                  <a:pt x="155" y="646"/>
                </a:moveTo>
                <a:cubicBezTo>
                  <a:pt x="155" y="646"/>
                  <a:pt x="155" y="646"/>
                  <a:pt x="155" y="646"/>
                </a:cubicBezTo>
                <a:cubicBezTo>
                  <a:pt x="293" y="509"/>
                  <a:pt x="431" y="371"/>
                  <a:pt x="568" y="233"/>
                </a:cubicBezTo>
                <a:cubicBezTo>
                  <a:pt x="551" y="216"/>
                  <a:pt x="533" y="198"/>
                  <a:pt x="516" y="181"/>
                </a:cubicBezTo>
                <a:cubicBezTo>
                  <a:pt x="103" y="594"/>
                  <a:pt x="103" y="594"/>
                  <a:pt x="103" y="594"/>
                </a:cubicBezTo>
                <a:cubicBezTo>
                  <a:pt x="155" y="646"/>
                  <a:pt x="155" y="646"/>
                  <a:pt x="155" y="646"/>
                </a:cubicBezTo>
                <a:close/>
                <a:moveTo>
                  <a:pt x="602" y="221"/>
                </a:moveTo>
                <a:cubicBezTo>
                  <a:pt x="602" y="221"/>
                  <a:pt x="602" y="221"/>
                  <a:pt x="602" y="221"/>
                </a:cubicBezTo>
                <a:cubicBezTo>
                  <a:pt x="603" y="222"/>
                  <a:pt x="603" y="222"/>
                  <a:pt x="603" y="222"/>
                </a:cubicBezTo>
                <a:cubicBezTo>
                  <a:pt x="603" y="222"/>
                  <a:pt x="603" y="222"/>
                  <a:pt x="603" y="222"/>
                </a:cubicBezTo>
                <a:cubicBezTo>
                  <a:pt x="603" y="222"/>
                  <a:pt x="603" y="222"/>
                  <a:pt x="603" y="222"/>
                </a:cubicBezTo>
                <a:cubicBezTo>
                  <a:pt x="603" y="223"/>
                  <a:pt x="603" y="223"/>
                  <a:pt x="603" y="223"/>
                </a:cubicBezTo>
                <a:cubicBezTo>
                  <a:pt x="634" y="253"/>
                  <a:pt x="634" y="253"/>
                  <a:pt x="634" y="253"/>
                </a:cubicBezTo>
                <a:cubicBezTo>
                  <a:pt x="682" y="205"/>
                  <a:pt x="682" y="205"/>
                  <a:pt x="682" y="205"/>
                </a:cubicBezTo>
                <a:cubicBezTo>
                  <a:pt x="690" y="197"/>
                  <a:pt x="690" y="181"/>
                  <a:pt x="682" y="173"/>
                </a:cubicBezTo>
                <a:cubicBezTo>
                  <a:pt x="647" y="138"/>
                  <a:pt x="611" y="103"/>
                  <a:pt x="576" y="68"/>
                </a:cubicBezTo>
                <a:cubicBezTo>
                  <a:pt x="568" y="59"/>
                  <a:pt x="554" y="59"/>
                  <a:pt x="545" y="67"/>
                </a:cubicBezTo>
                <a:cubicBezTo>
                  <a:pt x="496" y="115"/>
                  <a:pt x="496" y="115"/>
                  <a:pt x="496" y="115"/>
                </a:cubicBezTo>
                <a:cubicBezTo>
                  <a:pt x="527" y="146"/>
                  <a:pt x="527" y="146"/>
                  <a:pt x="527" y="146"/>
                </a:cubicBezTo>
                <a:cubicBezTo>
                  <a:pt x="527" y="146"/>
                  <a:pt x="527" y="146"/>
                  <a:pt x="527" y="146"/>
                </a:cubicBezTo>
                <a:cubicBezTo>
                  <a:pt x="527" y="146"/>
                  <a:pt x="527" y="146"/>
                  <a:pt x="527" y="146"/>
                </a:cubicBezTo>
                <a:cubicBezTo>
                  <a:pt x="527" y="147"/>
                  <a:pt x="527" y="147"/>
                  <a:pt x="527" y="147"/>
                </a:cubicBezTo>
                <a:cubicBezTo>
                  <a:pt x="528" y="147"/>
                  <a:pt x="528" y="147"/>
                  <a:pt x="528" y="147"/>
                </a:cubicBezTo>
                <a:cubicBezTo>
                  <a:pt x="528" y="147"/>
                  <a:pt x="528" y="147"/>
                  <a:pt x="528" y="147"/>
                </a:cubicBezTo>
                <a:cubicBezTo>
                  <a:pt x="528" y="148"/>
                  <a:pt x="528" y="148"/>
                  <a:pt x="528" y="148"/>
                </a:cubicBezTo>
                <a:cubicBezTo>
                  <a:pt x="602" y="221"/>
                  <a:pt x="602" y="221"/>
                  <a:pt x="602" y="221"/>
                </a:cubicBezTo>
                <a:cubicBezTo>
                  <a:pt x="602" y="221"/>
                  <a:pt x="602" y="221"/>
                  <a:pt x="602" y="221"/>
                </a:cubicBezTo>
                <a:cubicBezTo>
                  <a:pt x="602" y="221"/>
                  <a:pt x="602" y="221"/>
                  <a:pt x="602" y="221"/>
                </a:cubicBezTo>
                <a:close/>
                <a:moveTo>
                  <a:pt x="591" y="256"/>
                </a:moveTo>
                <a:cubicBezTo>
                  <a:pt x="591" y="256"/>
                  <a:pt x="591" y="256"/>
                  <a:pt x="591" y="256"/>
                </a:cubicBezTo>
                <a:cubicBezTo>
                  <a:pt x="453" y="394"/>
                  <a:pt x="315" y="531"/>
                  <a:pt x="178" y="669"/>
                </a:cubicBezTo>
                <a:cubicBezTo>
                  <a:pt x="197" y="689"/>
                  <a:pt x="197" y="689"/>
                  <a:pt x="197" y="689"/>
                </a:cubicBezTo>
                <a:cubicBezTo>
                  <a:pt x="611" y="276"/>
                  <a:pt x="611" y="276"/>
                  <a:pt x="611" y="276"/>
                </a:cubicBezTo>
                <a:cubicBezTo>
                  <a:pt x="591" y="256"/>
                  <a:pt x="591" y="256"/>
                  <a:pt x="591" y="256"/>
                </a:cubicBezTo>
                <a:close/>
                <a:moveTo>
                  <a:pt x="80" y="572"/>
                </a:moveTo>
                <a:cubicBezTo>
                  <a:pt x="80" y="572"/>
                  <a:pt x="80" y="572"/>
                  <a:pt x="80" y="572"/>
                </a:cubicBezTo>
                <a:cubicBezTo>
                  <a:pt x="493" y="158"/>
                  <a:pt x="493" y="158"/>
                  <a:pt x="493" y="158"/>
                </a:cubicBezTo>
                <a:cubicBezTo>
                  <a:pt x="474" y="138"/>
                  <a:pt x="474" y="138"/>
                  <a:pt x="474" y="138"/>
                </a:cubicBezTo>
                <a:cubicBezTo>
                  <a:pt x="60" y="551"/>
                  <a:pt x="60" y="551"/>
                  <a:pt x="60" y="551"/>
                </a:cubicBezTo>
                <a:cubicBezTo>
                  <a:pt x="80" y="572"/>
                  <a:pt x="80" y="572"/>
                  <a:pt x="80" y="572"/>
                </a:cubicBezTo>
                <a:close/>
                <a:moveTo>
                  <a:pt x="57" y="594"/>
                </a:moveTo>
                <a:cubicBezTo>
                  <a:pt x="57" y="594"/>
                  <a:pt x="57" y="594"/>
                  <a:pt x="57" y="594"/>
                </a:cubicBezTo>
                <a:cubicBezTo>
                  <a:pt x="57" y="627"/>
                  <a:pt x="57" y="659"/>
                  <a:pt x="57" y="693"/>
                </a:cubicBezTo>
                <a:cubicBezTo>
                  <a:pt x="155" y="693"/>
                  <a:pt x="155" y="693"/>
                  <a:pt x="155" y="693"/>
                </a:cubicBezTo>
                <a:cubicBezTo>
                  <a:pt x="57" y="594"/>
                  <a:pt x="57" y="594"/>
                  <a:pt x="57" y="594"/>
                </a:cubicBezTo>
                <a:close/>
              </a:path>
            </a:pathLst>
          </a:custGeom>
          <a:solidFill>
            <a:schemeClr val="bg1"/>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Freeform 76"/>
          <p:cNvSpPr>
            <a:spLocks noEditPoints="1"/>
          </p:cNvSpPr>
          <p:nvPr/>
        </p:nvSpPr>
        <p:spPr bwMode="auto">
          <a:xfrm>
            <a:off x="3765863" y="3304777"/>
            <a:ext cx="320048" cy="323858"/>
          </a:xfrm>
          <a:custGeom>
            <a:avLst/>
            <a:gdLst>
              <a:gd name="T0" fmla="*/ 431 w 690"/>
              <a:gd name="T1" fmla="*/ 0 h 698"/>
              <a:gd name="T2" fmla="*/ 443 w 690"/>
              <a:gd name="T3" fmla="*/ 0 h 698"/>
              <a:gd name="T4" fmla="*/ 501 w 690"/>
              <a:gd name="T5" fmla="*/ 27 h 698"/>
              <a:gd name="T6" fmla="*/ 469 w 690"/>
              <a:gd name="T7" fmla="*/ 53 h 698"/>
              <a:gd name="T8" fmla="*/ 672 w 690"/>
              <a:gd name="T9" fmla="*/ 626 h 698"/>
              <a:gd name="T10" fmla="*/ 631 w 690"/>
              <a:gd name="T11" fmla="*/ 698 h 698"/>
              <a:gd name="T12" fmla="*/ 60 w 690"/>
              <a:gd name="T13" fmla="*/ 698 h 698"/>
              <a:gd name="T14" fmla="*/ 19 w 690"/>
              <a:gd name="T15" fmla="*/ 624 h 698"/>
              <a:gd name="T16" fmla="*/ 221 w 690"/>
              <a:gd name="T17" fmla="*/ 53 h 698"/>
              <a:gd name="T18" fmla="*/ 189 w 690"/>
              <a:gd name="T19" fmla="*/ 27 h 698"/>
              <a:gd name="T20" fmla="*/ 247 w 690"/>
              <a:gd name="T21" fmla="*/ 0 h 698"/>
              <a:gd name="T22" fmla="*/ 249 w 690"/>
              <a:gd name="T23" fmla="*/ 0 h 698"/>
              <a:gd name="T24" fmla="*/ 177 w 690"/>
              <a:gd name="T25" fmla="*/ 565 h 698"/>
              <a:gd name="T26" fmla="*/ 193 w 690"/>
              <a:gd name="T27" fmla="*/ 581 h 698"/>
              <a:gd name="T28" fmla="*/ 161 w 690"/>
              <a:gd name="T29" fmla="*/ 581 h 698"/>
              <a:gd name="T30" fmla="*/ 261 w 690"/>
              <a:gd name="T31" fmla="*/ 518 h 698"/>
              <a:gd name="T32" fmla="*/ 277 w 690"/>
              <a:gd name="T33" fmla="*/ 534 h 698"/>
              <a:gd name="T34" fmla="*/ 245 w 690"/>
              <a:gd name="T35" fmla="*/ 534 h 698"/>
              <a:gd name="T36" fmla="*/ 237 w 690"/>
              <a:gd name="T37" fmla="*/ 410 h 698"/>
              <a:gd name="T38" fmla="*/ 253 w 690"/>
              <a:gd name="T39" fmla="*/ 426 h 698"/>
              <a:gd name="T40" fmla="*/ 221 w 690"/>
              <a:gd name="T41" fmla="*/ 426 h 698"/>
              <a:gd name="T42" fmla="*/ 240 w 690"/>
              <a:gd name="T43" fmla="*/ 573 h 698"/>
              <a:gd name="T44" fmla="*/ 267 w 690"/>
              <a:gd name="T45" fmla="*/ 599 h 698"/>
              <a:gd name="T46" fmla="*/ 213 w 690"/>
              <a:gd name="T47" fmla="*/ 599 h 698"/>
              <a:gd name="T48" fmla="*/ 206 w 690"/>
              <a:gd name="T49" fmla="*/ 470 h 698"/>
              <a:gd name="T50" fmla="*/ 232 w 690"/>
              <a:gd name="T51" fmla="*/ 497 h 698"/>
              <a:gd name="T52" fmla="*/ 179 w 690"/>
              <a:gd name="T53" fmla="*/ 497 h 698"/>
              <a:gd name="T54" fmla="*/ 239 w 690"/>
              <a:gd name="T55" fmla="*/ 346 h 698"/>
              <a:gd name="T56" fmla="*/ 451 w 690"/>
              <a:gd name="T57" fmla="*/ 346 h 698"/>
              <a:gd name="T58" fmla="*/ 415 w 690"/>
              <a:gd name="T59" fmla="*/ 276 h 698"/>
              <a:gd name="T60" fmla="*/ 275 w 690"/>
              <a:gd name="T61" fmla="*/ 53 h 698"/>
              <a:gd name="T62" fmla="*/ 275 w 690"/>
              <a:gd name="T63" fmla="*/ 276 h 698"/>
              <a:gd name="T64" fmla="*/ 239 w 690"/>
              <a:gd name="T65" fmla="*/ 346 h 698"/>
              <a:gd name="T66" fmla="*/ 469 w 690"/>
              <a:gd name="T67" fmla="*/ 378 h 698"/>
              <a:gd name="T68" fmla="*/ 69 w 690"/>
              <a:gd name="T69" fmla="*/ 644 h 698"/>
              <a:gd name="T70" fmla="*/ 469 w 690"/>
              <a:gd name="T71" fmla="*/ 378 h 698"/>
              <a:gd name="T72" fmla="*/ 316 w 690"/>
              <a:gd name="T73" fmla="*/ 593 h 698"/>
              <a:gd name="T74" fmla="*/ 316 w 690"/>
              <a:gd name="T75" fmla="*/ 561 h 698"/>
              <a:gd name="T76" fmla="*/ 391 w 690"/>
              <a:gd name="T77" fmla="*/ 577 h 698"/>
              <a:gd name="T78" fmla="*/ 316 w 690"/>
              <a:gd name="T79" fmla="*/ 593 h 698"/>
              <a:gd name="T80" fmla="*/ 332 w 690"/>
              <a:gd name="T81" fmla="*/ 507 h 698"/>
              <a:gd name="T82" fmla="*/ 332 w 690"/>
              <a:gd name="T83" fmla="*/ 475 h 698"/>
              <a:gd name="T84" fmla="*/ 374 w 690"/>
              <a:gd name="T85" fmla="*/ 491 h 698"/>
              <a:gd name="T86" fmla="*/ 332 w 690"/>
              <a:gd name="T87" fmla="*/ 507 h 698"/>
              <a:gd name="T88" fmla="*/ 332 w 690"/>
              <a:gd name="T89" fmla="*/ 335 h 698"/>
              <a:gd name="T90" fmla="*/ 332 w 690"/>
              <a:gd name="T91" fmla="*/ 303 h 698"/>
              <a:gd name="T92" fmla="*/ 374 w 690"/>
              <a:gd name="T93" fmla="*/ 319 h 698"/>
              <a:gd name="T94" fmla="*/ 332 w 690"/>
              <a:gd name="T95" fmla="*/ 335 h 698"/>
              <a:gd name="T96" fmla="*/ 316 w 690"/>
              <a:gd name="T97" fmla="*/ 421 h 698"/>
              <a:gd name="T98" fmla="*/ 316 w 690"/>
              <a:gd name="T99" fmla="*/ 389 h 698"/>
              <a:gd name="T100" fmla="*/ 391 w 690"/>
              <a:gd name="T101" fmla="*/ 405 h 698"/>
              <a:gd name="T102" fmla="*/ 316 w 690"/>
              <a:gd name="T103" fmla="*/ 421 h 698"/>
              <a:gd name="T104" fmla="*/ 316 w 690"/>
              <a:gd name="T105" fmla="*/ 249 h 698"/>
              <a:gd name="T106" fmla="*/ 316 w 690"/>
              <a:gd name="T107" fmla="*/ 217 h 698"/>
              <a:gd name="T108" fmla="*/ 391 w 690"/>
              <a:gd name="T109" fmla="*/ 234 h 698"/>
              <a:gd name="T110" fmla="*/ 316 w 690"/>
              <a:gd name="T111" fmla="*/ 2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0" h="698">
                <a:moveTo>
                  <a:pt x="259" y="0"/>
                </a:moveTo>
                <a:cubicBezTo>
                  <a:pt x="431" y="0"/>
                  <a:pt x="431" y="0"/>
                  <a:pt x="431" y="0"/>
                </a:cubicBezTo>
                <a:cubicBezTo>
                  <a:pt x="442" y="0"/>
                  <a:pt x="442" y="0"/>
                  <a:pt x="442" y="0"/>
                </a:cubicBezTo>
                <a:cubicBezTo>
                  <a:pt x="443" y="0"/>
                  <a:pt x="443" y="0"/>
                  <a:pt x="443" y="0"/>
                </a:cubicBezTo>
                <a:cubicBezTo>
                  <a:pt x="474" y="0"/>
                  <a:pt x="474" y="0"/>
                  <a:pt x="474" y="0"/>
                </a:cubicBezTo>
                <a:cubicBezTo>
                  <a:pt x="490" y="0"/>
                  <a:pt x="501" y="12"/>
                  <a:pt x="501" y="27"/>
                </a:cubicBezTo>
                <a:cubicBezTo>
                  <a:pt x="501" y="41"/>
                  <a:pt x="490" y="53"/>
                  <a:pt x="474" y="53"/>
                </a:cubicBezTo>
                <a:cubicBezTo>
                  <a:pt x="469" y="53"/>
                  <a:pt x="469" y="53"/>
                  <a:pt x="469" y="53"/>
                </a:cubicBezTo>
                <a:cubicBezTo>
                  <a:pt x="469" y="269"/>
                  <a:pt x="469" y="269"/>
                  <a:pt x="469" y="269"/>
                </a:cubicBezTo>
                <a:cubicBezTo>
                  <a:pt x="672" y="626"/>
                  <a:pt x="672" y="626"/>
                  <a:pt x="672" y="626"/>
                </a:cubicBezTo>
                <a:cubicBezTo>
                  <a:pt x="690" y="658"/>
                  <a:pt x="667" y="698"/>
                  <a:pt x="631" y="698"/>
                </a:cubicBezTo>
                <a:cubicBezTo>
                  <a:pt x="631" y="698"/>
                  <a:pt x="631" y="698"/>
                  <a:pt x="631" y="698"/>
                </a:cubicBezTo>
                <a:cubicBezTo>
                  <a:pt x="60" y="698"/>
                  <a:pt x="60" y="698"/>
                  <a:pt x="60" y="698"/>
                </a:cubicBezTo>
                <a:cubicBezTo>
                  <a:pt x="60" y="698"/>
                  <a:pt x="60" y="698"/>
                  <a:pt x="60" y="698"/>
                </a:cubicBezTo>
                <a:cubicBezTo>
                  <a:pt x="24" y="698"/>
                  <a:pt x="0" y="658"/>
                  <a:pt x="18" y="626"/>
                </a:cubicBezTo>
                <a:cubicBezTo>
                  <a:pt x="19" y="624"/>
                  <a:pt x="19" y="624"/>
                  <a:pt x="19" y="624"/>
                </a:cubicBezTo>
                <a:cubicBezTo>
                  <a:pt x="221" y="269"/>
                  <a:pt x="221" y="269"/>
                  <a:pt x="221" y="269"/>
                </a:cubicBezTo>
                <a:cubicBezTo>
                  <a:pt x="221" y="53"/>
                  <a:pt x="221" y="53"/>
                  <a:pt x="221" y="53"/>
                </a:cubicBezTo>
                <a:cubicBezTo>
                  <a:pt x="216" y="53"/>
                  <a:pt x="216" y="53"/>
                  <a:pt x="216" y="53"/>
                </a:cubicBezTo>
                <a:cubicBezTo>
                  <a:pt x="201" y="53"/>
                  <a:pt x="189" y="41"/>
                  <a:pt x="189" y="27"/>
                </a:cubicBezTo>
                <a:cubicBezTo>
                  <a:pt x="189" y="12"/>
                  <a:pt x="201" y="0"/>
                  <a:pt x="216" y="0"/>
                </a:cubicBezTo>
                <a:cubicBezTo>
                  <a:pt x="247" y="0"/>
                  <a:pt x="247" y="0"/>
                  <a:pt x="247" y="0"/>
                </a:cubicBezTo>
                <a:cubicBezTo>
                  <a:pt x="248" y="0"/>
                  <a:pt x="248" y="0"/>
                  <a:pt x="248" y="0"/>
                </a:cubicBezTo>
                <a:cubicBezTo>
                  <a:pt x="249" y="0"/>
                  <a:pt x="249" y="0"/>
                  <a:pt x="249" y="0"/>
                </a:cubicBezTo>
                <a:cubicBezTo>
                  <a:pt x="259" y="0"/>
                  <a:pt x="259" y="0"/>
                  <a:pt x="259" y="0"/>
                </a:cubicBezTo>
                <a:close/>
                <a:moveTo>
                  <a:pt x="177" y="565"/>
                </a:moveTo>
                <a:cubicBezTo>
                  <a:pt x="177" y="565"/>
                  <a:pt x="177" y="565"/>
                  <a:pt x="177" y="565"/>
                </a:cubicBezTo>
                <a:cubicBezTo>
                  <a:pt x="186" y="565"/>
                  <a:pt x="193" y="572"/>
                  <a:pt x="193" y="581"/>
                </a:cubicBezTo>
                <a:cubicBezTo>
                  <a:pt x="193" y="590"/>
                  <a:pt x="186" y="597"/>
                  <a:pt x="177" y="597"/>
                </a:cubicBezTo>
                <a:cubicBezTo>
                  <a:pt x="168" y="597"/>
                  <a:pt x="161" y="590"/>
                  <a:pt x="161" y="581"/>
                </a:cubicBezTo>
                <a:cubicBezTo>
                  <a:pt x="161" y="572"/>
                  <a:pt x="168" y="565"/>
                  <a:pt x="177" y="565"/>
                </a:cubicBezTo>
                <a:close/>
                <a:moveTo>
                  <a:pt x="261" y="518"/>
                </a:moveTo>
                <a:cubicBezTo>
                  <a:pt x="261" y="518"/>
                  <a:pt x="261" y="518"/>
                  <a:pt x="261" y="518"/>
                </a:cubicBezTo>
                <a:cubicBezTo>
                  <a:pt x="270" y="518"/>
                  <a:pt x="277" y="525"/>
                  <a:pt x="277" y="534"/>
                </a:cubicBezTo>
                <a:cubicBezTo>
                  <a:pt x="277" y="543"/>
                  <a:pt x="270" y="550"/>
                  <a:pt x="261" y="550"/>
                </a:cubicBezTo>
                <a:cubicBezTo>
                  <a:pt x="252" y="550"/>
                  <a:pt x="245" y="543"/>
                  <a:pt x="245" y="534"/>
                </a:cubicBezTo>
                <a:cubicBezTo>
                  <a:pt x="245" y="525"/>
                  <a:pt x="252" y="518"/>
                  <a:pt x="261" y="518"/>
                </a:cubicBezTo>
                <a:close/>
                <a:moveTo>
                  <a:pt x="237" y="410"/>
                </a:moveTo>
                <a:cubicBezTo>
                  <a:pt x="237" y="410"/>
                  <a:pt x="237" y="410"/>
                  <a:pt x="237" y="410"/>
                </a:cubicBezTo>
                <a:cubicBezTo>
                  <a:pt x="246" y="410"/>
                  <a:pt x="253" y="418"/>
                  <a:pt x="253" y="426"/>
                </a:cubicBezTo>
                <a:cubicBezTo>
                  <a:pt x="253" y="435"/>
                  <a:pt x="246" y="442"/>
                  <a:pt x="237" y="442"/>
                </a:cubicBezTo>
                <a:cubicBezTo>
                  <a:pt x="228" y="442"/>
                  <a:pt x="221" y="435"/>
                  <a:pt x="221" y="426"/>
                </a:cubicBezTo>
                <a:cubicBezTo>
                  <a:pt x="221" y="418"/>
                  <a:pt x="228" y="410"/>
                  <a:pt x="237" y="410"/>
                </a:cubicBezTo>
                <a:close/>
                <a:moveTo>
                  <a:pt x="240" y="573"/>
                </a:moveTo>
                <a:cubicBezTo>
                  <a:pt x="240" y="573"/>
                  <a:pt x="240" y="573"/>
                  <a:pt x="240" y="573"/>
                </a:cubicBezTo>
                <a:cubicBezTo>
                  <a:pt x="255" y="573"/>
                  <a:pt x="267" y="584"/>
                  <a:pt x="267" y="599"/>
                </a:cubicBezTo>
                <a:cubicBezTo>
                  <a:pt x="267" y="614"/>
                  <a:pt x="255" y="626"/>
                  <a:pt x="240" y="626"/>
                </a:cubicBezTo>
                <a:cubicBezTo>
                  <a:pt x="226" y="626"/>
                  <a:pt x="213" y="614"/>
                  <a:pt x="213" y="599"/>
                </a:cubicBezTo>
                <a:cubicBezTo>
                  <a:pt x="213" y="584"/>
                  <a:pt x="226" y="573"/>
                  <a:pt x="240" y="573"/>
                </a:cubicBezTo>
                <a:close/>
                <a:moveTo>
                  <a:pt x="206" y="470"/>
                </a:moveTo>
                <a:cubicBezTo>
                  <a:pt x="206" y="470"/>
                  <a:pt x="206" y="470"/>
                  <a:pt x="206" y="470"/>
                </a:cubicBezTo>
                <a:cubicBezTo>
                  <a:pt x="221" y="470"/>
                  <a:pt x="232" y="483"/>
                  <a:pt x="232" y="497"/>
                </a:cubicBezTo>
                <a:cubicBezTo>
                  <a:pt x="232" y="512"/>
                  <a:pt x="221" y="524"/>
                  <a:pt x="206" y="524"/>
                </a:cubicBezTo>
                <a:cubicBezTo>
                  <a:pt x="191" y="524"/>
                  <a:pt x="179" y="512"/>
                  <a:pt x="179" y="497"/>
                </a:cubicBezTo>
                <a:cubicBezTo>
                  <a:pt x="179" y="483"/>
                  <a:pt x="191" y="470"/>
                  <a:pt x="206" y="470"/>
                </a:cubicBezTo>
                <a:close/>
                <a:moveTo>
                  <a:pt x="239" y="346"/>
                </a:moveTo>
                <a:cubicBezTo>
                  <a:pt x="239" y="346"/>
                  <a:pt x="239" y="346"/>
                  <a:pt x="239" y="346"/>
                </a:cubicBezTo>
                <a:cubicBezTo>
                  <a:pt x="451" y="346"/>
                  <a:pt x="451" y="346"/>
                  <a:pt x="451" y="346"/>
                </a:cubicBezTo>
                <a:cubicBezTo>
                  <a:pt x="420" y="291"/>
                  <a:pt x="420" y="291"/>
                  <a:pt x="420" y="291"/>
                </a:cubicBezTo>
                <a:cubicBezTo>
                  <a:pt x="417" y="286"/>
                  <a:pt x="415" y="281"/>
                  <a:pt x="415" y="276"/>
                </a:cubicBezTo>
                <a:cubicBezTo>
                  <a:pt x="415" y="53"/>
                  <a:pt x="415" y="53"/>
                  <a:pt x="415" y="53"/>
                </a:cubicBezTo>
                <a:cubicBezTo>
                  <a:pt x="275" y="53"/>
                  <a:pt x="275" y="53"/>
                  <a:pt x="275" y="53"/>
                </a:cubicBezTo>
                <a:cubicBezTo>
                  <a:pt x="275" y="276"/>
                  <a:pt x="275" y="276"/>
                  <a:pt x="275" y="276"/>
                </a:cubicBezTo>
                <a:cubicBezTo>
                  <a:pt x="275" y="276"/>
                  <a:pt x="275" y="276"/>
                  <a:pt x="275" y="276"/>
                </a:cubicBezTo>
                <a:cubicBezTo>
                  <a:pt x="275" y="280"/>
                  <a:pt x="274" y="285"/>
                  <a:pt x="271" y="289"/>
                </a:cubicBezTo>
                <a:cubicBezTo>
                  <a:pt x="239" y="346"/>
                  <a:pt x="239" y="346"/>
                  <a:pt x="239" y="346"/>
                </a:cubicBezTo>
                <a:close/>
                <a:moveTo>
                  <a:pt x="469" y="378"/>
                </a:moveTo>
                <a:cubicBezTo>
                  <a:pt x="469" y="378"/>
                  <a:pt x="469" y="378"/>
                  <a:pt x="469" y="378"/>
                </a:cubicBezTo>
                <a:cubicBezTo>
                  <a:pt x="221" y="378"/>
                  <a:pt x="221" y="378"/>
                  <a:pt x="221" y="378"/>
                </a:cubicBezTo>
                <a:cubicBezTo>
                  <a:pt x="69" y="644"/>
                  <a:pt x="69" y="644"/>
                  <a:pt x="69" y="644"/>
                </a:cubicBezTo>
                <a:cubicBezTo>
                  <a:pt x="621" y="644"/>
                  <a:pt x="621" y="644"/>
                  <a:pt x="621" y="644"/>
                </a:cubicBezTo>
                <a:cubicBezTo>
                  <a:pt x="469" y="378"/>
                  <a:pt x="469" y="378"/>
                  <a:pt x="469" y="378"/>
                </a:cubicBezTo>
                <a:close/>
                <a:moveTo>
                  <a:pt x="316" y="593"/>
                </a:moveTo>
                <a:cubicBezTo>
                  <a:pt x="316" y="593"/>
                  <a:pt x="316" y="593"/>
                  <a:pt x="316" y="593"/>
                </a:cubicBezTo>
                <a:cubicBezTo>
                  <a:pt x="307" y="593"/>
                  <a:pt x="300" y="586"/>
                  <a:pt x="300" y="577"/>
                </a:cubicBezTo>
                <a:cubicBezTo>
                  <a:pt x="300" y="568"/>
                  <a:pt x="307" y="561"/>
                  <a:pt x="316" y="561"/>
                </a:cubicBezTo>
                <a:cubicBezTo>
                  <a:pt x="374" y="561"/>
                  <a:pt x="374" y="561"/>
                  <a:pt x="374" y="561"/>
                </a:cubicBezTo>
                <a:cubicBezTo>
                  <a:pt x="383" y="561"/>
                  <a:pt x="391" y="568"/>
                  <a:pt x="391" y="577"/>
                </a:cubicBezTo>
                <a:cubicBezTo>
                  <a:pt x="391" y="586"/>
                  <a:pt x="383" y="593"/>
                  <a:pt x="374" y="593"/>
                </a:cubicBezTo>
                <a:cubicBezTo>
                  <a:pt x="316" y="593"/>
                  <a:pt x="316" y="593"/>
                  <a:pt x="316" y="593"/>
                </a:cubicBezTo>
                <a:close/>
                <a:moveTo>
                  <a:pt x="332" y="507"/>
                </a:moveTo>
                <a:cubicBezTo>
                  <a:pt x="332" y="507"/>
                  <a:pt x="332" y="507"/>
                  <a:pt x="332" y="507"/>
                </a:cubicBezTo>
                <a:cubicBezTo>
                  <a:pt x="323" y="507"/>
                  <a:pt x="316" y="500"/>
                  <a:pt x="316" y="491"/>
                </a:cubicBezTo>
                <a:cubicBezTo>
                  <a:pt x="316" y="482"/>
                  <a:pt x="323" y="475"/>
                  <a:pt x="332" y="475"/>
                </a:cubicBezTo>
                <a:cubicBezTo>
                  <a:pt x="358" y="475"/>
                  <a:pt x="358" y="475"/>
                  <a:pt x="358" y="475"/>
                </a:cubicBezTo>
                <a:cubicBezTo>
                  <a:pt x="367" y="475"/>
                  <a:pt x="374" y="482"/>
                  <a:pt x="374" y="491"/>
                </a:cubicBezTo>
                <a:cubicBezTo>
                  <a:pt x="374" y="500"/>
                  <a:pt x="367" y="507"/>
                  <a:pt x="358" y="507"/>
                </a:cubicBezTo>
                <a:cubicBezTo>
                  <a:pt x="332" y="507"/>
                  <a:pt x="332" y="507"/>
                  <a:pt x="332" y="507"/>
                </a:cubicBezTo>
                <a:close/>
                <a:moveTo>
                  <a:pt x="332" y="335"/>
                </a:moveTo>
                <a:cubicBezTo>
                  <a:pt x="332" y="335"/>
                  <a:pt x="332" y="335"/>
                  <a:pt x="332" y="335"/>
                </a:cubicBezTo>
                <a:cubicBezTo>
                  <a:pt x="323" y="335"/>
                  <a:pt x="316" y="328"/>
                  <a:pt x="316" y="319"/>
                </a:cubicBezTo>
                <a:cubicBezTo>
                  <a:pt x="316" y="310"/>
                  <a:pt x="323" y="303"/>
                  <a:pt x="332" y="303"/>
                </a:cubicBezTo>
                <a:cubicBezTo>
                  <a:pt x="358" y="303"/>
                  <a:pt x="358" y="303"/>
                  <a:pt x="358" y="303"/>
                </a:cubicBezTo>
                <a:cubicBezTo>
                  <a:pt x="367" y="303"/>
                  <a:pt x="374" y="310"/>
                  <a:pt x="374" y="319"/>
                </a:cubicBezTo>
                <a:cubicBezTo>
                  <a:pt x="374" y="328"/>
                  <a:pt x="367" y="335"/>
                  <a:pt x="358" y="335"/>
                </a:cubicBezTo>
                <a:cubicBezTo>
                  <a:pt x="332" y="335"/>
                  <a:pt x="332" y="335"/>
                  <a:pt x="332" y="335"/>
                </a:cubicBezTo>
                <a:close/>
                <a:moveTo>
                  <a:pt x="316" y="421"/>
                </a:moveTo>
                <a:cubicBezTo>
                  <a:pt x="316" y="421"/>
                  <a:pt x="316" y="421"/>
                  <a:pt x="316" y="421"/>
                </a:cubicBezTo>
                <a:cubicBezTo>
                  <a:pt x="307" y="421"/>
                  <a:pt x="300" y="414"/>
                  <a:pt x="300" y="405"/>
                </a:cubicBezTo>
                <a:cubicBezTo>
                  <a:pt x="300" y="396"/>
                  <a:pt x="307" y="389"/>
                  <a:pt x="316" y="389"/>
                </a:cubicBezTo>
                <a:cubicBezTo>
                  <a:pt x="374" y="389"/>
                  <a:pt x="374" y="389"/>
                  <a:pt x="374" y="389"/>
                </a:cubicBezTo>
                <a:cubicBezTo>
                  <a:pt x="383" y="389"/>
                  <a:pt x="391" y="396"/>
                  <a:pt x="391" y="405"/>
                </a:cubicBezTo>
                <a:cubicBezTo>
                  <a:pt x="391" y="414"/>
                  <a:pt x="383" y="421"/>
                  <a:pt x="374" y="421"/>
                </a:cubicBezTo>
                <a:cubicBezTo>
                  <a:pt x="316" y="421"/>
                  <a:pt x="316" y="421"/>
                  <a:pt x="316" y="421"/>
                </a:cubicBezTo>
                <a:close/>
                <a:moveTo>
                  <a:pt x="316" y="249"/>
                </a:moveTo>
                <a:cubicBezTo>
                  <a:pt x="316" y="249"/>
                  <a:pt x="316" y="249"/>
                  <a:pt x="316" y="249"/>
                </a:cubicBezTo>
                <a:cubicBezTo>
                  <a:pt x="307" y="249"/>
                  <a:pt x="300" y="242"/>
                  <a:pt x="300" y="234"/>
                </a:cubicBezTo>
                <a:cubicBezTo>
                  <a:pt x="300" y="224"/>
                  <a:pt x="307" y="217"/>
                  <a:pt x="316" y="217"/>
                </a:cubicBezTo>
                <a:cubicBezTo>
                  <a:pt x="374" y="217"/>
                  <a:pt x="374" y="217"/>
                  <a:pt x="374" y="217"/>
                </a:cubicBezTo>
                <a:cubicBezTo>
                  <a:pt x="383" y="217"/>
                  <a:pt x="391" y="224"/>
                  <a:pt x="391" y="234"/>
                </a:cubicBezTo>
                <a:cubicBezTo>
                  <a:pt x="391" y="242"/>
                  <a:pt x="383" y="249"/>
                  <a:pt x="374" y="249"/>
                </a:cubicBezTo>
                <a:cubicBezTo>
                  <a:pt x="316" y="249"/>
                  <a:pt x="316" y="249"/>
                  <a:pt x="316" y="249"/>
                </a:cubicBezTo>
                <a:close/>
              </a:path>
            </a:pathLst>
          </a:custGeom>
          <a:solidFill>
            <a:schemeClr val="accent4"/>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Freeform 79"/>
          <p:cNvSpPr>
            <a:spLocks noEditPoints="1"/>
          </p:cNvSpPr>
          <p:nvPr/>
        </p:nvSpPr>
        <p:spPr bwMode="auto">
          <a:xfrm>
            <a:off x="4947856" y="2082800"/>
            <a:ext cx="302388" cy="353678"/>
          </a:xfrm>
          <a:custGeom>
            <a:avLst/>
            <a:gdLst>
              <a:gd name="T0" fmla="*/ 380 w 611"/>
              <a:gd name="T1" fmla="*/ 32 h 715"/>
              <a:gd name="T2" fmla="*/ 495 w 611"/>
              <a:gd name="T3" fmla="*/ 81 h 715"/>
              <a:gd name="T4" fmla="*/ 511 w 611"/>
              <a:gd name="T5" fmla="*/ 98 h 715"/>
              <a:gd name="T6" fmla="*/ 585 w 611"/>
              <a:gd name="T7" fmla="*/ 112 h 715"/>
              <a:gd name="T8" fmla="*/ 611 w 611"/>
              <a:gd name="T9" fmla="*/ 139 h 715"/>
              <a:gd name="T10" fmla="*/ 585 w 611"/>
              <a:gd name="T11" fmla="*/ 715 h 715"/>
              <a:gd name="T12" fmla="*/ 27 w 611"/>
              <a:gd name="T13" fmla="*/ 715 h 715"/>
              <a:gd name="T14" fmla="*/ 0 w 611"/>
              <a:gd name="T15" fmla="*/ 688 h 715"/>
              <a:gd name="T16" fmla="*/ 27 w 611"/>
              <a:gd name="T17" fmla="*/ 112 h 715"/>
              <a:gd name="T18" fmla="*/ 101 w 611"/>
              <a:gd name="T19" fmla="*/ 112 h 715"/>
              <a:gd name="T20" fmla="*/ 117 w 611"/>
              <a:gd name="T21" fmla="*/ 81 h 715"/>
              <a:gd name="T22" fmla="*/ 203 w 611"/>
              <a:gd name="T23" fmla="*/ 81 h 715"/>
              <a:gd name="T24" fmla="*/ 306 w 611"/>
              <a:gd name="T25" fmla="*/ 0 h 715"/>
              <a:gd name="T26" fmla="*/ 422 w 611"/>
              <a:gd name="T27" fmla="*/ 308 h 715"/>
              <a:gd name="T28" fmla="*/ 460 w 611"/>
              <a:gd name="T29" fmla="*/ 346 h 715"/>
              <a:gd name="T30" fmla="*/ 242 w 611"/>
              <a:gd name="T31" fmla="*/ 526 h 715"/>
              <a:gd name="T32" fmla="*/ 152 w 611"/>
              <a:gd name="T33" fmla="*/ 436 h 715"/>
              <a:gd name="T34" fmla="*/ 190 w 611"/>
              <a:gd name="T35" fmla="*/ 398 h 715"/>
              <a:gd name="T36" fmla="*/ 422 w 611"/>
              <a:gd name="T37" fmla="*/ 308 h 715"/>
              <a:gd name="T38" fmla="*/ 375 w 611"/>
              <a:gd name="T39" fmla="*/ 81 h 715"/>
              <a:gd name="T40" fmla="*/ 306 w 611"/>
              <a:gd name="T41" fmla="*/ 32 h 715"/>
              <a:gd name="T42" fmla="*/ 237 w 611"/>
              <a:gd name="T43" fmla="*/ 81 h 715"/>
              <a:gd name="T44" fmla="*/ 375 w 611"/>
              <a:gd name="T45" fmla="*/ 81 h 715"/>
              <a:gd name="T46" fmla="*/ 511 w 611"/>
              <a:gd name="T47" fmla="*/ 165 h 715"/>
              <a:gd name="T48" fmla="*/ 495 w 611"/>
              <a:gd name="T49" fmla="*/ 197 h 715"/>
              <a:gd name="T50" fmla="*/ 306 w 611"/>
              <a:gd name="T51" fmla="*/ 197 h 715"/>
              <a:gd name="T52" fmla="*/ 101 w 611"/>
              <a:gd name="T53" fmla="*/ 180 h 715"/>
              <a:gd name="T54" fmla="*/ 101 w 611"/>
              <a:gd name="T55" fmla="*/ 165 h 715"/>
              <a:gd name="T56" fmla="*/ 54 w 611"/>
              <a:gd name="T57" fmla="*/ 662 h 715"/>
              <a:gd name="T58" fmla="*/ 558 w 611"/>
              <a:gd name="T59" fmla="*/ 165 h 715"/>
              <a:gd name="T60" fmla="*/ 306 w 611"/>
              <a:gd name="T61" fmla="*/ 113 h 715"/>
              <a:gd name="T62" fmla="*/ 133 w 611"/>
              <a:gd name="T63" fmla="*/ 113 h 715"/>
              <a:gd name="T64" fmla="*/ 133 w 611"/>
              <a:gd name="T65" fmla="*/ 165 h 715"/>
              <a:gd name="T66" fmla="*/ 479 w 611"/>
              <a:gd name="T67" fmla="*/ 165 h 715"/>
              <a:gd name="T68" fmla="*/ 479 w 611"/>
              <a:gd name="T69" fmla="*/ 1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715">
                <a:moveTo>
                  <a:pt x="306" y="0"/>
                </a:moveTo>
                <a:cubicBezTo>
                  <a:pt x="335" y="0"/>
                  <a:pt x="361" y="12"/>
                  <a:pt x="380" y="32"/>
                </a:cubicBezTo>
                <a:cubicBezTo>
                  <a:pt x="394" y="45"/>
                  <a:pt x="404" y="62"/>
                  <a:pt x="408" y="81"/>
                </a:cubicBezTo>
                <a:cubicBezTo>
                  <a:pt x="495" y="81"/>
                  <a:pt x="495" y="81"/>
                  <a:pt x="495" y="81"/>
                </a:cubicBezTo>
                <a:cubicBezTo>
                  <a:pt x="504" y="81"/>
                  <a:pt x="511" y="88"/>
                  <a:pt x="511" y="97"/>
                </a:cubicBezTo>
                <a:cubicBezTo>
                  <a:pt x="511" y="98"/>
                  <a:pt x="511" y="98"/>
                  <a:pt x="511" y="98"/>
                </a:cubicBezTo>
                <a:cubicBezTo>
                  <a:pt x="511" y="112"/>
                  <a:pt x="511" y="112"/>
                  <a:pt x="511" y="112"/>
                </a:cubicBezTo>
                <a:cubicBezTo>
                  <a:pt x="585" y="112"/>
                  <a:pt x="585" y="112"/>
                  <a:pt x="585" y="112"/>
                </a:cubicBezTo>
                <a:cubicBezTo>
                  <a:pt x="599" y="112"/>
                  <a:pt x="611" y="124"/>
                  <a:pt x="611" y="139"/>
                </a:cubicBezTo>
                <a:cubicBezTo>
                  <a:pt x="611" y="139"/>
                  <a:pt x="611" y="139"/>
                  <a:pt x="611" y="139"/>
                </a:cubicBezTo>
                <a:cubicBezTo>
                  <a:pt x="611" y="688"/>
                  <a:pt x="611" y="688"/>
                  <a:pt x="611" y="688"/>
                </a:cubicBezTo>
                <a:cubicBezTo>
                  <a:pt x="611" y="704"/>
                  <a:pt x="599" y="715"/>
                  <a:pt x="585" y="715"/>
                </a:cubicBezTo>
                <a:cubicBezTo>
                  <a:pt x="584" y="715"/>
                  <a:pt x="584" y="715"/>
                  <a:pt x="584" y="715"/>
                </a:cubicBezTo>
                <a:cubicBezTo>
                  <a:pt x="27" y="715"/>
                  <a:pt x="27" y="715"/>
                  <a:pt x="27" y="715"/>
                </a:cubicBezTo>
                <a:cubicBezTo>
                  <a:pt x="12" y="715"/>
                  <a:pt x="0" y="704"/>
                  <a:pt x="0" y="688"/>
                </a:cubicBezTo>
                <a:cubicBezTo>
                  <a:pt x="0" y="688"/>
                  <a:pt x="0" y="688"/>
                  <a:pt x="0" y="688"/>
                </a:cubicBezTo>
                <a:cubicBezTo>
                  <a:pt x="0" y="139"/>
                  <a:pt x="0" y="139"/>
                  <a:pt x="0" y="139"/>
                </a:cubicBezTo>
                <a:cubicBezTo>
                  <a:pt x="0" y="124"/>
                  <a:pt x="12" y="112"/>
                  <a:pt x="27" y="112"/>
                </a:cubicBezTo>
                <a:cubicBezTo>
                  <a:pt x="28" y="112"/>
                  <a:pt x="28" y="112"/>
                  <a:pt x="28" y="112"/>
                </a:cubicBezTo>
                <a:cubicBezTo>
                  <a:pt x="101" y="112"/>
                  <a:pt x="101" y="112"/>
                  <a:pt x="101" y="112"/>
                </a:cubicBezTo>
                <a:cubicBezTo>
                  <a:pt x="101" y="97"/>
                  <a:pt x="101" y="97"/>
                  <a:pt x="101" y="97"/>
                </a:cubicBezTo>
                <a:cubicBezTo>
                  <a:pt x="101" y="88"/>
                  <a:pt x="108" y="81"/>
                  <a:pt x="117" y="81"/>
                </a:cubicBezTo>
                <a:cubicBezTo>
                  <a:pt x="117" y="81"/>
                  <a:pt x="117" y="81"/>
                  <a:pt x="117" y="81"/>
                </a:cubicBezTo>
                <a:cubicBezTo>
                  <a:pt x="203" y="81"/>
                  <a:pt x="203" y="81"/>
                  <a:pt x="203" y="81"/>
                </a:cubicBezTo>
                <a:cubicBezTo>
                  <a:pt x="208" y="62"/>
                  <a:pt x="218" y="45"/>
                  <a:pt x="231" y="32"/>
                </a:cubicBezTo>
                <a:cubicBezTo>
                  <a:pt x="250" y="12"/>
                  <a:pt x="277" y="0"/>
                  <a:pt x="306" y="0"/>
                </a:cubicBezTo>
                <a:close/>
                <a:moveTo>
                  <a:pt x="422" y="308"/>
                </a:moveTo>
                <a:cubicBezTo>
                  <a:pt x="422" y="308"/>
                  <a:pt x="422" y="308"/>
                  <a:pt x="422" y="308"/>
                </a:cubicBezTo>
                <a:cubicBezTo>
                  <a:pt x="432" y="298"/>
                  <a:pt x="449" y="298"/>
                  <a:pt x="460" y="308"/>
                </a:cubicBezTo>
                <a:cubicBezTo>
                  <a:pt x="470" y="319"/>
                  <a:pt x="470" y="336"/>
                  <a:pt x="460" y="346"/>
                </a:cubicBezTo>
                <a:cubicBezTo>
                  <a:pt x="280" y="526"/>
                  <a:pt x="280" y="526"/>
                  <a:pt x="280" y="526"/>
                </a:cubicBezTo>
                <a:cubicBezTo>
                  <a:pt x="269" y="537"/>
                  <a:pt x="252" y="537"/>
                  <a:pt x="242" y="526"/>
                </a:cubicBezTo>
                <a:cubicBezTo>
                  <a:pt x="241" y="526"/>
                  <a:pt x="241" y="526"/>
                  <a:pt x="241" y="526"/>
                </a:cubicBezTo>
                <a:cubicBezTo>
                  <a:pt x="152" y="436"/>
                  <a:pt x="152" y="436"/>
                  <a:pt x="152" y="436"/>
                </a:cubicBezTo>
                <a:cubicBezTo>
                  <a:pt x="141" y="426"/>
                  <a:pt x="141" y="409"/>
                  <a:pt x="152" y="398"/>
                </a:cubicBezTo>
                <a:cubicBezTo>
                  <a:pt x="162" y="388"/>
                  <a:pt x="179" y="388"/>
                  <a:pt x="190" y="398"/>
                </a:cubicBezTo>
                <a:cubicBezTo>
                  <a:pt x="261" y="469"/>
                  <a:pt x="261" y="469"/>
                  <a:pt x="261" y="469"/>
                </a:cubicBezTo>
                <a:cubicBezTo>
                  <a:pt x="422" y="308"/>
                  <a:pt x="422" y="308"/>
                  <a:pt x="422" y="308"/>
                </a:cubicBezTo>
                <a:close/>
                <a:moveTo>
                  <a:pt x="375" y="81"/>
                </a:moveTo>
                <a:cubicBezTo>
                  <a:pt x="375" y="81"/>
                  <a:pt x="375" y="81"/>
                  <a:pt x="375" y="81"/>
                </a:cubicBezTo>
                <a:cubicBezTo>
                  <a:pt x="371" y="71"/>
                  <a:pt x="365" y="62"/>
                  <a:pt x="358" y="54"/>
                </a:cubicBezTo>
                <a:cubicBezTo>
                  <a:pt x="344" y="41"/>
                  <a:pt x="326" y="32"/>
                  <a:pt x="306" y="32"/>
                </a:cubicBezTo>
                <a:cubicBezTo>
                  <a:pt x="285" y="32"/>
                  <a:pt x="267" y="41"/>
                  <a:pt x="254" y="54"/>
                </a:cubicBezTo>
                <a:cubicBezTo>
                  <a:pt x="246" y="62"/>
                  <a:pt x="240" y="71"/>
                  <a:pt x="237" y="81"/>
                </a:cubicBezTo>
                <a:cubicBezTo>
                  <a:pt x="306" y="81"/>
                  <a:pt x="306" y="81"/>
                  <a:pt x="306" y="81"/>
                </a:cubicBezTo>
                <a:cubicBezTo>
                  <a:pt x="375" y="81"/>
                  <a:pt x="375" y="81"/>
                  <a:pt x="375" y="81"/>
                </a:cubicBezTo>
                <a:close/>
                <a:moveTo>
                  <a:pt x="511" y="165"/>
                </a:moveTo>
                <a:cubicBezTo>
                  <a:pt x="511" y="165"/>
                  <a:pt x="511" y="165"/>
                  <a:pt x="511" y="165"/>
                </a:cubicBezTo>
                <a:cubicBezTo>
                  <a:pt x="511" y="180"/>
                  <a:pt x="511" y="180"/>
                  <a:pt x="511" y="180"/>
                </a:cubicBezTo>
                <a:cubicBezTo>
                  <a:pt x="511" y="189"/>
                  <a:pt x="504" y="197"/>
                  <a:pt x="495" y="197"/>
                </a:cubicBezTo>
                <a:cubicBezTo>
                  <a:pt x="494" y="197"/>
                  <a:pt x="494" y="197"/>
                  <a:pt x="494" y="197"/>
                </a:cubicBezTo>
                <a:cubicBezTo>
                  <a:pt x="306" y="197"/>
                  <a:pt x="306" y="197"/>
                  <a:pt x="306" y="197"/>
                </a:cubicBezTo>
                <a:cubicBezTo>
                  <a:pt x="117" y="197"/>
                  <a:pt x="117" y="197"/>
                  <a:pt x="117" y="197"/>
                </a:cubicBezTo>
                <a:cubicBezTo>
                  <a:pt x="108" y="197"/>
                  <a:pt x="101" y="189"/>
                  <a:pt x="101" y="180"/>
                </a:cubicBezTo>
                <a:cubicBezTo>
                  <a:pt x="101" y="180"/>
                  <a:pt x="101" y="180"/>
                  <a:pt x="101" y="180"/>
                </a:cubicBezTo>
                <a:cubicBezTo>
                  <a:pt x="101" y="165"/>
                  <a:pt x="101" y="165"/>
                  <a:pt x="101" y="165"/>
                </a:cubicBezTo>
                <a:cubicBezTo>
                  <a:pt x="54" y="165"/>
                  <a:pt x="54" y="165"/>
                  <a:pt x="54" y="165"/>
                </a:cubicBezTo>
                <a:cubicBezTo>
                  <a:pt x="54" y="662"/>
                  <a:pt x="54" y="662"/>
                  <a:pt x="54" y="662"/>
                </a:cubicBezTo>
                <a:cubicBezTo>
                  <a:pt x="558" y="662"/>
                  <a:pt x="558" y="662"/>
                  <a:pt x="558" y="662"/>
                </a:cubicBezTo>
                <a:cubicBezTo>
                  <a:pt x="558" y="165"/>
                  <a:pt x="558" y="165"/>
                  <a:pt x="558" y="165"/>
                </a:cubicBezTo>
                <a:cubicBezTo>
                  <a:pt x="511" y="165"/>
                  <a:pt x="511" y="165"/>
                  <a:pt x="511" y="165"/>
                </a:cubicBezTo>
                <a:close/>
                <a:moveTo>
                  <a:pt x="306" y="113"/>
                </a:moveTo>
                <a:cubicBezTo>
                  <a:pt x="306" y="113"/>
                  <a:pt x="306" y="113"/>
                  <a:pt x="306" y="113"/>
                </a:cubicBezTo>
                <a:cubicBezTo>
                  <a:pt x="133" y="113"/>
                  <a:pt x="133" y="113"/>
                  <a:pt x="133" y="113"/>
                </a:cubicBezTo>
                <a:cubicBezTo>
                  <a:pt x="133" y="139"/>
                  <a:pt x="133" y="139"/>
                  <a:pt x="133" y="139"/>
                </a:cubicBezTo>
                <a:cubicBezTo>
                  <a:pt x="133" y="165"/>
                  <a:pt x="133" y="165"/>
                  <a:pt x="133" y="165"/>
                </a:cubicBezTo>
                <a:cubicBezTo>
                  <a:pt x="306" y="165"/>
                  <a:pt x="306" y="165"/>
                  <a:pt x="306" y="165"/>
                </a:cubicBezTo>
                <a:cubicBezTo>
                  <a:pt x="479" y="165"/>
                  <a:pt x="479" y="165"/>
                  <a:pt x="479" y="165"/>
                </a:cubicBezTo>
                <a:cubicBezTo>
                  <a:pt x="479" y="139"/>
                  <a:pt x="479" y="139"/>
                  <a:pt x="479" y="139"/>
                </a:cubicBezTo>
                <a:cubicBezTo>
                  <a:pt x="479" y="113"/>
                  <a:pt x="479" y="113"/>
                  <a:pt x="479" y="113"/>
                </a:cubicBezTo>
                <a:cubicBezTo>
                  <a:pt x="306" y="113"/>
                  <a:pt x="306" y="113"/>
                  <a:pt x="306" y="113"/>
                </a:cubicBezTo>
                <a:close/>
              </a:path>
            </a:pathLst>
          </a:custGeom>
          <a:solidFill>
            <a:schemeClr val="accent2"/>
          </a:solidFill>
          <a:ln>
            <a:noFill/>
          </a:ln>
        </p:spPr>
        <p:txBody>
          <a:bodyPr vert="horz" wrap="square" lIns="91431" tIns="45715" rIns="91431" bIns="45715" numCol="1" anchor="t" anchorCtr="0" compatLnSpc="1"/>
          <a:lstStyle/>
          <a:p>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0-#ppt_w/2"/>
                                          </p:val>
                                        </p:tav>
                                        <p:tav tm="100000">
                                          <p:val>
                                            <p:strVal val="#ppt_x"/>
                                          </p:val>
                                        </p:tav>
                                      </p:tavLst>
                                    </p:anim>
                                    <p:anim calcmode="lin" valueType="num">
                                      <p:cBhvr additive="base">
                                        <p:cTn id="50" dur="500" fill="hold"/>
                                        <p:tgtEl>
                                          <p:spTgt spid="8"/>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0-#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p:bldP spid="9" grpId="0"/>
      <p:bldP spid="10" grpId="0"/>
      <p:bldP spid="11" grpId="0"/>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7"/>
          <p:cNvSpPr>
            <a:spLocks noChangeAspect="1"/>
          </p:cNvSpPr>
          <p:nvPr/>
        </p:nvSpPr>
        <p:spPr bwMode="auto">
          <a:xfrm>
            <a:off x="3405252" y="1565275"/>
            <a:ext cx="2628756" cy="3560763"/>
          </a:xfrm>
          <a:custGeom>
            <a:avLst/>
            <a:gdLst>
              <a:gd name="T0" fmla="*/ 865723 w 1218"/>
              <a:gd name="T1" fmla="*/ 3561092 h 1586"/>
              <a:gd name="T2" fmla="*/ 1435676 w 1218"/>
              <a:gd name="T3" fmla="*/ 3561092 h 1586"/>
              <a:gd name="T4" fmla="*/ 1396816 w 1218"/>
              <a:gd name="T5" fmla="*/ 2847077 h 1586"/>
              <a:gd name="T6" fmla="*/ 1651567 w 1218"/>
              <a:gd name="T7" fmla="*/ 1675016 h 1586"/>
              <a:gd name="T8" fmla="*/ 2543198 w 1218"/>
              <a:gd name="T9" fmla="*/ 1675016 h 1586"/>
              <a:gd name="T10" fmla="*/ 1673156 w 1218"/>
              <a:gd name="T11" fmla="*/ 1513352 h 1586"/>
              <a:gd name="T12" fmla="*/ 2629554 w 1218"/>
              <a:gd name="T13" fmla="*/ 1030606 h 1586"/>
              <a:gd name="T14" fmla="*/ 2040171 w 1218"/>
              <a:gd name="T15" fmla="*/ 1005907 h 1586"/>
              <a:gd name="T16" fmla="*/ 2055284 w 1218"/>
              <a:gd name="T17" fmla="*/ 444575 h 1586"/>
              <a:gd name="T18" fmla="*/ 1772466 w 1218"/>
              <a:gd name="T19" fmla="*/ 1174307 h 1586"/>
              <a:gd name="T20" fmla="*/ 1364432 w 1218"/>
              <a:gd name="T21" fmla="*/ 1675016 h 1586"/>
              <a:gd name="T22" fmla="*/ 1772466 w 1218"/>
              <a:gd name="T23" fmla="*/ 467028 h 1586"/>
              <a:gd name="T24" fmla="*/ 1312618 w 1218"/>
              <a:gd name="T25" fmla="*/ 808318 h 1586"/>
              <a:gd name="T26" fmla="*/ 675739 w 1218"/>
              <a:gd name="T27" fmla="*/ 58379 h 1586"/>
              <a:gd name="T28" fmla="*/ 1167971 w 1218"/>
              <a:gd name="T29" fmla="*/ 714015 h 1586"/>
              <a:gd name="T30" fmla="*/ 693011 w 1218"/>
              <a:gd name="T31" fmla="*/ 487236 h 1586"/>
              <a:gd name="T32" fmla="*/ 243957 w 1218"/>
              <a:gd name="T33" fmla="*/ 240250 h 1586"/>
              <a:gd name="T34" fmla="*/ 693011 w 1218"/>
              <a:gd name="T35" fmla="*/ 538879 h 1586"/>
              <a:gd name="T36" fmla="*/ 1202514 w 1218"/>
              <a:gd name="T37" fmla="*/ 1005907 h 1586"/>
              <a:gd name="T38" fmla="*/ 1245692 w 1218"/>
              <a:gd name="T39" fmla="*/ 2029778 h 1586"/>
              <a:gd name="T40" fmla="*/ 813910 w 1218"/>
              <a:gd name="T41" fmla="*/ 1556013 h 1586"/>
              <a:gd name="T42" fmla="*/ 645514 w 1218"/>
              <a:gd name="T43" fmla="*/ 913849 h 1586"/>
              <a:gd name="T44" fmla="*/ 593701 w 1218"/>
              <a:gd name="T45" fmla="*/ 1454973 h 1586"/>
              <a:gd name="T46" fmla="*/ 0 w 1218"/>
              <a:gd name="T47" fmla="*/ 1486408 h 1586"/>
              <a:gd name="T48" fmla="*/ 693011 w 1218"/>
              <a:gd name="T49" fmla="*/ 1594184 h 1586"/>
              <a:gd name="T50" fmla="*/ 1107522 w 1218"/>
              <a:gd name="T51" fmla="*/ 2200423 h 1586"/>
              <a:gd name="T52" fmla="*/ 269864 w 1218"/>
              <a:gd name="T53" fmla="*/ 2330652 h 1586"/>
              <a:gd name="T54" fmla="*/ 1081615 w 1218"/>
              <a:gd name="T55" fmla="*/ 2357596 h 1586"/>
              <a:gd name="T56" fmla="*/ 865723 w 1218"/>
              <a:gd name="T57" fmla="*/ 3561092 h 15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18" h="1586">
                <a:moveTo>
                  <a:pt x="401" y="1586"/>
                </a:moveTo>
                <a:cubicBezTo>
                  <a:pt x="665" y="1586"/>
                  <a:pt x="665" y="1586"/>
                  <a:pt x="665" y="1586"/>
                </a:cubicBezTo>
                <a:cubicBezTo>
                  <a:pt x="665" y="1586"/>
                  <a:pt x="659" y="1456"/>
                  <a:pt x="647" y="1268"/>
                </a:cubicBezTo>
                <a:cubicBezTo>
                  <a:pt x="635" y="1080"/>
                  <a:pt x="629" y="840"/>
                  <a:pt x="765" y="746"/>
                </a:cubicBezTo>
                <a:cubicBezTo>
                  <a:pt x="901" y="652"/>
                  <a:pt x="1096" y="648"/>
                  <a:pt x="1178" y="746"/>
                </a:cubicBezTo>
                <a:cubicBezTo>
                  <a:pt x="1178" y="746"/>
                  <a:pt x="1017" y="568"/>
                  <a:pt x="775" y="674"/>
                </a:cubicBezTo>
                <a:cubicBezTo>
                  <a:pt x="775" y="674"/>
                  <a:pt x="912" y="370"/>
                  <a:pt x="1218" y="459"/>
                </a:cubicBezTo>
                <a:cubicBezTo>
                  <a:pt x="1218" y="459"/>
                  <a:pt x="1081" y="404"/>
                  <a:pt x="945" y="448"/>
                </a:cubicBezTo>
                <a:cubicBezTo>
                  <a:pt x="945" y="448"/>
                  <a:pt x="1022" y="359"/>
                  <a:pt x="952" y="198"/>
                </a:cubicBezTo>
                <a:cubicBezTo>
                  <a:pt x="952" y="198"/>
                  <a:pt x="1027" y="402"/>
                  <a:pt x="821" y="523"/>
                </a:cubicBezTo>
                <a:cubicBezTo>
                  <a:pt x="714" y="586"/>
                  <a:pt x="632" y="746"/>
                  <a:pt x="632" y="746"/>
                </a:cubicBezTo>
                <a:cubicBezTo>
                  <a:pt x="632" y="746"/>
                  <a:pt x="551" y="236"/>
                  <a:pt x="821" y="208"/>
                </a:cubicBezTo>
                <a:cubicBezTo>
                  <a:pt x="821" y="208"/>
                  <a:pt x="668" y="205"/>
                  <a:pt x="608" y="360"/>
                </a:cubicBezTo>
                <a:cubicBezTo>
                  <a:pt x="608" y="360"/>
                  <a:pt x="557" y="0"/>
                  <a:pt x="313" y="26"/>
                </a:cubicBezTo>
                <a:cubicBezTo>
                  <a:pt x="313" y="26"/>
                  <a:pt x="521" y="8"/>
                  <a:pt x="541" y="318"/>
                </a:cubicBezTo>
                <a:cubicBezTo>
                  <a:pt x="541" y="318"/>
                  <a:pt x="482" y="198"/>
                  <a:pt x="321" y="217"/>
                </a:cubicBezTo>
                <a:cubicBezTo>
                  <a:pt x="161" y="236"/>
                  <a:pt x="113" y="107"/>
                  <a:pt x="113" y="107"/>
                </a:cubicBezTo>
                <a:cubicBezTo>
                  <a:pt x="113" y="107"/>
                  <a:pt x="154" y="229"/>
                  <a:pt x="321" y="240"/>
                </a:cubicBezTo>
                <a:cubicBezTo>
                  <a:pt x="489" y="252"/>
                  <a:pt x="555" y="378"/>
                  <a:pt x="557" y="448"/>
                </a:cubicBezTo>
                <a:cubicBezTo>
                  <a:pt x="559" y="518"/>
                  <a:pt x="577" y="904"/>
                  <a:pt x="577" y="904"/>
                </a:cubicBezTo>
                <a:cubicBezTo>
                  <a:pt x="577" y="904"/>
                  <a:pt x="485" y="767"/>
                  <a:pt x="377" y="693"/>
                </a:cubicBezTo>
                <a:cubicBezTo>
                  <a:pt x="269" y="618"/>
                  <a:pt x="229" y="510"/>
                  <a:pt x="299" y="407"/>
                </a:cubicBezTo>
                <a:cubicBezTo>
                  <a:pt x="299" y="407"/>
                  <a:pt x="213" y="494"/>
                  <a:pt x="275" y="648"/>
                </a:cubicBezTo>
                <a:cubicBezTo>
                  <a:pt x="275" y="648"/>
                  <a:pt x="135" y="592"/>
                  <a:pt x="0" y="662"/>
                </a:cubicBezTo>
                <a:cubicBezTo>
                  <a:pt x="0" y="662"/>
                  <a:pt x="192" y="586"/>
                  <a:pt x="321" y="710"/>
                </a:cubicBezTo>
                <a:cubicBezTo>
                  <a:pt x="451" y="834"/>
                  <a:pt x="513" y="980"/>
                  <a:pt x="513" y="980"/>
                </a:cubicBezTo>
                <a:cubicBezTo>
                  <a:pt x="513" y="980"/>
                  <a:pt x="297" y="886"/>
                  <a:pt x="125" y="1038"/>
                </a:cubicBezTo>
                <a:cubicBezTo>
                  <a:pt x="125" y="1038"/>
                  <a:pt x="431" y="886"/>
                  <a:pt x="501" y="1050"/>
                </a:cubicBezTo>
                <a:cubicBezTo>
                  <a:pt x="571" y="1214"/>
                  <a:pt x="551" y="1440"/>
                  <a:pt x="401" y="1586"/>
                </a:cubicBezTo>
                <a:close/>
              </a:path>
            </a:pathLst>
          </a:custGeom>
          <a:solidFill>
            <a:schemeClr val="accent1"/>
          </a:solidFill>
          <a:ln>
            <a:noFill/>
          </a:ln>
        </p:spPr>
        <p:txBody>
          <a:bodyPr lIns="91214" tIns="45609" rIns="91214" bIns="45609"/>
          <a:lstStyle/>
          <a:p>
            <a:endParaRPr lang="zh-CN" altLang="en-US"/>
          </a:p>
        </p:txBody>
      </p:sp>
      <p:grpSp>
        <p:nvGrpSpPr>
          <p:cNvPr id="2" name="组合 65"/>
          <p:cNvGrpSpPr/>
          <p:nvPr/>
        </p:nvGrpSpPr>
        <p:grpSpPr>
          <a:xfrm>
            <a:off x="5900723" y="2954183"/>
            <a:ext cx="739834" cy="716678"/>
            <a:chOff x="3304057" y="4004437"/>
            <a:chExt cx="1057275" cy="1057275"/>
          </a:xfrm>
          <a:noFill/>
        </p:grpSpPr>
        <p:sp>
          <p:nvSpPr>
            <p:cNvPr id="67" name="Oval 38"/>
            <p:cNvSpPr/>
            <p:nvPr/>
          </p:nvSpPr>
          <p:spPr>
            <a:xfrm>
              <a:off x="3304057" y="4004437"/>
              <a:ext cx="1057275" cy="105727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sz="900" b="1" dirty="0">
                <a:solidFill>
                  <a:schemeClr val="bg1">
                    <a:lumMod val="75000"/>
                  </a:schemeClr>
                </a:solidFill>
                <a:latin typeface="锐字云字库姚体1.0" panose="02010604000000000000" charset="-122"/>
                <a:ea typeface="锐字云字库姚体1.0" panose="02010604000000000000" charset="-122"/>
              </a:endParaRPr>
            </a:p>
          </p:txBody>
        </p:sp>
        <p:sp>
          <p:nvSpPr>
            <p:cNvPr id="68" name="TextBox 29"/>
            <p:cNvSpPr txBox="1"/>
            <p:nvPr/>
          </p:nvSpPr>
          <p:spPr>
            <a:xfrm>
              <a:off x="3304057" y="4336497"/>
              <a:ext cx="868673" cy="385939"/>
            </a:xfrm>
            <a:prstGeom prst="rect">
              <a:avLst/>
            </a:prstGeom>
            <a:grpFill/>
            <a:ln>
              <a:noFill/>
            </a:ln>
          </p:spPr>
          <p:txBody>
            <a:bodyPr wrap="none">
              <a:spAutoFit/>
            </a:bodyPr>
            <a:lstStyle/>
            <a:p>
              <a:pPr defTabSz="1100455">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1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3" name="组合 68"/>
          <p:cNvGrpSpPr/>
          <p:nvPr/>
        </p:nvGrpSpPr>
        <p:grpSpPr>
          <a:xfrm>
            <a:off x="2697566" y="2758183"/>
            <a:ext cx="707095" cy="636352"/>
            <a:chOff x="1065850" y="3419675"/>
            <a:chExt cx="1010481" cy="938775"/>
          </a:xfrm>
          <a:noFill/>
        </p:grpSpPr>
        <p:sp>
          <p:nvSpPr>
            <p:cNvPr id="70" name="Oval 35"/>
            <p:cNvSpPr/>
            <p:nvPr/>
          </p:nvSpPr>
          <p:spPr bwMode="auto">
            <a:xfrm>
              <a:off x="1137556" y="3419675"/>
              <a:ext cx="938775" cy="938775"/>
            </a:xfrm>
            <a:prstGeom prst="ellipse">
              <a:avLst/>
            </a:prstGeom>
            <a:noFill/>
            <a:ln>
              <a:solidFill>
                <a:schemeClr val="accent1"/>
              </a:solidFill>
            </a:ln>
            <a:extLst>
              <a:ext uri="{909E8E84-426E-40DD-AFC4-6F175D3DCCD1}">
                <a14:hiddenFill xmlns:a14="http://schemas.microsoft.com/office/drawing/2010/main">
                  <a:solidFill>
                    <a:srgbClr val="7F98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1" name="TextBox 32"/>
            <p:cNvSpPr txBox="1"/>
            <p:nvPr/>
          </p:nvSpPr>
          <p:spPr>
            <a:xfrm>
              <a:off x="1065850" y="3654125"/>
              <a:ext cx="868667" cy="385939"/>
            </a:xfrm>
            <a:prstGeom prst="rect">
              <a:avLst/>
            </a:prstGeom>
            <a:grpFill/>
            <a:ln>
              <a:noFill/>
            </a:ln>
          </p:spPr>
          <p:txBody>
            <a:bodyPr wrap="none">
              <a:spAutoFit/>
            </a:bodyPr>
            <a:lstStyle/>
            <a:p>
              <a:pPr defTabSz="1100455">
                <a:defRPr/>
              </a:pPr>
              <a:r>
                <a:rPr lang="zh-CN" altLang="en-US" sz="11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1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4" name="组合 71"/>
          <p:cNvGrpSpPr/>
          <p:nvPr/>
        </p:nvGrpSpPr>
        <p:grpSpPr bwMode="auto">
          <a:xfrm>
            <a:off x="5943526" y="2163763"/>
            <a:ext cx="647665" cy="627062"/>
            <a:chOff x="5077317" y="2803490"/>
            <a:chExt cx="924781" cy="925694"/>
          </a:xfrm>
        </p:grpSpPr>
        <p:sp>
          <p:nvSpPr>
            <p:cNvPr id="73" name="Oval 26"/>
            <p:cNvSpPr/>
            <p:nvPr/>
          </p:nvSpPr>
          <p:spPr bwMode="auto">
            <a:xfrm>
              <a:off x="5077317" y="2803490"/>
              <a:ext cx="924781" cy="92569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4" name="TextBox 35"/>
            <p:cNvSpPr txBox="1"/>
            <p:nvPr/>
          </p:nvSpPr>
          <p:spPr>
            <a:xfrm>
              <a:off x="5088651" y="3075340"/>
              <a:ext cx="813010" cy="363481"/>
            </a:xfrm>
            <a:prstGeom prst="rect">
              <a:avLst/>
            </a:prstGeom>
            <a:noFill/>
          </p:spPr>
          <p:txBody>
            <a:bodyPr wrap="none">
              <a:spAutoFit/>
            </a:bodyPr>
            <a:lstStyle/>
            <a:p>
              <a:pPr defTabSz="1100455">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0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5" name="组合 74"/>
          <p:cNvGrpSpPr/>
          <p:nvPr/>
        </p:nvGrpSpPr>
        <p:grpSpPr>
          <a:xfrm>
            <a:off x="4780903" y="1439560"/>
            <a:ext cx="638842" cy="588324"/>
            <a:chOff x="3769589" y="1850960"/>
            <a:chExt cx="912943" cy="867922"/>
          </a:xfrm>
          <a:solidFill>
            <a:schemeClr val="tx1">
              <a:lumMod val="50000"/>
            </a:schemeClr>
          </a:solidFill>
        </p:grpSpPr>
        <p:sp>
          <p:nvSpPr>
            <p:cNvPr id="76" name="Oval 22"/>
            <p:cNvSpPr/>
            <p:nvPr/>
          </p:nvSpPr>
          <p:spPr bwMode="auto">
            <a:xfrm>
              <a:off x="3814606" y="1850960"/>
              <a:ext cx="867926" cy="8679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77" name="TextBox 38"/>
            <p:cNvSpPr txBox="1"/>
            <p:nvPr/>
          </p:nvSpPr>
          <p:spPr>
            <a:xfrm>
              <a:off x="3769589" y="2066663"/>
              <a:ext cx="813688" cy="363236"/>
            </a:xfrm>
            <a:prstGeom prst="rect">
              <a:avLst/>
            </a:prstGeom>
            <a:noFill/>
          </p:spPr>
          <p:txBody>
            <a:bodyPr wrap="none">
              <a:spAutoFit/>
            </a:bodyPr>
            <a:lstStyle/>
            <a:p>
              <a:pPr defTabSz="1100455">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000" dirty="0">
                <a:solidFill>
                  <a:schemeClr val="bg1">
                    <a:lumMod val="75000"/>
                  </a:schemeClr>
                </a:solidFill>
                <a:latin typeface="锐字云字库姚体1.0" panose="02010604000000000000" charset="-122"/>
                <a:ea typeface="锐字云字库姚体1.0" panose="02010604000000000000" charset="-122"/>
              </a:endParaRPr>
            </a:p>
          </p:txBody>
        </p:sp>
      </p:grpSp>
      <p:grpSp>
        <p:nvGrpSpPr>
          <p:cNvPr id="6" name="组合 77"/>
          <p:cNvGrpSpPr/>
          <p:nvPr/>
        </p:nvGrpSpPr>
        <p:grpSpPr>
          <a:xfrm>
            <a:off x="3587361" y="1066818"/>
            <a:ext cx="646564" cy="626324"/>
            <a:chOff x="1537333" y="1706936"/>
            <a:chExt cx="923981" cy="923983"/>
          </a:xfrm>
          <a:noFill/>
        </p:grpSpPr>
        <p:sp>
          <p:nvSpPr>
            <p:cNvPr id="79" name="Oval 18"/>
            <p:cNvSpPr/>
            <p:nvPr/>
          </p:nvSpPr>
          <p:spPr bwMode="auto">
            <a:xfrm>
              <a:off x="1537333" y="1706936"/>
              <a:ext cx="923981" cy="923983"/>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00455">
                <a:defRPr/>
              </a:pPr>
              <a:endParaRPr lang="en-US" altLang="zh-CN" dirty="0">
                <a:solidFill>
                  <a:schemeClr val="bg1">
                    <a:lumMod val="75000"/>
                  </a:schemeClr>
                </a:solidFill>
                <a:latin typeface="锐字云字库姚体1.0" panose="02010604000000000000" charset="-122"/>
                <a:ea typeface="锐字云字库姚体1.0" panose="02010604000000000000" charset="-122"/>
              </a:endParaRPr>
            </a:p>
          </p:txBody>
        </p:sp>
        <p:sp>
          <p:nvSpPr>
            <p:cNvPr id="80" name="TextBox 41"/>
            <p:cNvSpPr txBox="1"/>
            <p:nvPr/>
          </p:nvSpPr>
          <p:spPr>
            <a:xfrm>
              <a:off x="1539491" y="2020981"/>
              <a:ext cx="813690" cy="363237"/>
            </a:xfrm>
            <a:prstGeom prst="rect">
              <a:avLst/>
            </a:prstGeom>
            <a:grpFill/>
            <a:ln>
              <a:noFill/>
            </a:ln>
          </p:spPr>
          <p:txBody>
            <a:bodyPr wrap="none">
              <a:spAutoFit/>
            </a:bodyPr>
            <a:lstStyle/>
            <a:p>
              <a:pPr defTabSz="1100455">
                <a:defRPr/>
              </a:pPr>
              <a:r>
                <a:rPr lang="zh-CN" altLang="en-US" sz="1000" dirty="0">
                  <a:solidFill>
                    <a:schemeClr val="bg1">
                      <a:lumMod val="75000"/>
                    </a:schemeClr>
                  </a:solidFill>
                  <a:latin typeface="锐字云字库姚体1.0" panose="02010604000000000000" charset="-122"/>
                  <a:ea typeface="锐字云字库姚体1.0" panose="02010604000000000000" charset="-122"/>
                </a:rPr>
                <a:t>关键词</a:t>
              </a:r>
              <a:endParaRPr lang="zh-CN" altLang="en-US" sz="1000" dirty="0">
                <a:solidFill>
                  <a:schemeClr val="bg1">
                    <a:lumMod val="75000"/>
                  </a:schemeClr>
                </a:solidFill>
                <a:latin typeface="锐字云字库姚体1.0" panose="02010604000000000000" charset="-122"/>
                <a:ea typeface="锐字云字库姚体1.0" panose="02010604000000000000" charset="-122"/>
              </a:endParaRPr>
            </a:p>
          </p:txBody>
        </p:sp>
      </p:grpSp>
      <p:sp>
        <p:nvSpPr>
          <p:cNvPr id="81" name="Oval 18"/>
          <p:cNvSpPr/>
          <p:nvPr/>
        </p:nvSpPr>
        <p:spPr bwMode="auto">
          <a:xfrm>
            <a:off x="3560818" y="1833563"/>
            <a:ext cx="258748"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2" name="Oval 18"/>
          <p:cNvSpPr/>
          <p:nvPr/>
        </p:nvSpPr>
        <p:spPr bwMode="auto">
          <a:xfrm>
            <a:off x="3819566" y="2392363"/>
            <a:ext cx="260336" cy="252412"/>
          </a:xfrm>
          <a:prstGeom prst="ellipse">
            <a:avLst/>
          </a:prstGeom>
          <a:noFill/>
          <a:ln>
            <a:solidFill>
              <a:schemeClr val="accent2"/>
            </a:solidFill>
          </a:ln>
          <a:extLst>
            <a:ext uri="{909E8E84-426E-40DD-AFC4-6F175D3DCCD1}">
              <a14:hiddenFill xmlns:a14="http://schemas.microsoft.com/office/drawing/2010/main">
                <a:solidFill>
                  <a:srgbClr val="829B4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3" name="Oval 18"/>
          <p:cNvSpPr/>
          <p:nvPr/>
        </p:nvSpPr>
        <p:spPr bwMode="auto">
          <a:xfrm>
            <a:off x="5370469" y="1912939"/>
            <a:ext cx="260336" cy="25082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4" name="Oval 18"/>
          <p:cNvSpPr/>
          <p:nvPr/>
        </p:nvSpPr>
        <p:spPr bwMode="auto">
          <a:xfrm>
            <a:off x="3457636" y="3817939"/>
            <a:ext cx="260336" cy="25241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214" tIns="45609" rIns="91214" bIns="45609" anchor="ctr"/>
          <a:lstStyle/>
          <a:p>
            <a:pPr algn="ctr" defTabSz="1100455">
              <a:defRPr/>
            </a:pP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5" name="矩形 1"/>
          <p:cNvSpPr>
            <a:spLocks noChangeArrowheads="1"/>
          </p:cNvSpPr>
          <p:nvPr/>
        </p:nvSpPr>
        <p:spPr bwMode="auto">
          <a:xfrm>
            <a:off x="586007" y="2652714"/>
            <a:ext cx="2176343" cy="582684"/>
          </a:xfrm>
          <a:prstGeom prst="rect">
            <a:avLst/>
          </a:prstGeom>
          <a:noFill/>
          <a:ln>
            <a:noFill/>
          </a:ln>
        </p:spPr>
        <p:txBody>
          <a:bodyPr lIns="121849" tIns="60923" rIns="121849" bIns="60923">
            <a:spAutoFit/>
          </a:bodyPr>
          <a:lstStyle/>
          <a:p>
            <a:pPr algn="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endParaRPr lang="zh-CN" altLang="en-US" sz="1000" kern="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6" name="矩形 1"/>
          <p:cNvSpPr>
            <a:spLocks noChangeArrowheads="1"/>
          </p:cNvSpPr>
          <p:nvPr/>
        </p:nvSpPr>
        <p:spPr bwMode="auto">
          <a:xfrm>
            <a:off x="6591191" y="2990851"/>
            <a:ext cx="2176343" cy="582684"/>
          </a:xfrm>
          <a:prstGeom prst="rect">
            <a:avLst/>
          </a:prstGeom>
          <a:noFill/>
          <a:ln>
            <a:noFill/>
          </a:ln>
        </p:spPr>
        <p:txBody>
          <a:bodyPr lIns="121849" tIns="60923" rIns="121849" bIns="60923">
            <a:spAutoFit/>
          </a:bodyPr>
          <a:lstStyle/>
          <a:p>
            <a:pPr>
              <a:defRPr/>
            </a:pPr>
            <a:r>
              <a:rPr lang="zh-CN" altLang="en-US" sz="10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endParaRPr lang="zh-CN" altLang="en-US" sz="1000" kern="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7" name="矩形 1"/>
          <p:cNvSpPr>
            <a:spLocks noChangeArrowheads="1"/>
          </p:cNvSpPr>
          <p:nvPr/>
        </p:nvSpPr>
        <p:spPr bwMode="auto">
          <a:xfrm>
            <a:off x="5445078" y="1339850"/>
            <a:ext cx="2176343" cy="400035"/>
          </a:xfrm>
          <a:prstGeom prst="rect">
            <a:avLst/>
          </a:prstGeom>
          <a:noFill/>
          <a:ln>
            <a:noFill/>
          </a:ln>
        </p:spPr>
        <p:txBody>
          <a:bodyPr lIns="121849" tIns="60923" rIns="121849" bIns="60923">
            <a:spAutoFit/>
          </a:bodyPr>
          <a:lstStyle/>
          <a:p>
            <a:pP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随着计算机技术的发展及印刷技术进步，平面设计在视觉感观领域问题。</a:t>
            </a:r>
            <a:endParaRPr lang="zh-CN" altLang="en-US" sz="900" kern="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88" name="矩形 1"/>
          <p:cNvSpPr>
            <a:spLocks noChangeArrowheads="1"/>
          </p:cNvSpPr>
          <p:nvPr/>
        </p:nvSpPr>
        <p:spPr bwMode="auto">
          <a:xfrm>
            <a:off x="1413049" y="1046164"/>
            <a:ext cx="2176343" cy="400035"/>
          </a:xfrm>
          <a:prstGeom prst="rect">
            <a:avLst/>
          </a:prstGeom>
          <a:noFill/>
          <a:ln>
            <a:noFill/>
          </a:ln>
        </p:spPr>
        <p:txBody>
          <a:bodyPr lIns="121849" tIns="60923" rIns="121849" bIns="60923">
            <a:spAutoFit/>
          </a:bodyPr>
          <a:lstStyle/>
          <a:p>
            <a:pPr algn="r">
              <a:defRPr/>
            </a:pPr>
            <a:r>
              <a:rPr lang="zh-CN" altLang="en-US" sz="900" kern="0" dirty="0">
                <a:solidFill>
                  <a:schemeClr val="bg1">
                    <a:lumMod val="75000"/>
                  </a:schemeClr>
                </a:solidFill>
                <a:latin typeface="微软雅黑" panose="020B0503020204020204" pitchFamily="34" charset="-122"/>
                <a:ea typeface="微软雅黑" panose="020B0503020204020204" pitchFamily="34" charset="-122"/>
              </a:rPr>
              <a:t>随着计算机技术的发展及印刷技术进步，平面设计在视觉感观都提出问题。</a:t>
            </a:r>
            <a:endParaRPr lang="zh-CN" altLang="en-US" sz="900" kern="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500"/>
                                        <p:tgtEl>
                                          <p:spTgt spid="81"/>
                                        </p:tgtEl>
                                      </p:cBhvr>
                                    </p:animEffect>
                                  </p:childTnLst>
                                </p:cTn>
                              </p:par>
                              <p:par>
                                <p:cTn id="47" presetID="10" presetClass="entr" presetSubtype="0" fill="hold" grpId="0" nodeType="withEffect">
                                  <p:stCondLst>
                                    <p:cond delay="75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childTnLst>
                                </p:cTn>
                              </p:par>
                            </p:childTnLst>
                          </p:cTn>
                        </p:par>
                        <p:par>
                          <p:cTn id="50" fill="hold">
                            <p:stCondLst>
                              <p:cond delay="3000"/>
                            </p:stCondLst>
                            <p:childTnLst>
                              <p:par>
                                <p:cTn id="51" presetID="2" presetClass="entr" presetSubtype="2" fill="hold" grpId="0" nodeType="afterEffect">
                                  <p:stCondLst>
                                    <p:cond delay="0"/>
                                  </p:stCondLst>
                                  <p:childTnLst>
                                    <p:set>
                                      <p:cBhvr>
                                        <p:cTn id="52" dur="1" fill="hold">
                                          <p:stCondLst>
                                            <p:cond delay="0"/>
                                          </p:stCondLst>
                                        </p:cTn>
                                        <p:tgtEl>
                                          <p:spTgt spid="85"/>
                                        </p:tgtEl>
                                        <p:attrNameLst>
                                          <p:attrName>style.visibility</p:attrName>
                                        </p:attrNameLst>
                                      </p:cBhvr>
                                      <p:to>
                                        <p:strVal val="visible"/>
                                      </p:to>
                                    </p:set>
                                    <p:anim calcmode="lin" valueType="num">
                                      <p:cBhvr additive="base">
                                        <p:cTn id="53" dur="300" fill="hold"/>
                                        <p:tgtEl>
                                          <p:spTgt spid="85"/>
                                        </p:tgtEl>
                                        <p:attrNameLst>
                                          <p:attrName>ppt_x</p:attrName>
                                        </p:attrNameLst>
                                      </p:cBhvr>
                                      <p:tavLst>
                                        <p:tav tm="0">
                                          <p:val>
                                            <p:strVal val="1+#ppt_w/2"/>
                                          </p:val>
                                        </p:tav>
                                        <p:tav tm="100000">
                                          <p:val>
                                            <p:strVal val="#ppt_x"/>
                                          </p:val>
                                        </p:tav>
                                      </p:tavLst>
                                    </p:anim>
                                    <p:anim calcmode="lin" valueType="num">
                                      <p:cBhvr additive="base">
                                        <p:cTn id="54" dur="300" fill="hold"/>
                                        <p:tgtEl>
                                          <p:spTgt spid="85"/>
                                        </p:tgtEl>
                                        <p:attrNameLst>
                                          <p:attrName>ppt_y</p:attrName>
                                        </p:attrNameLst>
                                      </p:cBhvr>
                                      <p:tavLst>
                                        <p:tav tm="0">
                                          <p:val>
                                            <p:strVal val="#ppt_y"/>
                                          </p:val>
                                        </p:tav>
                                        <p:tav tm="100000">
                                          <p:val>
                                            <p:strVal val="#ppt_y"/>
                                          </p:val>
                                        </p:tav>
                                      </p:tavLst>
                                    </p:anim>
                                  </p:childTnLst>
                                </p:cTn>
                              </p:par>
                            </p:childTnLst>
                          </p:cTn>
                        </p:par>
                        <p:par>
                          <p:cTn id="55" fill="hold">
                            <p:stCondLst>
                              <p:cond delay="3500"/>
                            </p:stCondLst>
                            <p:childTnLst>
                              <p:par>
                                <p:cTn id="56" presetID="2" presetClass="entr" presetSubtype="2"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anim calcmode="lin" valueType="num">
                                      <p:cBhvr additive="base">
                                        <p:cTn id="58" dur="300" fill="hold"/>
                                        <p:tgtEl>
                                          <p:spTgt spid="86"/>
                                        </p:tgtEl>
                                        <p:attrNameLst>
                                          <p:attrName>ppt_x</p:attrName>
                                        </p:attrNameLst>
                                      </p:cBhvr>
                                      <p:tavLst>
                                        <p:tav tm="0">
                                          <p:val>
                                            <p:strVal val="1+#ppt_w/2"/>
                                          </p:val>
                                        </p:tav>
                                        <p:tav tm="100000">
                                          <p:val>
                                            <p:strVal val="#ppt_x"/>
                                          </p:val>
                                        </p:tav>
                                      </p:tavLst>
                                    </p:anim>
                                    <p:anim calcmode="lin" valueType="num">
                                      <p:cBhvr additive="base">
                                        <p:cTn id="59" dur="300" fill="hold"/>
                                        <p:tgtEl>
                                          <p:spTgt spid="86"/>
                                        </p:tgtEl>
                                        <p:attrNameLst>
                                          <p:attrName>ppt_y</p:attrName>
                                        </p:attrNameLst>
                                      </p:cBhvr>
                                      <p:tavLst>
                                        <p:tav tm="0">
                                          <p:val>
                                            <p:strVal val="#ppt_y"/>
                                          </p:val>
                                        </p:tav>
                                        <p:tav tm="100000">
                                          <p:val>
                                            <p:strVal val="#ppt_y"/>
                                          </p:val>
                                        </p:tav>
                                      </p:tavLst>
                                    </p:anim>
                                  </p:childTnLst>
                                </p:cTn>
                              </p:par>
                            </p:childTnLst>
                          </p:cTn>
                        </p:par>
                        <p:par>
                          <p:cTn id="60" fill="hold">
                            <p:stCondLst>
                              <p:cond delay="4000"/>
                            </p:stCondLst>
                            <p:childTnLst>
                              <p:par>
                                <p:cTn id="61" presetID="2" presetClass="entr" presetSubtype="2"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 calcmode="lin" valueType="num">
                                      <p:cBhvr additive="base">
                                        <p:cTn id="63" dur="300" fill="hold"/>
                                        <p:tgtEl>
                                          <p:spTgt spid="87"/>
                                        </p:tgtEl>
                                        <p:attrNameLst>
                                          <p:attrName>ppt_x</p:attrName>
                                        </p:attrNameLst>
                                      </p:cBhvr>
                                      <p:tavLst>
                                        <p:tav tm="0">
                                          <p:val>
                                            <p:strVal val="1+#ppt_w/2"/>
                                          </p:val>
                                        </p:tav>
                                        <p:tav tm="100000">
                                          <p:val>
                                            <p:strVal val="#ppt_x"/>
                                          </p:val>
                                        </p:tav>
                                      </p:tavLst>
                                    </p:anim>
                                    <p:anim calcmode="lin" valueType="num">
                                      <p:cBhvr additive="base">
                                        <p:cTn id="64" dur="300" fill="hold"/>
                                        <p:tgtEl>
                                          <p:spTgt spid="87"/>
                                        </p:tgtEl>
                                        <p:attrNameLst>
                                          <p:attrName>ppt_y</p:attrName>
                                        </p:attrNameLst>
                                      </p:cBhvr>
                                      <p:tavLst>
                                        <p:tav tm="0">
                                          <p:val>
                                            <p:strVal val="#ppt_y"/>
                                          </p:val>
                                        </p:tav>
                                        <p:tav tm="100000">
                                          <p:val>
                                            <p:strVal val="#ppt_y"/>
                                          </p:val>
                                        </p:tav>
                                      </p:tavLst>
                                    </p:anim>
                                  </p:childTnLst>
                                </p:cTn>
                              </p:par>
                            </p:childTnLst>
                          </p:cTn>
                        </p:par>
                        <p:par>
                          <p:cTn id="65" fill="hold">
                            <p:stCondLst>
                              <p:cond delay="4500"/>
                            </p:stCondLst>
                            <p:childTnLst>
                              <p:par>
                                <p:cTn id="66" presetID="2" presetClass="entr" presetSubtype="2" fill="hold" grpId="0" nodeType="afterEffect">
                                  <p:stCondLst>
                                    <p:cond delay="0"/>
                                  </p:stCondLst>
                                  <p:childTnLst>
                                    <p:set>
                                      <p:cBhvr>
                                        <p:cTn id="67" dur="1" fill="hold">
                                          <p:stCondLst>
                                            <p:cond delay="0"/>
                                          </p:stCondLst>
                                        </p:cTn>
                                        <p:tgtEl>
                                          <p:spTgt spid="88"/>
                                        </p:tgtEl>
                                        <p:attrNameLst>
                                          <p:attrName>style.visibility</p:attrName>
                                        </p:attrNameLst>
                                      </p:cBhvr>
                                      <p:to>
                                        <p:strVal val="visible"/>
                                      </p:to>
                                    </p:set>
                                    <p:anim calcmode="lin" valueType="num">
                                      <p:cBhvr additive="base">
                                        <p:cTn id="68" dur="300" fill="hold"/>
                                        <p:tgtEl>
                                          <p:spTgt spid="88"/>
                                        </p:tgtEl>
                                        <p:attrNameLst>
                                          <p:attrName>ppt_x</p:attrName>
                                        </p:attrNameLst>
                                      </p:cBhvr>
                                      <p:tavLst>
                                        <p:tav tm="0">
                                          <p:val>
                                            <p:strVal val="1+#ppt_w/2"/>
                                          </p:val>
                                        </p:tav>
                                        <p:tav tm="100000">
                                          <p:val>
                                            <p:strVal val="#ppt_x"/>
                                          </p:val>
                                        </p:tav>
                                      </p:tavLst>
                                    </p:anim>
                                    <p:anim calcmode="lin" valueType="num">
                                      <p:cBhvr additive="base">
                                        <p:cTn id="69" dur="3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ldLvl="0" animBg="1"/>
      <p:bldP spid="82" grpId="0" bldLvl="0" animBg="1"/>
      <p:bldP spid="83" grpId="0" bldLvl="0" animBg="1"/>
      <p:bldP spid="84" grpId="0" animBg="1"/>
      <p:bldP spid="85" grpId="0"/>
      <p:bldP spid="86" grpId="0"/>
      <p:bldP spid="87" grpId="0"/>
      <p:bldP spid="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7"/>
          <p:cNvSpPr/>
          <p:nvPr/>
        </p:nvSpPr>
        <p:spPr>
          <a:xfrm>
            <a:off x="2536140" y="2869763"/>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4461411" y="2420562"/>
            <a:ext cx="2768" cy="135568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40"/>
          <p:cNvSpPr txBox="1"/>
          <p:nvPr/>
        </p:nvSpPr>
        <p:spPr>
          <a:xfrm>
            <a:off x="1691681" y="3425123"/>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676508" y="1130755"/>
            <a:ext cx="1563386" cy="1563386"/>
            <a:chOff x="2848131" y="1860029"/>
            <a:chExt cx="3807502" cy="3807502"/>
          </a:xfrm>
        </p:grpSpPr>
        <p:sp>
          <p:nvSpPr>
            <p:cNvPr id="6" name="椭圆 5"/>
            <p:cNvSpPr/>
            <p:nvPr/>
          </p:nvSpPr>
          <p:spPr>
            <a:xfrm>
              <a:off x="2848131" y="1860029"/>
              <a:ext cx="3807502" cy="380750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 name="文本框 91"/>
            <p:cNvSpPr txBox="1"/>
            <p:nvPr/>
          </p:nvSpPr>
          <p:spPr>
            <a:xfrm>
              <a:off x="3972474" y="2869024"/>
              <a:ext cx="1573814" cy="1573601"/>
            </a:xfrm>
            <a:prstGeom prst="rect">
              <a:avLst/>
            </a:prstGeom>
            <a:noFill/>
          </p:spPr>
          <p:txBody>
            <a:bodyPr wrap="non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标题</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zh-CN" altLang="en-US" dirty="0" smtClean="0">
                  <a:solidFill>
                    <a:schemeClr val="bg1"/>
                  </a:solidFill>
                  <a:latin typeface="微软雅黑" panose="020B0503020204020204" pitchFamily="34" charset="-122"/>
                  <a:ea typeface="微软雅黑" panose="020B0503020204020204" pitchFamily="34" charset="-122"/>
                </a:rPr>
                <a:t>文字</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8" name="TextBox 7"/>
          <p:cNvSpPr txBox="1"/>
          <p:nvPr/>
        </p:nvSpPr>
        <p:spPr>
          <a:xfrm>
            <a:off x="3072778"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4752993" y="40961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946793" y="3369921"/>
            <a:ext cx="1458162" cy="315388"/>
          </a:xfrm>
          <a:prstGeom prst="rect">
            <a:avLst/>
          </a:prstGeom>
          <a:noFill/>
        </p:spPr>
        <p:txBody>
          <a:bodyPr wrap="square" lIns="68573" tIns="34287" rIns="68573" bIns="34287"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125411" y="2515670"/>
            <a:ext cx="666198" cy="666198"/>
            <a:chOff x="2170416" y="2515670"/>
            <a:chExt cx="666198" cy="666198"/>
          </a:xfrm>
        </p:grpSpPr>
        <p:sp>
          <p:nvSpPr>
            <p:cNvPr id="12" name="椭圆 11"/>
            <p:cNvSpPr/>
            <p:nvPr/>
          </p:nvSpPr>
          <p:spPr>
            <a:xfrm>
              <a:off x="2170416" y="2515670"/>
              <a:ext cx="666198" cy="66619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文本框 91"/>
            <p:cNvSpPr txBox="1"/>
            <p:nvPr/>
          </p:nvSpPr>
          <p:spPr>
            <a:xfrm>
              <a:off x="2275650" y="267766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34329" y="3178200"/>
            <a:ext cx="666198" cy="666198"/>
            <a:chOff x="3279334" y="3178200"/>
            <a:chExt cx="666198" cy="666198"/>
          </a:xfrm>
        </p:grpSpPr>
        <p:sp>
          <p:nvSpPr>
            <p:cNvPr id="15" name="椭圆 14"/>
            <p:cNvSpPr/>
            <p:nvPr/>
          </p:nvSpPr>
          <p:spPr>
            <a:xfrm>
              <a:off x="3279334" y="3178200"/>
              <a:ext cx="666198" cy="66619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3353967" y="3342022"/>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13292" y="3256248"/>
            <a:ext cx="666198" cy="666198"/>
            <a:chOff x="4958297" y="3256248"/>
            <a:chExt cx="666198" cy="666198"/>
          </a:xfrm>
        </p:grpSpPr>
        <p:sp>
          <p:nvSpPr>
            <p:cNvPr id="18" name="椭圆 17"/>
            <p:cNvSpPr/>
            <p:nvPr/>
          </p:nvSpPr>
          <p:spPr>
            <a:xfrm>
              <a:off x="4958297" y="3256248"/>
              <a:ext cx="666198" cy="66619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9" name="文本框 91"/>
            <p:cNvSpPr txBox="1"/>
            <p:nvPr/>
          </p:nvSpPr>
          <p:spPr>
            <a:xfrm>
              <a:off x="5049462" y="3435846"/>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59118" y="2515670"/>
            <a:ext cx="666198" cy="666198"/>
            <a:chOff x="6104123" y="2515670"/>
            <a:chExt cx="666198" cy="666198"/>
          </a:xfrm>
        </p:grpSpPr>
        <p:sp>
          <p:nvSpPr>
            <p:cNvPr id="21" name="椭圆 20"/>
            <p:cNvSpPr/>
            <p:nvPr/>
          </p:nvSpPr>
          <p:spPr>
            <a:xfrm>
              <a:off x="6104123" y="2515670"/>
              <a:ext cx="666198" cy="666198"/>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6188544" y="2665244"/>
              <a:ext cx="492357" cy="276913"/>
            </a:xfrm>
            <a:prstGeom prst="rect">
              <a:avLst/>
            </a:prstGeom>
            <a:noFill/>
          </p:spPr>
          <p:txBody>
            <a:bodyPr wrap="non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标题</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med" advClick="0" advTm="5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a:spLocks noChangeArrowheads="1"/>
          </p:cNvSpPr>
          <p:nvPr/>
        </p:nvSpPr>
        <p:spPr bwMode="auto">
          <a:xfrm>
            <a:off x="566739" y="1176338"/>
            <a:ext cx="8016875" cy="439919"/>
          </a:xfrm>
          <a:prstGeom prst="rect">
            <a:avLst/>
          </a:prstGeom>
          <a:noFill/>
          <a:ln w="9525">
            <a:noFill/>
            <a:miter lim="800000"/>
          </a:ln>
        </p:spPr>
        <p:txBody>
          <a:bodyPr lIns="91431" tIns="45715" rIns="91431" bIns="45715">
            <a:spAutoFit/>
          </a:bodyPr>
          <a:lstStyle/>
          <a:p>
            <a:pPr>
              <a:lnSpc>
                <a:spcPct val="150000"/>
              </a:lnSpc>
              <a:spcBef>
                <a:spcPts val="600"/>
              </a:spcBef>
              <a:spcAft>
                <a:spcPts val="600"/>
              </a:spcAft>
            </a:pPr>
            <a:r>
              <a:rPr lang="zh-CN" altLang="en-US" sz="800" dirty="0">
                <a:solidFill>
                  <a:schemeClr val="bg1">
                    <a:lumMod val="75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pic>
        <p:nvPicPr>
          <p:cNvPr id="28" name="图片 27"/>
          <p:cNvPicPr>
            <a:picLocks noChangeAspect="1" noChangeArrowheads="1"/>
          </p:cNvPicPr>
          <p:nvPr/>
        </p:nvPicPr>
        <p:blipFill>
          <a:blip r:embed="rId1" cstate="print"/>
          <a:stretch>
            <a:fillRect/>
          </a:stretch>
        </p:blipFill>
        <p:spPr bwMode="auto">
          <a:xfrm>
            <a:off x="657142" y="2106613"/>
            <a:ext cx="5305592" cy="2419350"/>
          </a:xfrm>
          <a:prstGeom prst="rect">
            <a:avLst/>
          </a:prstGeom>
          <a:noFill/>
          <a:ln w="9525">
            <a:noFill/>
            <a:miter lim="800000"/>
            <a:headEnd/>
            <a:tailEnd/>
          </a:ln>
        </p:spPr>
      </p:pic>
      <p:sp>
        <p:nvSpPr>
          <p:cNvPr id="29" name="Rectangle 12"/>
          <p:cNvSpPr/>
          <p:nvPr/>
        </p:nvSpPr>
        <p:spPr bwMode="auto">
          <a:xfrm>
            <a:off x="6130925" y="2106613"/>
            <a:ext cx="2452688" cy="2419350"/>
          </a:xfrm>
          <a:prstGeom prst="rect">
            <a:avLst/>
          </a:prstGeom>
          <a:solidFill>
            <a:schemeClr val="accent1"/>
          </a:solidFill>
          <a:ln w="9525" cap="flat" cmpd="sng" algn="ctr">
            <a:noFill/>
            <a:prstDash val="solid"/>
            <a:headEnd type="none" w="med" len="med"/>
            <a:tailEnd type="none" w="med" len="med"/>
          </a:ln>
          <a:effectLst/>
        </p:spPr>
        <p:txBody>
          <a:bodyPr lIns="137152" tIns="68576" rIns="34289" bIns="34289"/>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spcAft>
                <a:spcPts val="450"/>
              </a:spcAft>
              <a:defRPr/>
            </a:pPr>
            <a:endParaRPr lang="en-US" sz="2700" dirty="0">
              <a:solidFill>
                <a:srgbClr val="FFFFFF">
                  <a:alpha val="99000"/>
                </a:srgbClr>
              </a:solidFill>
              <a:latin typeface="Segoe UI Light" panose="020B0502040204020203" pitchFamily="34" charset="0"/>
            </a:endParaRPr>
          </a:p>
        </p:txBody>
      </p:sp>
      <p:sp>
        <p:nvSpPr>
          <p:cNvPr id="30" name="文本框 81"/>
          <p:cNvSpPr txBox="1">
            <a:spLocks noChangeArrowheads="1"/>
          </p:cNvSpPr>
          <p:nvPr/>
        </p:nvSpPr>
        <p:spPr bwMode="auto">
          <a:xfrm>
            <a:off x="6423025" y="2493963"/>
            <a:ext cx="1944688" cy="1733550"/>
          </a:xfrm>
          <a:prstGeom prst="rect">
            <a:avLst/>
          </a:prstGeom>
          <a:noFill/>
          <a:ln w="9525">
            <a:noFill/>
            <a:miter lim="800000"/>
          </a:ln>
        </p:spPr>
        <p:txBody>
          <a:bodyPr lIns="91431" tIns="45715" rIns="91431" bIns="45715"/>
          <a:lstStyle/>
          <a:p>
            <a:pPr>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此处输入您的文本请在此处输入您的文本此处输入您的文本此处输入您的文本此处输入您的文本请在此处输入您的文本此处输入您的文本。</a:t>
            </a:r>
            <a:endParaRPr lang="zh-CN" altLang="en-US" sz="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8000"/>
                                  </p:iterate>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258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3080"/>
                            </p:stCondLst>
                            <p:childTnLst>
                              <p:par>
                                <p:cTn id="16" presetID="22" presetClass="entr" presetSubtype="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03</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798" y="1542180"/>
            <a:ext cx="1454727" cy="1205892"/>
          </a:xfrm>
          <a:prstGeom prst="rect">
            <a:avLst/>
          </a:prstGeom>
          <a:solidFill>
            <a:schemeClr val="accent1"/>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14" name="文本框 13"/>
          <p:cNvSpPr txBox="1"/>
          <p:nvPr/>
        </p:nvSpPr>
        <p:spPr>
          <a:xfrm>
            <a:off x="76575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2853239" y="1542180"/>
            <a:ext cx="1454727" cy="1205892"/>
          </a:xfrm>
          <a:prstGeom prst="rect">
            <a:avLst/>
          </a:prstGeom>
          <a:solidFill>
            <a:schemeClr val="accent2"/>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17" name="文本框 16"/>
          <p:cNvSpPr txBox="1"/>
          <p:nvPr/>
        </p:nvSpPr>
        <p:spPr>
          <a:xfrm>
            <a:off x="2733195"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9" name="矩形 18"/>
          <p:cNvSpPr/>
          <p:nvPr/>
        </p:nvSpPr>
        <p:spPr>
          <a:xfrm>
            <a:off x="4692043" y="1542180"/>
            <a:ext cx="1454727" cy="1205892"/>
          </a:xfrm>
          <a:prstGeom prst="rect">
            <a:avLst/>
          </a:prstGeom>
          <a:solidFill>
            <a:schemeClr val="accent3"/>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20" name="文本框 19"/>
          <p:cNvSpPr txBox="1"/>
          <p:nvPr/>
        </p:nvSpPr>
        <p:spPr>
          <a:xfrm>
            <a:off x="457200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r>
              <a:rPr lang="zh-CN" altLang="en-US" sz="800" dirty="0">
                <a:solidFill>
                  <a:schemeClr val="bg1">
                    <a:lumMod val="75000"/>
                  </a:schemeClr>
                </a:solidFill>
                <a:cs typeface="+mn-ea"/>
                <a:sym typeface="+mn-lt"/>
              </a:rPr>
              <a:t>。</a:t>
            </a:r>
            <a:endParaRPr lang="en-US" altLang="zh-CN" sz="800" dirty="0">
              <a:solidFill>
                <a:schemeClr val="bg1">
                  <a:lumMod val="75000"/>
                </a:schemeClr>
              </a:solidFill>
              <a:cs typeface="+mn-ea"/>
              <a:sym typeface="+mn-lt"/>
            </a:endParaRPr>
          </a:p>
        </p:txBody>
      </p:sp>
      <p:sp>
        <p:nvSpPr>
          <p:cNvPr id="22" name="矩形 21"/>
          <p:cNvSpPr/>
          <p:nvPr/>
        </p:nvSpPr>
        <p:spPr>
          <a:xfrm>
            <a:off x="6699984" y="1542180"/>
            <a:ext cx="1454727" cy="1205892"/>
          </a:xfrm>
          <a:prstGeom prst="rect">
            <a:avLst/>
          </a:prstGeom>
          <a:solidFill>
            <a:schemeClr val="accent4"/>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68568" tIns="34285" rIns="68568" bIns="34285" rtlCol="0" anchor="ctr"/>
          <a:lstStyle/>
          <a:p>
            <a:pPr algn="ctr">
              <a:lnSpc>
                <a:spcPct val="150000"/>
              </a:lnSpc>
            </a:pPr>
            <a:r>
              <a:rPr lang="zh-CN" altLang="en-US" sz="1200" dirty="0">
                <a:latin typeface="微软雅黑" panose="020B0503020204020204" pitchFamily="34" charset="-122"/>
                <a:ea typeface="微软雅黑" panose="020B0503020204020204" pitchFamily="34" charset="-122"/>
                <a:cs typeface="+mn-ea"/>
                <a:sym typeface="+mn-lt"/>
              </a:rPr>
              <a:t>在此输入标题</a:t>
            </a:r>
            <a:endParaRPr lang="zh-CN" altLang="en-US" sz="1200" dirty="0">
              <a:latin typeface="微软雅黑" panose="020B0503020204020204" pitchFamily="34" charset="-122"/>
              <a:ea typeface="微软雅黑" panose="020B0503020204020204" pitchFamily="34" charset="-122"/>
              <a:cs typeface="+mn-ea"/>
              <a:sym typeface="+mn-lt"/>
            </a:endParaRPr>
          </a:p>
        </p:txBody>
      </p:sp>
      <p:sp>
        <p:nvSpPr>
          <p:cNvPr id="23" name="文本框 22"/>
          <p:cNvSpPr txBox="1"/>
          <p:nvPr/>
        </p:nvSpPr>
        <p:spPr>
          <a:xfrm>
            <a:off x="6579940" y="3223814"/>
            <a:ext cx="1694814" cy="377016"/>
          </a:xfrm>
          <a:prstGeom prst="rect">
            <a:avLst/>
          </a:prstGeom>
          <a:noFill/>
        </p:spPr>
        <p:txBody>
          <a:bodyPr wrap="square" lIns="68568" tIns="34285" rIns="68568" bIns="34285" rtlCol="0">
            <a:spAutoFit/>
          </a:bodyPr>
          <a:lstStyle/>
          <a:p>
            <a:pPr>
              <a:lnSpc>
                <a:spcPct val="125000"/>
              </a:lnSpc>
              <a:spcBef>
                <a:spcPts val="450"/>
              </a:spcBef>
            </a:pPr>
            <a:r>
              <a:rPr lang="zh-CN" altLang="en-US" sz="800" dirty="0">
                <a:solidFill>
                  <a:schemeClr val="bg1">
                    <a:lumMod val="75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800"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799"/>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par>
                          <p:cTn id="16" fill="hold">
                            <p:stCondLst>
                              <p:cond delay="3799"/>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599"/>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6599"/>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8399"/>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9399"/>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9" grpId="0" animBg="1"/>
      <p:bldP spid="20" grpId="0"/>
      <p:bldP spid="22"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2"/>
          <p:cNvSpPr>
            <a:spLocks noChangeArrowheads="1"/>
          </p:cNvSpPr>
          <p:nvPr/>
        </p:nvSpPr>
        <p:spPr bwMode="auto">
          <a:xfrm>
            <a:off x="4181475" y="1491124"/>
            <a:ext cx="768350" cy="766998"/>
          </a:xfrm>
          <a:prstGeom prst="ellipse">
            <a:avLst/>
          </a:prstGeom>
          <a:solidFill>
            <a:schemeClr val="accent2"/>
          </a:solidFill>
          <a:ln>
            <a:noFill/>
          </a:ln>
        </p:spPr>
        <p:txBody>
          <a:bodyPr lIns="91440" tIns="45720" rIns="91440" bIns="45720"/>
          <a:lstStyle/>
          <a:p>
            <a:endParaRPr lang="zh-CN" altLang="en-US">
              <a:solidFill>
                <a:schemeClr val="bg1">
                  <a:lumMod val="75000"/>
                </a:schemeClr>
              </a:solidFill>
            </a:endParaRPr>
          </a:p>
        </p:txBody>
      </p:sp>
      <p:sp>
        <p:nvSpPr>
          <p:cNvPr id="18435" name="Oval 3"/>
          <p:cNvSpPr>
            <a:spLocks noChangeArrowheads="1"/>
          </p:cNvSpPr>
          <p:nvPr/>
        </p:nvSpPr>
        <p:spPr bwMode="auto">
          <a:xfrm>
            <a:off x="4284664" y="2570956"/>
            <a:ext cx="574675" cy="574853"/>
          </a:xfrm>
          <a:prstGeom prst="ellipse">
            <a:avLst/>
          </a:prstGeom>
          <a:noFill/>
          <a:ln w="9525" cmpd="sng">
            <a:solidFill>
              <a:schemeClr val="bg1"/>
            </a:solidFill>
            <a:round/>
          </a:ln>
        </p:spPr>
        <p:txBody>
          <a:bodyPr lIns="91440" tIns="45720" rIns="91440" bIns="45720"/>
          <a:lstStyle/>
          <a:p>
            <a:endParaRPr lang="zh-CN" altLang="en-US">
              <a:solidFill>
                <a:schemeClr val="bg1">
                  <a:lumMod val="75000"/>
                </a:schemeClr>
              </a:solidFill>
            </a:endParaRPr>
          </a:p>
        </p:txBody>
      </p:sp>
      <p:sp>
        <p:nvSpPr>
          <p:cNvPr id="18436" name="Oval 4"/>
          <p:cNvSpPr>
            <a:spLocks noChangeArrowheads="1"/>
          </p:cNvSpPr>
          <p:nvPr/>
        </p:nvSpPr>
        <p:spPr bwMode="auto">
          <a:xfrm>
            <a:off x="5162550" y="2472501"/>
            <a:ext cx="766763" cy="766998"/>
          </a:xfrm>
          <a:prstGeom prst="ellipse">
            <a:avLst/>
          </a:prstGeom>
          <a:solidFill>
            <a:schemeClr val="accent3"/>
          </a:solidFill>
          <a:ln>
            <a:noFill/>
          </a:ln>
        </p:spPr>
        <p:txBody>
          <a:bodyPr lIns="91440" tIns="45720" rIns="91440" bIns="45720"/>
          <a:lstStyle/>
          <a:p>
            <a:endParaRPr lang="zh-CN" altLang="en-US">
              <a:solidFill>
                <a:schemeClr val="bg1">
                  <a:lumMod val="75000"/>
                </a:schemeClr>
              </a:solidFill>
            </a:endParaRPr>
          </a:p>
        </p:txBody>
      </p:sp>
      <p:sp>
        <p:nvSpPr>
          <p:cNvPr id="18437" name="Oval 5"/>
          <p:cNvSpPr>
            <a:spLocks noChangeArrowheads="1"/>
          </p:cNvSpPr>
          <p:nvPr/>
        </p:nvSpPr>
        <p:spPr bwMode="auto">
          <a:xfrm>
            <a:off x="3201988" y="2472501"/>
            <a:ext cx="766762" cy="766998"/>
          </a:xfrm>
          <a:prstGeom prst="ellipse">
            <a:avLst/>
          </a:prstGeom>
          <a:solidFill>
            <a:schemeClr val="accent1"/>
          </a:solidFill>
          <a:ln>
            <a:noFill/>
          </a:ln>
        </p:spPr>
        <p:txBody>
          <a:bodyPr lIns="91440" tIns="45720" rIns="91440" bIns="45720"/>
          <a:lstStyle/>
          <a:p>
            <a:endParaRPr lang="zh-CN" altLang="en-US">
              <a:solidFill>
                <a:schemeClr val="bg1">
                  <a:lumMod val="75000"/>
                </a:schemeClr>
              </a:solidFill>
            </a:endParaRPr>
          </a:p>
        </p:txBody>
      </p:sp>
      <p:sp>
        <p:nvSpPr>
          <p:cNvPr id="18438" name="Oval 6"/>
          <p:cNvSpPr>
            <a:spLocks noChangeArrowheads="1"/>
          </p:cNvSpPr>
          <p:nvPr/>
        </p:nvSpPr>
        <p:spPr bwMode="auto">
          <a:xfrm>
            <a:off x="4181475" y="3452290"/>
            <a:ext cx="768350" cy="768587"/>
          </a:xfrm>
          <a:prstGeom prst="ellipse">
            <a:avLst/>
          </a:prstGeom>
          <a:solidFill>
            <a:schemeClr val="accent4"/>
          </a:solidFill>
          <a:ln>
            <a:noFill/>
          </a:ln>
        </p:spPr>
        <p:txBody>
          <a:bodyPr lIns="91440" tIns="45720" rIns="91440" bIns="45720"/>
          <a:lstStyle/>
          <a:p>
            <a:endParaRPr lang="zh-CN" altLang="en-US">
              <a:solidFill>
                <a:schemeClr val="bg1">
                  <a:lumMod val="75000"/>
                </a:schemeClr>
              </a:solidFill>
            </a:endParaRPr>
          </a:p>
        </p:txBody>
      </p:sp>
      <p:sp>
        <p:nvSpPr>
          <p:cNvPr id="18439" name="Freeform 7"/>
          <p:cNvSpPr/>
          <p:nvPr/>
        </p:nvSpPr>
        <p:spPr bwMode="auto">
          <a:xfrm>
            <a:off x="2824163" y="1576876"/>
            <a:ext cx="1228725" cy="333478"/>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0" name="Freeform 8"/>
          <p:cNvSpPr/>
          <p:nvPr/>
        </p:nvSpPr>
        <p:spPr bwMode="auto">
          <a:xfrm>
            <a:off x="5570539" y="1576876"/>
            <a:ext cx="568325" cy="765411"/>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1" name="Freeform 9"/>
          <p:cNvSpPr/>
          <p:nvPr/>
        </p:nvSpPr>
        <p:spPr bwMode="auto">
          <a:xfrm>
            <a:off x="5078413" y="3523752"/>
            <a:ext cx="1014412" cy="333478"/>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2" name="Freeform 10"/>
          <p:cNvSpPr/>
          <p:nvPr/>
        </p:nvSpPr>
        <p:spPr bwMode="auto">
          <a:xfrm>
            <a:off x="2824163" y="3314136"/>
            <a:ext cx="760412" cy="22073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A2897B"/>
            </a:solidFill>
            <a:round/>
            <a:tailEnd type="oval" w="sm" len="sm"/>
          </a:ln>
          <a:extLst>
            <a:ext uri="{909E8E84-426E-40DD-AFC4-6F175D3DCCD1}">
              <a14:hiddenFill xmlns:a14="http://schemas.microsoft.com/office/drawing/2010/main">
                <a:solidFill>
                  <a:srgbClr val="FFFFFF"/>
                </a:solidFill>
              </a14:hiddenFill>
            </a:ext>
          </a:extLst>
        </p:spPr>
        <p:txBody>
          <a:bodyPr lIns="91440" tIns="45720" rIns="91440" bIns="45720"/>
          <a:lstStyle/>
          <a:p>
            <a:endParaRPr lang="zh-CN" altLang="en-US">
              <a:solidFill>
                <a:schemeClr val="bg1">
                  <a:lumMod val="75000"/>
                </a:schemeClr>
              </a:solidFill>
            </a:endParaRPr>
          </a:p>
        </p:txBody>
      </p:sp>
      <p:sp>
        <p:nvSpPr>
          <p:cNvPr id="18443" name="Freeform 11"/>
          <p:cNvSpPr/>
          <p:nvPr/>
        </p:nvSpPr>
        <p:spPr bwMode="auto">
          <a:xfrm>
            <a:off x="5005388" y="2791688"/>
            <a:ext cx="68262" cy="136567"/>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4" name="Freeform 12"/>
          <p:cNvSpPr/>
          <p:nvPr/>
        </p:nvSpPr>
        <p:spPr bwMode="auto">
          <a:xfrm>
            <a:off x="4057651" y="2791688"/>
            <a:ext cx="68263" cy="136567"/>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5" name="Freeform 13"/>
          <p:cNvSpPr/>
          <p:nvPr/>
        </p:nvSpPr>
        <p:spPr bwMode="auto">
          <a:xfrm>
            <a:off x="4497389" y="3299845"/>
            <a:ext cx="136525" cy="68284"/>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6" name="Freeform 14"/>
          <p:cNvSpPr/>
          <p:nvPr/>
        </p:nvSpPr>
        <p:spPr bwMode="auto">
          <a:xfrm>
            <a:off x="4497389" y="2351814"/>
            <a:ext cx="136525" cy="68283"/>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noFill/>
          <a:ln w="12700" cap="flat" cmpd="sng">
            <a:solidFill>
              <a:srgbClr val="A2897B"/>
            </a:solidFill>
            <a:round/>
          </a:ln>
          <a:extLst>
            <a:ext uri="{909E8E84-426E-40DD-AFC4-6F175D3DCCD1}">
              <a14:hiddenFill xmlns:a14="http://schemas.microsoft.com/office/drawing/2010/main">
                <a:solidFill>
                  <a:srgbClr val="66C6C2"/>
                </a:solidFill>
              </a14:hiddenFill>
            </a:ext>
          </a:extLst>
        </p:spPr>
        <p:txBody>
          <a:bodyPr lIns="91440" tIns="45720" rIns="91440" bIns="45720"/>
          <a:lstStyle/>
          <a:p>
            <a:endParaRPr lang="zh-CN" altLang="en-US">
              <a:solidFill>
                <a:schemeClr val="bg1">
                  <a:lumMod val="75000"/>
                </a:schemeClr>
              </a:solidFill>
            </a:endParaRPr>
          </a:p>
        </p:txBody>
      </p:sp>
      <p:sp>
        <p:nvSpPr>
          <p:cNvPr id="18447" name="Rectangle 15"/>
          <p:cNvSpPr>
            <a:spLocks noChangeArrowheads="1"/>
          </p:cNvSpPr>
          <p:nvPr/>
        </p:nvSpPr>
        <p:spPr bwMode="auto">
          <a:xfrm>
            <a:off x="6155902" y="1500651"/>
            <a:ext cx="1638724" cy="5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8448" name="Rectangle 16"/>
          <p:cNvSpPr>
            <a:spLocks noChangeArrowheads="1"/>
          </p:cNvSpPr>
          <p:nvPr/>
        </p:nvSpPr>
        <p:spPr bwMode="auto">
          <a:xfrm>
            <a:off x="6155902" y="3442763"/>
            <a:ext cx="1638724" cy="5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8449" name="Rectangle 17"/>
          <p:cNvSpPr>
            <a:spLocks noChangeArrowheads="1"/>
          </p:cNvSpPr>
          <p:nvPr/>
        </p:nvSpPr>
        <p:spPr bwMode="auto">
          <a:xfrm>
            <a:off x="900230" y="3442763"/>
            <a:ext cx="1773121" cy="65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r>
              <a:rPr lang="zh-CN" altLang="en-US" sz="800" dirty="0" smtClean="0">
                <a:solidFill>
                  <a:schemeClr val="bg1">
                    <a:lumMod val="75000"/>
                  </a:schemeClr>
                </a:solidFill>
              </a:rPr>
              <a:t>.</a:t>
            </a:r>
            <a:endParaRPr lang="zh-CN" altLang="en-US" sz="800" dirty="0">
              <a:solidFill>
                <a:schemeClr val="bg1">
                  <a:lumMod val="75000"/>
                </a:schemeClr>
              </a:solidFill>
            </a:endParaRPr>
          </a:p>
        </p:txBody>
      </p:sp>
      <p:sp>
        <p:nvSpPr>
          <p:cNvPr id="18450" name="Rectangle 18"/>
          <p:cNvSpPr>
            <a:spLocks noChangeArrowheads="1"/>
          </p:cNvSpPr>
          <p:nvPr/>
        </p:nvSpPr>
        <p:spPr bwMode="auto">
          <a:xfrm>
            <a:off x="1044221" y="1497474"/>
            <a:ext cx="1629130" cy="46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添加文本</a:t>
            </a:r>
            <a:endParaRPr lang="en-US" altLang="zh-CN" sz="1200" b="1" dirty="0" smtClean="0">
              <a:solidFill>
                <a:schemeClr val="bg1">
                  <a:lumMod val="75000"/>
                </a:schemeClr>
              </a:solidFill>
              <a:latin typeface="微软雅黑" panose="020B0503020204020204" pitchFamily="34" charset="-122"/>
              <a:ea typeface="微软雅黑" panose="020B0503020204020204" pitchFamily="34" charset="-122"/>
            </a:endParaRPr>
          </a:p>
          <a:p>
            <a:pPr algn="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8451" name="Freeform 19"/>
          <p:cNvSpPr>
            <a:spLocks noEditPoints="1"/>
          </p:cNvSpPr>
          <p:nvPr/>
        </p:nvSpPr>
        <p:spPr bwMode="auto">
          <a:xfrm>
            <a:off x="4437063" y="1740438"/>
            <a:ext cx="279400" cy="285838"/>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endParaRPr lang="zh-CN" altLang="en-US">
              <a:solidFill>
                <a:schemeClr val="bg1">
                  <a:lumMod val="75000"/>
                </a:schemeClr>
              </a:solidFill>
            </a:endParaRPr>
          </a:p>
        </p:txBody>
      </p:sp>
      <p:grpSp>
        <p:nvGrpSpPr>
          <p:cNvPr id="2" name="Group 20"/>
          <p:cNvGrpSpPr/>
          <p:nvPr/>
        </p:nvGrpSpPr>
        <p:grpSpPr bwMode="auto">
          <a:xfrm>
            <a:off x="3424238" y="2686880"/>
            <a:ext cx="352425" cy="358886"/>
            <a:chOff x="0" y="0"/>
            <a:chExt cx="276" cy="281"/>
          </a:xfrm>
        </p:grpSpPr>
        <p:sp>
          <p:nvSpPr>
            <p:cNvPr id="18453" name="Freeform 21"/>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sp>
          <p:nvSpPr>
            <p:cNvPr id="18454" name="Freeform 22"/>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grpSp>
      <p:sp>
        <p:nvSpPr>
          <p:cNvPr id="18455" name="Freeform 23"/>
          <p:cNvSpPr>
            <a:spLocks noEditPoints="1"/>
          </p:cNvSpPr>
          <p:nvPr/>
        </p:nvSpPr>
        <p:spPr bwMode="auto">
          <a:xfrm>
            <a:off x="4416425" y="3685725"/>
            <a:ext cx="311150" cy="330302"/>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40" tIns="45720" rIns="91440" bIns="45720"/>
          <a:lstStyle/>
          <a:p>
            <a:endParaRPr lang="zh-CN" altLang="en-US">
              <a:solidFill>
                <a:schemeClr val="bg1">
                  <a:lumMod val="75000"/>
                </a:schemeClr>
              </a:solidFill>
            </a:endParaRPr>
          </a:p>
        </p:txBody>
      </p:sp>
      <p:grpSp>
        <p:nvGrpSpPr>
          <p:cNvPr id="3" name="Group 24"/>
          <p:cNvGrpSpPr/>
          <p:nvPr/>
        </p:nvGrpSpPr>
        <p:grpSpPr bwMode="auto">
          <a:xfrm>
            <a:off x="5399088" y="2712287"/>
            <a:ext cx="307975" cy="263607"/>
            <a:chOff x="0" y="0"/>
            <a:chExt cx="280" cy="240"/>
          </a:xfrm>
        </p:grpSpPr>
        <p:sp>
          <p:nvSpPr>
            <p:cNvPr id="18457"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sp>
          <p:nvSpPr>
            <p:cNvPr id="18458"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75000"/>
                  </a:schemeClr>
                </a:solidFill>
              </a:endParaRPr>
            </a:p>
          </p:txBody>
        </p:sp>
      </p:grpSp>
      <p:sp>
        <p:nvSpPr>
          <p:cNvPr id="18459" name="Freeform 27"/>
          <p:cNvSpPr>
            <a:spLocks noEditPoints="1"/>
          </p:cNvSpPr>
          <p:nvPr/>
        </p:nvSpPr>
        <p:spPr bwMode="auto">
          <a:xfrm>
            <a:off x="4456114" y="2751988"/>
            <a:ext cx="231775" cy="215966"/>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rgbClr val="A2897B"/>
          </a:solidFill>
          <a:ln>
            <a:noFill/>
          </a:ln>
        </p:spPr>
        <p:txBody>
          <a:bodyPr lIns="91440" tIns="45720" rIns="91440" bIns="45720"/>
          <a:lstStyle/>
          <a:p>
            <a:endParaRPr lang="zh-CN" altLang="en-US">
              <a:solidFill>
                <a:schemeClr val="bg1">
                  <a:lumMod val="75000"/>
                </a:schemeClr>
              </a:solidFill>
            </a:endParaRPr>
          </a:p>
        </p:txBody>
      </p:sp>
    </p:spTree>
  </p:cSld>
  <p:clrMapOvr>
    <a:masterClrMapping/>
  </p:clrMapOvr>
  <p:transition spd="med" advClick="0" advTm="5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Effect transition="in" filter="fade">
                                      <p:cBhvr>
                                        <p:cTn id="9" dur="300"/>
                                        <p:tgtEl>
                                          <p:spTgt spid="18435"/>
                                        </p:tgtEl>
                                      </p:cBhvr>
                                    </p:animEffect>
                                  </p:childTnLst>
                                </p:cTn>
                              </p:par>
                              <p:par>
                                <p:cTn id="10" presetID="6" presetClass="emph" presetSubtype="0" autoRev="1" fill="hold" grpId="1" nodeType="withEffect">
                                  <p:stCondLst>
                                    <p:cond delay="300"/>
                                  </p:stCondLst>
                                  <p:childTnLst>
                                    <p:animScale>
                                      <p:cBhvr>
                                        <p:cTn id="11" dur="150" fill="hold"/>
                                        <p:tgtEl>
                                          <p:spTgt spid="18435"/>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18459"/>
                                        </p:tgtEl>
                                        <p:attrNameLst>
                                          <p:attrName>style.visibility</p:attrName>
                                        </p:attrNameLst>
                                      </p:cBhvr>
                                      <p:to>
                                        <p:strVal val="visible"/>
                                      </p:to>
                                    </p:set>
                                    <p:anim calcmode="lin" valueType="num">
                                      <p:cBhvr>
                                        <p:cTn id="14" dur="300" fill="hold"/>
                                        <p:tgtEl>
                                          <p:spTgt spid="18459"/>
                                        </p:tgtEl>
                                        <p:attrNameLst>
                                          <p:attrName>ppt_w</p:attrName>
                                        </p:attrNameLst>
                                      </p:cBhvr>
                                      <p:tavLst>
                                        <p:tav tm="0">
                                          <p:val>
                                            <p:fltVal val="0"/>
                                          </p:val>
                                        </p:tav>
                                        <p:tav tm="100000">
                                          <p:val>
                                            <p:strVal val="#ppt_w"/>
                                          </p:val>
                                        </p:tav>
                                      </p:tavLst>
                                    </p:anim>
                                    <p:anim calcmode="lin" valueType="num">
                                      <p:cBhvr>
                                        <p:cTn id="15" dur="300" fill="hold"/>
                                        <p:tgtEl>
                                          <p:spTgt spid="18459"/>
                                        </p:tgtEl>
                                        <p:attrNameLst>
                                          <p:attrName>ppt_h</p:attrName>
                                        </p:attrNameLst>
                                      </p:cBhvr>
                                      <p:tavLst>
                                        <p:tav tm="0">
                                          <p:val>
                                            <p:fltVal val="0"/>
                                          </p:val>
                                        </p:tav>
                                        <p:tav tm="100000">
                                          <p:val>
                                            <p:strVal val="#ppt_h"/>
                                          </p:val>
                                        </p:tav>
                                      </p:tavLst>
                                    </p:anim>
                                    <p:animEffect transition="in" filter="fade">
                                      <p:cBhvr>
                                        <p:cTn id="16" dur="300"/>
                                        <p:tgtEl>
                                          <p:spTgt spid="18459"/>
                                        </p:tgtEl>
                                      </p:cBhvr>
                                    </p:animEffect>
                                  </p:childTnLst>
                                </p:cTn>
                              </p:par>
                              <p:par>
                                <p:cTn id="17" presetID="6" presetClass="emph" presetSubtype="0" autoRev="1" fill="hold" grpId="1" nodeType="withEffect">
                                  <p:stCondLst>
                                    <p:cond delay="400"/>
                                  </p:stCondLst>
                                  <p:childTnLst>
                                    <p:animScale>
                                      <p:cBhvr>
                                        <p:cTn id="18" dur="150" fill="hold"/>
                                        <p:tgtEl>
                                          <p:spTgt spid="18459"/>
                                        </p:tgtEl>
                                      </p:cBhvr>
                                      <p:by x="110000" y="110000"/>
                                    </p:animScale>
                                  </p:childTnLst>
                                </p:cTn>
                              </p:par>
                              <p:par>
                                <p:cTn id="19" presetID="2" presetClass="entr" presetSubtype="4" fill="hold" grpId="0" nodeType="withEffect">
                                  <p:stCondLst>
                                    <p:cond delay="400"/>
                                  </p:stCondLst>
                                  <p:childTnLst>
                                    <p:set>
                                      <p:cBhvr>
                                        <p:cTn id="20" dur="1" fill="hold">
                                          <p:stCondLst>
                                            <p:cond delay="0"/>
                                          </p:stCondLst>
                                        </p:cTn>
                                        <p:tgtEl>
                                          <p:spTgt spid="18446"/>
                                        </p:tgtEl>
                                        <p:attrNameLst>
                                          <p:attrName>style.visibility</p:attrName>
                                        </p:attrNameLst>
                                      </p:cBhvr>
                                      <p:to>
                                        <p:strVal val="visible"/>
                                      </p:to>
                                    </p:set>
                                    <p:anim calcmode="lin" valueType="num">
                                      <p:cBhvr additive="base">
                                        <p:cTn id="21" dur="750" fill="hold"/>
                                        <p:tgtEl>
                                          <p:spTgt spid="18446"/>
                                        </p:tgtEl>
                                        <p:attrNameLst>
                                          <p:attrName>ppt_x</p:attrName>
                                        </p:attrNameLst>
                                      </p:cBhvr>
                                      <p:tavLst>
                                        <p:tav tm="0">
                                          <p:val>
                                            <p:strVal val="#ppt_x"/>
                                          </p:val>
                                        </p:tav>
                                        <p:tav tm="100000">
                                          <p:val>
                                            <p:strVal val="#ppt_x"/>
                                          </p:val>
                                        </p:tav>
                                      </p:tavLst>
                                    </p:anim>
                                    <p:anim calcmode="lin" valueType="num">
                                      <p:cBhvr additive="base">
                                        <p:cTn id="22" dur="750" fill="hold"/>
                                        <p:tgtEl>
                                          <p:spTgt spid="18446"/>
                                        </p:tgtEl>
                                        <p:attrNameLst>
                                          <p:attrName>ppt_y</p:attrName>
                                        </p:attrNameLst>
                                      </p:cBhvr>
                                      <p:tavLst>
                                        <p:tav tm="0">
                                          <p:val>
                                            <p:strVal val="1+#ppt_h/2"/>
                                          </p:val>
                                        </p:tav>
                                        <p:tav tm="100000">
                                          <p:val>
                                            <p:strVal val="#ppt_y"/>
                                          </p:val>
                                        </p:tav>
                                      </p:tavLst>
                                    </p:anim>
                                  </p:childTnLst>
                                </p:cTn>
                              </p:par>
                              <p:par>
                                <p:cTn id="23" presetID="53" presetClass="entr" presetSubtype="16" fill="hold" grpId="0" nodeType="withEffect">
                                  <p:stCondLst>
                                    <p:cond delay="400"/>
                                  </p:stCondLst>
                                  <p:childTnLst>
                                    <p:set>
                                      <p:cBhvr>
                                        <p:cTn id="24" dur="1" fill="hold">
                                          <p:stCondLst>
                                            <p:cond delay="0"/>
                                          </p:stCondLst>
                                        </p:cTn>
                                        <p:tgtEl>
                                          <p:spTgt spid="18434"/>
                                        </p:tgtEl>
                                        <p:attrNameLst>
                                          <p:attrName>style.visibility</p:attrName>
                                        </p:attrNameLst>
                                      </p:cBhvr>
                                      <p:to>
                                        <p:strVal val="visible"/>
                                      </p:to>
                                    </p:set>
                                    <p:anim calcmode="lin" valueType="num">
                                      <p:cBhvr>
                                        <p:cTn id="25" dur="300" fill="hold"/>
                                        <p:tgtEl>
                                          <p:spTgt spid="18434"/>
                                        </p:tgtEl>
                                        <p:attrNameLst>
                                          <p:attrName>ppt_w</p:attrName>
                                        </p:attrNameLst>
                                      </p:cBhvr>
                                      <p:tavLst>
                                        <p:tav tm="0">
                                          <p:val>
                                            <p:fltVal val="0"/>
                                          </p:val>
                                        </p:tav>
                                        <p:tav tm="100000">
                                          <p:val>
                                            <p:strVal val="#ppt_w"/>
                                          </p:val>
                                        </p:tav>
                                      </p:tavLst>
                                    </p:anim>
                                    <p:anim calcmode="lin" valueType="num">
                                      <p:cBhvr>
                                        <p:cTn id="26" dur="300" fill="hold"/>
                                        <p:tgtEl>
                                          <p:spTgt spid="18434"/>
                                        </p:tgtEl>
                                        <p:attrNameLst>
                                          <p:attrName>ppt_h</p:attrName>
                                        </p:attrNameLst>
                                      </p:cBhvr>
                                      <p:tavLst>
                                        <p:tav tm="0">
                                          <p:val>
                                            <p:fltVal val="0"/>
                                          </p:val>
                                        </p:tav>
                                        <p:tav tm="100000">
                                          <p:val>
                                            <p:strVal val="#ppt_h"/>
                                          </p:val>
                                        </p:tav>
                                      </p:tavLst>
                                    </p:anim>
                                    <p:animEffect transition="in" filter="fade">
                                      <p:cBhvr>
                                        <p:cTn id="27" dur="300"/>
                                        <p:tgtEl>
                                          <p:spTgt spid="18434"/>
                                        </p:tgtEl>
                                      </p:cBhvr>
                                    </p:animEffect>
                                  </p:childTnLst>
                                </p:cTn>
                              </p:par>
                              <p:par>
                                <p:cTn id="28" presetID="6" presetClass="emph" presetSubtype="0" autoRev="1" fill="hold" grpId="1" nodeType="withEffect">
                                  <p:stCondLst>
                                    <p:cond delay="700"/>
                                  </p:stCondLst>
                                  <p:childTnLst>
                                    <p:animScale>
                                      <p:cBhvr>
                                        <p:cTn id="29" dur="150" fill="hold"/>
                                        <p:tgtEl>
                                          <p:spTgt spid="18434"/>
                                        </p:tgtEl>
                                      </p:cBhvr>
                                      <p:by x="110000" y="110000"/>
                                    </p:animScale>
                                  </p:childTnLst>
                                </p:cTn>
                              </p:par>
                              <p:par>
                                <p:cTn id="30" presetID="53" presetClass="entr" presetSubtype="16" fill="hold" grpId="0" nodeType="withEffect">
                                  <p:stCondLst>
                                    <p:cond delay="400"/>
                                  </p:stCondLst>
                                  <p:childTnLst>
                                    <p:set>
                                      <p:cBhvr>
                                        <p:cTn id="31" dur="1" fill="hold">
                                          <p:stCondLst>
                                            <p:cond delay="0"/>
                                          </p:stCondLst>
                                        </p:cTn>
                                        <p:tgtEl>
                                          <p:spTgt spid="18451"/>
                                        </p:tgtEl>
                                        <p:attrNameLst>
                                          <p:attrName>style.visibility</p:attrName>
                                        </p:attrNameLst>
                                      </p:cBhvr>
                                      <p:to>
                                        <p:strVal val="visible"/>
                                      </p:to>
                                    </p:set>
                                    <p:anim calcmode="lin" valueType="num">
                                      <p:cBhvr>
                                        <p:cTn id="32" dur="300" fill="hold"/>
                                        <p:tgtEl>
                                          <p:spTgt spid="18451"/>
                                        </p:tgtEl>
                                        <p:attrNameLst>
                                          <p:attrName>ppt_w</p:attrName>
                                        </p:attrNameLst>
                                      </p:cBhvr>
                                      <p:tavLst>
                                        <p:tav tm="0">
                                          <p:val>
                                            <p:fltVal val="0"/>
                                          </p:val>
                                        </p:tav>
                                        <p:tav tm="100000">
                                          <p:val>
                                            <p:strVal val="#ppt_w"/>
                                          </p:val>
                                        </p:tav>
                                      </p:tavLst>
                                    </p:anim>
                                    <p:anim calcmode="lin" valueType="num">
                                      <p:cBhvr>
                                        <p:cTn id="33" dur="300" fill="hold"/>
                                        <p:tgtEl>
                                          <p:spTgt spid="18451"/>
                                        </p:tgtEl>
                                        <p:attrNameLst>
                                          <p:attrName>ppt_h</p:attrName>
                                        </p:attrNameLst>
                                      </p:cBhvr>
                                      <p:tavLst>
                                        <p:tav tm="0">
                                          <p:val>
                                            <p:fltVal val="0"/>
                                          </p:val>
                                        </p:tav>
                                        <p:tav tm="100000">
                                          <p:val>
                                            <p:strVal val="#ppt_h"/>
                                          </p:val>
                                        </p:tav>
                                      </p:tavLst>
                                    </p:anim>
                                    <p:animEffect transition="in" filter="fade">
                                      <p:cBhvr>
                                        <p:cTn id="34" dur="300"/>
                                        <p:tgtEl>
                                          <p:spTgt spid="18451"/>
                                        </p:tgtEl>
                                      </p:cBhvr>
                                    </p:animEffect>
                                  </p:childTnLst>
                                </p:cTn>
                              </p:par>
                              <p:par>
                                <p:cTn id="35" presetID="6" presetClass="emph" presetSubtype="0" autoRev="1" fill="hold" grpId="1" nodeType="withEffect">
                                  <p:stCondLst>
                                    <p:cond delay="700"/>
                                  </p:stCondLst>
                                  <p:childTnLst>
                                    <p:animScale>
                                      <p:cBhvr>
                                        <p:cTn id="36" dur="150" fill="hold"/>
                                        <p:tgtEl>
                                          <p:spTgt spid="18451"/>
                                        </p:tgtEl>
                                      </p:cBhvr>
                                      <p:by x="110000" y="110000"/>
                                    </p:animScale>
                                  </p:childTnLst>
                                </p:cTn>
                              </p:par>
                              <p:par>
                                <p:cTn id="37" presetID="2" presetClass="entr" presetSubtype="1" fill="hold" grpId="0" nodeType="withEffect">
                                  <p:stCondLst>
                                    <p:cond delay="400"/>
                                  </p:stCondLst>
                                  <p:childTnLst>
                                    <p:set>
                                      <p:cBhvr>
                                        <p:cTn id="38" dur="1" fill="hold">
                                          <p:stCondLst>
                                            <p:cond delay="0"/>
                                          </p:stCondLst>
                                        </p:cTn>
                                        <p:tgtEl>
                                          <p:spTgt spid="18445"/>
                                        </p:tgtEl>
                                        <p:attrNameLst>
                                          <p:attrName>style.visibility</p:attrName>
                                        </p:attrNameLst>
                                      </p:cBhvr>
                                      <p:to>
                                        <p:strVal val="visible"/>
                                      </p:to>
                                    </p:set>
                                    <p:anim calcmode="lin" valueType="num">
                                      <p:cBhvr additive="base">
                                        <p:cTn id="39" dur="750" fill="hold"/>
                                        <p:tgtEl>
                                          <p:spTgt spid="18445"/>
                                        </p:tgtEl>
                                        <p:attrNameLst>
                                          <p:attrName>ppt_x</p:attrName>
                                        </p:attrNameLst>
                                      </p:cBhvr>
                                      <p:tavLst>
                                        <p:tav tm="0">
                                          <p:val>
                                            <p:strVal val="#ppt_x"/>
                                          </p:val>
                                        </p:tav>
                                        <p:tav tm="100000">
                                          <p:val>
                                            <p:strVal val="#ppt_x"/>
                                          </p:val>
                                        </p:tav>
                                      </p:tavLst>
                                    </p:anim>
                                    <p:anim calcmode="lin" valueType="num">
                                      <p:cBhvr additive="base">
                                        <p:cTn id="40" dur="750" fill="hold"/>
                                        <p:tgtEl>
                                          <p:spTgt spid="18445"/>
                                        </p:tgtEl>
                                        <p:attrNameLst>
                                          <p:attrName>ppt_y</p:attrName>
                                        </p:attrNameLst>
                                      </p:cBhvr>
                                      <p:tavLst>
                                        <p:tav tm="0">
                                          <p:val>
                                            <p:strVal val="0-#ppt_h/2"/>
                                          </p:val>
                                        </p:tav>
                                        <p:tav tm="100000">
                                          <p:val>
                                            <p:strVal val="#ppt_y"/>
                                          </p:val>
                                        </p:tav>
                                      </p:tavLst>
                                    </p:anim>
                                  </p:childTnLst>
                                </p:cTn>
                              </p:par>
                              <p:par>
                                <p:cTn id="41" presetID="53" presetClass="entr" presetSubtype="16" fill="hold" grpId="0" nodeType="withEffect">
                                  <p:stCondLst>
                                    <p:cond delay="400"/>
                                  </p:stCondLst>
                                  <p:childTnLst>
                                    <p:set>
                                      <p:cBhvr>
                                        <p:cTn id="42" dur="1" fill="hold">
                                          <p:stCondLst>
                                            <p:cond delay="0"/>
                                          </p:stCondLst>
                                        </p:cTn>
                                        <p:tgtEl>
                                          <p:spTgt spid="18437"/>
                                        </p:tgtEl>
                                        <p:attrNameLst>
                                          <p:attrName>style.visibility</p:attrName>
                                        </p:attrNameLst>
                                      </p:cBhvr>
                                      <p:to>
                                        <p:strVal val="visible"/>
                                      </p:to>
                                    </p:set>
                                    <p:anim calcmode="lin" valueType="num">
                                      <p:cBhvr>
                                        <p:cTn id="43" dur="300" fill="hold"/>
                                        <p:tgtEl>
                                          <p:spTgt spid="18437"/>
                                        </p:tgtEl>
                                        <p:attrNameLst>
                                          <p:attrName>ppt_w</p:attrName>
                                        </p:attrNameLst>
                                      </p:cBhvr>
                                      <p:tavLst>
                                        <p:tav tm="0">
                                          <p:val>
                                            <p:fltVal val="0"/>
                                          </p:val>
                                        </p:tav>
                                        <p:tav tm="100000">
                                          <p:val>
                                            <p:strVal val="#ppt_w"/>
                                          </p:val>
                                        </p:tav>
                                      </p:tavLst>
                                    </p:anim>
                                    <p:anim calcmode="lin" valueType="num">
                                      <p:cBhvr>
                                        <p:cTn id="44" dur="300" fill="hold"/>
                                        <p:tgtEl>
                                          <p:spTgt spid="18437"/>
                                        </p:tgtEl>
                                        <p:attrNameLst>
                                          <p:attrName>ppt_h</p:attrName>
                                        </p:attrNameLst>
                                      </p:cBhvr>
                                      <p:tavLst>
                                        <p:tav tm="0">
                                          <p:val>
                                            <p:fltVal val="0"/>
                                          </p:val>
                                        </p:tav>
                                        <p:tav tm="100000">
                                          <p:val>
                                            <p:strVal val="#ppt_h"/>
                                          </p:val>
                                        </p:tav>
                                      </p:tavLst>
                                    </p:anim>
                                    <p:animEffect transition="in" filter="fade">
                                      <p:cBhvr>
                                        <p:cTn id="45" dur="300"/>
                                        <p:tgtEl>
                                          <p:spTgt spid="18437"/>
                                        </p:tgtEl>
                                      </p:cBhvr>
                                    </p:animEffect>
                                  </p:childTnLst>
                                </p:cTn>
                              </p:par>
                              <p:par>
                                <p:cTn id="46" presetID="6" presetClass="emph" presetSubtype="0" autoRev="1" fill="hold" grpId="1" nodeType="withEffect">
                                  <p:stCondLst>
                                    <p:cond delay="700"/>
                                  </p:stCondLst>
                                  <p:childTnLst>
                                    <p:animScale>
                                      <p:cBhvr>
                                        <p:cTn id="47" dur="150" fill="hold"/>
                                        <p:tgtEl>
                                          <p:spTgt spid="18437"/>
                                        </p:tgtEl>
                                      </p:cBhvr>
                                      <p:by x="110000" y="110000"/>
                                    </p:animScale>
                                  </p:childTnLst>
                                </p:cTn>
                              </p:par>
                              <p:par>
                                <p:cTn id="48" presetID="53" presetClass="entr" presetSubtype="16" fill="hold" nodeType="withEffect">
                                  <p:stCondLst>
                                    <p:cond delay="400"/>
                                  </p:stCondLst>
                                  <p:childTnLst>
                                    <p:set>
                                      <p:cBhvr>
                                        <p:cTn id="49" dur="1" fill="hold">
                                          <p:stCondLst>
                                            <p:cond delay="0"/>
                                          </p:stCondLst>
                                        </p:cTn>
                                        <p:tgtEl>
                                          <p:spTgt spid="2"/>
                                        </p:tgtEl>
                                        <p:attrNameLst>
                                          <p:attrName>style.visibility</p:attrName>
                                        </p:attrNameLst>
                                      </p:cBhvr>
                                      <p:to>
                                        <p:strVal val="visible"/>
                                      </p:to>
                                    </p:set>
                                    <p:anim calcmode="lin" valueType="num">
                                      <p:cBhvr>
                                        <p:cTn id="50" dur="300" fill="hold"/>
                                        <p:tgtEl>
                                          <p:spTgt spid="2"/>
                                        </p:tgtEl>
                                        <p:attrNameLst>
                                          <p:attrName>ppt_w</p:attrName>
                                        </p:attrNameLst>
                                      </p:cBhvr>
                                      <p:tavLst>
                                        <p:tav tm="0">
                                          <p:val>
                                            <p:fltVal val="0"/>
                                          </p:val>
                                        </p:tav>
                                        <p:tav tm="100000">
                                          <p:val>
                                            <p:strVal val="#ppt_w"/>
                                          </p:val>
                                        </p:tav>
                                      </p:tavLst>
                                    </p:anim>
                                    <p:anim calcmode="lin" valueType="num">
                                      <p:cBhvr>
                                        <p:cTn id="51" dur="300" fill="hold"/>
                                        <p:tgtEl>
                                          <p:spTgt spid="2"/>
                                        </p:tgtEl>
                                        <p:attrNameLst>
                                          <p:attrName>ppt_h</p:attrName>
                                        </p:attrNameLst>
                                      </p:cBhvr>
                                      <p:tavLst>
                                        <p:tav tm="0">
                                          <p:val>
                                            <p:fltVal val="0"/>
                                          </p:val>
                                        </p:tav>
                                        <p:tav tm="100000">
                                          <p:val>
                                            <p:strVal val="#ppt_h"/>
                                          </p:val>
                                        </p:tav>
                                      </p:tavLst>
                                    </p:anim>
                                    <p:animEffect transition="in" filter="fade">
                                      <p:cBhvr>
                                        <p:cTn id="52" dur="300"/>
                                        <p:tgtEl>
                                          <p:spTgt spid="2"/>
                                        </p:tgtEl>
                                      </p:cBhvr>
                                    </p:animEffect>
                                  </p:childTnLst>
                                </p:cTn>
                              </p:par>
                              <p:par>
                                <p:cTn id="53" presetID="6" presetClass="emph" presetSubtype="0" autoRev="1" fill="hold" nodeType="withEffect">
                                  <p:stCondLst>
                                    <p:cond delay="700"/>
                                  </p:stCondLst>
                                  <p:childTnLst>
                                    <p:animScale>
                                      <p:cBhvr>
                                        <p:cTn id="54" dur="150" fill="hold"/>
                                        <p:tgtEl>
                                          <p:spTgt spid="2"/>
                                        </p:tgtEl>
                                      </p:cBhvr>
                                      <p:by x="110000" y="110000"/>
                                    </p:animScale>
                                  </p:childTnLst>
                                </p:cTn>
                              </p:par>
                              <p:par>
                                <p:cTn id="55" presetID="2" presetClass="entr" presetSubtype="8" fill="hold" grpId="0" nodeType="withEffect">
                                  <p:stCondLst>
                                    <p:cond delay="400"/>
                                  </p:stCondLst>
                                  <p:childTnLst>
                                    <p:set>
                                      <p:cBhvr>
                                        <p:cTn id="56" dur="1" fill="hold">
                                          <p:stCondLst>
                                            <p:cond delay="0"/>
                                          </p:stCondLst>
                                        </p:cTn>
                                        <p:tgtEl>
                                          <p:spTgt spid="18443"/>
                                        </p:tgtEl>
                                        <p:attrNameLst>
                                          <p:attrName>style.visibility</p:attrName>
                                        </p:attrNameLst>
                                      </p:cBhvr>
                                      <p:to>
                                        <p:strVal val="visible"/>
                                      </p:to>
                                    </p:set>
                                    <p:anim calcmode="lin" valueType="num">
                                      <p:cBhvr additive="base">
                                        <p:cTn id="57" dur="750" fill="hold"/>
                                        <p:tgtEl>
                                          <p:spTgt spid="18443"/>
                                        </p:tgtEl>
                                        <p:attrNameLst>
                                          <p:attrName>ppt_x</p:attrName>
                                        </p:attrNameLst>
                                      </p:cBhvr>
                                      <p:tavLst>
                                        <p:tav tm="0">
                                          <p:val>
                                            <p:strVal val="0-#ppt_w/2"/>
                                          </p:val>
                                        </p:tav>
                                        <p:tav tm="100000">
                                          <p:val>
                                            <p:strVal val="#ppt_x"/>
                                          </p:val>
                                        </p:tav>
                                      </p:tavLst>
                                    </p:anim>
                                    <p:anim calcmode="lin" valueType="num">
                                      <p:cBhvr additive="base">
                                        <p:cTn id="58" dur="750" fill="hold"/>
                                        <p:tgtEl>
                                          <p:spTgt spid="18443"/>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400"/>
                                  </p:stCondLst>
                                  <p:childTnLst>
                                    <p:set>
                                      <p:cBhvr>
                                        <p:cTn id="60" dur="1" fill="hold">
                                          <p:stCondLst>
                                            <p:cond delay="0"/>
                                          </p:stCondLst>
                                        </p:cTn>
                                        <p:tgtEl>
                                          <p:spTgt spid="18436"/>
                                        </p:tgtEl>
                                        <p:attrNameLst>
                                          <p:attrName>style.visibility</p:attrName>
                                        </p:attrNameLst>
                                      </p:cBhvr>
                                      <p:to>
                                        <p:strVal val="visible"/>
                                      </p:to>
                                    </p:set>
                                    <p:anim calcmode="lin" valueType="num">
                                      <p:cBhvr>
                                        <p:cTn id="61" dur="300" fill="hold"/>
                                        <p:tgtEl>
                                          <p:spTgt spid="18436"/>
                                        </p:tgtEl>
                                        <p:attrNameLst>
                                          <p:attrName>ppt_w</p:attrName>
                                        </p:attrNameLst>
                                      </p:cBhvr>
                                      <p:tavLst>
                                        <p:tav tm="0">
                                          <p:val>
                                            <p:fltVal val="0"/>
                                          </p:val>
                                        </p:tav>
                                        <p:tav tm="100000">
                                          <p:val>
                                            <p:strVal val="#ppt_w"/>
                                          </p:val>
                                        </p:tav>
                                      </p:tavLst>
                                    </p:anim>
                                    <p:anim calcmode="lin" valueType="num">
                                      <p:cBhvr>
                                        <p:cTn id="62" dur="300" fill="hold"/>
                                        <p:tgtEl>
                                          <p:spTgt spid="18436"/>
                                        </p:tgtEl>
                                        <p:attrNameLst>
                                          <p:attrName>ppt_h</p:attrName>
                                        </p:attrNameLst>
                                      </p:cBhvr>
                                      <p:tavLst>
                                        <p:tav tm="0">
                                          <p:val>
                                            <p:fltVal val="0"/>
                                          </p:val>
                                        </p:tav>
                                        <p:tav tm="100000">
                                          <p:val>
                                            <p:strVal val="#ppt_h"/>
                                          </p:val>
                                        </p:tav>
                                      </p:tavLst>
                                    </p:anim>
                                    <p:animEffect transition="in" filter="fade">
                                      <p:cBhvr>
                                        <p:cTn id="63" dur="300"/>
                                        <p:tgtEl>
                                          <p:spTgt spid="18436"/>
                                        </p:tgtEl>
                                      </p:cBhvr>
                                    </p:animEffect>
                                  </p:childTnLst>
                                </p:cTn>
                              </p:par>
                              <p:par>
                                <p:cTn id="64" presetID="6" presetClass="emph" presetSubtype="0" autoRev="1" fill="hold" grpId="1" nodeType="withEffect">
                                  <p:stCondLst>
                                    <p:cond delay="700"/>
                                  </p:stCondLst>
                                  <p:childTnLst>
                                    <p:animScale>
                                      <p:cBhvr>
                                        <p:cTn id="65" dur="150" fill="hold"/>
                                        <p:tgtEl>
                                          <p:spTgt spid="18436"/>
                                        </p:tgtEl>
                                      </p:cBhvr>
                                      <p:by x="110000" y="110000"/>
                                    </p:animScale>
                                  </p:childTnLst>
                                </p:cTn>
                              </p:par>
                              <p:par>
                                <p:cTn id="66" presetID="53" presetClass="entr" presetSubtype="16" fill="hold" nodeType="withEffect">
                                  <p:stCondLst>
                                    <p:cond delay="400"/>
                                  </p:stCondLst>
                                  <p:childTnLst>
                                    <p:set>
                                      <p:cBhvr>
                                        <p:cTn id="67" dur="1" fill="hold">
                                          <p:stCondLst>
                                            <p:cond delay="0"/>
                                          </p:stCondLst>
                                        </p:cTn>
                                        <p:tgtEl>
                                          <p:spTgt spid="3"/>
                                        </p:tgtEl>
                                        <p:attrNameLst>
                                          <p:attrName>style.visibility</p:attrName>
                                        </p:attrNameLst>
                                      </p:cBhvr>
                                      <p:to>
                                        <p:strVal val="visible"/>
                                      </p:to>
                                    </p:set>
                                    <p:anim calcmode="lin" valueType="num">
                                      <p:cBhvr>
                                        <p:cTn id="68" dur="300" fill="hold"/>
                                        <p:tgtEl>
                                          <p:spTgt spid="3"/>
                                        </p:tgtEl>
                                        <p:attrNameLst>
                                          <p:attrName>ppt_w</p:attrName>
                                        </p:attrNameLst>
                                      </p:cBhvr>
                                      <p:tavLst>
                                        <p:tav tm="0">
                                          <p:val>
                                            <p:fltVal val="0"/>
                                          </p:val>
                                        </p:tav>
                                        <p:tav tm="100000">
                                          <p:val>
                                            <p:strVal val="#ppt_w"/>
                                          </p:val>
                                        </p:tav>
                                      </p:tavLst>
                                    </p:anim>
                                    <p:anim calcmode="lin" valueType="num">
                                      <p:cBhvr>
                                        <p:cTn id="69" dur="300" fill="hold"/>
                                        <p:tgtEl>
                                          <p:spTgt spid="3"/>
                                        </p:tgtEl>
                                        <p:attrNameLst>
                                          <p:attrName>ppt_h</p:attrName>
                                        </p:attrNameLst>
                                      </p:cBhvr>
                                      <p:tavLst>
                                        <p:tav tm="0">
                                          <p:val>
                                            <p:fltVal val="0"/>
                                          </p:val>
                                        </p:tav>
                                        <p:tav tm="100000">
                                          <p:val>
                                            <p:strVal val="#ppt_h"/>
                                          </p:val>
                                        </p:tav>
                                      </p:tavLst>
                                    </p:anim>
                                    <p:animEffect transition="in" filter="fade">
                                      <p:cBhvr>
                                        <p:cTn id="70" dur="300"/>
                                        <p:tgtEl>
                                          <p:spTgt spid="3"/>
                                        </p:tgtEl>
                                      </p:cBhvr>
                                    </p:animEffect>
                                  </p:childTnLst>
                                </p:cTn>
                              </p:par>
                              <p:par>
                                <p:cTn id="71" presetID="6" presetClass="emph" presetSubtype="0" autoRev="1" fill="hold" nodeType="withEffect">
                                  <p:stCondLst>
                                    <p:cond delay="700"/>
                                  </p:stCondLst>
                                  <p:childTnLst>
                                    <p:animScale>
                                      <p:cBhvr>
                                        <p:cTn id="72" dur="150" fill="hold"/>
                                        <p:tgtEl>
                                          <p:spTgt spid="3"/>
                                        </p:tgtEl>
                                      </p:cBhvr>
                                      <p:by x="110000" y="110000"/>
                                    </p:animScale>
                                  </p:childTnLst>
                                </p:cTn>
                              </p:par>
                              <p:par>
                                <p:cTn id="73" presetID="2" presetClass="entr" presetSubtype="2" fill="hold" grpId="0" nodeType="withEffect">
                                  <p:stCondLst>
                                    <p:cond delay="400"/>
                                  </p:stCondLst>
                                  <p:childTnLst>
                                    <p:set>
                                      <p:cBhvr>
                                        <p:cTn id="74" dur="1" fill="hold">
                                          <p:stCondLst>
                                            <p:cond delay="0"/>
                                          </p:stCondLst>
                                        </p:cTn>
                                        <p:tgtEl>
                                          <p:spTgt spid="18444"/>
                                        </p:tgtEl>
                                        <p:attrNameLst>
                                          <p:attrName>style.visibility</p:attrName>
                                        </p:attrNameLst>
                                      </p:cBhvr>
                                      <p:to>
                                        <p:strVal val="visible"/>
                                      </p:to>
                                    </p:set>
                                    <p:anim calcmode="lin" valueType="num">
                                      <p:cBhvr additive="base">
                                        <p:cTn id="75" dur="750" fill="hold"/>
                                        <p:tgtEl>
                                          <p:spTgt spid="18444"/>
                                        </p:tgtEl>
                                        <p:attrNameLst>
                                          <p:attrName>ppt_x</p:attrName>
                                        </p:attrNameLst>
                                      </p:cBhvr>
                                      <p:tavLst>
                                        <p:tav tm="0">
                                          <p:val>
                                            <p:strVal val="1+#ppt_w/2"/>
                                          </p:val>
                                        </p:tav>
                                        <p:tav tm="100000">
                                          <p:val>
                                            <p:strVal val="#ppt_x"/>
                                          </p:val>
                                        </p:tav>
                                      </p:tavLst>
                                    </p:anim>
                                    <p:anim calcmode="lin" valueType="num">
                                      <p:cBhvr additive="base">
                                        <p:cTn id="76" dur="750" fill="hold"/>
                                        <p:tgtEl>
                                          <p:spTgt spid="18444"/>
                                        </p:tgtEl>
                                        <p:attrNameLst>
                                          <p:attrName>ppt_y</p:attrName>
                                        </p:attrNameLst>
                                      </p:cBhvr>
                                      <p:tavLst>
                                        <p:tav tm="0">
                                          <p:val>
                                            <p:strVal val="#ppt_y"/>
                                          </p:val>
                                        </p:tav>
                                        <p:tav tm="100000">
                                          <p:val>
                                            <p:strVal val="#ppt_y"/>
                                          </p:val>
                                        </p:tav>
                                      </p:tavLst>
                                    </p:anim>
                                  </p:childTnLst>
                                </p:cTn>
                              </p:par>
                              <p:par>
                                <p:cTn id="77" presetID="53" presetClass="entr" presetSubtype="16" fill="hold" grpId="0" nodeType="withEffect">
                                  <p:stCondLst>
                                    <p:cond delay="400"/>
                                  </p:stCondLst>
                                  <p:childTnLst>
                                    <p:set>
                                      <p:cBhvr>
                                        <p:cTn id="78" dur="1" fill="hold">
                                          <p:stCondLst>
                                            <p:cond delay="0"/>
                                          </p:stCondLst>
                                        </p:cTn>
                                        <p:tgtEl>
                                          <p:spTgt spid="18438"/>
                                        </p:tgtEl>
                                        <p:attrNameLst>
                                          <p:attrName>style.visibility</p:attrName>
                                        </p:attrNameLst>
                                      </p:cBhvr>
                                      <p:to>
                                        <p:strVal val="visible"/>
                                      </p:to>
                                    </p:set>
                                    <p:anim calcmode="lin" valueType="num">
                                      <p:cBhvr>
                                        <p:cTn id="79" dur="300" fill="hold"/>
                                        <p:tgtEl>
                                          <p:spTgt spid="18438"/>
                                        </p:tgtEl>
                                        <p:attrNameLst>
                                          <p:attrName>ppt_w</p:attrName>
                                        </p:attrNameLst>
                                      </p:cBhvr>
                                      <p:tavLst>
                                        <p:tav tm="0">
                                          <p:val>
                                            <p:fltVal val="0"/>
                                          </p:val>
                                        </p:tav>
                                        <p:tav tm="100000">
                                          <p:val>
                                            <p:strVal val="#ppt_w"/>
                                          </p:val>
                                        </p:tav>
                                      </p:tavLst>
                                    </p:anim>
                                    <p:anim calcmode="lin" valueType="num">
                                      <p:cBhvr>
                                        <p:cTn id="80" dur="300" fill="hold"/>
                                        <p:tgtEl>
                                          <p:spTgt spid="18438"/>
                                        </p:tgtEl>
                                        <p:attrNameLst>
                                          <p:attrName>ppt_h</p:attrName>
                                        </p:attrNameLst>
                                      </p:cBhvr>
                                      <p:tavLst>
                                        <p:tav tm="0">
                                          <p:val>
                                            <p:fltVal val="0"/>
                                          </p:val>
                                        </p:tav>
                                        <p:tav tm="100000">
                                          <p:val>
                                            <p:strVal val="#ppt_h"/>
                                          </p:val>
                                        </p:tav>
                                      </p:tavLst>
                                    </p:anim>
                                    <p:animEffect transition="in" filter="fade">
                                      <p:cBhvr>
                                        <p:cTn id="81" dur="300"/>
                                        <p:tgtEl>
                                          <p:spTgt spid="18438"/>
                                        </p:tgtEl>
                                      </p:cBhvr>
                                    </p:animEffect>
                                  </p:childTnLst>
                                </p:cTn>
                              </p:par>
                              <p:par>
                                <p:cTn id="82" presetID="6" presetClass="emph" presetSubtype="0" autoRev="1" fill="hold" grpId="1" nodeType="withEffect">
                                  <p:stCondLst>
                                    <p:cond delay="700"/>
                                  </p:stCondLst>
                                  <p:childTnLst>
                                    <p:animScale>
                                      <p:cBhvr>
                                        <p:cTn id="83" dur="150" fill="hold"/>
                                        <p:tgtEl>
                                          <p:spTgt spid="18438"/>
                                        </p:tgtEl>
                                      </p:cBhvr>
                                      <p:by x="110000" y="110000"/>
                                    </p:animScale>
                                  </p:childTnLst>
                                </p:cTn>
                              </p:par>
                              <p:par>
                                <p:cTn id="84" presetID="53" presetClass="entr" presetSubtype="16" fill="hold" grpId="0" nodeType="withEffect">
                                  <p:stCondLst>
                                    <p:cond delay="400"/>
                                  </p:stCondLst>
                                  <p:childTnLst>
                                    <p:set>
                                      <p:cBhvr>
                                        <p:cTn id="85" dur="1" fill="hold">
                                          <p:stCondLst>
                                            <p:cond delay="0"/>
                                          </p:stCondLst>
                                        </p:cTn>
                                        <p:tgtEl>
                                          <p:spTgt spid="18455"/>
                                        </p:tgtEl>
                                        <p:attrNameLst>
                                          <p:attrName>style.visibility</p:attrName>
                                        </p:attrNameLst>
                                      </p:cBhvr>
                                      <p:to>
                                        <p:strVal val="visible"/>
                                      </p:to>
                                    </p:set>
                                    <p:anim calcmode="lin" valueType="num">
                                      <p:cBhvr>
                                        <p:cTn id="86" dur="300" fill="hold"/>
                                        <p:tgtEl>
                                          <p:spTgt spid="18455"/>
                                        </p:tgtEl>
                                        <p:attrNameLst>
                                          <p:attrName>ppt_w</p:attrName>
                                        </p:attrNameLst>
                                      </p:cBhvr>
                                      <p:tavLst>
                                        <p:tav tm="0">
                                          <p:val>
                                            <p:fltVal val="0"/>
                                          </p:val>
                                        </p:tav>
                                        <p:tav tm="100000">
                                          <p:val>
                                            <p:strVal val="#ppt_w"/>
                                          </p:val>
                                        </p:tav>
                                      </p:tavLst>
                                    </p:anim>
                                    <p:anim calcmode="lin" valueType="num">
                                      <p:cBhvr>
                                        <p:cTn id="87" dur="300" fill="hold"/>
                                        <p:tgtEl>
                                          <p:spTgt spid="18455"/>
                                        </p:tgtEl>
                                        <p:attrNameLst>
                                          <p:attrName>ppt_h</p:attrName>
                                        </p:attrNameLst>
                                      </p:cBhvr>
                                      <p:tavLst>
                                        <p:tav tm="0">
                                          <p:val>
                                            <p:fltVal val="0"/>
                                          </p:val>
                                        </p:tav>
                                        <p:tav tm="100000">
                                          <p:val>
                                            <p:strVal val="#ppt_h"/>
                                          </p:val>
                                        </p:tav>
                                      </p:tavLst>
                                    </p:anim>
                                    <p:animEffect transition="in" filter="fade">
                                      <p:cBhvr>
                                        <p:cTn id="88" dur="300"/>
                                        <p:tgtEl>
                                          <p:spTgt spid="18455"/>
                                        </p:tgtEl>
                                      </p:cBhvr>
                                    </p:animEffect>
                                  </p:childTnLst>
                                </p:cTn>
                              </p:par>
                              <p:par>
                                <p:cTn id="89" presetID="6" presetClass="emph" presetSubtype="0" autoRev="1" fill="hold" grpId="1" nodeType="withEffect">
                                  <p:stCondLst>
                                    <p:cond delay="700"/>
                                  </p:stCondLst>
                                  <p:childTnLst>
                                    <p:animScale>
                                      <p:cBhvr>
                                        <p:cTn id="90" dur="150" fill="hold"/>
                                        <p:tgtEl>
                                          <p:spTgt spid="18455"/>
                                        </p:tgtEl>
                                      </p:cBhvr>
                                      <p:by x="110000" y="110000"/>
                                    </p:animScale>
                                  </p:childTnLst>
                                </p:cTn>
                              </p:par>
                              <p:par>
                                <p:cTn id="91" presetID="22" presetClass="entr" presetSubtype="2" fill="hold" grpId="0" nodeType="withEffect">
                                  <p:stCondLst>
                                    <p:cond delay="700"/>
                                  </p:stCondLst>
                                  <p:childTnLst>
                                    <p:set>
                                      <p:cBhvr>
                                        <p:cTn id="92" dur="1" fill="hold">
                                          <p:stCondLst>
                                            <p:cond delay="0"/>
                                          </p:stCondLst>
                                        </p:cTn>
                                        <p:tgtEl>
                                          <p:spTgt spid="18439"/>
                                        </p:tgtEl>
                                        <p:attrNameLst>
                                          <p:attrName>style.visibility</p:attrName>
                                        </p:attrNameLst>
                                      </p:cBhvr>
                                      <p:to>
                                        <p:strVal val="visible"/>
                                      </p:to>
                                    </p:set>
                                    <p:animEffect transition="in" filter="wipe(right)">
                                      <p:cBhvr>
                                        <p:cTn id="93" dur="500"/>
                                        <p:tgtEl>
                                          <p:spTgt spid="18439"/>
                                        </p:tgtEl>
                                      </p:cBhvr>
                                    </p:animEffect>
                                  </p:childTnLst>
                                </p:cTn>
                              </p:par>
                              <p:par>
                                <p:cTn id="94" presetID="2" presetClass="entr" presetSubtype="8" fill="hold" grpId="0" nodeType="withEffect">
                                  <p:stCondLst>
                                    <p:cond delay="1200"/>
                                  </p:stCondLst>
                                  <p:childTnLst>
                                    <p:set>
                                      <p:cBhvr>
                                        <p:cTn id="95" dur="1" fill="hold">
                                          <p:stCondLst>
                                            <p:cond delay="0"/>
                                          </p:stCondLst>
                                        </p:cTn>
                                        <p:tgtEl>
                                          <p:spTgt spid="18450"/>
                                        </p:tgtEl>
                                        <p:attrNameLst>
                                          <p:attrName>style.visibility</p:attrName>
                                        </p:attrNameLst>
                                      </p:cBhvr>
                                      <p:to>
                                        <p:strVal val="visible"/>
                                      </p:to>
                                    </p:set>
                                    <p:anim calcmode="lin" valueType="num">
                                      <p:cBhvr additive="base">
                                        <p:cTn id="96" dur="750" fill="hold"/>
                                        <p:tgtEl>
                                          <p:spTgt spid="18450"/>
                                        </p:tgtEl>
                                        <p:attrNameLst>
                                          <p:attrName>ppt_x</p:attrName>
                                        </p:attrNameLst>
                                      </p:cBhvr>
                                      <p:tavLst>
                                        <p:tav tm="0">
                                          <p:val>
                                            <p:strVal val="0-#ppt_w/2"/>
                                          </p:val>
                                        </p:tav>
                                        <p:tav tm="100000">
                                          <p:val>
                                            <p:strVal val="#ppt_x"/>
                                          </p:val>
                                        </p:tav>
                                      </p:tavLst>
                                    </p:anim>
                                    <p:anim calcmode="lin" valueType="num">
                                      <p:cBhvr additive="base">
                                        <p:cTn id="97" dur="750" fill="hold"/>
                                        <p:tgtEl>
                                          <p:spTgt spid="18450"/>
                                        </p:tgtEl>
                                        <p:attrNameLst>
                                          <p:attrName>ppt_y</p:attrName>
                                        </p:attrNameLst>
                                      </p:cBhvr>
                                      <p:tavLst>
                                        <p:tav tm="0">
                                          <p:val>
                                            <p:strVal val="#ppt_y"/>
                                          </p:val>
                                        </p:tav>
                                        <p:tav tm="100000">
                                          <p:val>
                                            <p:strVal val="#ppt_y"/>
                                          </p:val>
                                        </p:tav>
                                      </p:tavLst>
                                    </p:anim>
                                  </p:childTnLst>
                                </p:cTn>
                              </p:par>
                              <p:par>
                                <p:cTn id="98" presetID="22" presetClass="entr" presetSubtype="2" fill="hold" grpId="0" nodeType="withEffect">
                                  <p:stCondLst>
                                    <p:cond delay="800"/>
                                  </p:stCondLst>
                                  <p:childTnLst>
                                    <p:set>
                                      <p:cBhvr>
                                        <p:cTn id="99" dur="1" fill="hold">
                                          <p:stCondLst>
                                            <p:cond delay="0"/>
                                          </p:stCondLst>
                                        </p:cTn>
                                        <p:tgtEl>
                                          <p:spTgt spid="18442"/>
                                        </p:tgtEl>
                                        <p:attrNameLst>
                                          <p:attrName>style.visibility</p:attrName>
                                        </p:attrNameLst>
                                      </p:cBhvr>
                                      <p:to>
                                        <p:strVal val="visible"/>
                                      </p:to>
                                    </p:set>
                                    <p:animEffect transition="in" filter="wipe(right)">
                                      <p:cBhvr>
                                        <p:cTn id="100" dur="500"/>
                                        <p:tgtEl>
                                          <p:spTgt spid="18442"/>
                                        </p:tgtEl>
                                      </p:cBhvr>
                                    </p:animEffect>
                                  </p:childTnLst>
                                </p:cTn>
                              </p:par>
                              <p:par>
                                <p:cTn id="101" presetID="2" presetClass="entr" presetSubtype="8" fill="hold" grpId="0" nodeType="withEffect">
                                  <p:stCondLst>
                                    <p:cond delay="1300"/>
                                  </p:stCondLst>
                                  <p:childTnLst>
                                    <p:set>
                                      <p:cBhvr>
                                        <p:cTn id="102" dur="1" fill="hold">
                                          <p:stCondLst>
                                            <p:cond delay="0"/>
                                          </p:stCondLst>
                                        </p:cTn>
                                        <p:tgtEl>
                                          <p:spTgt spid="18449"/>
                                        </p:tgtEl>
                                        <p:attrNameLst>
                                          <p:attrName>style.visibility</p:attrName>
                                        </p:attrNameLst>
                                      </p:cBhvr>
                                      <p:to>
                                        <p:strVal val="visible"/>
                                      </p:to>
                                    </p:set>
                                    <p:anim calcmode="lin" valueType="num">
                                      <p:cBhvr additive="base">
                                        <p:cTn id="103" dur="750" fill="hold"/>
                                        <p:tgtEl>
                                          <p:spTgt spid="18449"/>
                                        </p:tgtEl>
                                        <p:attrNameLst>
                                          <p:attrName>ppt_x</p:attrName>
                                        </p:attrNameLst>
                                      </p:cBhvr>
                                      <p:tavLst>
                                        <p:tav tm="0">
                                          <p:val>
                                            <p:strVal val="0-#ppt_w/2"/>
                                          </p:val>
                                        </p:tav>
                                        <p:tav tm="100000">
                                          <p:val>
                                            <p:strVal val="#ppt_x"/>
                                          </p:val>
                                        </p:tav>
                                      </p:tavLst>
                                    </p:anim>
                                    <p:anim calcmode="lin" valueType="num">
                                      <p:cBhvr additive="base">
                                        <p:cTn id="104" dur="750" fill="hold"/>
                                        <p:tgtEl>
                                          <p:spTgt spid="18449"/>
                                        </p:tgtEl>
                                        <p:attrNameLst>
                                          <p:attrName>ppt_y</p:attrName>
                                        </p:attrNameLst>
                                      </p:cBhvr>
                                      <p:tavLst>
                                        <p:tav tm="0">
                                          <p:val>
                                            <p:strVal val="#ppt_y"/>
                                          </p:val>
                                        </p:tav>
                                        <p:tav tm="100000">
                                          <p:val>
                                            <p:strVal val="#ppt_y"/>
                                          </p:val>
                                        </p:tav>
                                      </p:tavLst>
                                    </p:anim>
                                  </p:childTnLst>
                                </p:cTn>
                              </p:par>
                              <p:par>
                                <p:cTn id="105" presetID="22" presetClass="entr" presetSubtype="8" fill="hold" grpId="0" nodeType="withEffect">
                                  <p:stCondLst>
                                    <p:cond delay="900"/>
                                  </p:stCondLst>
                                  <p:childTnLst>
                                    <p:set>
                                      <p:cBhvr>
                                        <p:cTn id="106" dur="1" fill="hold">
                                          <p:stCondLst>
                                            <p:cond delay="0"/>
                                          </p:stCondLst>
                                        </p:cTn>
                                        <p:tgtEl>
                                          <p:spTgt spid="18440"/>
                                        </p:tgtEl>
                                        <p:attrNameLst>
                                          <p:attrName>style.visibility</p:attrName>
                                        </p:attrNameLst>
                                      </p:cBhvr>
                                      <p:to>
                                        <p:strVal val="visible"/>
                                      </p:to>
                                    </p:set>
                                    <p:animEffect transition="in" filter="wipe(left)">
                                      <p:cBhvr>
                                        <p:cTn id="107" dur="500"/>
                                        <p:tgtEl>
                                          <p:spTgt spid="18440"/>
                                        </p:tgtEl>
                                      </p:cBhvr>
                                    </p:animEffect>
                                  </p:childTnLst>
                                </p:cTn>
                              </p:par>
                              <p:par>
                                <p:cTn id="108" presetID="2" presetClass="entr" presetSubtype="2" fill="hold" grpId="0" nodeType="withEffect">
                                  <p:stCondLst>
                                    <p:cond delay="1400"/>
                                  </p:stCondLst>
                                  <p:childTnLst>
                                    <p:set>
                                      <p:cBhvr>
                                        <p:cTn id="109" dur="1" fill="hold">
                                          <p:stCondLst>
                                            <p:cond delay="0"/>
                                          </p:stCondLst>
                                        </p:cTn>
                                        <p:tgtEl>
                                          <p:spTgt spid="18447"/>
                                        </p:tgtEl>
                                        <p:attrNameLst>
                                          <p:attrName>style.visibility</p:attrName>
                                        </p:attrNameLst>
                                      </p:cBhvr>
                                      <p:to>
                                        <p:strVal val="visible"/>
                                      </p:to>
                                    </p:set>
                                    <p:anim calcmode="lin" valueType="num">
                                      <p:cBhvr additive="base">
                                        <p:cTn id="110" dur="750" fill="hold"/>
                                        <p:tgtEl>
                                          <p:spTgt spid="18447"/>
                                        </p:tgtEl>
                                        <p:attrNameLst>
                                          <p:attrName>ppt_x</p:attrName>
                                        </p:attrNameLst>
                                      </p:cBhvr>
                                      <p:tavLst>
                                        <p:tav tm="0">
                                          <p:val>
                                            <p:strVal val="1+#ppt_w/2"/>
                                          </p:val>
                                        </p:tav>
                                        <p:tav tm="100000">
                                          <p:val>
                                            <p:strVal val="#ppt_x"/>
                                          </p:val>
                                        </p:tav>
                                      </p:tavLst>
                                    </p:anim>
                                    <p:anim calcmode="lin" valueType="num">
                                      <p:cBhvr additive="base">
                                        <p:cTn id="111" dur="750" fill="hold"/>
                                        <p:tgtEl>
                                          <p:spTgt spid="18447"/>
                                        </p:tgtEl>
                                        <p:attrNameLst>
                                          <p:attrName>ppt_y</p:attrName>
                                        </p:attrNameLst>
                                      </p:cBhvr>
                                      <p:tavLst>
                                        <p:tav tm="0">
                                          <p:val>
                                            <p:strVal val="#ppt_y"/>
                                          </p:val>
                                        </p:tav>
                                        <p:tav tm="100000">
                                          <p:val>
                                            <p:strVal val="#ppt_y"/>
                                          </p:val>
                                        </p:tav>
                                      </p:tavLst>
                                    </p:anim>
                                  </p:childTnLst>
                                </p:cTn>
                              </p:par>
                              <p:par>
                                <p:cTn id="112" presetID="22" presetClass="entr" presetSubtype="8" fill="hold" grpId="0" nodeType="withEffect">
                                  <p:stCondLst>
                                    <p:cond delay="1000"/>
                                  </p:stCondLst>
                                  <p:childTnLst>
                                    <p:set>
                                      <p:cBhvr>
                                        <p:cTn id="113" dur="1" fill="hold">
                                          <p:stCondLst>
                                            <p:cond delay="0"/>
                                          </p:stCondLst>
                                        </p:cTn>
                                        <p:tgtEl>
                                          <p:spTgt spid="18441"/>
                                        </p:tgtEl>
                                        <p:attrNameLst>
                                          <p:attrName>style.visibility</p:attrName>
                                        </p:attrNameLst>
                                      </p:cBhvr>
                                      <p:to>
                                        <p:strVal val="visible"/>
                                      </p:to>
                                    </p:set>
                                    <p:animEffect transition="in" filter="wipe(left)">
                                      <p:cBhvr>
                                        <p:cTn id="114" dur="500"/>
                                        <p:tgtEl>
                                          <p:spTgt spid="18441"/>
                                        </p:tgtEl>
                                      </p:cBhvr>
                                    </p:animEffect>
                                  </p:childTnLst>
                                </p:cTn>
                              </p:par>
                              <p:par>
                                <p:cTn id="115" presetID="2" presetClass="entr" presetSubtype="2" fill="hold" grpId="0" nodeType="withEffect">
                                  <p:stCondLst>
                                    <p:cond delay="1500"/>
                                  </p:stCondLst>
                                  <p:childTnLst>
                                    <p:set>
                                      <p:cBhvr>
                                        <p:cTn id="116" dur="1" fill="hold">
                                          <p:stCondLst>
                                            <p:cond delay="0"/>
                                          </p:stCondLst>
                                        </p:cTn>
                                        <p:tgtEl>
                                          <p:spTgt spid="18448"/>
                                        </p:tgtEl>
                                        <p:attrNameLst>
                                          <p:attrName>style.visibility</p:attrName>
                                        </p:attrNameLst>
                                      </p:cBhvr>
                                      <p:to>
                                        <p:strVal val="visible"/>
                                      </p:to>
                                    </p:set>
                                    <p:anim calcmode="lin" valueType="num">
                                      <p:cBhvr additive="base">
                                        <p:cTn id="117" dur="750" fill="hold"/>
                                        <p:tgtEl>
                                          <p:spTgt spid="18448"/>
                                        </p:tgtEl>
                                        <p:attrNameLst>
                                          <p:attrName>ppt_x</p:attrName>
                                        </p:attrNameLst>
                                      </p:cBhvr>
                                      <p:tavLst>
                                        <p:tav tm="0">
                                          <p:val>
                                            <p:strVal val="1+#ppt_w/2"/>
                                          </p:val>
                                        </p:tav>
                                        <p:tav tm="100000">
                                          <p:val>
                                            <p:strVal val="#ppt_x"/>
                                          </p:val>
                                        </p:tav>
                                      </p:tavLst>
                                    </p:anim>
                                    <p:anim calcmode="lin" valueType="num">
                                      <p:cBhvr additive="base">
                                        <p:cTn id="118" dur="750" fill="hold"/>
                                        <p:tgtEl>
                                          <p:spTgt spid="18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4" grpId="1" animBg="1"/>
      <p:bldP spid="18435" grpId="0" animBg="1"/>
      <p:bldP spid="18435" grpId="1" animBg="1"/>
      <p:bldP spid="18436" grpId="0" animBg="1"/>
      <p:bldP spid="18436" grpId="1" animBg="1"/>
      <p:bldP spid="18437" grpId="0" animBg="1"/>
      <p:bldP spid="18437" grpId="1" animBg="1"/>
      <p:bldP spid="18438" grpId="0" animBg="1"/>
      <p:bldP spid="18438" grpId="1"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p:bldP spid="18448" grpId="0"/>
      <p:bldP spid="18449" grpId="0"/>
      <p:bldP spid="18450" grpId="0"/>
      <p:bldP spid="18451" grpId="0" animBg="1"/>
      <p:bldP spid="18451" grpId="1" animBg="1"/>
      <p:bldP spid="18455" grpId="0" animBg="1"/>
      <p:bldP spid="18455" grpId="1" animBg="1"/>
      <p:bldP spid="18459" grpId="0" animBg="1"/>
      <p:bldP spid="1845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3522017" y="1688233"/>
            <a:ext cx="2071887" cy="1653063"/>
            <a:chOff x="4695410" y="2454973"/>
            <a:chExt cx="2762157" cy="2204083"/>
          </a:xfrm>
        </p:grpSpPr>
        <p:cxnSp>
          <p:nvCxnSpPr>
            <p:cNvPr id="266" name="Straight Connector 51"/>
            <p:cNvCxnSpPr/>
            <p:nvPr/>
          </p:nvCxnSpPr>
          <p:spPr>
            <a:xfrm flipH="1">
              <a:off x="6667444" y="2454973"/>
              <a:ext cx="790123"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7" name="Straight Connector 52"/>
            <p:cNvCxnSpPr/>
            <p:nvPr/>
          </p:nvCxnSpPr>
          <p:spPr>
            <a:xfrm flipH="1" flipV="1">
              <a:off x="6698271" y="3557132"/>
              <a:ext cx="743162"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91"/>
            <p:cNvCxnSpPr/>
            <p:nvPr/>
          </p:nvCxnSpPr>
          <p:spPr>
            <a:xfrm>
              <a:off x="4695410" y="2477677"/>
              <a:ext cx="790857" cy="777163"/>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92"/>
            <p:cNvCxnSpPr/>
            <p:nvPr/>
          </p:nvCxnSpPr>
          <p:spPr>
            <a:xfrm flipV="1">
              <a:off x="4711559" y="3579837"/>
              <a:ext cx="743853" cy="7687"/>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96"/>
            <p:cNvCxnSpPr/>
            <p:nvPr/>
          </p:nvCxnSpPr>
          <p:spPr>
            <a:xfrm flipV="1">
              <a:off x="4706636" y="3894070"/>
              <a:ext cx="790857" cy="764986"/>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98"/>
            <p:cNvCxnSpPr/>
            <p:nvPr/>
          </p:nvCxnSpPr>
          <p:spPr>
            <a:xfrm flipH="1" flipV="1">
              <a:off x="6674194" y="3894070"/>
              <a:ext cx="767236" cy="754459"/>
            </a:xfrm>
            <a:prstGeom prst="line">
              <a:avLst/>
            </a:prstGeom>
            <a:ln w="127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93" name="Freeform 65"/>
          <p:cNvSpPr>
            <a:spLocks noChangeArrowheads="1"/>
          </p:cNvSpPr>
          <p:nvPr/>
        </p:nvSpPr>
        <p:spPr bwMode="auto">
          <a:xfrm>
            <a:off x="4169653" y="2156384"/>
            <a:ext cx="798102" cy="797999"/>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accent1"/>
          </a:solidFill>
          <a:ln>
            <a:noFill/>
          </a:ln>
          <a:effectLst/>
        </p:spPr>
        <p:txBody>
          <a:bodyPr wrap="none" lIns="68577" tIns="34289" rIns="68577" bIns="34289" anchor="ctr"/>
          <a:lstStyle/>
          <a:p>
            <a:endParaRPr lang="en-US" sz="700" dirty="0">
              <a:cs typeface="+mn-ea"/>
              <a:sym typeface="+mn-lt"/>
            </a:endParaRPr>
          </a:p>
        </p:txBody>
      </p:sp>
      <p:sp>
        <p:nvSpPr>
          <p:cNvPr id="294" name="Freeform 67"/>
          <p:cNvSpPr>
            <a:spLocks noChangeArrowheads="1"/>
          </p:cNvSpPr>
          <p:nvPr/>
        </p:nvSpPr>
        <p:spPr bwMode="auto">
          <a:xfrm>
            <a:off x="4499973" y="2412214"/>
            <a:ext cx="203759" cy="23933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rgbClr val="F8832D"/>
          </a:solidFill>
          <a:ln>
            <a:noFill/>
          </a:ln>
          <a:effectLst/>
        </p:spPr>
        <p:txBody>
          <a:bodyPr wrap="none" lIns="68577" tIns="34289" rIns="68577" bIns="34289" anchor="ctr"/>
          <a:lstStyle/>
          <a:p>
            <a:endParaRPr lang="en-US" sz="700" dirty="0">
              <a:cs typeface="+mn-ea"/>
              <a:sym typeface="+mn-lt"/>
            </a:endParaRPr>
          </a:p>
        </p:txBody>
      </p:sp>
      <p:grpSp>
        <p:nvGrpSpPr>
          <p:cNvPr id="3" name="组合 3"/>
          <p:cNvGrpSpPr/>
          <p:nvPr/>
        </p:nvGrpSpPr>
        <p:grpSpPr>
          <a:xfrm>
            <a:off x="1569873" y="1419978"/>
            <a:ext cx="5985521" cy="2176478"/>
            <a:chOff x="2092892" y="2097299"/>
            <a:chExt cx="7979656" cy="2901971"/>
          </a:xfrm>
        </p:grpSpPr>
        <p:sp>
          <p:nvSpPr>
            <p:cNvPr id="257" name="Round Same Side Corner Rectangle 29"/>
            <p:cNvSpPr/>
            <p:nvPr/>
          </p:nvSpPr>
          <p:spPr>
            <a:xfrm rot="5400000">
              <a:off x="8918191" y="1330096"/>
              <a:ext cx="372265" cy="1906672"/>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8" name="Round Same Side Corner Rectangle 30"/>
            <p:cNvSpPr/>
            <p:nvPr/>
          </p:nvSpPr>
          <p:spPr>
            <a:xfrm rot="5400000">
              <a:off x="8909686" y="2610472"/>
              <a:ext cx="372268" cy="1906672"/>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59" name="Round Same Side Corner Rectangle 34"/>
            <p:cNvSpPr/>
            <p:nvPr/>
          </p:nvSpPr>
          <p:spPr>
            <a:xfrm rot="5400000">
              <a:off x="8919212" y="3813754"/>
              <a:ext cx="370224" cy="1906672"/>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0" name="Round Same Side Corner Rectangle 45"/>
            <p:cNvSpPr/>
            <p:nvPr/>
          </p:nvSpPr>
          <p:spPr>
            <a:xfrm rot="16200000">
              <a:off x="7659272" y="1971306"/>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2" name="Round Same Side Corner Rectangle 46"/>
            <p:cNvSpPr/>
            <p:nvPr/>
          </p:nvSpPr>
          <p:spPr>
            <a:xfrm rot="16200000">
              <a:off x="7650688" y="3251255"/>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63" name="Round Same Side Corner Rectangle 47"/>
            <p:cNvSpPr/>
            <p:nvPr/>
          </p:nvSpPr>
          <p:spPr>
            <a:xfrm rot="16200000">
              <a:off x="7654941" y="4455557"/>
              <a:ext cx="372265" cy="625101"/>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6" name="Round Same Side Corner Rectangle 55"/>
            <p:cNvSpPr/>
            <p:nvPr/>
          </p:nvSpPr>
          <p:spPr>
            <a:xfrm rot="16200000" flipH="1">
              <a:off x="2860981" y="1351915"/>
              <a:ext cx="372265" cy="1908443"/>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7" name="Round Same Side Corner Rectangle 56"/>
            <p:cNvSpPr/>
            <p:nvPr/>
          </p:nvSpPr>
          <p:spPr>
            <a:xfrm rot="16200000" flipH="1">
              <a:off x="2869492" y="2626512"/>
              <a:ext cx="372265" cy="1908443"/>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8" name="Round Same Side Corner Rectangle 57"/>
            <p:cNvSpPr/>
            <p:nvPr/>
          </p:nvSpPr>
          <p:spPr>
            <a:xfrm rot="16200000" flipH="1">
              <a:off x="2860981" y="3838673"/>
              <a:ext cx="372265" cy="1908443"/>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79" name="Round Same Side Corner Rectangle 86"/>
            <p:cNvSpPr/>
            <p:nvPr/>
          </p:nvSpPr>
          <p:spPr>
            <a:xfrm rot="5400000" flipH="1">
              <a:off x="4121079" y="1993720"/>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0" name="Round Same Side Corner Rectangle 87"/>
            <p:cNvSpPr/>
            <p:nvPr/>
          </p:nvSpPr>
          <p:spPr>
            <a:xfrm rot="5400000" flipH="1">
              <a:off x="4129671" y="3273669"/>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81" name="Round Same Side Corner Rectangle 88"/>
            <p:cNvSpPr/>
            <p:nvPr/>
          </p:nvSpPr>
          <p:spPr>
            <a:xfrm rot="5400000" flipH="1">
              <a:off x="4125414" y="4477971"/>
              <a:ext cx="372265" cy="62568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a:endParaRPr lang="bg-BG" sz="700" dirty="0">
                <a:cs typeface="+mn-ea"/>
                <a:sym typeface="+mn-lt"/>
              </a:endParaRPr>
            </a:p>
          </p:txBody>
        </p:sp>
        <p:sp>
          <p:nvSpPr>
            <p:cNvPr id="290" name="Freeform 3"/>
            <p:cNvSpPr>
              <a:spLocks noChangeArrowheads="1"/>
            </p:cNvSpPr>
            <p:nvPr/>
          </p:nvSpPr>
          <p:spPr bwMode="auto">
            <a:xfrm>
              <a:off x="4145811" y="3470980"/>
              <a:ext cx="298014" cy="239993"/>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bg1"/>
            </a:solidFill>
            <a:ln>
              <a:noFill/>
            </a:ln>
            <a:effectLst/>
          </p:spPr>
          <p:txBody>
            <a:bodyPr wrap="none" anchor="ctr"/>
            <a:lstStyle/>
            <a:p>
              <a:endParaRPr lang="en-US" sz="700" dirty="0">
                <a:cs typeface="+mn-ea"/>
                <a:sym typeface="+mn-lt"/>
              </a:endParaRPr>
            </a:p>
          </p:txBody>
        </p:sp>
        <p:sp>
          <p:nvSpPr>
            <p:cNvPr id="291" name="Freeform 9"/>
            <p:cNvSpPr>
              <a:spLocks noChangeArrowheads="1"/>
            </p:cNvSpPr>
            <p:nvPr/>
          </p:nvSpPr>
          <p:spPr bwMode="auto">
            <a:xfrm>
              <a:off x="7676647" y="2148087"/>
              <a:ext cx="255819" cy="255817"/>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bg1"/>
            </a:solidFill>
            <a:ln>
              <a:noFill/>
            </a:ln>
            <a:effectLst/>
          </p:spPr>
          <p:txBody>
            <a:bodyPr wrap="none" anchor="ctr"/>
            <a:lstStyle/>
            <a:p>
              <a:endParaRPr lang="en-US" sz="700" dirty="0">
                <a:cs typeface="+mn-ea"/>
                <a:sym typeface="+mn-lt"/>
              </a:endParaRPr>
            </a:p>
          </p:txBody>
        </p:sp>
        <p:sp>
          <p:nvSpPr>
            <p:cNvPr id="295" name="Freeform 70"/>
            <p:cNvSpPr>
              <a:spLocks noChangeArrowheads="1"/>
            </p:cNvSpPr>
            <p:nvPr/>
          </p:nvSpPr>
          <p:spPr bwMode="auto">
            <a:xfrm>
              <a:off x="4155135" y="4665592"/>
              <a:ext cx="298016" cy="266368"/>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bg1"/>
            </a:solidFill>
            <a:ln>
              <a:noFill/>
            </a:ln>
            <a:effectLst/>
          </p:spPr>
          <p:txBody>
            <a:bodyPr wrap="none" anchor="ctr"/>
            <a:lstStyle/>
            <a:p>
              <a:endParaRPr lang="en-US" sz="700" dirty="0">
                <a:cs typeface="+mn-ea"/>
                <a:sym typeface="+mn-lt"/>
              </a:endParaRPr>
            </a:p>
          </p:txBody>
        </p:sp>
        <p:sp>
          <p:nvSpPr>
            <p:cNvPr id="296" name="Freeform 102"/>
            <p:cNvSpPr>
              <a:spLocks noChangeArrowheads="1"/>
            </p:cNvSpPr>
            <p:nvPr/>
          </p:nvSpPr>
          <p:spPr bwMode="auto">
            <a:xfrm>
              <a:off x="7672919" y="4638271"/>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wrap="none" anchor="ctr"/>
            <a:lstStyle/>
            <a:p>
              <a:endParaRPr lang="en-US" sz="700" dirty="0">
                <a:cs typeface="+mn-ea"/>
                <a:sym typeface="+mn-lt"/>
              </a:endParaRPr>
            </a:p>
          </p:txBody>
        </p:sp>
        <p:sp>
          <p:nvSpPr>
            <p:cNvPr id="297" name="Freeform 116"/>
            <p:cNvSpPr>
              <a:spLocks noChangeArrowheads="1"/>
            </p:cNvSpPr>
            <p:nvPr/>
          </p:nvSpPr>
          <p:spPr bwMode="auto">
            <a:xfrm>
              <a:off x="7676647" y="3411517"/>
              <a:ext cx="266368" cy="276915"/>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solidFill>
            <a:ln>
              <a:noFill/>
            </a:ln>
            <a:effectLst/>
          </p:spPr>
          <p:txBody>
            <a:bodyPr wrap="none" anchor="ctr"/>
            <a:lstStyle/>
            <a:p>
              <a:endParaRPr lang="en-US" sz="700" dirty="0">
                <a:cs typeface="+mn-ea"/>
                <a:sym typeface="+mn-lt"/>
              </a:endParaRPr>
            </a:p>
          </p:txBody>
        </p:sp>
        <p:sp>
          <p:nvSpPr>
            <p:cNvPr id="298" name="Freeform 22"/>
            <p:cNvSpPr>
              <a:spLocks noChangeArrowheads="1"/>
            </p:cNvSpPr>
            <p:nvPr/>
          </p:nvSpPr>
          <p:spPr bwMode="auto">
            <a:xfrm>
              <a:off x="4156951" y="2170367"/>
              <a:ext cx="276915" cy="276917"/>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p:spPr>
          <p:txBody>
            <a:bodyPr wrap="none" anchor="ctr"/>
            <a:lstStyle/>
            <a:p>
              <a:endParaRPr lang="en-US" sz="700" dirty="0">
                <a:cs typeface="+mn-ea"/>
                <a:sym typeface="+mn-lt"/>
              </a:endParaRPr>
            </a:p>
          </p:txBody>
        </p:sp>
        <p:sp>
          <p:nvSpPr>
            <p:cNvPr id="302" name="Rectangle 41"/>
            <p:cNvSpPr/>
            <p:nvPr/>
          </p:nvSpPr>
          <p:spPr>
            <a:xfrm>
              <a:off x="2344502" y="2141247"/>
              <a:ext cx="142349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强大的执行力</a:t>
              </a:r>
              <a:endParaRPr lang="en-US" sz="1100" dirty="0">
                <a:solidFill>
                  <a:schemeClr val="bg1"/>
                </a:solidFill>
                <a:cs typeface="+mn-ea"/>
                <a:sym typeface="+mn-lt"/>
              </a:endParaRPr>
            </a:p>
          </p:txBody>
        </p:sp>
        <p:sp>
          <p:nvSpPr>
            <p:cNvPr id="303" name="Rectangle 48"/>
            <p:cNvSpPr/>
            <p:nvPr/>
          </p:nvSpPr>
          <p:spPr>
            <a:xfrm>
              <a:off x="2139759" y="3422149"/>
              <a:ext cx="1799557"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对项目的深刻理解</a:t>
              </a:r>
              <a:endParaRPr lang="en-US" sz="1100" dirty="0">
                <a:solidFill>
                  <a:schemeClr val="bg1"/>
                </a:solidFill>
                <a:cs typeface="+mn-ea"/>
                <a:sym typeface="+mn-lt"/>
              </a:endParaRPr>
            </a:p>
          </p:txBody>
        </p:sp>
        <p:sp>
          <p:nvSpPr>
            <p:cNvPr id="304" name="Rectangle 49"/>
            <p:cNvSpPr/>
            <p:nvPr/>
          </p:nvSpPr>
          <p:spPr>
            <a:xfrm>
              <a:off x="2244914" y="4625975"/>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领先的技术优势</a:t>
              </a:r>
              <a:endParaRPr lang="en-US" sz="1100" dirty="0">
                <a:solidFill>
                  <a:schemeClr val="bg1"/>
                </a:solidFill>
                <a:cs typeface="+mn-ea"/>
                <a:sym typeface="+mn-lt"/>
              </a:endParaRPr>
            </a:p>
          </p:txBody>
        </p:sp>
        <p:sp>
          <p:nvSpPr>
            <p:cNvPr id="308" name="Rectangle 62"/>
            <p:cNvSpPr/>
            <p:nvPr/>
          </p:nvSpPr>
          <p:spPr>
            <a:xfrm>
              <a:off x="8289708" y="2120401"/>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精准的营销能力</a:t>
              </a:r>
              <a:endParaRPr lang="en-US" sz="1100" dirty="0">
                <a:solidFill>
                  <a:schemeClr val="bg1"/>
                </a:solidFill>
                <a:cs typeface="+mn-ea"/>
                <a:sym typeface="+mn-lt"/>
              </a:endParaRPr>
            </a:p>
          </p:txBody>
        </p:sp>
        <p:sp>
          <p:nvSpPr>
            <p:cNvPr id="309" name="Rectangle 63"/>
            <p:cNvSpPr/>
            <p:nvPr/>
          </p:nvSpPr>
          <p:spPr>
            <a:xfrm>
              <a:off x="8084963" y="3401305"/>
              <a:ext cx="1987585"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丰富的产品运营经验</a:t>
              </a:r>
              <a:endParaRPr lang="en-US" sz="1100" dirty="0">
                <a:solidFill>
                  <a:schemeClr val="bg1"/>
                </a:solidFill>
                <a:cs typeface="+mn-ea"/>
                <a:sym typeface="+mn-lt"/>
              </a:endParaRPr>
            </a:p>
          </p:txBody>
        </p:sp>
        <p:sp>
          <p:nvSpPr>
            <p:cNvPr id="310" name="Rectangle 64"/>
            <p:cNvSpPr/>
            <p:nvPr/>
          </p:nvSpPr>
          <p:spPr>
            <a:xfrm>
              <a:off x="8284135" y="4605129"/>
              <a:ext cx="1611528" cy="373295"/>
            </a:xfrm>
            <a:prstGeom prst="rect">
              <a:avLst/>
            </a:prstGeom>
          </p:spPr>
          <p:txBody>
            <a:bodyPr wrap="none" lIns="109710" tIns="54855" rIns="109710" bIns="54855">
              <a:spAutoFit/>
            </a:bodyPr>
            <a:lstStyle/>
            <a:p>
              <a:pPr algn="ctr"/>
              <a:r>
                <a:rPr lang="zh-CN" altLang="en-US" sz="1100" dirty="0" smtClean="0">
                  <a:solidFill>
                    <a:schemeClr val="bg1"/>
                  </a:solidFill>
                  <a:cs typeface="+mn-ea"/>
                  <a:sym typeface="+mn-lt"/>
                </a:rPr>
                <a:t>过硬的开发能力</a:t>
              </a:r>
              <a:endParaRPr lang="en-US" sz="1100" dirty="0">
                <a:solidFill>
                  <a:schemeClr val="bg1"/>
                </a:solidFill>
                <a:cs typeface="+mn-ea"/>
                <a:sym typeface="+mn-lt"/>
              </a:endParaRPr>
            </a:p>
          </p:txBody>
        </p:sp>
      </p:grpSp>
      <p:sp>
        <p:nvSpPr>
          <p:cNvPr id="311" name="TextBox 310"/>
          <p:cNvSpPr txBox="1"/>
          <p:nvPr/>
        </p:nvSpPr>
        <p:spPr>
          <a:xfrm>
            <a:off x="953128" y="3867861"/>
            <a:ext cx="7364406" cy="420847"/>
          </a:xfrm>
          <a:prstGeom prst="rect">
            <a:avLst/>
          </a:prstGeom>
          <a:noFill/>
        </p:spPr>
        <p:txBody>
          <a:bodyPr wrap="square" lIns="68577" tIns="34289" rIns="107997" bIns="26999" numCol="1" spcCol="269991">
            <a:spAutoFit/>
          </a:bodyPr>
          <a:lstStyle/>
          <a:p>
            <a:pPr algn="ctr">
              <a:lnSpc>
                <a:spcPts val="1350"/>
              </a:lnSpc>
              <a:defRPr/>
            </a:pPr>
            <a:r>
              <a:rPr lang="zh-CN" altLang="en-US" sz="800" kern="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点击</a:t>
            </a:r>
            <a:r>
              <a:rPr lang="zh-CN" altLang="en-US" sz="800" kern="0" dirty="0">
                <a:solidFill>
                  <a:schemeClr val="bg1">
                    <a:lumMod val="75000"/>
                  </a:schemeClr>
                </a:solidFill>
                <a:latin typeface="微软雅黑" panose="020B0503020204020204" pitchFamily="34" charset="-122"/>
                <a:ea typeface="微软雅黑" panose="020B0503020204020204" pitchFamily="34" charset="-122"/>
                <a:cs typeface="+mn-ea"/>
                <a:sym typeface="+mn-lt"/>
              </a:rPr>
              <a:t>输入详细的内容文本，点击输入详细的内容文本，点击输入详细的内容文本，点击输入详细的内容文本，点击输入详细的内容文本，点击输入详细的内容文本，点击输入详细的内容文本，点击输入详细的内容</a:t>
            </a:r>
            <a:r>
              <a:rPr lang="zh-CN" altLang="en-US" sz="800" kern="0" dirty="0" smtClean="0">
                <a:solidFill>
                  <a:schemeClr val="bg1">
                    <a:lumMod val="75000"/>
                  </a:schemeClr>
                </a:solidFill>
                <a:latin typeface="微软雅黑" panose="020B0503020204020204" pitchFamily="34" charset="-122"/>
                <a:ea typeface="微软雅黑" panose="020B0503020204020204" pitchFamily="34" charset="-122"/>
                <a:cs typeface="+mn-ea"/>
                <a:sym typeface="+mn-lt"/>
              </a:rPr>
              <a:t>文本</a:t>
            </a:r>
            <a:r>
              <a:rPr lang="zh-CN" altLang="en-US" sz="1000" kern="0" dirty="0">
                <a:solidFill>
                  <a:schemeClr val="bg1">
                    <a:lumMod val="75000"/>
                  </a:schemeClr>
                </a:solidFill>
                <a:cs typeface="+mn-ea"/>
                <a:sym typeface="+mn-lt"/>
              </a:rPr>
              <a:t>。</a:t>
            </a:r>
            <a:endParaRPr lang="en-US" sz="1000" kern="0" dirty="0">
              <a:solidFill>
                <a:schemeClr val="bg1">
                  <a:lumMod val="75000"/>
                </a:schemeClr>
              </a:solidFill>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293"/>
                                        </p:tgtEl>
                                        <p:attrNameLst>
                                          <p:attrName>style.visibility</p:attrName>
                                        </p:attrNameLst>
                                      </p:cBhvr>
                                      <p:to>
                                        <p:strVal val="visible"/>
                                      </p:to>
                                    </p:set>
                                    <p:anim calcmode="lin" valueType="num">
                                      <p:cBhvr>
                                        <p:cTn id="7" dur="750" fill="hold"/>
                                        <p:tgtEl>
                                          <p:spTgt spid="293"/>
                                        </p:tgtEl>
                                        <p:attrNameLst>
                                          <p:attrName>ppt_w</p:attrName>
                                        </p:attrNameLst>
                                      </p:cBhvr>
                                      <p:tavLst>
                                        <p:tav tm="0">
                                          <p:val>
                                            <p:fltVal val="0"/>
                                          </p:val>
                                        </p:tav>
                                        <p:tav tm="100000">
                                          <p:val>
                                            <p:strVal val="#ppt_w"/>
                                          </p:val>
                                        </p:tav>
                                      </p:tavLst>
                                    </p:anim>
                                    <p:anim calcmode="lin" valueType="num">
                                      <p:cBhvr>
                                        <p:cTn id="8" dur="750" fill="hold"/>
                                        <p:tgtEl>
                                          <p:spTgt spid="293"/>
                                        </p:tgtEl>
                                        <p:attrNameLst>
                                          <p:attrName>ppt_h</p:attrName>
                                        </p:attrNameLst>
                                      </p:cBhvr>
                                      <p:tavLst>
                                        <p:tav tm="0">
                                          <p:val>
                                            <p:fltVal val="0"/>
                                          </p:val>
                                        </p:tav>
                                        <p:tav tm="100000">
                                          <p:val>
                                            <p:strVal val="#ppt_h"/>
                                          </p:val>
                                        </p:tav>
                                      </p:tavLst>
                                    </p:anim>
                                    <p:animEffect transition="in" filter="fade">
                                      <p:cBhvr>
                                        <p:cTn id="9" dur="750"/>
                                        <p:tgtEl>
                                          <p:spTgt spid="293"/>
                                        </p:tgtEl>
                                      </p:cBhvr>
                                    </p:animEffect>
                                  </p:childTnLst>
                                </p:cTn>
                              </p:par>
                              <p:par>
                                <p:cTn id="10" presetID="8" presetClass="emph" presetSubtype="0" fill="hold" grpId="0" nodeType="withEffect">
                                  <p:stCondLst>
                                    <p:cond delay="0"/>
                                  </p:stCondLst>
                                  <p:childTnLst>
                                    <p:animRot by="21600000">
                                      <p:cBhvr>
                                        <p:cTn id="11" dur="750" fill="hold"/>
                                        <p:tgtEl>
                                          <p:spTgt spid="293"/>
                                        </p:tgtEl>
                                        <p:attrNameLst>
                                          <p:attrName>r</p:attrName>
                                        </p:attrNameLst>
                                      </p:cBhvr>
                                    </p:animRot>
                                  </p:childTnLst>
                                </p:cTn>
                              </p:par>
                              <p:par>
                                <p:cTn id="12" presetID="53" presetClass="entr" presetSubtype="16" fill="hold" grpId="0" nodeType="withEffect">
                                  <p:stCondLst>
                                    <p:cond delay="500"/>
                                  </p:stCondLst>
                                  <p:childTnLst>
                                    <p:set>
                                      <p:cBhvr>
                                        <p:cTn id="13" dur="1" fill="hold">
                                          <p:stCondLst>
                                            <p:cond delay="0"/>
                                          </p:stCondLst>
                                        </p:cTn>
                                        <p:tgtEl>
                                          <p:spTgt spid="294"/>
                                        </p:tgtEl>
                                        <p:attrNameLst>
                                          <p:attrName>style.visibility</p:attrName>
                                        </p:attrNameLst>
                                      </p:cBhvr>
                                      <p:to>
                                        <p:strVal val="visible"/>
                                      </p:to>
                                    </p:set>
                                    <p:anim calcmode="lin" valueType="num">
                                      <p:cBhvr>
                                        <p:cTn id="14" dur="500" fill="hold"/>
                                        <p:tgtEl>
                                          <p:spTgt spid="294"/>
                                        </p:tgtEl>
                                        <p:attrNameLst>
                                          <p:attrName>ppt_w</p:attrName>
                                        </p:attrNameLst>
                                      </p:cBhvr>
                                      <p:tavLst>
                                        <p:tav tm="0">
                                          <p:val>
                                            <p:fltVal val="0"/>
                                          </p:val>
                                        </p:tav>
                                        <p:tav tm="100000">
                                          <p:val>
                                            <p:strVal val="#ppt_w"/>
                                          </p:val>
                                        </p:tav>
                                      </p:tavLst>
                                    </p:anim>
                                    <p:anim calcmode="lin" valueType="num">
                                      <p:cBhvr>
                                        <p:cTn id="15" dur="500" fill="hold"/>
                                        <p:tgtEl>
                                          <p:spTgt spid="294"/>
                                        </p:tgtEl>
                                        <p:attrNameLst>
                                          <p:attrName>ppt_h</p:attrName>
                                        </p:attrNameLst>
                                      </p:cBhvr>
                                      <p:tavLst>
                                        <p:tav tm="0">
                                          <p:val>
                                            <p:fltVal val="0"/>
                                          </p:val>
                                        </p:tav>
                                        <p:tav tm="100000">
                                          <p:val>
                                            <p:strVal val="#ppt_h"/>
                                          </p:val>
                                        </p:tav>
                                      </p:tavLst>
                                    </p:anim>
                                    <p:animEffect transition="in" filter="fade">
                                      <p:cBhvr>
                                        <p:cTn id="16" dur="500"/>
                                        <p:tgtEl>
                                          <p:spTgt spid="294"/>
                                        </p:tgtEl>
                                      </p:cBhvr>
                                    </p:animEffect>
                                  </p:childTnLst>
                                </p:cTn>
                              </p:par>
                            </p:childTnLst>
                          </p:cTn>
                        </p:par>
                        <p:par>
                          <p:cTn id="17" fill="hold">
                            <p:stCondLst>
                              <p:cond delay="1000"/>
                            </p:stCondLst>
                            <p:childTnLst>
                              <p:par>
                                <p:cTn id="18" presetID="16" presetClass="entr" presetSubtype="37"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500"/>
                                        <p:tgtEl>
                                          <p:spTgt spid="2"/>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311"/>
                                        </p:tgtEl>
                                        <p:attrNameLst>
                                          <p:attrName>style.visibility</p:attrName>
                                        </p:attrNameLst>
                                      </p:cBhvr>
                                      <p:to>
                                        <p:strVal val="visible"/>
                                      </p:to>
                                    </p:set>
                                    <p:animEffect transition="in" filter="fade">
                                      <p:cBhvr>
                                        <p:cTn id="28" dur="750"/>
                                        <p:tgtEl>
                                          <p:spTgt spid="311"/>
                                        </p:tgtEl>
                                      </p:cBhvr>
                                    </p:animEffect>
                                    <p:anim calcmode="lin" valueType="num">
                                      <p:cBhvr>
                                        <p:cTn id="29" dur="750" fill="hold"/>
                                        <p:tgtEl>
                                          <p:spTgt spid="311"/>
                                        </p:tgtEl>
                                        <p:attrNameLst>
                                          <p:attrName>ppt_x</p:attrName>
                                        </p:attrNameLst>
                                      </p:cBhvr>
                                      <p:tavLst>
                                        <p:tav tm="0">
                                          <p:val>
                                            <p:strVal val="#ppt_x"/>
                                          </p:val>
                                        </p:tav>
                                        <p:tav tm="100000">
                                          <p:val>
                                            <p:strVal val="#ppt_x"/>
                                          </p:val>
                                        </p:tav>
                                      </p:tavLst>
                                    </p:anim>
                                    <p:anim calcmode="lin" valueType="num">
                                      <p:cBhvr>
                                        <p:cTn id="30" dur="750" fill="hold"/>
                                        <p:tgtEl>
                                          <p:spTgt spid="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4" grpId="0" animBg="1"/>
      <p:bldP spid="3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619539" y="1561822"/>
            <a:ext cx="5563899" cy="2738120"/>
            <a:chOff x="776287" y="706437"/>
            <a:chExt cx="7658101" cy="3768726"/>
          </a:xfrm>
          <a:solidFill>
            <a:schemeClr val="bg1">
              <a:lumMod val="75000"/>
              <a:alpha val="98000"/>
            </a:schemeClr>
          </a:solidFill>
        </p:grpSpPr>
        <p:sp>
          <p:nvSpPr>
            <p:cNvPr id="4" name="Freeform 10"/>
            <p:cNvSpPr/>
            <p:nvPr/>
          </p:nvSpPr>
          <p:spPr bwMode="auto">
            <a:xfrm>
              <a:off x="5540375" y="830262"/>
              <a:ext cx="55563" cy="30163"/>
            </a:xfrm>
            <a:custGeom>
              <a:avLst/>
              <a:gdLst>
                <a:gd name="T0" fmla="*/ 8 w 15"/>
                <a:gd name="T1" fmla="*/ 0 h 8"/>
                <a:gd name="T2" fmla="*/ 9 w 15"/>
                <a:gd name="T3" fmla="*/ 1 h 8"/>
                <a:gd name="T4" fmla="*/ 12 w 15"/>
                <a:gd name="T5" fmla="*/ 7 h 8"/>
                <a:gd name="T6" fmla="*/ 5 w 15"/>
                <a:gd name="T7" fmla="*/ 4 h 8"/>
                <a:gd name="T8" fmla="*/ 8 w 15"/>
                <a:gd name="T9" fmla="*/ 0 h 8"/>
              </a:gdLst>
              <a:ahLst/>
              <a:cxnLst>
                <a:cxn ang="0">
                  <a:pos x="T0" y="T1"/>
                </a:cxn>
                <a:cxn ang="0">
                  <a:pos x="T2" y="T3"/>
                </a:cxn>
                <a:cxn ang="0">
                  <a:pos x="T4" y="T5"/>
                </a:cxn>
                <a:cxn ang="0">
                  <a:pos x="T6" y="T7"/>
                </a:cxn>
                <a:cxn ang="0">
                  <a:pos x="T8" y="T9"/>
                </a:cxn>
              </a:cxnLst>
              <a:rect l="0" t="0" r="r" b="b"/>
              <a:pathLst>
                <a:path w="15" h="8">
                  <a:moveTo>
                    <a:pt x="8" y="0"/>
                  </a:moveTo>
                  <a:cubicBezTo>
                    <a:pt x="9" y="0"/>
                    <a:pt x="9" y="0"/>
                    <a:pt x="9" y="1"/>
                  </a:cubicBezTo>
                  <a:cubicBezTo>
                    <a:pt x="10" y="4"/>
                    <a:pt x="15" y="4"/>
                    <a:pt x="12" y="7"/>
                  </a:cubicBezTo>
                  <a:cubicBezTo>
                    <a:pt x="8" y="8"/>
                    <a:pt x="10" y="2"/>
                    <a:pt x="5" y="4"/>
                  </a:cubicBezTo>
                  <a:cubicBezTo>
                    <a:pt x="0" y="2"/>
                    <a:pt x="11" y="4"/>
                    <a:pt x="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 name="Freeform 11"/>
            <p:cNvSpPr/>
            <p:nvPr/>
          </p:nvSpPr>
          <p:spPr bwMode="auto">
            <a:xfrm>
              <a:off x="6342062" y="830262"/>
              <a:ext cx="109538" cy="55563"/>
            </a:xfrm>
            <a:custGeom>
              <a:avLst/>
              <a:gdLst>
                <a:gd name="T0" fmla="*/ 28 w 29"/>
                <a:gd name="T1" fmla="*/ 11 h 15"/>
                <a:gd name="T2" fmla="*/ 17 w 29"/>
                <a:gd name="T3" fmla="*/ 14 h 15"/>
                <a:gd name="T4" fmla="*/ 3 w 29"/>
                <a:gd name="T5" fmla="*/ 14 h 15"/>
                <a:gd name="T6" fmla="*/ 0 w 29"/>
                <a:gd name="T7" fmla="*/ 11 h 15"/>
                <a:gd name="T8" fmla="*/ 22 w 29"/>
                <a:gd name="T9" fmla="*/ 0 h 15"/>
                <a:gd name="T10" fmla="*/ 27 w 29"/>
                <a:gd name="T11" fmla="*/ 3 h 15"/>
                <a:gd name="T12" fmla="*/ 24 w 29"/>
                <a:gd name="T13" fmla="*/ 4 h 15"/>
                <a:gd name="T14" fmla="*/ 28 w 29"/>
                <a:gd name="T15" fmla="*/ 1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5">
                  <a:moveTo>
                    <a:pt x="28" y="11"/>
                  </a:moveTo>
                  <a:cubicBezTo>
                    <a:pt x="24" y="11"/>
                    <a:pt x="17" y="9"/>
                    <a:pt x="17" y="14"/>
                  </a:cubicBezTo>
                  <a:cubicBezTo>
                    <a:pt x="14" y="12"/>
                    <a:pt x="9" y="15"/>
                    <a:pt x="3" y="14"/>
                  </a:cubicBezTo>
                  <a:cubicBezTo>
                    <a:pt x="3" y="11"/>
                    <a:pt x="2" y="11"/>
                    <a:pt x="0" y="11"/>
                  </a:cubicBezTo>
                  <a:cubicBezTo>
                    <a:pt x="3" y="3"/>
                    <a:pt x="11" y="0"/>
                    <a:pt x="22" y="0"/>
                  </a:cubicBezTo>
                  <a:cubicBezTo>
                    <a:pt x="21" y="4"/>
                    <a:pt x="26" y="1"/>
                    <a:pt x="27" y="3"/>
                  </a:cubicBezTo>
                  <a:cubicBezTo>
                    <a:pt x="27" y="4"/>
                    <a:pt x="24" y="4"/>
                    <a:pt x="24" y="4"/>
                  </a:cubicBezTo>
                  <a:cubicBezTo>
                    <a:pt x="23" y="6"/>
                    <a:pt x="29" y="5"/>
                    <a:pt x="28" y="1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 name="Freeform 12"/>
            <p:cNvSpPr/>
            <p:nvPr/>
          </p:nvSpPr>
          <p:spPr bwMode="auto">
            <a:xfrm>
              <a:off x="5711825" y="833437"/>
              <a:ext cx="57150" cy="33338"/>
            </a:xfrm>
            <a:custGeom>
              <a:avLst/>
              <a:gdLst>
                <a:gd name="T0" fmla="*/ 15 w 15"/>
                <a:gd name="T1" fmla="*/ 2 h 9"/>
                <a:gd name="T2" fmla="*/ 14 w 15"/>
                <a:gd name="T3" fmla="*/ 7 h 9"/>
                <a:gd name="T4" fmla="*/ 8 w 15"/>
                <a:gd name="T5" fmla="*/ 9 h 9"/>
                <a:gd name="T6" fmla="*/ 1 w 15"/>
                <a:gd name="T7" fmla="*/ 4 h 9"/>
                <a:gd name="T8" fmla="*/ 9 w 15"/>
                <a:gd name="T9" fmla="*/ 4 h 9"/>
                <a:gd name="T10" fmla="*/ 15 w 15"/>
                <a:gd name="T11" fmla="*/ 2 h 9"/>
              </a:gdLst>
              <a:ahLst/>
              <a:cxnLst>
                <a:cxn ang="0">
                  <a:pos x="T0" y="T1"/>
                </a:cxn>
                <a:cxn ang="0">
                  <a:pos x="T2" y="T3"/>
                </a:cxn>
                <a:cxn ang="0">
                  <a:pos x="T4" y="T5"/>
                </a:cxn>
                <a:cxn ang="0">
                  <a:pos x="T6" y="T7"/>
                </a:cxn>
                <a:cxn ang="0">
                  <a:pos x="T8" y="T9"/>
                </a:cxn>
                <a:cxn ang="0">
                  <a:pos x="T10" y="T11"/>
                </a:cxn>
              </a:cxnLst>
              <a:rect l="0" t="0" r="r" b="b"/>
              <a:pathLst>
                <a:path w="15" h="9">
                  <a:moveTo>
                    <a:pt x="15" y="2"/>
                  </a:moveTo>
                  <a:cubicBezTo>
                    <a:pt x="14" y="3"/>
                    <a:pt x="13" y="5"/>
                    <a:pt x="14" y="7"/>
                  </a:cubicBezTo>
                  <a:cubicBezTo>
                    <a:pt x="11" y="7"/>
                    <a:pt x="10" y="8"/>
                    <a:pt x="8" y="9"/>
                  </a:cubicBezTo>
                  <a:cubicBezTo>
                    <a:pt x="6" y="7"/>
                    <a:pt x="0" y="9"/>
                    <a:pt x="1" y="4"/>
                  </a:cubicBezTo>
                  <a:cubicBezTo>
                    <a:pt x="5" y="5"/>
                    <a:pt x="6" y="1"/>
                    <a:pt x="9" y="4"/>
                  </a:cubicBezTo>
                  <a:cubicBezTo>
                    <a:pt x="12" y="4"/>
                    <a:pt x="11" y="0"/>
                    <a:pt x="1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 name="Freeform 13"/>
            <p:cNvSpPr/>
            <p:nvPr/>
          </p:nvSpPr>
          <p:spPr bwMode="auto">
            <a:xfrm>
              <a:off x="5375275" y="849312"/>
              <a:ext cx="71438" cy="36513"/>
            </a:xfrm>
            <a:custGeom>
              <a:avLst/>
              <a:gdLst>
                <a:gd name="T0" fmla="*/ 18 w 19"/>
                <a:gd name="T1" fmla="*/ 0 h 10"/>
                <a:gd name="T2" fmla="*/ 15 w 19"/>
                <a:gd name="T3" fmla="*/ 5 h 10"/>
                <a:gd name="T4" fmla="*/ 11 w 19"/>
                <a:gd name="T5" fmla="*/ 9 h 10"/>
                <a:gd name="T6" fmla="*/ 8 w 19"/>
                <a:gd name="T7" fmla="*/ 6 h 10"/>
                <a:gd name="T8" fmla="*/ 4 w 19"/>
                <a:gd name="T9" fmla="*/ 7 h 10"/>
                <a:gd name="T10" fmla="*/ 1 w 19"/>
                <a:gd name="T11" fmla="*/ 5 h 10"/>
                <a:gd name="T12" fmla="*/ 8 w 19"/>
                <a:gd name="T13" fmla="*/ 3 h 10"/>
                <a:gd name="T14" fmla="*/ 8 w 19"/>
                <a:gd name="T15" fmla="*/ 2 h 10"/>
                <a:gd name="T16" fmla="*/ 18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8" y="0"/>
                  </a:moveTo>
                  <a:cubicBezTo>
                    <a:pt x="19" y="4"/>
                    <a:pt x="15" y="2"/>
                    <a:pt x="15" y="5"/>
                  </a:cubicBezTo>
                  <a:cubicBezTo>
                    <a:pt x="15" y="5"/>
                    <a:pt x="13" y="8"/>
                    <a:pt x="11" y="9"/>
                  </a:cubicBezTo>
                  <a:cubicBezTo>
                    <a:pt x="8" y="10"/>
                    <a:pt x="9" y="6"/>
                    <a:pt x="8" y="6"/>
                  </a:cubicBezTo>
                  <a:cubicBezTo>
                    <a:pt x="8" y="6"/>
                    <a:pt x="6" y="8"/>
                    <a:pt x="4" y="7"/>
                  </a:cubicBezTo>
                  <a:cubicBezTo>
                    <a:pt x="3" y="7"/>
                    <a:pt x="3" y="4"/>
                    <a:pt x="1" y="5"/>
                  </a:cubicBezTo>
                  <a:cubicBezTo>
                    <a:pt x="0" y="1"/>
                    <a:pt x="7" y="5"/>
                    <a:pt x="8" y="3"/>
                  </a:cubicBezTo>
                  <a:cubicBezTo>
                    <a:pt x="8" y="3"/>
                    <a:pt x="8" y="2"/>
                    <a:pt x="8" y="2"/>
                  </a:cubicBezTo>
                  <a:cubicBezTo>
                    <a:pt x="12" y="1"/>
                    <a:pt x="13" y="1"/>
                    <a:pt x="1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 name="Freeform 14"/>
            <p:cNvSpPr/>
            <p:nvPr/>
          </p:nvSpPr>
          <p:spPr bwMode="auto">
            <a:xfrm>
              <a:off x="5648325" y="849312"/>
              <a:ext cx="57150" cy="17463"/>
            </a:xfrm>
            <a:custGeom>
              <a:avLst/>
              <a:gdLst>
                <a:gd name="T0" fmla="*/ 14 w 15"/>
                <a:gd name="T1" fmla="*/ 5 h 5"/>
                <a:gd name="T2" fmla="*/ 3 w 15"/>
                <a:gd name="T3" fmla="*/ 5 h 5"/>
                <a:gd name="T4" fmla="*/ 7 w 15"/>
                <a:gd name="T5" fmla="*/ 0 h 5"/>
                <a:gd name="T6" fmla="*/ 14 w 15"/>
                <a:gd name="T7" fmla="*/ 5 h 5"/>
              </a:gdLst>
              <a:ahLst/>
              <a:cxnLst>
                <a:cxn ang="0">
                  <a:pos x="T0" y="T1"/>
                </a:cxn>
                <a:cxn ang="0">
                  <a:pos x="T2" y="T3"/>
                </a:cxn>
                <a:cxn ang="0">
                  <a:pos x="T4" y="T5"/>
                </a:cxn>
                <a:cxn ang="0">
                  <a:pos x="T6" y="T7"/>
                </a:cxn>
              </a:cxnLst>
              <a:rect l="0" t="0" r="r" b="b"/>
              <a:pathLst>
                <a:path w="15" h="5">
                  <a:moveTo>
                    <a:pt x="14" y="5"/>
                  </a:moveTo>
                  <a:cubicBezTo>
                    <a:pt x="3" y="5"/>
                    <a:pt x="3" y="5"/>
                    <a:pt x="3" y="5"/>
                  </a:cubicBezTo>
                  <a:cubicBezTo>
                    <a:pt x="0" y="0"/>
                    <a:pt x="7" y="4"/>
                    <a:pt x="7" y="0"/>
                  </a:cubicBezTo>
                  <a:cubicBezTo>
                    <a:pt x="8" y="3"/>
                    <a:pt x="15" y="0"/>
                    <a:pt x="14"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 name="Freeform 15"/>
            <p:cNvSpPr/>
            <p:nvPr/>
          </p:nvSpPr>
          <p:spPr bwMode="auto">
            <a:xfrm>
              <a:off x="5568950" y="871537"/>
              <a:ext cx="68263" cy="25400"/>
            </a:xfrm>
            <a:custGeom>
              <a:avLst/>
              <a:gdLst>
                <a:gd name="T0" fmla="*/ 12 w 18"/>
                <a:gd name="T1" fmla="*/ 0 h 7"/>
                <a:gd name="T2" fmla="*/ 12 w 18"/>
                <a:gd name="T3" fmla="*/ 6 h 7"/>
                <a:gd name="T4" fmla="*/ 0 w 18"/>
                <a:gd name="T5" fmla="*/ 4 h 7"/>
                <a:gd name="T6" fmla="*/ 12 w 18"/>
                <a:gd name="T7" fmla="*/ 0 h 7"/>
              </a:gdLst>
              <a:ahLst/>
              <a:cxnLst>
                <a:cxn ang="0">
                  <a:pos x="T0" y="T1"/>
                </a:cxn>
                <a:cxn ang="0">
                  <a:pos x="T2" y="T3"/>
                </a:cxn>
                <a:cxn ang="0">
                  <a:pos x="T4" y="T5"/>
                </a:cxn>
                <a:cxn ang="0">
                  <a:pos x="T6" y="T7"/>
                </a:cxn>
              </a:cxnLst>
              <a:rect l="0" t="0" r="r" b="b"/>
              <a:pathLst>
                <a:path w="18" h="7">
                  <a:moveTo>
                    <a:pt x="12" y="0"/>
                  </a:moveTo>
                  <a:cubicBezTo>
                    <a:pt x="18" y="2"/>
                    <a:pt x="12" y="2"/>
                    <a:pt x="12" y="6"/>
                  </a:cubicBezTo>
                  <a:cubicBezTo>
                    <a:pt x="8" y="5"/>
                    <a:pt x="2" y="7"/>
                    <a:pt x="0" y="4"/>
                  </a:cubicBezTo>
                  <a:cubicBezTo>
                    <a:pt x="2" y="1"/>
                    <a:pt x="10" y="3"/>
                    <a:pt x="1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1" name="Freeform 16"/>
            <p:cNvSpPr/>
            <p:nvPr/>
          </p:nvSpPr>
          <p:spPr bwMode="auto">
            <a:xfrm>
              <a:off x="2220912" y="893762"/>
              <a:ext cx="30163" cy="19050"/>
            </a:xfrm>
            <a:custGeom>
              <a:avLst/>
              <a:gdLst>
                <a:gd name="T0" fmla="*/ 0 w 8"/>
                <a:gd name="T1" fmla="*/ 0 h 5"/>
                <a:gd name="T2" fmla="*/ 8 w 8"/>
                <a:gd name="T3" fmla="*/ 5 h 5"/>
                <a:gd name="T4" fmla="*/ 0 w 8"/>
                <a:gd name="T5" fmla="*/ 0 h 5"/>
              </a:gdLst>
              <a:ahLst/>
              <a:cxnLst>
                <a:cxn ang="0">
                  <a:pos x="T0" y="T1"/>
                </a:cxn>
                <a:cxn ang="0">
                  <a:pos x="T2" y="T3"/>
                </a:cxn>
                <a:cxn ang="0">
                  <a:pos x="T4" y="T5"/>
                </a:cxn>
              </a:cxnLst>
              <a:rect l="0" t="0" r="r" b="b"/>
              <a:pathLst>
                <a:path w="8" h="5">
                  <a:moveTo>
                    <a:pt x="0" y="0"/>
                  </a:moveTo>
                  <a:cubicBezTo>
                    <a:pt x="5" y="0"/>
                    <a:pt x="8" y="0"/>
                    <a:pt x="8" y="5"/>
                  </a:cubicBezTo>
                  <a:cubicBezTo>
                    <a:pt x="5" y="3"/>
                    <a:pt x="0" y="4"/>
                    <a:pt x="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2" name="Freeform 17"/>
            <p:cNvSpPr/>
            <p:nvPr/>
          </p:nvSpPr>
          <p:spPr bwMode="auto">
            <a:xfrm>
              <a:off x="6380162" y="890587"/>
              <a:ext cx="123825" cy="58738"/>
            </a:xfrm>
            <a:custGeom>
              <a:avLst/>
              <a:gdLst>
                <a:gd name="T0" fmla="*/ 29 w 33"/>
                <a:gd name="T1" fmla="*/ 3 h 16"/>
                <a:gd name="T2" fmla="*/ 32 w 33"/>
                <a:gd name="T3" fmla="*/ 10 h 16"/>
                <a:gd name="T4" fmla="*/ 18 w 33"/>
                <a:gd name="T5" fmla="*/ 15 h 16"/>
                <a:gd name="T6" fmla="*/ 15 w 33"/>
                <a:gd name="T7" fmla="*/ 13 h 16"/>
                <a:gd name="T8" fmla="*/ 10 w 33"/>
                <a:gd name="T9" fmla="*/ 13 h 16"/>
                <a:gd name="T10" fmla="*/ 10 w 33"/>
                <a:gd name="T11" fmla="*/ 10 h 16"/>
                <a:gd name="T12" fmla="*/ 5 w 33"/>
                <a:gd name="T13" fmla="*/ 12 h 16"/>
                <a:gd name="T14" fmla="*/ 7 w 33"/>
                <a:gd name="T15" fmla="*/ 9 h 16"/>
                <a:gd name="T16" fmla="*/ 1 w 33"/>
                <a:gd name="T17" fmla="*/ 8 h 16"/>
                <a:gd name="T18" fmla="*/ 4 w 33"/>
                <a:gd name="T19" fmla="*/ 5 h 16"/>
                <a:gd name="T20" fmla="*/ 8 w 33"/>
                <a:gd name="T21" fmla="*/ 2 h 16"/>
                <a:gd name="T22" fmla="*/ 21 w 33"/>
                <a:gd name="T23" fmla="*/ 1 h 16"/>
                <a:gd name="T24" fmla="*/ 21 w 33"/>
                <a:gd name="T25" fmla="*/ 3 h 16"/>
                <a:gd name="T26" fmla="*/ 29 w 33"/>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6">
                  <a:moveTo>
                    <a:pt x="29" y="3"/>
                  </a:moveTo>
                  <a:cubicBezTo>
                    <a:pt x="28" y="8"/>
                    <a:pt x="24" y="11"/>
                    <a:pt x="32" y="10"/>
                  </a:cubicBezTo>
                  <a:cubicBezTo>
                    <a:pt x="33" y="16"/>
                    <a:pt x="23" y="15"/>
                    <a:pt x="18" y="15"/>
                  </a:cubicBezTo>
                  <a:cubicBezTo>
                    <a:pt x="16" y="14"/>
                    <a:pt x="16" y="14"/>
                    <a:pt x="15" y="13"/>
                  </a:cubicBezTo>
                  <a:cubicBezTo>
                    <a:pt x="12" y="11"/>
                    <a:pt x="13" y="15"/>
                    <a:pt x="10" y="13"/>
                  </a:cubicBezTo>
                  <a:cubicBezTo>
                    <a:pt x="9" y="13"/>
                    <a:pt x="10" y="11"/>
                    <a:pt x="10" y="10"/>
                  </a:cubicBezTo>
                  <a:cubicBezTo>
                    <a:pt x="9" y="10"/>
                    <a:pt x="7" y="13"/>
                    <a:pt x="5" y="12"/>
                  </a:cubicBezTo>
                  <a:cubicBezTo>
                    <a:pt x="5" y="12"/>
                    <a:pt x="7" y="10"/>
                    <a:pt x="7" y="9"/>
                  </a:cubicBezTo>
                  <a:cubicBezTo>
                    <a:pt x="6" y="8"/>
                    <a:pt x="0" y="11"/>
                    <a:pt x="1" y="8"/>
                  </a:cubicBezTo>
                  <a:cubicBezTo>
                    <a:pt x="0" y="5"/>
                    <a:pt x="3" y="6"/>
                    <a:pt x="4" y="5"/>
                  </a:cubicBezTo>
                  <a:cubicBezTo>
                    <a:pt x="6" y="3"/>
                    <a:pt x="5" y="3"/>
                    <a:pt x="8" y="2"/>
                  </a:cubicBezTo>
                  <a:cubicBezTo>
                    <a:pt x="9" y="2"/>
                    <a:pt x="15" y="0"/>
                    <a:pt x="21" y="1"/>
                  </a:cubicBezTo>
                  <a:cubicBezTo>
                    <a:pt x="21" y="1"/>
                    <a:pt x="21" y="3"/>
                    <a:pt x="21" y="3"/>
                  </a:cubicBezTo>
                  <a:cubicBezTo>
                    <a:pt x="23" y="5"/>
                    <a:pt x="28" y="2"/>
                    <a:pt x="29"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3" name="Freeform 18"/>
            <p:cNvSpPr/>
            <p:nvPr/>
          </p:nvSpPr>
          <p:spPr bwMode="auto">
            <a:xfrm>
              <a:off x="6330950" y="890587"/>
              <a:ext cx="49213" cy="33338"/>
            </a:xfrm>
            <a:custGeom>
              <a:avLst/>
              <a:gdLst>
                <a:gd name="T0" fmla="*/ 13 w 13"/>
                <a:gd name="T1" fmla="*/ 5 h 9"/>
                <a:gd name="T2" fmla="*/ 9 w 13"/>
                <a:gd name="T3" fmla="*/ 5 h 9"/>
                <a:gd name="T4" fmla="*/ 7 w 13"/>
                <a:gd name="T5" fmla="*/ 8 h 9"/>
                <a:gd name="T6" fmla="*/ 0 w 13"/>
                <a:gd name="T7" fmla="*/ 5 h 9"/>
                <a:gd name="T8" fmla="*/ 13 w 13"/>
                <a:gd name="T9" fmla="*/ 5 h 9"/>
              </a:gdLst>
              <a:ahLst/>
              <a:cxnLst>
                <a:cxn ang="0">
                  <a:pos x="T0" y="T1"/>
                </a:cxn>
                <a:cxn ang="0">
                  <a:pos x="T2" y="T3"/>
                </a:cxn>
                <a:cxn ang="0">
                  <a:pos x="T4" y="T5"/>
                </a:cxn>
                <a:cxn ang="0">
                  <a:pos x="T6" y="T7"/>
                </a:cxn>
                <a:cxn ang="0">
                  <a:pos x="T8" y="T9"/>
                </a:cxn>
              </a:cxnLst>
              <a:rect l="0" t="0" r="r" b="b"/>
              <a:pathLst>
                <a:path w="13" h="9">
                  <a:moveTo>
                    <a:pt x="13" y="5"/>
                  </a:moveTo>
                  <a:cubicBezTo>
                    <a:pt x="12" y="7"/>
                    <a:pt x="10" y="5"/>
                    <a:pt x="9" y="5"/>
                  </a:cubicBezTo>
                  <a:cubicBezTo>
                    <a:pt x="7" y="5"/>
                    <a:pt x="7" y="7"/>
                    <a:pt x="7" y="8"/>
                  </a:cubicBezTo>
                  <a:cubicBezTo>
                    <a:pt x="3" y="9"/>
                    <a:pt x="4" y="4"/>
                    <a:pt x="0" y="5"/>
                  </a:cubicBezTo>
                  <a:cubicBezTo>
                    <a:pt x="3" y="0"/>
                    <a:pt x="9" y="3"/>
                    <a:pt x="13"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4" name="Freeform 19"/>
            <p:cNvSpPr/>
            <p:nvPr/>
          </p:nvSpPr>
          <p:spPr bwMode="auto">
            <a:xfrm>
              <a:off x="2111375" y="927100"/>
              <a:ext cx="123825" cy="68263"/>
            </a:xfrm>
            <a:custGeom>
              <a:avLst/>
              <a:gdLst>
                <a:gd name="T0" fmla="*/ 24 w 33"/>
                <a:gd name="T1" fmla="*/ 5 h 18"/>
                <a:gd name="T2" fmla="*/ 28 w 33"/>
                <a:gd name="T3" fmla="*/ 10 h 18"/>
                <a:gd name="T4" fmla="*/ 32 w 33"/>
                <a:gd name="T5" fmla="*/ 17 h 18"/>
                <a:gd name="T6" fmla="*/ 28 w 33"/>
                <a:gd name="T7" fmla="*/ 17 h 18"/>
                <a:gd name="T8" fmla="*/ 28 w 33"/>
                <a:gd name="T9" fmla="*/ 15 h 18"/>
                <a:gd name="T10" fmla="*/ 25 w 33"/>
                <a:gd name="T11" fmla="*/ 13 h 18"/>
                <a:gd name="T12" fmla="*/ 7 w 33"/>
                <a:gd name="T13" fmla="*/ 12 h 18"/>
                <a:gd name="T14" fmla="*/ 11 w 33"/>
                <a:gd name="T15" fmla="*/ 9 h 18"/>
                <a:gd name="T16" fmla="*/ 8 w 33"/>
                <a:gd name="T17" fmla="*/ 6 h 18"/>
                <a:gd name="T18" fmla="*/ 0 w 33"/>
                <a:gd name="T19" fmla="*/ 2 h 18"/>
                <a:gd name="T20" fmla="*/ 11 w 33"/>
                <a:gd name="T21" fmla="*/ 2 h 18"/>
                <a:gd name="T22" fmla="*/ 14 w 33"/>
                <a:gd name="T23" fmla="*/ 5 h 18"/>
                <a:gd name="T24" fmla="*/ 20 w 33"/>
                <a:gd name="T25" fmla="*/ 5 h 18"/>
                <a:gd name="T26" fmla="*/ 24 w 33"/>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8">
                  <a:moveTo>
                    <a:pt x="24" y="5"/>
                  </a:moveTo>
                  <a:cubicBezTo>
                    <a:pt x="26" y="6"/>
                    <a:pt x="27" y="8"/>
                    <a:pt x="28" y="10"/>
                  </a:cubicBezTo>
                  <a:cubicBezTo>
                    <a:pt x="30" y="12"/>
                    <a:pt x="33" y="14"/>
                    <a:pt x="32" y="17"/>
                  </a:cubicBezTo>
                  <a:cubicBezTo>
                    <a:pt x="32" y="17"/>
                    <a:pt x="29" y="18"/>
                    <a:pt x="28" y="17"/>
                  </a:cubicBezTo>
                  <a:cubicBezTo>
                    <a:pt x="28" y="17"/>
                    <a:pt x="29" y="15"/>
                    <a:pt x="28" y="15"/>
                  </a:cubicBezTo>
                  <a:cubicBezTo>
                    <a:pt x="28" y="14"/>
                    <a:pt x="24" y="17"/>
                    <a:pt x="25" y="13"/>
                  </a:cubicBezTo>
                  <a:cubicBezTo>
                    <a:pt x="17" y="13"/>
                    <a:pt x="12" y="13"/>
                    <a:pt x="7" y="12"/>
                  </a:cubicBezTo>
                  <a:cubicBezTo>
                    <a:pt x="6" y="9"/>
                    <a:pt x="9" y="9"/>
                    <a:pt x="11" y="9"/>
                  </a:cubicBezTo>
                  <a:cubicBezTo>
                    <a:pt x="11" y="7"/>
                    <a:pt x="8" y="8"/>
                    <a:pt x="8" y="6"/>
                  </a:cubicBezTo>
                  <a:cubicBezTo>
                    <a:pt x="3" y="4"/>
                    <a:pt x="1" y="8"/>
                    <a:pt x="0" y="2"/>
                  </a:cubicBezTo>
                  <a:cubicBezTo>
                    <a:pt x="3" y="0"/>
                    <a:pt x="8" y="1"/>
                    <a:pt x="11" y="2"/>
                  </a:cubicBezTo>
                  <a:cubicBezTo>
                    <a:pt x="13" y="2"/>
                    <a:pt x="14" y="2"/>
                    <a:pt x="14" y="5"/>
                  </a:cubicBezTo>
                  <a:cubicBezTo>
                    <a:pt x="16" y="6"/>
                    <a:pt x="20" y="0"/>
                    <a:pt x="20" y="5"/>
                  </a:cubicBezTo>
                  <a:cubicBezTo>
                    <a:pt x="20" y="6"/>
                    <a:pt x="24" y="7"/>
                    <a:pt x="24"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5" name="Freeform 20"/>
            <p:cNvSpPr/>
            <p:nvPr/>
          </p:nvSpPr>
          <p:spPr bwMode="auto">
            <a:xfrm>
              <a:off x="6507162" y="927100"/>
              <a:ext cx="123825" cy="63500"/>
            </a:xfrm>
            <a:custGeom>
              <a:avLst/>
              <a:gdLst>
                <a:gd name="T0" fmla="*/ 13 w 33"/>
                <a:gd name="T1" fmla="*/ 0 h 17"/>
                <a:gd name="T2" fmla="*/ 19 w 33"/>
                <a:gd name="T3" fmla="*/ 5 h 17"/>
                <a:gd name="T4" fmla="*/ 20 w 33"/>
                <a:gd name="T5" fmla="*/ 2 h 17"/>
                <a:gd name="T6" fmla="*/ 23 w 33"/>
                <a:gd name="T7" fmla="*/ 5 h 17"/>
                <a:gd name="T8" fmla="*/ 26 w 33"/>
                <a:gd name="T9" fmla="*/ 5 h 17"/>
                <a:gd name="T10" fmla="*/ 26 w 33"/>
                <a:gd name="T11" fmla="*/ 6 h 17"/>
                <a:gd name="T12" fmla="*/ 32 w 33"/>
                <a:gd name="T13" fmla="*/ 7 h 17"/>
                <a:gd name="T14" fmla="*/ 22 w 33"/>
                <a:gd name="T15" fmla="*/ 10 h 17"/>
                <a:gd name="T16" fmla="*/ 20 w 33"/>
                <a:gd name="T17" fmla="*/ 13 h 17"/>
                <a:gd name="T18" fmla="*/ 8 w 33"/>
                <a:gd name="T19" fmla="*/ 13 h 17"/>
                <a:gd name="T20" fmla="*/ 6 w 33"/>
                <a:gd name="T21" fmla="*/ 16 h 17"/>
                <a:gd name="T22" fmla="*/ 1 w 33"/>
                <a:gd name="T23" fmla="*/ 15 h 17"/>
                <a:gd name="T24" fmla="*/ 1 w 33"/>
                <a:gd name="T25" fmla="*/ 10 h 17"/>
                <a:gd name="T26" fmla="*/ 4 w 33"/>
                <a:gd name="T27" fmla="*/ 10 h 17"/>
                <a:gd name="T28" fmla="*/ 5 w 33"/>
                <a:gd name="T29" fmla="*/ 6 h 17"/>
                <a:gd name="T30" fmla="*/ 8 w 33"/>
                <a:gd name="T31" fmla="*/ 6 h 17"/>
                <a:gd name="T32" fmla="*/ 13 w 33"/>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7">
                  <a:moveTo>
                    <a:pt x="13" y="0"/>
                  </a:moveTo>
                  <a:cubicBezTo>
                    <a:pt x="14" y="3"/>
                    <a:pt x="20" y="0"/>
                    <a:pt x="19" y="5"/>
                  </a:cubicBezTo>
                  <a:cubicBezTo>
                    <a:pt x="20" y="6"/>
                    <a:pt x="20" y="2"/>
                    <a:pt x="20" y="2"/>
                  </a:cubicBezTo>
                  <a:cubicBezTo>
                    <a:pt x="22" y="2"/>
                    <a:pt x="22" y="4"/>
                    <a:pt x="23" y="5"/>
                  </a:cubicBezTo>
                  <a:cubicBezTo>
                    <a:pt x="24" y="5"/>
                    <a:pt x="26" y="4"/>
                    <a:pt x="26" y="5"/>
                  </a:cubicBezTo>
                  <a:cubicBezTo>
                    <a:pt x="26" y="5"/>
                    <a:pt x="26" y="6"/>
                    <a:pt x="26" y="6"/>
                  </a:cubicBezTo>
                  <a:cubicBezTo>
                    <a:pt x="28" y="7"/>
                    <a:pt x="32" y="5"/>
                    <a:pt x="32" y="7"/>
                  </a:cubicBezTo>
                  <a:cubicBezTo>
                    <a:pt x="33" y="13"/>
                    <a:pt x="25" y="9"/>
                    <a:pt x="22" y="10"/>
                  </a:cubicBezTo>
                  <a:cubicBezTo>
                    <a:pt x="20" y="10"/>
                    <a:pt x="21" y="13"/>
                    <a:pt x="20" y="13"/>
                  </a:cubicBezTo>
                  <a:cubicBezTo>
                    <a:pt x="17" y="15"/>
                    <a:pt x="9" y="14"/>
                    <a:pt x="8" y="13"/>
                  </a:cubicBezTo>
                  <a:cubicBezTo>
                    <a:pt x="6" y="13"/>
                    <a:pt x="7" y="15"/>
                    <a:pt x="6" y="16"/>
                  </a:cubicBezTo>
                  <a:cubicBezTo>
                    <a:pt x="4" y="13"/>
                    <a:pt x="4" y="17"/>
                    <a:pt x="1" y="15"/>
                  </a:cubicBezTo>
                  <a:cubicBezTo>
                    <a:pt x="1" y="14"/>
                    <a:pt x="0" y="11"/>
                    <a:pt x="1" y="10"/>
                  </a:cubicBezTo>
                  <a:cubicBezTo>
                    <a:pt x="1" y="10"/>
                    <a:pt x="3" y="11"/>
                    <a:pt x="4" y="10"/>
                  </a:cubicBezTo>
                  <a:cubicBezTo>
                    <a:pt x="5" y="9"/>
                    <a:pt x="4" y="7"/>
                    <a:pt x="5" y="6"/>
                  </a:cubicBezTo>
                  <a:cubicBezTo>
                    <a:pt x="5" y="6"/>
                    <a:pt x="7" y="7"/>
                    <a:pt x="8" y="6"/>
                  </a:cubicBezTo>
                  <a:cubicBezTo>
                    <a:pt x="9" y="4"/>
                    <a:pt x="12" y="3"/>
                    <a:pt x="13"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6" name="Freeform 21"/>
            <p:cNvSpPr/>
            <p:nvPr/>
          </p:nvSpPr>
          <p:spPr bwMode="auto">
            <a:xfrm>
              <a:off x="1893887" y="973137"/>
              <a:ext cx="23813" cy="36513"/>
            </a:xfrm>
            <a:custGeom>
              <a:avLst/>
              <a:gdLst>
                <a:gd name="T0" fmla="*/ 6 w 6"/>
                <a:gd name="T1" fmla="*/ 5 h 10"/>
                <a:gd name="T2" fmla="*/ 6 w 6"/>
                <a:gd name="T3" fmla="*/ 5 h 10"/>
              </a:gdLst>
              <a:ahLst/>
              <a:cxnLst>
                <a:cxn ang="0">
                  <a:pos x="T0" y="T1"/>
                </a:cxn>
                <a:cxn ang="0">
                  <a:pos x="T2" y="T3"/>
                </a:cxn>
              </a:cxnLst>
              <a:rect l="0" t="0" r="r" b="b"/>
              <a:pathLst>
                <a:path w="6" h="10">
                  <a:moveTo>
                    <a:pt x="6" y="5"/>
                  </a:moveTo>
                  <a:cubicBezTo>
                    <a:pt x="3" y="10"/>
                    <a:pt x="0" y="0"/>
                    <a:pt x="6"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7" name="Freeform 22"/>
            <p:cNvSpPr/>
            <p:nvPr/>
          </p:nvSpPr>
          <p:spPr bwMode="auto">
            <a:xfrm>
              <a:off x="1943100" y="979487"/>
              <a:ext cx="68263" cy="41275"/>
            </a:xfrm>
            <a:custGeom>
              <a:avLst/>
              <a:gdLst>
                <a:gd name="T0" fmla="*/ 17 w 18"/>
                <a:gd name="T1" fmla="*/ 3 h 11"/>
                <a:gd name="T2" fmla="*/ 4 w 18"/>
                <a:gd name="T3" fmla="*/ 10 h 11"/>
                <a:gd name="T4" fmla="*/ 0 w 18"/>
                <a:gd name="T5" fmla="*/ 6 h 11"/>
                <a:gd name="T6" fmla="*/ 9 w 18"/>
                <a:gd name="T7" fmla="*/ 3 h 11"/>
                <a:gd name="T8" fmla="*/ 17 w 18"/>
                <a:gd name="T9" fmla="*/ 3 h 11"/>
              </a:gdLst>
              <a:ahLst/>
              <a:cxnLst>
                <a:cxn ang="0">
                  <a:pos x="T0" y="T1"/>
                </a:cxn>
                <a:cxn ang="0">
                  <a:pos x="T2" y="T3"/>
                </a:cxn>
                <a:cxn ang="0">
                  <a:pos x="T4" y="T5"/>
                </a:cxn>
                <a:cxn ang="0">
                  <a:pos x="T6" y="T7"/>
                </a:cxn>
                <a:cxn ang="0">
                  <a:pos x="T8" y="T9"/>
                </a:cxn>
              </a:cxnLst>
              <a:rect l="0" t="0" r="r" b="b"/>
              <a:pathLst>
                <a:path w="18" h="11">
                  <a:moveTo>
                    <a:pt x="17" y="3"/>
                  </a:moveTo>
                  <a:cubicBezTo>
                    <a:pt x="18" y="11"/>
                    <a:pt x="8" y="7"/>
                    <a:pt x="4" y="10"/>
                  </a:cubicBezTo>
                  <a:cubicBezTo>
                    <a:pt x="2" y="10"/>
                    <a:pt x="3" y="6"/>
                    <a:pt x="0" y="6"/>
                  </a:cubicBezTo>
                  <a:cubicBezTo>
                    <a:pt x="1" y="2"/>
                    <a:pt x="8" y="7"/>
                    <a:pt x="9" y="3"/>
                  </a:cubicBezTo>
                  <a:cubicBezTo>
                    <a:pt x="9" y="0"/>
                    <a:pt x="12" y="5"/>
                    <a:pt x="17"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8" name="Freeform 23"/>
            <p:cNvSpPr/>
            <p:nvPr/>
          </p:nvSpPr>
          <p:spPr bwMode="auto">
            <a:xfrm>
              <a:off x="2317750" y="987425"/>
              <a:ext cx="60325" cy="30163"/>
            </a:xfrm>
            <a:custGeom>
              <a:avLst/>
              <a:gdLst>
                <a:gd name="T0" fmla="*/ 14 w 16"/>
                <a:gd name="T1" fmla="*/ 3 h 8"/>
                <a:gd name="T2" fmla="*/ 14 w 16"/>
                <a:gd name="T3" fmla="*/ 5 h 8"/>
                <a:gd name="T4" fmla="*/ 10 w 16"/>
                <a:gd name="T5" fmla="*/ 7 h 8"/>
                <a:gd name="T6" fmla="*/ 8 w 16"/>
                <a:gd name="T7" fmla="*/ 8 h 8"/>
                <a:gd name="T8" fmla="*/ 4 w 16"/>
                <a:gd name="T9" fmla="*/ 7 h 8"/>
                <a:gd name="T10" fmla="*/ 3 w 16"/>
                <a:gd name="T11" fmla="*/ 8 h 8"/>
                <a:gd name="T12" fmla="*/ 1 w 16"/>
                <a:gd name="T13" fmla="*/ 7 h 8"/>
                <a:gd name="T14" fmla="*/ 14 w 16"/>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4" y="3"/>
                  </a:moveTo>
                  <a:cubicBezTo>
                    <a:pt x="16" y="4"/>
                    <a:pt x="15" y="5"/>
                    <a:pt x="14" y="5"/>
                  </a:cubicBezTo>
                  <a:cubicBezTo>
                    <a:pt x="13" y="7"/>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9" name="Freeform 24"/>
            <p:cNvSpPr/>
            <p:nvPr/>
          </p:nvSpPr>
          <p:spPr bwMode="auto">
            <a:xfrm>
              <a:off x="2097087" y="1001712"/>
              <a:ext cx="33338" cy="19050"/>
            </a:xfrm>
            <a:custGeom>
              <a:avLst/>
              <a:gdLst>
                <a:gd name="T0" fmla="*/ 0 w 9"/>
                <a:gd name="T1" fmla="*/ 3 h 5"/>
                <a:gd name="T2" fmla="*/ 7 w 9"/>
                <a:gd name="T3" fmla="*/ 4 h 5"/>
                <a:gd name="T4" fmla="*/ 0 w 9"/>
                <a:gd name="T5" fmla="*/ 3 h 5"/>
              </a:gdLst>
              <a:ahLst/>
              <a:cxnLst>
                <a:cxn ang="0">
                  <a:pos x="T0" y="T1"/>
                </a:cxn>
                <a:cxn ang="0">
                  <a:pos x="T2" y="T3"/>
                </a:cxn>
                <a:cxn ang="0">
                  <a:pos x="T4" y="T5"/>
                </a:cxn>
              </a:cxnLst>
              <a:rect l="0" t="0" r="r" b="b"/>
              <a:pathLst>
                <a:path w="9" h="5">
                  <a:moveTo>
                    <a:pt x="0" y="3"/>
                  </a:moveTo>
                  <a:cubicBezTo>
                    <a:pt x="0" y="1"/>
                    <a:pt x="9" y="0"/>
                    <a:pt x="7" y="4"/>
                  </a:cubicBezTo>
                  <a:cubicBezTo>
                    <a:pt x="4" y="3"/>
                    <a:pt x="4" y="5"/>
                    <a:pt x="0"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0" name="Freeform 25"/>
            <p:cNvSpPr/>
            <p:nvPr/>
          </p:nvSpPr>
          <p:spPr bwMode="auto">
            <a:xfrm>
              <a:off x="2427287" y="1006475"/>
              <a:ext cx="19050" cy="19050"/>
            </a:xfrm>
            <a:custGeom>
              <a:avLst/>
              <a:gdLst>
                <a:gd name="T0" fmla="*/ 0 w 5"/>
                <a:gd name="T1" fmla="*/ 0 h 5"/>
                <a:gd name="T2" fmla="*/ 4 w 5"/>
                <a:gd name="T3" fmla="*/ 5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3" y="0"/>
                    <a:pt x="5" y="2"/>
                    <a:pt x="4" y="5"/>
                  </a:cubicBezTo>
                  <a:cubicBezTo>
                    <a:pt x="0" y="5"/>
                    <a:pt x="0" y="5"/>
                    <a:pt x="0" y="5"/>
                  </a:cubicBezTo>
                  <a:lnTo>
                    <a:pt x="0" y="0"/>
                  </a:lnTo>
                  <a:close/>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1" name="Freeform 26"/>
            <p:cNvSpPr/>
            <p:nvPr/>
          </p:nvSpPr>
          <p:spPr bwMode="auto">
            <a:xfrm>
              <a:off x="2284412" y="1036637"/>
              <a:ext cx="374650" cy="112713"/>
            </a:xfrm>
            <a:custGeom>
              <a:avLst/>
              <a:gdLst>
                <a:gd name="T0" fmla="*/ 100 w 100"/>
                <a:gd name="T1" fmla="*/ 16 h 30"/>
                <a:gd name="T2" fmla="*/ 100 w 100"/>
                <a:gd name="T3" fmla="*/ 23 h 30"/>
                <a:gd name="T4" fmla="*/ 96 w 100"/>
                <a:gd name="T5" fmla="*/ 26 h 30"/>
                <a:gd name="T6" fmla="*/ 79 w 100"/>
                <a:gd name="T7" fmla="*/ 26 h 30"/>
                <a:gd name="T8" fmla="*/ 73 w 100"/>
                <a:gd name="T9" fmla="*/ 29 h 30"/>
                <a:gd name="T10" fmla="*/ 69 w 100"/>
                <a:gd name="T11" fmla="*/ 28 h 30"/>
                <a:gd name="T12" fmla="*/ 68 w 100"/>
                <a:gd name="T13" fmla="*/ 29 h 30"/>
                <a:gd name="T14" fmla="*/ 62 w 100"/>
                <a:gd name="T15" fmla="*/ 29 h 30"/>
                <a:gd name="T16" fmla="*/ 62 w 100"/>
                <a:gd name="T17" fmla="*/ 28 h 30"/>
                <a:gd name="T18" fmla="*/ 59 w 100"/>
                <a:gd name="T19" fmla="*/ 29 h 30"/>
                <a:gd name="T20" fmla="*/ 54 w 100"/>
                <a:gd name="T21" fmla="*/ 26 h 30"/>
                <a:gd name="T22" fmla="*/ 33 w 100"/>
                <a:gd name="T23" fmla="*/ 26 h 30"/>
                <a:gd name="T24" fmla="*/ 34 w 100"/>
                <a:gd name="T25" fmla="*/ 23 h 30"/>
                <a:gd name="T26" fmla="*/ 31 w 100"/>
                <a:gd name="T27" fmla="*/ 22 h 30"/>
                <a:gd name="T28" fmla="*/ 28 w 100"/>
                <a:gd name="T29" fmla="*/ 16 h 30"/>
                <a:gd name="T30" fmla="*/ 31 w 100"/>
                <a:gd name="T31" fmla="*/ 14 h 30"/>
                <a:gd name="T32" fmla="*/ 28 w 100"/>
                <a:gd name="T33" fmla="*/ 8 h 30"/>
                <a:gd name="T34" fmla="*/ 16 w 100"/>
                <a:gd name="T35" fmla="*/ 9 h 30"/>
                <a:gd name="T36" fmla="*/ 13 w 100"/>
                <a:gd name="T37" fmla="*/ 7 h 30"/>
                <a:gd name="T38" fmla="*/ 10 w 100"/>
                <a:gd name="T39" fmla="*/ 5 h 30"/>
                <a:gd name="T40" fmla="*/ 5 w 100"/>
                <a:gd name="T41" fmla="*/ 7 h 30"/>
                <a:gd name="T42" fmla="*/ 2 w 100"/>
                <a:gd name="T43" fmla="*/ 1 h 30"/>
                <a:gd name="T44" fmla="*/ 17 w 100"/>
                <a:gd name="T45" fmla="*/ 0 h 30"/>
                <a:gd name="T46" fmla="*/ 20 w 100"/>
                <a:gd name="T47" fmla="*/ 1 h 30"/>
                <a:gd name="T48" fmla="*/ 20 w 100"/>
                <a:gd name="T49" fmla="*/ 4 h 30"/>
                <a:gd name="T50" fmla="*/ 24 w 100"/>
                <a:gd name="T51" fmla="*/ 7 h 30"/>
                <a:gd name="T52" fmla="*/ 37 w 100"/>
                <a:gd name="T53" fmla="*/ 7 h 30"/>
                <a:gd name="T54" fmla="*/ 37 w 100"/>
                <a:gd name="T55" fmla="*/ 14 h 30"/>
                <a:gd name="T56" fmla="*/ 47 w 100"/>
                <a:gd name="T57" fmla="*/ 15 h 30"/>
                <a:gd name="T58" fmla="*/ 47 w 100"/>
                <a:gd name="T59" fmla="*/ 18 h 30"/>
                <a:gd name="T60" fmla="*/ 49 w 100"/>
                <a:gd name="T61" fmla="*/ 16 h 30"/>
                <a:gd name="T62" fmla="*/ 66 w 100"/>
                <a:gd name="T63" fmla="*/ 16 h 30"/>
                <a:gd name="T64" fmla="*/ 69 w 100"/>
                <a:gd name="T65" fmla="*/ 18 h 30"/>
                <a:gd name="T66" fmla="*/ 73 w 100"/>
                <a:gd name="T67" fmla="*/ 15 h 30"/>
                <a:gd name="T68" fmla="*/ 77 w 100"/>
                <a:gd name="T69" fmla="*/ 15 h 30"/>
                <a:gd name="T70" fmla="*/ 100 w 100"/>
                <a:gd name="T7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30">
                  <a:moveTo>
                    <a:pt x="100" y="16"/>
                  </a:moveTo>
                  <a:cubicBezTo>
                    <a:pt x="100" y="23"/>
                    <a:pt x="100" y="23"/>
                    <a:pt x="100" y="23"/>
                  </a:cubicBezTo>
                  <a:cubicBezTo>
                    <a:pt x="98" y="23"/>
                    <a:pt x="96" y="24"/>
                    <a:pt x="96" y="26"/>
                  </a:cubicBezTo>
                  <a:cubicBezTo>
                    <a:pt x="89" y="27"/>
                    <a:pt x="84" y="26"/>
                    <a:pt x="79" y="26"/>
                  </a:cubicBezTo>
                  <a:cubicBezTo>
                    <a:pt x="77" y="26"/>
                    <a:pt x="75" y="29"/>
                    <a:pt x="73" y="29"/>
                  </a:cubicBezTo>
                  <a:cubicBezTo>
                    <a:pt x="71" y="29"/>
                    <a:pt x="71" y="28"/>
                    <a:pt x="69" y="28"/>
                  </a:cubicBezTo>
                  <a:cubicBezTo>
                    <a:pt x="70" y="28"/>
                    <a:pt x="68" y="29"/>
                    <a:pt x="68" y="29"/>
                  </a:cubicBezTo>
                  <a:cubicBezTo>
                    <a:pt x="67" y="29"/>
                    <a:pt x="62" y="29"/>
                    <a:pt x="62" y="29"/>
                  </a:cubicBezTo>
                  <a:cubicBezTo>
                    <a:pt x="62" y="29"/>
                    <a:pt x="62" y="28"/>
                    <a:pt x="62" y="28"/>
                  </a:cubicBezTo>
                  <a:cubicBezTo>
                    <a:pt x="61" y="27"/>
                    <a:pt x="59" y="29"/>
                    <a:pt x="59" y="29"/>
                  </a:cubicBezTo>
                  <a:cubicBezTo>
                    <a:pt x="56" y="28"/>
                    <a:pt x="56" y="26"/>
                    <a:pt x="54" y="26"/>
                  </a:cubicBezTo>
                  <a:cubicBezTo>
                    <a:pt x="48" y="26"/>
                    <a:pt x="41" y="30"/>
                    <a:pt x="33" y="26"/>
                  </a:cubicBezTo>
                  <a:cubicBezTo>
                    <a:pt x="33" y="25"/>
                    <a:pt x="34" y="25"/>
                    <a:pt x="34" y="23"/>
                  </a:cubicBezTo>
                  <a:cubicBezTo>
                    <a:pt x="34" y="21"/>
                    <a:pt x="32" y="23"/>
                    <a:pt x="31" y="22"/>
                  </a:cubicBezTo>
                  <a:cubicBezTo>
                    <a:pt x="30" y="20"/>
                    <a:pt x="31" y="17"/>
                    <a:pt x="28" y="16"/>
                  </a:cubicBezTo>
                  <a:cubicBezTo>
                    <a:pt x="29" y="15"/>
                    <a:pt x="31" y="15"/>
                    <a:pt x="31" y="14"/>
                  </a:cubicBezTo>
                  <a:cubicBezTo>
                    <a:pt x="31" y="11"/>
                    <a:pt x="27" y="12"/>
                    <a:pt x="28" y="8"/>
                  </a:cubicBezTo>
                  <a:cubicBezTo>
                    <a:pt x="26" y="10"/>
                    <a:pt x="20" y="9"/>
                    <a:pt x="16" y="9"/>
                  </a:cubicBezTo>
                  <a:cubicBezTo>
                    <a:pt x="13" y="11"/>
                    <a:pt x="14" y="7"/>
                    <a:pt x="13" y="7"/>
                  </a:cubicBezTo>
                  <a:cubicBezTo>
                    <a:pt x="12" y="6"/>
                    <a:pt x="10" y="7"/>
                    <a:pt x="10" y="5"/>
                  </a:cubicBezTo>
                  <a:cubicBezTo>
                    <a:pt x="9" y="6"/>
                    <a:pt x="7" y="7"/>
                    <a:pt x="5" y="7"/>
                  </a:cubicBezTo>
                  <a:cubicBezTo>
                    <a:pt x="9" y="2"/>
                    <a:pt x="0" y="6"/>
                    <a:pt x="2" y="1"/>
                  </a:cubicBezTo>
                  <a:cubicBezTo>
                    <a:pt x="8" y="2"/>
                    <a:pt x="12" y="0"/>
                    <a:pt x="17" y="0"/>
                  </a:cubicBezTo>
                  <a:cubicBezTo>
                    <a:pt x="17" y="1"/>
                    <a:pt x="19" y="0"/>
                    <a:pt x="20" y="1"/>
                  </a:cubicBezTo>
                  <a:cubicBezTo>
                    <a:pt x="20" y="1"/>
                    <a:pt x="20" y="3"/>
                    <a:pt x="20" y="4"/>
                  </a:cubicBezTo>
                  <a:cubicBezTo>
                    <a:pt x="21" y="5"/>
                    <a:pt x="25" y="3"/>
                    <a:pt x="24" y="7"/>
                  </a:cubicBezTo>
                  <a:cubicBezTo>
                    <a:pt x="28" y="3"/>
                    <a:pt x="32" y="7"/>
                    <a:pt x="37" y="7"/>
                  </a:cubicBezTo>
                  <a:cubicBezTo>
                    <a:pt x="36" y="11"/>
                    <a:pt x="39" y="11"/>
                    <a:pt x="37" y="14"/>
                  </a:cubicBezTo>
                  <a:cubicBezTo>
                    <a:pt x="39" y="14"/>
                    <a:pt x="43" y="13"/>
                    <a:pt x="47" y="15"/>
                  </a:cubicBezTo>
                  <a:cubicBezTo>
                    <a:pt x="48" y="15"/>
                    <a:pt x="40" y="18"/>
                    <a:pt x="47" y="18"/>
                  </a:cubicBezTo>
                  <a:cubicBezTo>
                    <a:pt x="48" y="18"/>
                    <a:pt x="48" y="16"/>
                    <a:pt x="49" y="16"/>
                  </a:cubicBezTo>
                  <a:cubicBezTo>
                    <a:pt x="54" y="16"/>
                    <a:pt x="60" y="16"/>
                    <a:pt x="66" y="16"/>
                  </a:cubicBezTo>
                  <a:cubicBezTo>
                    <a:pt x="67" y="16"/>
                    <a:pt x="69" y="18"/>
                    <a:pt x="69" y="18"/>
                  </a:cubicBezTo>
                  <a:cubicBezTo>
                    <a:pt x="72" y="17"/>
                    <a:pt x="66" y="15"/>
                    <a:pt x="73" y="15"/>
                  </a:cubicBezTo>
                  <a:cubicBezTo>
                    <a:pt x="75" y="15"/>
                    <a:pt x="76" y="15"/>
                    <a:pt x="77" y="15"/>
                  </a:cubicBezTo>
                  <a:cubicBezTo>
                    <a:pt x="83" y="14"/>
                    <a:pt x="92" y="14"/>
                    <a:pt x="100" y="1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2" name="Freeform 27"/>
            <p:cNvSpPr/>
            <p:nvPr/>
          </p:nvSpPr>
          <p:spPr bwMode="auto">
            <a:xfrm>
              <a:off x="5475287" y="1031875"/>
              <a:ext cx="376238" cy="269875"/>
            </a:xfrm>
            <a:custGeom>
              <a:avLst/>
              <a:gdLst>
                <a:gd name="T0" fmla="*/ 82 w 100"/>
                <a:gd name="T1" fmla="*/ 2 h 72"/>
                <a:gd name="T2" fmla="*/ 99 w 100"/>
                <a:gd name="T3" fmla="*/ 1 h 72"/>
                <a:gd name="T4" fmla="*/ 98 w 100"/>
                <a:gd name="T5" fmla="*/ 8 h 72"/>
                <a:gd name="T6" fmla="*/ 79 w 100"/>
                <a:gd name="T7" fmla="*/ 10 h 72"/>
                <a:gd name="T8" fmla="*/ 77 w 100"/>
                <a:gd name="T9" fmla="*/ 13 h 72"/>
                <a:gd name="T10" fmla="*/ 74 w 100"/>
                <a:gd name="T11" fmla="*/ 13 h 72"/>
                <a:gd name="T12" fmla="*/ 71 w 100"/>
                <a:gd name="T13" fmla="*/ 16 h 72"/>
                <a:gd name="T14" fmla="*/ 68 w 100"/>
                <a:gd name="T15" fmla="*/ 15 h 72"/>
                <a:gd name="T16" fmla="*/ 63 w 100"/>
                <a:gd name="T17" fmla="*/ 16 h 72"/>
                <a:gd name="T18" fmla="*/ 57 w 100"/>
                <a:gd name="T19" fmla="*/ 17 h 72"/>
                <a:gd name="T20" fmla="*/ 56 w 100"/>
                <a:gd name="T21" fmla="*/ 20 h 72"/>
                <a:gd name="T22" fmla="*/ 49 w 100"/>
                <a:gd name="T23" fmla="*/ 24 h 72"/>
                <a:gd name="T24" fmla="*/ 44 w 100"/>
                <a:gd name="T25" fmla="*/ 27 h 72"/>
                <a:gd name="T26" fmla="*/ 42 w 100"/>
                <a:gd name="T27" fmla="*/ 30 h 72"/>
                <a:gd name="T28" fmla="*/ 40 w 100"/>
                <a:gd name="T29" fmla="*/ 33 h 72"/>
                <a:gd name="T30" fmla="*/ 33 w 100"/>
                <a:gd name="T31" fmla="*/ 36 h 72"/>
                <a:gd name="T32" fmla="*/ 32 w 100"/>
                <a:gd name="T33" fmla="*/ 37 h 72"/>
                <a:gd name="T34" fmla="*/ 26 w 100"/>
                <a:gd name="T35" fmla="*/ 40 h 72"/>
                <a:gd name="T36" fmla="*/ 23 w 100"/>
                <a:gd name="T37" fmla="*/ 45 h 72"/>
                <a:gd name="T38" fmla="*/ 25 w 100"/>
                <a:gd name="T39" fmla="*/ 54 h 72"/>
                <a:gd name="T40" fmla="*/ 20 w 100"/>
                <a:gd name="T41" fmla="*/ 57 h 72"/>
                <a:gd name="T42" fmla="*/ 23 w 100"/>
                <a:gd name="T43" fmla="*/ 62 h 72"/>
                <a:gd name="T44" fmla="*/ 22 w 100"/>
                <a:gd name="T45" fmla="*/ 64 h 72"/>
                <a:gd name="T46" fmla="*/ 23 w 100"/>
                <a:gd name="T47" fmla="*/ 65 h 72"/>
                <a:gd name="T48" fmla="*/ 25 w 100"/>
                <a:gd name="T49" fmla="*/ 64 h 72"/>
                <a:gd name="T50" fmla="*/ 29 w 100"/>
                <a:gd name="T51" fmla="*/ 66 h 72"/>
                <a:gd name="T52" fmla="*/ 27 w 100"/>
                <a:gd name="T53" fmla="*/ 72 h 72"/>
                <a:gd name="T54" fmla="*/ 15 w 100"/>
                <a:gd name="T55" fmla="*/ 72 h 72"/>
                <a:gd name="T56" fmla="*/ 16 w 100"/>
                <a:gd name="T57" fmla="*/ 69 h 72"/>
                <a:gd name="T58" fmla="*/ 12 w 100"/>
                <a:gd name="T59" fmla="*/ 68 h 72"/>
                <a:gd name="T60" fmla="*/ 9 w 100"/>
                <a:gd name="T61" fmla="*/ 65 h 72"/>
                <a:gd name="T62" fmla="*/ 6 w 100"/>
                <a:gd name="T63" fmla="*/ 65 h 72"/>
                <a:gd name="T64" fmla="*/ 2 w 100"/>
                <a:gd name="T65" fmla="*/ 65 h 72"/>
                <a:gd name="T66" fmla="*/ 1 w 100"/>
                <a:gd name="T67" fmla="*/ 55 h 72"/>
                <a:gd name="T68" fmla="*/ 8 w 100"/>
                <a:gd name="T69" fmla="*/ 52 h 72"/>
                <a:gd name="T70" fmla="*/ 6 w 100"/>
                <a:gd name="T71" fmla="*/ 51 h 72"/>
                <a:gd name="T72" fmla="*/ 8 w 100"/>
                <a:gd name="T73" fmla="*/ 48 h 72"/>
                <a:gd name="T74" fmla="*/ 15 w 100"/>
                <a:gd name="T75" fmla="*/ 45 h 72"/>
                <a:gd name="T76" fmla="*/ 15 w 100"/>
                <a:gd name="T77" fmla="*/ 40 h 72"/>
                <a:gd name="T78" fmla="*/ 19 w 100"/>
                <a:gd name="T79" fmla="*/ 38 h 72"/>
                <a:gd name="T80" fmla="*/ 22 w 100"/>
                <a:gd name="T81" fmla="*/ 34 h 72"/>
                <a:gd name="T82" fmla="*/ 22 w 100"/>
                <a:gd name="T83" fmla="*/ 27 h 72"/>
                <a:gd name="T84" fmla="*/ 33 w 100"/>
                <a:gd name="T85" fmla="*/ 23 h 72"/>
                <a:gd name="T86" fmla="*/ 35 w 100"/>
                <a:gd name="T87" fmla="*/ 20 h 72"/>
                <a:gd name="T88" fmla="*/ 36 w 100"/>
                <a:gd name="T89" fmla="*/ 22 h 72"/>
                <a:gd name="T90" fmla="*/ 39 w 100"/>
                <a:gd name="T91" fmla="*/ 19 h 72"/>
                <a:gd name="T92" fmla="*/ 40 w 100"/>
                <a:gd name="T93" fmla="*/ 16 h 72"/>
                <a:gd name="T94" fmla="*/ 47 w 100"/>
                <a:gd name="T95" fmla="*/ 15 h 72"/>
                <a:gd name="T96" fmla="*/ 56 w 100"/>
                <a:gd name="T97" fmla="*/ 13 h 72"/>
                <a:gd name="T98" fmla="*/ 57 w 100"/>
                <a:gd name="T99" fmla="*/ 12 h 72"/>
                <a:gd name="T100" fmla="*/ 60 w 100"/>
                <a:gd name="T101" fmla="*/ 13 h 72"/>
                <a:gd name="T102" fmla="*/ 61 w 100"/>
                <a:gd name="T103" fmla="*/ 10 h 72"/>
                <a:gd name="T104" fmla="*/ 63 w 100"/>
                <a:gd name="T105" fmla="*/ 10 h 72"/>
                <a:gd name="T106" fmla="*/ 72 w 100"/>
                <a:gd name="T107" fmla="*/ 9 h 72"/>
                <a:gd name="T108" fmla="*/ 75 w 100"/>
                <a:gd name="T109" fmla="*/ 8 h 72"/>
                <a:gd name="T110" fmla="*/ 77 w 100"/>
                <a:gd name="T111" fmla="*/ 6 h 72"/>
                <a:gd name="T112" fmla="*/ 82 w 100"/>
                <a:gd name="T113"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 h="72">
                  <a:moveTo>
                    <a:pt x="82" y="2"/>
                  </a:moveTo>
                  <a:cubicBezTo>
                    <a:pt x="87" y="5"/>
                    <a:pt x="93" y="0"/>
                    <a:pt x="99" y="1"/>
                  </a:cubicBezTo>
                  <a:cubicBezTo>
                    <a:pt x="100" y="4"/>
                    <a:pt x="97" y="4"/>
                    <a:pt x="98" y="8"/>
                  </a:cubicBezTo>
                  <a:cubicBezTo>
                    <a:pt x="93" y="5"/>
                    <a:pt x="86" y="10"/>
                    <a:pt x="79" y="10"/>
                  </a:cubicBezTo>
                  <a:cubicBezTo>
                    <a:pt x="78" y="10"/>
                    <a:pt x="78" y="13"/>
                    <a:pt x="77" y="13"/>
                  </a:cubicBezTo>
                  <a:cubicBezTo>
                    <a:pt x="76" y="14"/>
                    <a:pt x="74" y="13"/>
                    <a:pt x="74" y="13"/>
                  </a:cubicBezTo>
                  <a:cubicBezTo>
                    <a:pt x="74" y="13"/>
                    <a:pt x="71" y="16"/>
                    <a:pt x="71" y="16"/>
                  </a:cubicBezTo>
                  <a:cubicBezTo>
                    <a:pt x="70" y="16"/>
                    <a:pt x="70" y="14"/>
                    <a:pt x="68" y="15"/>
                  </a:cubicBezTo>
                  <a:cubicBezTo>
                    <a:pt x="67" y="15"/>
                    <a:pt x="65" y="15"/>
                    <a:pt x="63" y="16"/>
                  </a:cubicBezTo>
                  <a:cubicBezTo>
                    <a:pt x="62" y="16"/>
                    <a:pt x="59" y="17"/>
                    <a:pt x="57" y="17"/>
                  </a:cubicBezTo>
                  <a:cubicBezTo>
                    <a:pt x="55" y="18"/>
                    <a:pt x="57" y="19"/>
                    <a:pt x="56" y="20"/>
                  </a:cubicBezTo>
                  <a:cubicBezTo>
                    <a:pt x="55" y="21"/>
                    <a:pt x="49" y="20"/>
                    <a:pt x="49" y="24"/>
                  </a:cubicBezTo>
                  <a:cubicBezTo>
                    <a:pt x="48" y="26"/>
                    <a:pt x="45" y="27"/>
                    <a:pt x="44" y="27"/>
                  </a:cubicBezTo>
                  <a:cubicBezTo>
                    <a:pt x="44" y="28"/>
                    <a:pt x="42" y="29"/>
                    <a:pt x="42" y="30"/>
                  </a:cubicBezTo>
                  <a:cubicBezTo>
                    <a:pt x="41" y="31"/>
                    <a:pt x="40" y="31"/>
                    <a:pt x="40" y="33"/>
                  </a:cubicBezTo>
                  <a:cubicBezTo>
                    <a:pt x="35" y="34"/>
                    <a:pt x="36" y="32"/>
                    <a:pt x="33" y="36"/>
                  </a:cubicBezTo>
                  <a:cubicBezTo>
                    <a:pt x="33" y="36"/>
                    <a:pt x="32" y="35"/>
                    <a:pt x="32" y="37"/>
                  </a:cubicBezTo>
                  <a:cubicBezTo>
                    <a:pt x="32" y="39"/>
                    <a:pt x="28" y="38"/>
                    <a:pt x="26" y="40"/>
                  </a:cubicBezTo>
                  <a:cubicBezTo>
                    <a:pt x="26" y="42"/>
                    <a:pt x="28" y="47"/>
                    <a:pt x="23" y="45"/>
                  </a:cubicBezTo>
                  <a:cubicBezTo>
                    <a:pt x="24" y="48"/>
                    <a:pt x="22" y="54"/>
                    <a:pt x="25" y="54"/>
                  </a:cubicBezTo>
                  <a:cubicBezTo>
                    <a:pt x="24" y="55"/>
                    <a:pt x="22" y="56"/>
                    <a:pt x="20" y="57"/>
                  </a:cubicBezTo>
                  <a:cubicBezTo>
                    <a:pt x="19" y="60"/>
                    <a:pt x="24" y="59"/>
                    <a:pt x="23" y="62"/>
                  </a:cubicBezTo>
                  <a:cubicBezTo>
                    <a:pt x="23" y="62"/>
                    <a:pt x="21" y="63"/>
                    <a:pt x="22" y="64"/>
                  </a:cubicBezTo>
                  <a:cubicBezTo>
                    <a:pt x="22" y="63"/>
                    <a:pt x="24" y="65"/>
                    <a:pt x="23" y="65"/>
                  </a:cubicBezTo>
                  <a:cubicBezTo>
                    <a:pt x="24" y="65"/>
                    <a:pt x="25" y="64"/>
                    <a:pt x="25" y="64"/>
                  </a:cubicBezTo>
                  <a:cubicBezTo>
                    <a:pt x="26" y="64"/>
                    <a:pt x="26" y="67"/>
                    <a:pt x="29" y="66"/>
                  </a:cubicBezTo>
                  <a:cubicBezTo>
                    <a:pt x="29" y="69"/>
                    <a:pt x="27" y="69"/>
                    <a:pt x="27" y="72"/>
                  </a:cubicBezTo>
                  <a:cubicBezTo>
                    <a:pt x="15" y="72"/>
                    <a:pt x="15" y="72"/>
                    <a:pt x="15" y="72"/>
                  </a:cubicBezTo>
                  <a:cubicBezTo>
                    <a:pt x="15" y="71"/>
                    <a:pt x="17" y="70"/>
                    <a:pt x="16" y="69"/>
                  </a:cubicBezTo>
                  <a:cubicBezTo>
                    <a:pt x="15" y="68"/>
                    <a:pt x="14" y="69"/>
                    <a:pt x="12" y="68"/>
                  </a:cubicBezTo>
                  <a:cubicBezTo>
                    <a:pt x="11" y="67"/>
                    <a:pt x="10" y="65"/>
                    <a:pt x="9" y="65"/>
                  </a:cubicBezTo>
                  <a:cubicBezTo>
                    <a:pt x="9" y="65"/>
                    <a:pt x="7" y="65"/>
                    <a:pt x="6" y="65"/>
                  </a:cubicBezTo>
                  <a:cubicBezTo>
                    <a:pt x="5" y="64"/>
                    <a:pt x="5" y="65"/>
                    <a:pt x="2" y="65"/>
                  </a:cubicBezTo>
                  <a:cubicBezTo>
                    <a:pt x="2" y="62"/>
                    <a:pt x="0" y="60"/>
                    <a:pt x="1" y="55"/>
                  </a:cubicBezTo>
                  <a:cubicBezTo>
                    <a:pt x="5" y="60"/>
                    <a:pt x="1" y="50"/>
                    <a:pt x="8" y="52"/>
                  </a:cubicBezTo>
                  <a:cubicBezTo>
                    <a:pt x="9" y="51"/>
                    <a:pt x="6" y="51"/>
                    <a:pt x="6" y="51"/>
                  </a:cubicBezTo>
                  <a:cubicBezTo>
                    <a:pt x="7" y="50"/>
                    <a:pt x="11" y="49"/>
                    <a:pt x="8" y="48"/>
                  </a:cubicBezTo>
                  <a:cubicBezTo>
                    <a:pt x="9" y="46"/>
                    <a:pt x="12" y="46"/>
                    <a:pt x="15" y="45"/>
                  </a:cubicBezTo>
                  <a:cubicBezTo>
                    <a:pt x="14" y="43"/>
                    <a:pt x="19" y="41"/>
                    <a:pt x="15" y="40"/>
                  </a:cubicBezTo>
                  <a:cubicBezTo>
                    <a:pt x="15" y="38"/>
                    <a:pt x="17" y="39"/>
                    <a:pt x="19" y="38"/>
                  </a:cubicBezTo>
                  <a:cubicBezTo>
                    <a:pt x="19" y="36"/>
                    <a:pt x="20" y="35"/>
                    <a:pt x="22" y="34"/>
                  </a:cubicBezTo>
                  <a:cubicBezTo>
                    <a:pt x="19" y="32"/>
                    <a:pt x="23" y="32"/>
                    <a:pt x="22" y="27"/>
                  </a:cubicBezTo>
                  <a:cubicBezTo>
                    <a:pt x="27" y="27"/>
                    <a:pt x="29" y="24"/>
                    <a:pt x="33" y="23"/>
                  </a:cubicBezTo>
                  <a:cubicBezTo>
                    <a:pt x="35" y="24"/>
                    <a:pt x="34" y="21"/>
                    <a:pt x="35" y="20"/>
                  </a:cubicBezTo>
                  <a:cubicBezTo>
                    <a:pt x="35" y="20"/>
                    <a:pt x="36" y="21"/>
                    <a:pt x="36" y="22"/>
                  </a:cubicBezTo>
                  <a:cubicBezTo>
                    <a:pt x="37" y="21"/>
                    <a:pt x="38" y="20"/>
                    <a:pt x="39" y="19"/>
                  </a:cubicBezTo>
                  <a:cubicBezTo>
                    <a:pt x="39" y="18"/>
                    <a:pt x="40" y="18"/>
                    <a:pt x="40" y="16"/>
                  </a:cubicBezTo>
                  <a:cubicBezTo>
                    <a:pt x="43" y="16"/>
                    <a:pt x="45" y="16"/>
                    <a:pt x="47" y="15"/>
                  </a:cubicBezTo>
                  <a:cubicBezTo>
                    <a:pt x="49" y="13"/>
                    <a:pt x="51" y="14"/>
                    <a:pt x="56" y="13"/>
                  </a:cubicBezTo>
                  <a:cubicBezTo>
                    <a:pt x="57" y="13"/>
                    <a:pt x="56" y="12"/>
                    <a:pt x="57" y="12"/>
                  </a:cubicBezTo>
                  <a:cubicBezTo>
                    <a:pt x="59" y="11"/>
                    <a:pt x="60" y="13"/>
                    <a:pt x="60" y="13"/>
                  </a:cubicBezTo>
                  <a:cubicBezTo>
                    <a:pt x="62" y="13"/>
                    <a:pt x="59" y="10"/>
                    <a:pt x="61" y="10"/>
                  </a:cubicBezTo>
                  <a:cubicBezTo>
                    <a:pt x="62" y="10"/>
                    <a:pt x="62" y="10"/>
                    <a:pt x="63" y="10"/>
                  </a:cubicBezTo>
                  <a:cubicBezTo>
                    <a:pt x="64" y="10"/>
                    <a:pt x="68" y="10"/>
                    <a:pt x="72" y="9"/>
                  </a:cubicBezTo>
                  <a:cubicBezTo>
                    <a:pt x="75" y="8"/>
                    <a:pt x="74" y="9"/>
                    <a:pt x="75" y="8"/>
                  </a:cubicBezTo>
                  <a:cubicBezTo>
                    <a:pt x="75" y="8"/>
                    <a:pt x="77" y="6"/>
                    <a:pt x="77" y="6"/>
                  </a:cubicBezTo>
                  <a:cubicBezTo>
                    <a:pt x="81" y="4"/>
                    <a:pt x="82" y="9"/>
                    <a:pt x="82"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3" name="Freeform 28"/>
            <p:cNvSpPr/>
            <p:nvPr/>
          </p:nvSpPr>
          <p:spPr bwMode="auto">
            <a:xfrm>
              <a:off x="2187575" y="1047750"/>
              <a:ext cx="41275" cy="19050"/>
            </a:xfrm>
            <a:custGeom>
              <a:avLst/>
              <a:gdLst>
                <a:gd name="T0" fmla="*/ 8 w 11"/>
                <a:gd name="T1" fmla="*/ 1 h 5"/>
                <a:gd name="T2" fmla="*/ 11 w 11"/>
                <a:gd name="T3" fmla="*/ 1 h 5"/>
                <a:gd name="T4" fmla="*/ 8 w 11"/>
                <a:gd name="T5" fmla="*/ 1 h 5"/>
              </a:gdLst>
              <a:ahLst/>
              <a:cxnLst>
                <a:cxn ang="0">
                  <a:pos x="T0" y="T1"/>
                </a:cxn>
                <a:cxn ang="0">
                  <a:pos x="T2" y="T3"/>
                </a:cxn>
                <a:cxn ang="0">
                  <a:pos x="T4" y="T5"/>
                </a:cxn>
              </a:cxnLst>
              <a:rect l="0" t="0" r="r" b="b"/>
              <a:pathLst>
                <a:path w="11" h="5">
                  <a:moveTo>
                    <a:pt x="8" y="1"/>
                  </a:moveTo>
                  <a:cubicBezTo>
                    <a:pt x="11" y="1"/>
                    <a:pt x="11" y="1"/>
                    <a:pt x="11" y="1"/>
                  </a:cubicBezTo>
                  <a:cubicBezTo>
                    <a:pt x="11" y="5"/>
                    <a:pt x="0" y="0"/>
                    <a:pt x="8"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4" name="Freeform 29"/>
            <p:cNvSpPr/>
            <p:nvPr/>
          </p:nvSpPr>
          <p:spPr bwMode="auto">
            <a:xfrm>
              <a:off x="7310437" y="1069975"/>
              <a:ext cx="115888" cy="90488"/>
            </a:xfrm>
            <a:custGeom>
              <a:avLst/>
              <a:gdLst>
                <a:gd name="T0" fmla="*/ 8 w 31"/>
                <a:gd name="T1" fmla="*/ 0 h 24"/>
                <a:gd name="T2" fmla="*/ 10 w 31"/>
                <a:gd name="T3" fmla="*/ 2 h 24"/>
                <a:gd name="T4" fmla="*/ 18 w 31"/>
                <a:gd name="T5" fmla="*/ 6 h 24"/>
                <a:gd name="T6" fmla="*/ 22 w 31"/>
                <a:gd name="T7" fmla="*/ 3 h 24"/>
                <a:gd name="T8" fmla="*/ 31 w 31"/>
                <a:gd name="T9" fmla="*/ 5 h 24"/>
                <a:gd name="T10" fmla="*/ 28 w 31"/>
                <a:gd name="T11" fmla="*/ 12 h 24"/>
                <a:gd name="T12" fmla="*/ 17 w 31"/>
                <a:gd name="T13" fmla="*/ 14 h 24"/>
                <a:gd name="T14" fmla="*/ 17 w 31"/>
                <a:gd name="T15" fmla="*/ 16 h 24"/>
                <a:gd name="T16" fmla="*/ 14 w 31"/>
                <a:gd name="T17" fmla="*/ 19 h 24"/>
                <a:gd name="T18" fmla="*/ 10 w 31"/>
                <a:gd name="T19" fmla="*/ 20 h 24"/>
                <a:gd name="T20" fmla="*/ 4 w 31"/>
                <a:gd name="T21" fmla="*/ 17 h 24"/>
                <a:gd name="T22" fmla="*/ 0 w 31"/>
                <a:gd name="T23" fmla="*/ 6 h 24"/>
                <a:gd name="T24" fmla="*/ 8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8" y="0"/>
                  </a:moveTo>
                  <a:cubicBezTo>
                    <a:pt x="10" y="0"/>
                    <a:pt x="10" y="1"/>
                    <a:pt x="10" y="2"/>
                  </a:cubicBezTo>
                  <a:cubicBezTo>
                    <a:pt x="11" y="5"/>
                    <a:pt x="16" y="4"/>
                    <a:pt x="18" y="6"/>
                  </a:cubicBezTo>
                  <a:cubicBezTo>
                    <a:pt x="21" y="7"/>
                    <a:pt x="22" y="3"/>
                    <a:pt x="22" y="3"/>
                  </a:cubicBezTo>
                  <a:cubicBezTo>
                    <a:pt x="24" y="3"/>
                    <a:pt x="26" y="6"/>
                    <a:pt x="31" y="5"/>
                  </a:cubicBezTo>
                  <a:cubicBezTo>
                    <a:pt x="30" y="6"/>
                    <a:pt x="23" y="9"/>
                    <a:pt x="28" y="12"/>
                  </a:cubicBezTo>
                  <a:cubicBezTo>
                    <a:pt x="27" y="15"/>
                    <a:pt x="22" y="14"/>
                    <a:pt x="17" y="14"/>
                  </a:cubicBezTo>
                  <a:cubicBezTo>
                    <a:pt x="15" y="15"/>
                    <a:pt x="16" y="16"/>
                    <a:pt x="17" y="16"/>
                  </a:cubicBezTo>
                  <a:cubicBezTo>
                    <a:pt x="18" y="18"/>
                    <a:pt x="9" y="17"/>
                    <a:pt x="14" y="19"/>
                  </a:cubicBezTo>
                  <a:cubicBezTo>
                    <a:pt x="14" y="24"/>
                    <a:pt x="9" y="16"/>
                    <a:pt x="10" y="20"/>
                  </a:cubicBezTo>
                  <a:cubicBezTo>
                    <a:pt x="8" y="19"/>
                    <a:pt x="9" y="16"/>
                    <a:pt x="4" y="17"/>
                  </a:cubicBezTo>
                  <a:cubicBezTo>
                    <a:pt x="3" y="13"/>
                    <a:pt x="4" y="7"/>
                    <a:pt x="0" y="6"/>
                  </a:cubicBezTo>
                  <a:cubicBezTo>
                    <a:pt x="1" y="3"/>
                    <a:pt x="9" y="6"/>
                    <a:pt x="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5" name="Freeform 30"/>
            <p:cNvSpPr/>
            <p:nvPr/>
          </p:nvSpPr>
          <p:spPr bwMode="auto">
            <a:xfrm>
              <a:off x="1808162" y="1081087"/>
              <a:ext cx="30163" cy="22225"/>
            </a:xfrm>
            <a:custGeom>
              <a:avLst/>
              <a:gdLst>
                <a:gd name="T0" fmla="*/ 4 w 8"/>
                <a:gd name="T1" fmla="*/ 0 h 6"/>
                <a:gd name="T2" fmla="*/ 5 w 8"/>
                <a:gd name="T3" fmla="*/ 6 h 6"/>
                <a:gd name="T4" fmla="*/ 0 w 8"/>
                <a:gd name="T5" fmla="*/ 4 h 6"/>
                <a:gd name="T6" fmla="*/ 4 w 8"/>
                <a:gd name="T7" fmla="*/ 0 h 6"/>
              </a:gdLst>
              <a:ahLst/>
              <a:cxnLst>
                <a:cxn ang="0">
                  <a:pos x="T0" y="T1"/>
                </a:cxn>
                <a:cxn ang="0">
                  <a:pos x="T2" y="T3"/>
                </a:cxn>
                <a:cxn ang="0">
                  <a:pos x="T4" y="T5"/>
                </a:cxn>
                <a:cxn ang="0">
                  <a:pos x="T6" y="T7"/>
                </a:cxn>
              </a:cxnLst>
              <a:rect l="0" t="0" r="r" b="b"/>
              <a:pathLst>
                <a:path w="8" h="6">
                  <a:moveTo>
                    <a:pt x="4" y="0"/>
                  </a:moveTo>
                  <a:cubicBezTo>
                    <a:pt x="8" y="1"/>
                    <a:pt x="5" y="2"/>
                    <a:pt x="5" y="6"/>
                  </a:cubicBezTo>
                  <a:cubicBezTo>
                    <a:pt x="4" y="5"/>
                    <a:pt x="2" y="4"/>
                    <a:pt x="0" y="4"/>
                  </a:cubicBezTo>
                  <a:cubicBezTo>
                    <a:pt x="0" y="2"/>
                    <a:pt x="4" y="3"/>
                    <a:pt x="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6" name="Freeform 31"/>
            <p:cNvSpPr/>
            <p:nvPr/>
          </p:nvSpPr>
          <p:spPr bwMode="auto">
            <a:xfrm>
              <a:off x="7437437" y="1081087"/>
              <a:ext cx="52388" cy="49213"/>
            </a:xfrm>
            <a:custGeom>
              <a:avLst/>
              <a:gdLst>
                <a:gd name="T0" fmla="*/ 0 w 14"/>
                <a:gd name="T1" fmla="*/ 4 h 13"/>
                <a:gd name="T2" fmla="*/ 14 w 14"/>
                <a:gd name="T3" fmla="*/ 7 h 13"/>
                <a:gd name="T4" fmla="*/ 8 w 14"/>
                <a:gd name="T5" fmla="*/ 13 h 13"/>
                <a:gd name="T6" fmla="*/ 5 w 14"/>
                <a:gd name="T7" fmla="*/ 10 h 13"/>
                <a:gd name="T8" fmla="*/ 3 w 14"/>
                <a:gd name="T9" fmla="*/ 10 h 13"/>
                <a:gd name="T10" fmla="*/ 0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0" y="4"/>
                  </a:moveTo>
                  <a:cubicBezTo>
                    <a:pt x="4" y="0"/>
                    <a:pt x="12" y="4"/>
                    <a:pt x="14" y="7"/>
                  </a:cubicBezTo>
                  <a:cubicBezTo>
                    <a:pt x="13" y="10"/>
                    <a:pt x="7" y="8"/>
                    <a:pt x="8" y="13"/>
                  </a:cubicBezTo>
                  <a:cubicBezTo>
                    <a:pt x="6" y="13"/>
                    <a:pt x="6" y="10"/>
                    <a:pt x="5" y="10"/>
                  </a:cubicBezTo>
                  <a:cubicBezTo>
                    <a:pt x="5" y="10"/>
                    <a:pt x="3" y="10"/>
                    <a:pt x="3" y="10"/>
                  </a:cubicBezTo>
                  <a:cubicBezTo>
                    <a:pt x="1" y="8"/>
                    <a:pt x="3" y="5"/>
                    <a:pt x="0" y="4"/>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7" name="Freeform 32"/>
            <p:cNvSpPr/>
            <p:nvPr/>
          </p:nvSpPr>
          <p:spPr bwMode="auto">
            <a:xfrm>
              <a:off x="7504112" y="1096962"/>
              <a:ext cx="79375" cy="44450"/>
            </a:xfrm>
            <a:custGeom>
              <a:avLst/>
              <a:gdLst>
                <a:gd name="T0" fmla="*/ 1 w 21"/>
                <a:gd name="T1" fmla="*/ 2 h 12"/>
                <a:gd name="T2" fmla="*/ 4 w 21"/>
                <a:gd name="T3" fmla="*/ 2 h 12"/>
                <a:gd name="T4" fmla="*/ 11 w 21"/>
                <a:gd name="T5" fmla="*/ 5 h 12"/>
                <a:gd name="T6" fmla="*/ 18 w 21"/>
                <a:gd name="T7" fmla="*/ 7 h 12"/>
                <a:gd name="T8" fmla="*/ 21 w 21"/>
                <a:gd name="T9" fmla="*/ 10 h 12"/>
                <a:gd name="T10" fmla="*/ 4 w 21"/>
                <a:gd name="T11" fmla="*/ 7 h 12"/>
                <a:gd name="T12" fmla="*/ 1 w 21"/>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21" h="12">
                  <a:moveTo>
                    <a:pt x="1" y="2"/>
                  </a:moveTo>
                  <a:cubicBezTo>
                    <a:pt x="4" y="2"/>
                    <a:pt x="4" y="2"/>
                    <a:pt x="4" y="2"/>
                  </a:cubicBezTo>
                  <a:cubicBezTo>
                    <a:pt x="8" y="0"/>
                    <a:pt x="8" y="4"/>
                    <a:pt x="11" y="5"/>
                  </a:cubicBezTo>
                  <a:cubicBezTo>
                    <a:pt x="14" y="5"/>
                    <a:pt x="16" y="6"/>
                    <a:pt x="18" y="7"/>
                  </a:cubicBezTo>
                  <a:cubicBezTo>
                    <a:pt x="20" y="8"/>
                    <a:pt x="21" y="7"/>
                    <a:pt x="21" y="10"/>
                  </a:cubicBezTo>
                  <a:cubicBezTo>
                    <a:pt x="13" y="12"/>
                    <a:pt x="10" y="8"/>
                    <a:pt x="4" y="7"/>
                  </a:cubicBezTo>
                  <a:cubicBezTo>
                    <a:pt x="6" y="3"/>
                    <a:pt x="0" y="6"/>
                    <a:pt x="1"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8" name="Freeform 33"/>
            <p:cNvSpPr/>
            <p:nvPr/>
          </p:nvSpPr>
          <p:spPr bwMode="auto">
            <a:xfrm>
              <a:off x="2165350" y="1166812"/>
              <a:ext cx="130175" cy="109538"/>
            </a:xfrm>
            <a:custGeom>
              <a:avLst/>
              <a:gdLst>
                <a:gd name="T0" fmla="*/ 11 w 35"/>
                <a:gd name="T1" fmla="*/ 5 h 29"/>
                <a:gd name="T2" fmla="*/ 11 w 35"/>
                <a:gd name="T3" fmla="*/ 4 h 29"/>
                <a:gd name="T4" fmla="*/ 27 w 35"/>
                <a:gd name="T5" fmla="*/ 0 h 29"/>
                <a:gd name="T6" fmla="*/ 30 w 35"/>
                <a:gd name="T7" fmla="*/ 5 h 29"/>
                <a:gd name="T8" fmla="*/ 27 w 35"/>
                <a:gd name="T9" fmla="*/ 9 h 29"/>
                <a:gd name="T10" fmla="*/ 34 w 35"/>
                <a:gd name="T11" fmla="*/ 11 h 29"/>
                <a:gd name="T12" fmla="*/ 35 w 35"/>
                <a:gd name="T13" fmla="*/ 22 h 29"/>
                <a:gd name="T14" fmla="*/ 31 w 35"/>
                <a:gd name="T15" fmla="*/ 22 h 29"/>
                <a:gd name="T16" fmla="*/ 31 w 35"/>
                <a:gd name="T17" fmla="*/ 25 h 29"/>
                <a:gd name="T18" fmla="*/ 27 w 35"/>
                <a:gd name="T19" fmla="*/ 25 h 29"/>
                <a:gd name="T20" fmla="*/ 23 w 35"/>
                <a:gd name="T21" fmla="*/ 28 h 29"/>
                <a:gd name="T22" fmla="*/ 18 w 35"/>
                <a:gd name="T23" fmla="*/ 23 h 29"/>
                <a:gd name="T24" fmla="*/ 14 w 35"/>
                <a:gd name="T25" fmla="*/ 19 h 29"/>
                <a:gd name="T26" fmla="*/ 11 w 35"/>
                <a:gd name="T27" fmla="*/ 16 h 29"/>
                <a:gd name="T28" fmla="*/ 4 w 35"/>
                <a:gd name="T29" fmla="*/ 15 h 29"/>
                <a:gd name="T30" fmla="*/ 0 w 35"/>
                <a:gd name="T31" fmla="*/ 12 h 29"/>
                <a:gd name="T32" fmla="*/ 14 w 35"/>
                <a:gd name="T33" fmla="*/ 14 h 29"/>
                <a:gd name="T34" fmla="*/ 15 w 35"/>
                <a:gd name="T35" fmla="*/ 8 h 29"/>
                <a:gd name="T36" fmla="*/ 10 w 35"/>
                <a:gd name="T37" fmla="*/ 4 h 29"/>
                <a:gd name="T38" fmla="*/ 11 w 35"/>
                <a:gd name="T3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9">
                  <a:moveTo>
                    <a:pt x="11" y="5"/>
                  </a:moveTo>
                  <a:cubicBezTo>
                    <a:pt x="13" y="5"/>
                    <a:pt x="12" y="4"/>
                    <a:pt x="11" y="4"/>
                  </a:cubicBezTo>
                  <a:cubicBezTo>
                    <a:pt x="15" y="1"/>
                    <a:pt x="25" y="4"/>
                    <a:pt x="27" y="0"/>
                  </a:cubicBezTo>
                  <a:cubicBezTo>
                    <a:pt x="29" y="1"/>
                    <a:pt x="29" y="3"/>
                    <a:pt x="30" y="5"/>
                  </a:cubicBezTo>
                  <a:cubicBezTo>
                    <a:pt x="30" y="8"/>
                    <a:pt x="27" y="7"/>
                    <a:pt x="27" y="9"/>
                  </a:cubicBezTo>
                  <a:cubicBezTo>
                    <a:pt x="28" y="14"/>
                    <a:pt x="30" y="11"/>
                    <a:pt x="34" y="11"/>
                  </a:cubicBezTo>
                  <a:cubicBezTo>
                    <a:pt x="35" y="16"/>
                    <a:pt x="34" y="16"/>
                    <a:pt x="35" y="22"/>
                  </a:cubicBezTo>
                  <a:cubicBezTo>
                    <a:pt x="34" y="23"/>
                    <a:pt x="32" y="21"/>
                    <a:pt x="31" y="22"/>
                  </a:cubicBezTo>
                  <a:cubicBezTo>
                    <a:pt x="31" y="22"/>
                    <a:pt x="31" y="25"/>
                    <a:pt x="31" y="25"/>
                  </a:cubicBezTo>
                  <a:cubicBezTo>
                    <a:pt x="30" y="25"/>
                    <a:pt x="28" y="25"/>
                    <a:pt x="27" y="25"/>
                  </a:cubicBezTo>
                  <a:cubicBezTo>
                    <a:pt x="25" y="25"/>
                    <a:pt x="25" y="27"/>
                    <a:pt x="23" y="28"/>
                  </a:cubicBezTo>
                  <a:cubicBezTo>
                    <a:pt x="19" y="29"/>
                    <a:pt x="19" y="25"/>
                    <a:pt x="18" y="23"/>
                  </a:cubicBezTo>
                  <a:cubicBezTo>
                    <a:pt x="17" y="22"/>
                    <a:pt x="13" y="22"/>
                    <a:pt x="14" y="19"/>
                  </a:cubicBezTo>
                  <a:cubicBezTo>
                    <a:pt x="12" y="20"/>
                    <a:pt x="11" y="18"/>
                    <a:pt x="11" y="16"/>
                  </a:cubicBezTo>
                  <a:cubicBezTo>
                    <a:pt x="9" y="17"/>
                    <a:pt x="7" y="16"/>
                    <a:pt x="4" y="15"/>
                  </a:cubicBezTo>
                  <a:cubicBezTo>
                    <a:pt x="2" y="14"/>
                    <a:pt x="0" y="16"/>
                    <a:pt x="0" y="12"/>
                  </a:cubicBezTo>
                  <a:cubicBezTo>
                    <a:pt x="6" y="11"/>
                    <a:pt x="8" y="15"/>
                    <a:pt x="14" y="14"/>
                  </a:cubicBezTo>
                  <a:cubicBezTo>
                    <a:pt x="16" y="13"/>
                    <a:pt x="15" y="10"/>
                    <a:pt x="15" y="8"/>
                  </a:cubicBezTo>
                  <a:cubicBezTo>
                    <a:pt x="16" y="4"/>
                    <a:pt x="8" y="9"/>
                    <a:pt x="10" y="4"/>
                  </a:cubicBezTo>
                  <a:cubicBezTo>
                    <a:pt x="11" y="4"/>
                    <a:pt x="11" y="4"/>
                    <a:pt x="11"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29" name="Freeform 34"/>
            <p:cNvSpPr/>
            <p:nvPr/>
          </p:nvSpPr>
          <p:spPr bwMode="auto">
            <a:xfrm>
              <a:off x="2636837" y="1174750"/>
              <a:ext cx="82550" cy="38100"/>
            </a:xfrm>
            <a:custGeom>
              <a:avLst/>
              <a:gdLst>
                <a:gd name="T0" fmla="*/ 0 w 22"/>
                <a:gd name="T1" fmla="*/ 2 h 10"/>
                <a:gd name="T2" fmla="*/ 6 w 22"/>
                <a:gd name="T3" fmla="*/ 0 h 10"/>
                <a:gd name="T4" fmla="*/ 21 w 22"/>
                <a:gd name="T5" fmla="*/ 5 h 10"/>
                <a:gd name="T6" fmla="*/ 20 w 22"/>
                <a:gd name="T7" fmla="*/ 10 h 10"/>
                <a:gd name="T8" fmla="*/ 5 w 22"/>
                <a:gd name="T9" fmla="*/ 5 h 10"/>
                <a:gd name="T10" fmla="*/ 0 w 22"/>
                <a:gd name="T11" fmla="*/ 2 h 10"/>
              </a:gdLst>
              <a:ahLst/>
              <a:cxnLst>
                <a:cxn ang="0">
                  <a:pos x="T0" y="T1"/>
                </a:cxn>
                <a:cxn ang="0">
                  <a:pos x="T2" y="T3"/>
                </a:cxn>
                <a:cxn ang="0">
                  <a:pos x="T4" y="T5"/>
                </a:cxn>
                <a:cxn ang="0">
                  <a:pos x="T6" y="T7"/>
                </a:cxn>
                <a:cxn ang="0">
                  <a:pos x="T8" y="T9"/>
                </a:cxn>
                <a:cxn ang="0">
                  <a:pos x="T10" y="T11"/>
                </a:cxn>
              </a:cxnLst>
              <a:rect l="0" t="0" r="r" b="b"/>
              <a:pathLst>
                <a:path w="22" h="10">
                  <a:moveTo>
                    <a:pt x="0" y="2"/>
                  </a:moveTo>
                  <a:cubicBezTo>
                    <a:pt x="1" y="0"/>
                    <a:pt x="4" y="0"/>
                    <a:pt x="6" y="0"/>
                  </a:cubicBezTo>
                  <a:cubicBezTo>
                    <a:pt x="11" y="1"/>
                    <a:pt x="17" y="4"/>
                    <a:pt x="21" y="5"/>
                  </a:cubicBezTo>
                  <a:cubicBezTo>
                    <a:pt x="22" y="7"/>
                    <a:pt x="20" y="8"/>
                    <a:pt x="20" y="10"/>
                  </a:cubicBezTo>
                  <a:cubicBezTo>
                    <a:pt x="12" y="10"/>
                    <a:pt x="9" y="9"/>
                    <a:pt x="5" y="5"/>
                  </a:cubicBezTo>
                  <a:cubicBezTo>
                    <a:pt x="3" y="4"/>
                    <a:pt x="3" y="1"/>
                    <a:pt x="0"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0" name="Freeform 35"/>
            <p:cNvSpPr/>
            <p:nvPr/>
          </p:nvSpPr>
          <p:spPr bwMode="auto">
            <a:xfrm>
              <a:off x="7385050" y="1174750"/>
              <a:ext cx="52388" cy="22225"/>
            </a:xfrm>
            <a:custGeom>
              <a:avLst/>
              <a:gdLst>
                <a:gd name="T0" fmla="*/ 14 w 14"/>
                <a:gd name="T1" fmla="*/ 5 h 6"/>
                <a:gd name="T2" fmla="*/ 0 w 14"/>
                <a:gd name="T3" fmla="*/ 3 h 6"/>
                <a:gd name="T4" fmla="*/ 4 w 14"/>
                <a:gd name="T5" fmla="*/ 0 h 6"/>
                <a:gd name="T6" fmla="*/ 14 w 14"/>
                <a:gd name="T7" fmla="*/ 5 h 6"/>
              </a:gdLst>
              <a:ahLst/>
              <a:cxnLst>
                <a:cxn ang="0">
                  <a:pos x="T0" y="T1"/>
                </a:cxn>
                <a:cxn ang="0">
                  <a:pos x="T2" y="T3"/>
                </a:cxn>
                <a:cxn ang="0">
                  <a:pos x="T4" y="T5"/>
                </a:cxn>
                <a:cxn ang="0">
                  <a:pos x="T6" y="T7"/>
                </a:cxn>
              </a:cxnLst>
              <a:rect l="0" t="0" r="r" b="b"/>
              <a:pathLst>
                <a:path w="14" h="6">
                  <a:moveTo>
                    <a:pt x="14" y="5"/>
                  </a:moveTo>
                  <a:cubicBezTo>
                    <a:pt x="12" y="6"/>
                    <a:pt x="3" y="5"/>
                    <a:pt x="0" y="3"/>
                  </a:cubicBezTo>
                  <a:cubicBezTo>
                    <a:pt x="0" y="1"/>
                    <a:pt x="4" y="3"/>
                    <a:pt x="4" y="0"/>
                  </a:cubicBezTo>
                  <a:cubicBezTo>
                    <a:pt x="7" y="2"/>
                    <a:pt x="14" y="0"/>
                    <a:pt x="14"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1" name="Freeform 36"/>
            <p:cNvSpPr/>
            <p:nvPr/>
          </p:nvSpPr>
          <p:spPr bwMode="auto">
            <a:xfrm>
              <a:off x="3217862" y="1290637"/>
              <a:ext cx="41275" cy="30163"/>
            </a:xfrm>
            <a:custGeom>
              <a:avLst/>
              <a:gdLst>
                <a:gd name="T0" fmla="*/ 11 w 11"/>
                <a:gd name="T1" fmla="*/ 6 h 8"/>
                <a:gd name="T2" fmla="*/ 0 w 11"/>
                <a:gd name="T3" fmla="*/ 3 h 8"/>
                <a:gd name="T4" fmla="*/ 11 w 11"/>
                <a:gd name="T5" fmla="*/ 6 h 8"/>
              </a:gdLst>
              <a:ahLst/>
              <a:cxnLst>
                <a:cxn ang="0">
                  <a:pos x="T0" y="T1"/>
                </a:cxn>
                <a:cxn ang="0">
                  <a:pos x="T2" y="T3"/>
                </a:cxn>
                <a:cxn ang="0">
                  <a:pos x="T4" y="T5"/>
                </a:cxn>
              </a:cxnLst>
              <a:rect l="0" t="0" r="r" b="b"/>
              <a:pathLst>
                <a:path w="11" h="8">
                  <a:moveTo>
                    <a:pt x="11" y="6"/>
                  </a:moveTo>
                  <a:cubicBezTo>
                    <a:pt x="4" y="8"/>
                    <a:pt x="5" y="2"/>
                    <a:pt x="0" y="3"/>
                  </a:cubicBezTo>
                  <a:cubicBezTo>
                    <a:pt x="2" y="0"/>
                    <a:pt x="11" y="2"/>
                    <a:pt x="11" y="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2" name="Freeform 37"/>
            <p:cNvSpPr/>
            <p:nvPr/>
          </p:nvSpPr>
          <p:spPr bwMode="auto">
            <a:xfrm>
              <a:off x="3187700" y="1320800"/>
              <a:ext cx="60325" cy="34925"/>
            </a:xfrm>
            <a:custGeom>
              <a:avLst/>
              <a:gdLst>
                <a:gd name="T0" fmla="*/ 16 w 16"/>
                <a:gd name="T1" fmla="*/ 5 h 9"/>
                <a:gd name="T2" fmla="*/ 2 w 16"/>
                <a:gd name="T3" fmla="*/ 5 h 9"/>
                <a:gd name="T4" fmla="*/ 6 w 16"/>
                <a:gd name="T5" fmla="*/ 1 h 9"/>
                <a:gd name="T6" fmla="*/ 16 w 16"/>
                <a:gd name="T7" fmla="*/ 5 h 9"/>
              </a:gdLst>
              <a:ahLst/>
              <a:cxnLst>
                <a:cxn ang="0">
                  <a:pos x="T0" y="T1"/>
                </a:cxn>
                <a:cxn ang="0">
                  <a:pos x="T2" y="T3"/>
                </a:cxn>
                <a:cxn ang="0">
                  <a:pos x="T4" y="T5"/>
                </a:cxn>
                <a:cxn ang="0">
                  <a:pos x="T6" y="T7"/>
                </a:cxn>
              </a:cxnLst>
              <a:rect l="0" t="0" r="r" b="b"/>
              <a:pathLst>
                <a:path w="16" h="9">
                  <a:moveTo>
                    <a:pt x="16" y="5"/>
                  </a:moveTo>
                  <a:cubicBezTo>
                    <a:pt x="14" y="9"/>
                    <a:pt x="4" y="9"/>
                    <a:pt x="2" y="5"/>
                  </a:cubicBezTo>
                  <a:cubicBezTo>
                    <a:pt x="0" y="0"/>
                    <a:pt x="7" y="4"/>
                    <a:pt x="6" y="1"/>
                  </a:cubicBezTo>
                  <a:cubicBezTo>
                    <a:pt x="9" y="3"/>
                    <a:pt x="12" y="4"/>
                    <a:pt x="16"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3" name="Freeform 38"/>
            <p:cNvSpPr/>
            <p:nvPr/>
          </p:nvSpPr>
          <p:spPr bwMode="auto">
            <a:xfrm>
              <a:off x="5400675" y="1343025"/>
              <a:ext cx="38100" cy="34925"/>
            </a:xfrm>
            <a:custGeom>
              <a:avLst/>
              <a:gdLst>
                <a:gd name="T0" fmla="*/ 4 w 10"/>
                <a:gd name="T1" fmla="*/ 0 h 9"/>
                <a:gd name="T2" fmla="*/ 10 w 10"/>
                <a:gd name="T3" fmla="*/ 6 h 9"/>
                <a:gd name="T4" fmla="*/ 3 w 10"/>
                <a:gd name="T5" fmla="*/ 9 h 9"/>
                <a:gd name="T6" fmla="*/ 1 w 10"/>
                <a:gd name="T7" fmla="*/ 2 h 9"/>
                <a:gd name="T8" fmla="*/ 4 w 10"/>
                <a:gd name="T9" fmla="*/ 0 h 9"/>
              </a:gdLst>
              <a:ahLst/>
              <a:cxnLst>
                <a:cxn ang="0">
                  <a:pos x="T0" y="T1"/>
                </a:cxn>
                <a:cxn ang="0">
                  <a:pos x="T2" y="T3"/>
                </a:cxn>
                <a:cxn ang="0">
                  <a:pos x="T4" y="T5"/>
                </a:cxn>
                <a:cxn ang="0">
                  <a:pos x="T6" y="T7"/>
                </a:cxn>
                <a:cxn ang="0">
                  <a:pos x="T8" y="T9"/>
                </a:cxn>
              </a:cxnLst>
              <a:rect l="0" t="0" r="r" b="b"/>
              <a:pathLst>
                <a:path w="10" h="9">
                  <a:moveTo>
                    <a:pt x="4" y="0"/>
                  </a:moveTo>
                  <a:cubicBezTo>
                    <a:pt x="8" y="0"/>
                    <a:pt x="9" y="2"/>
                    <a:pt x="10" y="6"/>
                  </a:cubicBezTo>
                  <a:cubicBezTo>
                    <a:pt x="6" y="6"/>
                    <a:pt x="3" y="6"/>
                    <a:pt x="3" y="9"/>
                  </a:cubicBezTo>
                  <a:cubicBezTo>
                    <a:pt x="0" y="9"/>
                    <a:pt x="2" y="4"/>
                    <a:pt x="1" y="2"/>
                  </a:cubicBezTo>
                  <a:cubicBezTo>
                    <a:pt x="3" y="2"/>
                    <a:pt x="4" y="1"/>
                    <a:pt x="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4" name="Freeform 39"/>
            <p:cNvSpPr/>
            <p:nvPr/>
          </p:nvSpPr>
          <p:spPr bwMode="auto">
            <a:xfrm>
              <a:off x="2044700" y="1366837"/>
              <a:ext cx="38100" cy="25400"/>
            </a:xfrm>
            <a:custGeom>
              <a:avLst/>
              <a:gdLst>
                <a:gd name="T0" fmla="*/ 10 w 10"/>
                <a:gd name="T1" fmla="*/ 6 h 7"/>
                <a:gd name="T2" fmla="*/ 0 w 10"/>
                <a:gd name="T3" fmla="*/ 7 h 7"/>
                <a:gd name="T4" fmla="*/ 10 w 10"/>
                <a:gd name="T5" fmla="*/ 6 h 7"/>
              </a:gdLst>
              <a:ahLst/>
              <a:cxnLst>
                <a:cxn ang="0">
                  <a:pos x="T0" y="T1"/>
                </a:cxn>
                <a:cxn ang="0">
                  <a:pos x="T2" y="T3"/>
                </a:cxn>
                <a:cxn ang="0">
                  <a:pos x="T4" y="T5"/>
                </a:cxn>
              </a:cxnLst>
              <a:rect l="0" t="0" r="r" b="b"/>
              <a:pathLst>
                <a:path w="10" h="7">
                  <a:moveTo>
                    <a:pt x="10" y="6"/>
                  </a:moveTo>
                  <a:cubicBezTo>
                    <a:pt x="5" y="5"/>
                    <a:pt x="3" y="6"/>
                    <a:pt x="0" y="7"/>
                  </a:cubicBezTo>
                  <a:cubicBezTo>
                    <a:pt x="0" y="4"/>
                    <a:pt x="10" y="0"/>
                    <a:pt x="10" y="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5" name="Freeform 40"/>
            <p:cNvSpPr/>
            <p:nvPr/>
          </p:nvSpPr>
          <p:spPr bwMode="auto">
            <a:xfrm>
              <a:off x="2705100" y="1384300"/>
              <a:ext cx="66675" cy="41275"/>
            </a:xfrm>
            <a:custGeom>
              <a:avLst/>
              <a:gdLst>
                <a:gd name="T0" fmla="*/ 15 w 18"/>
                <a:gd name="T1" fmla="*/ 2 h 11"/>
                <a:gd name="T2" fmla="*/ 16 w 18"/>
                <a:gd name="T3" fmla="*/ 10 h 11"/>
                <a:gd name="T4" fmla="*/ 2 w 18"/>
                <a:gd name="T5" fmla="*/ 8 h 11"/>
                <a:gd name="T6" fmla="*/ 5 w 18"/>
                <a:gd name="T7" fmla="*/ 2 h 11"/>
                <a:gd name="T8" fmla="*/ 15 w 18"/>
                <a:gd name="T9" fmla="*/ 2 h 11"/>
              </a:gdLst>
              <a:ahLst/>
              <a:cxnLst>
                <a:cxn ang="0">
                  <a:pos x="T0" y="T1"/>
                </a:cxn>
                <a:cxn ang="0">
                  <a:pos x="T2" y="T3"/>
                </a:cxn>
                <a:cxn ang="0">
                  <a:pos x="T4" y="T5"/>
                </a:cxn>
                <a:cxn ang="0">
                  <a:pos x="T6" y="T7"/>
                </a:cxn>
                <a:cxn ang="0">
                  <a:pos x="T8" y="T9"/>
                </a:cxn>
              </a:cxnLst>
              <a:rect l="0" t="0" r="r" b="b"/>
              <a:pathLst>
                <a:path w="18" h="11">
                  <a:moveTo>
                    <a:pt x="15" y="2"/>
                  </a:moveTo>
                  <a:cubicBezTo>
                    <a:pt x="16" y="4"/>
                    <a:pt x="18" y="9"/>
                    <a:pt x="16" y="10"/>
                  </a:cubicBezTo>
                  <a:cubicBezTo>
                    <a:pt x="11" y="10"/>
                    <a:pt x="4" y="11"/>
                    <a:pt x="2" y="8"/>
                  </a:cubicBezTo>
                  <a:cubicBezTo>
                    <a:pt x="0" y="3"/>
                    <a:pt x="6" y="6"/>
                    <a:pt x="5" y="2"/>
                  </a:cubicBezTo>
                  <a:cubicBezTo>
                    <a:pt x="9" y="0"/>
                    <a:pt x="14" y="4"/>
                    <a:pt x="1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6" name="Freeform 41"/>
            <p:cNvSpPr/>
            <p:nvPr/>
          </p:nvSpPr>
          <p:spPr bwMode="auto">
            <a:xfrm>
              <a:off x="2682875" y="1497012"/>
              <a:ext cx="77788" cy="38100"/>
            </a:xfrm>
            <a:custGeom>
              <a:avLst/>
              <a:gdLst>
                <a:gd name="T0" fmla="*/ 19 w 21"/>
                <a:gd name="T1" fmla="*/ 4 h 10"/>
                <a:gd name="T2" fmla="*/ 14 w 21"/>
                <a:gd name="T3" fmla="*/ 7 h 10"/>
                <a:gd name="T4" fmla="*/ 8 w 21"/>
                <a:gd name="T5" fmla="*/ 8 h 10"/>
                <a:gd name="T6" fmla="*/ 2 w 21"/>
                <a:gd name="T7" fmla="*/ 7 h 10"/>
                <a:gd name="T8" fmla="*/ 4 w 21"/>
                <a:gd name="T9" fmla="*/ 3 h 10"/>
                <a:gd name="T10" fmla="*/ 8 w 21"/>
                <a:gd name="T11" fmla="*/ 0 h 10"/>
                <a:gd name="T12" fmla="*/ 19 w 21"/>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19" y="4"/>
                  </a:moveTo>
                  <a:cubicBezTo>
                    <a:pt x="21" y="8"/>
                    <a:pt x="16" y="7"/>
                    <a:pt x="14" y="7"/>
                  </a:cubicBezTo>
                  <a:cubicBezTo>
                    <a:pt x="13" y="7"/>
                    <a:pt x="9" y="10"/>
                    <a:pt x="8" y="8"/>
                  </a:cubicBezTo>
                  <a:cubicBezTo>
                    <a:pt x="7" y="7"/>
                    <a:pt x="4" y="8"/>
                    <a:pt x="2" y="7"/>
                  </a:cubicBezTo>
                  <a:cubicBezTo>
                    <a:pt x="0" y="3"/>
                    <a:pt x="9" y="4"/>
                    <a:pt x="4" y="3"/>
                  </a:cubicBezTo>
                  <a:cubicBezTo>
                    <a:pt x="4" y="1"/>
                    <a:pt x="8" y="2"/>
                    <a:pt x="8" y="0"/>
                  </a:cubicBezTo>
                  <a:cubicBezTo>
                    <a:pt x="12" y="1"/>
                    <a:pt x="17" y="2"/>
                    <a:pt x="19" y="4"/>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7" name="Freeform 42"/>
            <p:cNvSpPr/>
            <p:nvPr/>
          </p:nvSpPr>
          <p:spPr bwMode="auto">
            <a:xfrm>
              <a:off x="2682875" y="1554162"/>
              <a:ext cx="36513" cy="19050"/>
            </a:xfrm>
            <a:custGeom>
              <a:avLst/>
              <a:gdLst>
                <a:gd name="T0" fmla="*/ 8 w 10"/>
                <a:gd name="T1" fmla="*/ 5 h 5"/>
                <a:gd name="T2" fmla="*/ 2 w 10"/>
                <a:gd name="T3" fmla="*/ 5 h 5"/>
                <a:gd name="T4" fmla="*/ 8 w 10"/>
                <a:gd name="T5" fmla="*/ 5 h 5"/>
              </a:gdLst>
              <a:ahLst/>
              <a:cxnLst>
                <a:cxn ang="0">
                  <a:pos x="T0" y="T1"/>
                </a:cxn>
                <a:cxn ang="0">
                  <a:pos x="T2" y="T3"/>
                </a:cxn>
                <a:cxn ang="0">
                  <a:pos x="T4" y="T5"/>
                </a:cxn>
              </a:cxnLst>
              <a:rect l="0" t="0" r="r" b="b"/>
              <a:pathLst>
                <a:path w="10" h="5">
                  <a:moveTo>
                    <a:pt x="8" y="5"/>
                  </a:moveTo>
                  <a:cubicBezTo>
                    <a:pt x="5" y="2"/>
                    <a:pt x="6" y="5"/>
                    <a:pt x="2" y="5"/>
                  </a:cubicBezTo>
                  <a:cubicBezTo>
                    <a:pt x="0" y="0"/>
                    <a:pt x="10" y="0"/>
                    <a:pt x="8"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8" name="Freeform 43"/>
            <p:cNvSpPr/>
            <p:nvPr/>
          </p:nvSpPr>
          <p:spPr bwMode="auto">
            <a:xfrm>
              <a:off x="2565400" y="1579562"/>
              <a:ext cx="41275" cy="22225"/>
            </a:xfrm>
            <a:custGeom>
              <a:avLst/>
              <a:gdLst>
                <a:gd name="T0" fmla="*/ 9 w 11"/>
                <a:gd name="T1" fmla="*/ 0 h 6"/>
                <a:gd name="T2" fmla="*/ 11 w 11"/>
                <a:gd name="T3" fmla="*/ 3 h 6"/>
                <a:gd name="T4" fmla="*/ 5 w 11"/>
                <a:gd name="T5" fmla="*/ 5 h 6"/>
                <a:gd name="T6" fmla="*/ 0 w 11"/>
                <a:gd name="T7" fmla="*/ 5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9" y="2"/>
                    <a:pt x="10" y="3"/>
                    <a:pt x="11" y="3"/>
                  </a:cubicBezTo>
                  <a:cubicBezTo>
                    <a:pt x="11" y="6"/>
                    <a:pt x="6" y="3"/>
                    <a:pt x="5" y="5"/>
                  </a:cubicBezTo>
                  <a:cubicBezTo>
                    <a:pt x="4" y="6"/>
                    <a:pt x="5" y="5"/>
                    <a:pt x="0" y="5"/>
                  </a:cubicBezTo>
                  <a:cubicBezTo>
                    <a:pt x="2" y="2"/>
                    <a:pt x="4" y="0"/>
                    <a:pt x="9"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39" name="Freeform 44"/>
            <p:cNvSpPr/>
            <p:nvPr/>
          </p:nvSpPr>
          <p:spPr bwMode="auto">
            <a:xfrm>
              <a:off x="2644775" y="1601787"/>
              <a:ext cx="14288" cy="26988"/>
            </a:xfrm>
            <a:custGeom>
              <a:avLst/>
              <a:gdLst>
                <a:gd name="T0" fmla="*/ 1 w 4"/>
                <a:gd name="T1" fmla="*/ 0 h 7"/>
                <a:gd name="T2" fmla="*/ 4 w 4"/>
                <a:gd name="T3" fmla="*/ 6 h 7"/>
                <a:gd name="T4" fmla="*/ 1 w 4"/>
                <a:gd name="T5" fmla="*/ 0 h 7"/>
              </a:gdLst>
              <a:ahLst/>
              <a:cxnLst>
                <a:cxn ang="0">
                  <a:pos x="T0" y="T1"/>
                </a:cxn>
                <a:cxn ang="0">
                  <a:pos x="T2" y="T3"/>
                </a:cxn>
                <a:cxn ang="0">
                  <a:pos x="T4" y="T5"/>
                </a:cxn>
              </a:cxnLst>
              <a:rect l="0" t="0" r="r" b="b"/>
              <a:pathLst>
                <a:path w="4" h="7">
                  <a:moveTo>
                    <a:pt x="1" y="0"/>
                  </a:moveTo>
                  <a:cubicBezTo>
                    <a:pt x="4" y="0"/>
                    <a:pt x="4" y="2"/>
                    <a:pt x="4" y="6"/>
                  </a:cubicBezTo>
                  <a:cubicBezTo>
                    <a:pt x="0" y="7"/>
                    <a:pt x="1" y="2"/>
                    <a:pt x="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0" name="Freeform 45"/>
            <p:cNvSpPr/>
            <p:nvPr/>
          </p:nvSpPr>
          <p:spPr bwMode="auto">
            <a:xfrm>
              <a:off x="4148137" y="1824037"/>
              <a:ext cx="93663" cy="107950"/>
            </a:xfrm>
            <a:custGeom>
              <a:avLst/>
              <a:gdLst>
                <a:gd name="T0" fmla="*/ 10 w 25"/>
                <a:gd name="T1" fmla="*/ 0 h 29"/>
                <a:gd name="T2" fmla="*/ 11 w 25"/>
                <a:gd name="T3" fmla="*/ 1 h 29"/>
                <a:gd name="T4" fmla="*/ 21 w 25"/>
                <a:gd name="T5" fmla="*/ 1 h 29"/>
                <a:gd name="T6" fmla="*/ 25 w 25"/>
                <a:gd name="T7" fmla="*/ 4 h 29"/>
                <a:gd name="T8" fmla="*/ 24 w 25"/>
                <a:gd name="T9" fmla="*/ 7 h 29"/>
                <a:gd name="T10" fmla="*/ 21 w 25"/>
                <a:gd name="T11" fmla="*/ 8 h 29"/>
                <a:gd name="T12" fmla="*/ 24 w 25"/>
                <a:gd name="T13" fmla="*/ 15 h 29"/>
                <a:gd name="T14" fmla="*/ 22 w 25"/>
                <a:gd name="T15" fmla="*/ 22 h 29"/>
                <a:gd name="T16" fmla="*/ 15 w 25"/>
                <a:gd name="T17" fmla="*/ 22 h 29"/>
                <a:gd name="T18" fmla="*/ 14 w 25"/>
                <a:gd name="T19" fmla="*/ 27 h 29"/>
                <a:gd name="T20" fmla="*/ 11 w 25"/>
                <a:gd name="T21" fmla="*/ 29 h 29"/>
                <a:gd name="T22" fmla="*/ 3 w 25"/>
                <a:gd name="T23" fmla="*/ 29 h 29"/>
                <a:gd name="T24" fmla="*/ 6 w 25"/>
                <a:gd name="T25" fmla="*/ 21 h 29"/>
                <a:gd name="T26" fmla="*/ 6 w 25"/>
                <a:gd name="T27" fmla="*/ 15 h 29"/>
                <a:gd name="T28" fmla="*/ 3 w 25"/>
                <a:gd name="T29" fmla="*/ 8 h 29"/>
                <a:gd name="T30" fmla="*/ 8 w 25"/>
                <a:gd name="T31" fmla="*/ 10 h 29"/>
                <a:gd name="T32" fmla="*/ 10 w 25"/>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9">
                  <a:moveTo>
                    <a:pt x="10" y="0"/>
                  </a:moveTo>
                  <a:cubicBezTo>
                    <a:pt x="11" y="0"/>
                    <a:pt x="11" y="1"/>
                    <a:pt x="11" y="1"/>
                  </a:cubicBezTo>
                  <a:cubicBezTo>
                    <a:pt x="11" y="4"/>
                    <a:pt x="17" y="0"/>
                    <a:pt x="21" y="1"/>
                  </a:cubicBezTo>
                  <a:cubicBezTo>
                    <a:pt x="22" y="3"/>
                    <a:pt x="23" y="4"/>
                    <a:pt x="25" y="4"/>
                  </a:cubicBezTo>
                  <a:cubicBezTo>
                    <a:pt x="25" y="6"/>
                    <a:pt x="25" y="7"/>
                    <a:pt x="24" y="7"/>
                  </a:cubicBezTo>
                  <a:cubicBezTo>
                    <a:pt x="24" y="8"/>
                    <a:pt x="22" y="8"/>
                    <a:pt x="21" y="8"/>
                  </a:cubicBezTo>
                  <a:cubicBezTo>
                    <a:pt x="21" y="12"/>
                    <a:pt x="24" y="12"/>
                    <a:pt x="24" y="15"/>
                  </a:cubicBezTo>
                  <a:cubicBezTo>
                    <a:pt x="24" y="17"/>
                    <a:pt x="22" y="19"/>
                    <a:pt x="22" y="22"/>
                  </a:cubicBezTo>
                  <a:cubicBezTo>
                    <a:pt x="15" y="22"/>
                    <a:pt x="15" y="22"/>
                    <a:pt x="15" y="22"/>
                  </a:cubicBezTo>
                  <a:cubicBezTo>
                    <a:pt x="13" y="22"/>
                    <a:pt x="15" y="25"/>
                    <a:pt x="14" y="27"/>
                  </a:cubicBezTo>
                  <a:cubicBezTo>
                    <a:pt x="14" y="27"/>
                    <a:pt x="10" y="27"/>
                    <a:pt x="11" y="29"/>
                  </a:cubicBezTo>
                  <a:cubicBezTo>
                    <a:pt x="3" y="29"/>
                    <a:pt x="3" y="29"/>
                    <a:pt x="3" y="29"/>
                  </a:cubicBezTo>
                  <a:cubicBezTo>
                    <a:pt x="4" y="27"/>
                    <a:pt x="0" y="20"/>
                    <a:pt x="6" y="21"/>
                  </a:cubicBezTo>
                  <a:cubicBezTo>
                    <a:pt x="6" y="17"/>
                    <a:pt x="3" y="18"/>
                    <a:pt x="6" y="15"/>
                  </a:cubicBezTo>
                  <a:cubicBezTo>
                    <a:pt x="7" y="11"/>
                    <a:pt x="2" y="13"/>
                    <a:pt x="3" y="8"/>
                  </a:cubicBezTo>
                  <a:cubicBezTo>
                    <a:pt x="6" y="8"/>
                    <a:pt x="6" y="9"/>
                    <a:pt x="8" y="10"/>
                  </a:cubicBezTo>
                  <a:cubicBezTo>
                    <a:pt x="11" y="9"/>
                    <a:pt x="9" y="3"/>
                    <a:pt x="1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1" name="Freeform 46"/>
            <p:cNvSpPr/>
            <p:nvPr/>
          </p:nvSpPr>
          <p:spPr bwMode="auto">
            <a:xfrm>
              <a:off x="833437" y="1827212"/>
              <a:ext cx="30163" cy="26988"/>
            </a:xfrm>
            <a:custGeom>
              <a:avLst/>
              <a:gdLst>
                <a:gd name="T0" fmla="*/ 7 w 8"/>
                <a:gd name="T1" fmla="*/ 0 h 7"/>
                <a:gd name="T2" fmla="*/ 6 w 8"/>
                <a:gd name="T3" fmla="*/ 3 h 7"/>
                <a:gd name="T4" fmla="*/ 0 w 8"/>
                <a:gd name="T5" fmla="*/ 5 h 7"/>
                <a:gd name="T6" fmla="*/ 7 w 8"/>
                <a:gd name="T7" fmla="*/ 0 h 7"/>
              </a:gdLst>
              <a:ahLst/>
              <a:cxnLst>
                <a:cxn ang="0">
                  <a:pos x="T0" y="T1"/>
                </a:cxn>
                <a:cxn ang="0">
                  <a:pos x="T2" y="T3"/>
                </a:cxn>
                <a:cxn ang="0">
                  <a:pos x="T4" y="T5"/>
                </a:cxn>
                <a:cxn ang="0">
                  <a:pos x="T6" y="T7"/>
                </a:cxn>
              </a:cxnLst>
              <a:rect l="0" t="0" r="r" b="b"/>
              <a:pathLst>
                <a:path w="8" h="7">
                  <a:moveTo>
                    <a:pt x="7" y="0"/>
                  </a:moveTo>
                  <a:cubicBezTo>
                    <a:pt x="8" y="2"/>
                    <a:pt x="6" y="2"/>
                    <a:pt x="6" y="3"/>
                  </a:cubicBezTo>
                  <a:cubicBezTo>
                    <a:pt x="4" y="6"/>
                    <a:pt x="3" y="7"/>
                    <a:pt x="0" y="5"/>
                  </a:cubicBezTo>
                  <a:cubicBezTo>
                    <a:pt x="1" y="2"/>
                    <a:pt x="4" y="1"/>
                    <a:pt x="7"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2" name="Freeform 47"/>
            <p:cNvSpPr/>
            <p:nvPr/>
          </p:nvSpPr>
          <p:spPr bwMode="auto">
            <a:xfrm>
              <a:off x="1519237" y="1849437"/>
              <a:ext cx="33338" cy="52388"/>
            </a:xfrm>
            <a:custGeom>
              <a:avLst/>
              <a:gdLst>
                <a:gd name="T0" fmla="*/ 2 w 9"/>
                <a:gd name="T1" fmla="*/ 0 h 14"/>
                <a:gd name="T2" fmla="*/ 9 w 9"/>
                <a:gd name="T3" fmla="*/ 10 h 14"/>
                <a:gd name="T4" fmla="*/ 4 w 9"/>
                <a:gd name="T5" fmla="*/ 7 h 14"/>
                <a:gd name="T6" fmla="*/ 2 w 9"/>
                <a:gd name="T7" fmla="*/ 0 h 14"/>
              </a:gdLst>
              <a:ahLst/>
              <a:cxnLst>
                <a:cxn ang="0">
                  <a:pos x="T0" y="T1"/>
                </a:cxn>
                <a:cxn ang="0">
                  <a:pos x="T2" y="T3"/>
                </a:cxn>
                <a:cxn ang="0">
                  <a:pos x="T4" y="T5"/>
                </a:cxn>
                <a:cxn ang="0">
                  <a:pos x="T6" y="T7"/>
                </a:cxn>
              </a:cxnLst>
              <a:rect l="0" t="0" r="r" b="b"/>
              <a:pathLst>
                <a:path w="9" h="14">
                  <a:moveTo>
                    <a:pt x="2" y="0"/>
                  </a:moveTo>
                  <a:cubicBezTo>
                    <a:pt x="5" y="3"/>
                    <a:pt x="5" y="8"/>
                    <a:pt x="9" y="10"/>
                  </a:cubicBezTo>
                  <a:cubicBezTo>
                    <a:pt x="8" y="14"/>
                    <a:pt x="4" y="9"/>
                    <a:pt x="4" y="7"/>
                  </a:cubicBezTo>
                  <a:cubicBezTo>
                    <a:pt x="0" y="7"/>
                    <a:pt x="0" y="2"/>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3" name="Freeform 48"/>
            <p:cNvSpPr/>
            <p:nvPr/>
          </p:nvSpPr>
          <p:spPr bwMode="auto">
            <a:xfrm>
              <a:off x="7407275" y="1827212"/>
              <a:ext cx="55563" cy="244475"/>
            </a:xfrm>
            <a:custGeom>
              <a:avLst/>
              <a:gdLst>
                <a:gd name="T0" fmla="*/ 5 w 15"/>
                <a:gd name="T1" fmla="*/ 7 h 65"/>
                <a:gd name="T2" fmla="*/ 8 w 15"/>
                <a:gd name="T3" fmla="*/ 17 h 65"/>
                <a:gd name="T4" fmla="*/ 9 w 15"/>
                <a:gd name="T5" fmla="*/ 23 h 65"/>
                <a:gd name="T6" fmla="*/ 9 w 15"/>
                <a:gd name="T7" fmla="*/ 27 h 65"/>
                <a:gd name="T8" fmla="*/ 11 w 15"/>
                <a:gd name="T9" fmla="*/ 38 h 65"/>
                <a:gd name="T10" fmla="*/ 15 w 15"/>
                <a:gd name="T11" fmla="*/ 44 h 65"/>
                <a:gd name="T12" fmla="*/ 9 w 15"/>
                <a:gd name="T13" fmla="*/ 45 h 65"/>
                <a:gd name="T14" fmla="*/ 9 w 15"/>
                <a:gd name="T15" fmla="*/ 55 h 65"/>
                <a:gd name="T16" fmla="*/ 6 w 15"/>
                <a:gd name="T17" fmla="*/ 55 h 65"/>
                <a:gd name="T18" fmla="*/ 9 w 15"/>
                <a:gd name="T19" fmla="*/ 65 h 65"/>
                <a:gd name="T20" fmla="*/ 2 w 15"/>
                <a:gd name="T21" fmla="*/ 63 h 65"/>
                <a:gd name="T22" fmla="*/ 4 w 15"/>
                <a:gd name="T23" fmla="*/ 55 h 65"/>
                <a:gd name="T24" fmla="*/ 1 w 15"/>
                <a:gd name="T25" fmla="*/ 51 h 65"/>
                <a:gd name="T26" fmla="*/ 4 w 15"/>
                <a:gd name="T27" fmla="*/ 34 h 65"/>
                <a:gd name="T28" fmla="*/ 1 w 15"/>
                <a:gd name="T29" fmla="*/ 27 h 65"/>
                <a:gd name="T30" fmla="*/ 1 w 15"/>
                <a:gd name="T31" fmla="*/ 17 h 65"/>
                <a:gd name="T32" fmla="*/ 5 w 15"/>
                <a:gd name="T33" fmla="*/ 13 h 65"/>
                <a:gd name="T34" fmla="*/ 6 w 15"/>
                <a:gd name="T35" fmla="*/ 9 h 65"/>
                <a:gd name="T36" fmla="*/ 5 w 15"/>
                <a:gd name="T3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5" y="7"/>
                  </a:moveTo>
                  <a:cubicBezTo>
                    <a:pt x="11" y="0"/>
                    <a:pt x="5" y="15"/>
                    <a:pt x="8" y="17"/>
                  </a:cubicBezTo>
                  <a:cubicBezTo>
                    <a:pt x="10" y="19"/>
                    <a:pt x="6" y="20"/>
                    <a:pt x="9" y="23"/>
                  </a:cubicBezTo>
                  <a:cubicBezTo>
                    <a:pt x="11" y="25"/>
                    <a:pt x="9" y="25"/>
                    <a:pt x="9" y="27"/>
                  </a:cubicBezTo>
                  <a:cubicBezTo>
                    <a:pt x="9" y="28"/>
                    <a:pt x="12" y="33"/>
                    <a:pt x="11" y="38"/>
                  </a:cubicBezTo>
                  <a:cubicBezTo>
                    <a:pt x="10" y="42"/>
                    <a:pt x="13" y="43"/>
                    <a:pt x="15" y="44"/>
                  </a:cubicBezTo>
                  <a:cubicBezTo>
                    <a:pt x="14" y="47"/>
                    <a:pt x="11" y="47"/>
                    <a:pt x="9" y="45"/>
                  </a:cubicBezTo>
                  <a:cubicBezTo>
                    <a:pt x="8" y="49"/>
                    <a:pt x="9" y="55"/>
                    <a:pt x="9" y="55"/>
                  </a:cubicBezTo>
                  <a:cubicBezTo>
                    <a:pt x="9" y="55"/>
                    <a:pt x="6" y="55"/>
                    <a:pt x="6" y="55"/>
                  </a:cubicBezTo>
                  <a:cubicBezTo>
                    <a:pt x="6" y="58"/>
                    <a:pt x="10" y="59"/>
                    <a:pt x="9" y="65"/>
                  </a:cubicBezTo>
                  <a:cubicBezTo>
                    <a:pt x="5" y="63"/>
                    <a:pt x="5" y="65"/>
                    <a:pt x="2" y="63"/>
                  </a:cubicBezTo>
                  <a:cubicBezTo>
                    <a:pt x="5" y="60"/>
                    <a:pt x="1" y="59"/>
                    <a:pt x="4" y="55"/>
                  </a:cubicBezTo>
                  <a:cubicBezTo>
                    <a:pt x="4" y="53"/>
                    <a:pt x="2" y="51"/>
                    <a:pt x="1" y="51"/>
                  </a:cubicBezTo>
                  <a:cubicBezTo>
                    <a:pt x="2" y="47"/>
                    <a:pt x="5" y="41"/>
                    <a:pt x="4" y="34"/>
                  </a:cubicBezTo>
                  <a:cubicBezTo>
                    <a:pt x="3" y="31"/>
                    <a:pt x="1" y="29"/>
                    <a:pt x="1" y="27"/>
                  </a:cubicBezTo>
                  <a:cubicBezTo>
                    <a:pt x="0" y="23"/>
                    <a:pt x="4" y="20"/>
                    <a:pt x="1" y="17"/>
                  </a:cubicBezTo>
                  <a:cubicBezTo>
                    <a:pt x="1" y="15"/>
                    <a:pt x="3" y="14"/>
                    <a:pt x="5" y="13"/>
                  </a:cubicBezTo>
                  <a:cubicBezTo>
                    <a:pt x="5" y="11"/>
                    <a:pt x="5" y="9"/>
                    <a:pt x="6" y="9"/>
                  </a:cubicBezTo>
                  <a:cubicBezTo>
                    <a:pt x="7" y="8"/>
                    <a:pt x="6" y="7"/>
                    <a:pt x="5"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4" name="Freeform 49"/>
            <p:cNvSpPr/>
            <p:nvPr/>
          </p:nvSpPr>
          <p:spPr bwMode="auto">
            <a:xfrm>
              <a:off x="792162" y="1854200"/>
              <a:ext cx="14288" cy="25400"/>
            </a:xfrm>
            <a:custGeom>
              <a:avLst/>
              <a:gdLst>
                <a:gd name="T0" fmla="*/ 1 w 4"/>
                <a:gd name="T1" fmla="*/ 0 h 7"/>
                <a:gd name="T2" fmla="*/ 0 w 4"/>
                <a:gd name="T3" fmla="*/ 5 h 7"/>
                <a:gd name="T4" fmla="*/ 0 w 4"/>
                <a:gd name="T5" fmla="*/ 2 h 7"/>
                <a:gd name="T6" fmla="*/ 1 w 4"/>
                <a:gd name="T7" fmla="*/ 0 h 7"/>
              </a:gdLst>
              <a:ahLst/>
              <a:cxnLst>
                <a:cxn ang="0">
                  <a:pos x="T0" y="T1"/>
                </a:cxn>
                <a:cxn ang="0">
                  <a:pos x="T2" y="T3"/>
                </a:cxn>
                <a:cxn ang="0">
                  <a:pos x="T4" y="T5"/>
                </a:cxn>
                <a:cxn ang="0">
                  <a:pos x="T6" y="T7"/>
                </a:cxn>
              </a:cxnLst>
              <a:rect l="0" t="0" r="r" b="b"/>
              <a:pathLst>
                <a:path w="4" h="7">
                  <a:moveTo>
                    <a:pt x="1" y="0"/>
                  </a:moveTo>
                  <a:cubicBezTo>
                    <a:pt x="4" y="0"/>
                    <a:pt x="3" y="7"/>
                    <a:pt x="0" y="5"/>
                  </a:cubicBezTo>
                  <a:cubicBezTo>
                    <a:pt x="0" y="2"/>
                    <a:pt x="0" y="2"/>
                    <a:pt x="0" y="2"/>
                  </a:cubicBezTo>
                  <a:cubicBezTo>
                    <a:pt x="1" y="2"/>
                    <a:pt x="1" y="1"/>
                    <a:pt x="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5" name="Freeform 50"/>
            <p:cNvSpPr/>
            <p:nvPr/>
          </p:nvSpPr>
          <p:spPr bwMode="auto">
            <a:xfrm>
              <a:off x="3090862" y="1939925"/>
              <a:ext cx="157163" cy="131763"/>
            </a:xfrm>
            <a:custGeom>
              <a:avLst/>
              <a:gdLst>
                <a:gd name="T0" fmla="*/ 18 w 42"/>
                <a:gd name="T1" fmla="*/ 0 h 35"/>
                <a:gd name="T2" fmla="*/ 22 w 42"/>
                <a:gd name="T3" fmla="*/ 3 h 35"/>
                <a:gd name="T4" fmla="*/ 21 w 42"/>
                <a:gd name="T5" fmla="*/ 8 h 35"/>
                <a:gd name="T6" fmla="*/ 27 w 42"/>
                <a:gd name="T7" fmla="*/ 11 h 35"/>
                <a:gd name="T8" fmla="*/ 35 w 42"/>
                <a:gd name="T9" fmla="*/ 14 h 35"/>
                <a:gd name="T10" fmla="*/ 34 w 42"/>
                <a:gd name="T11" fmla="*/ 19 h 35"/>
                <a:gd name="T12" fmla="*/ 38 w 42"/>
                <a:gd name="T13" fmla="*/ 21 h 35"/>
                <a:gd name="T14" fmla="*/ 41 w 42"/>
                <a:gd name="T15" fmla="*/ 25 h 35"/>
                <a:gd name="T16" fmla="*/ 38 w 42"/>
                <a:gd name="T17" fmla="*/ 32 h 35"/>
                <a:gd name="T18" fmla="*/ 36 w 42"/>
                <a:gd name="T19" fmla="*/ 29 h 35"/>
                <a:gd name="T20" fmla="*/ 28 w 42"/>
                <a:gd name="T21" fmla="*/ 29 h 35"/>
                <a:gd name="T22" fmla="*/ 22 w 42"/>
                <a:gd name="T23" fmla="*/ 35 h 35"/>
                <a:gd name="T24" fmla="*/ 20 w 42"/>
                <a:gd name="T25" fmla="*/ 31 h 35"/>
                <a:gd name="T26" fmla="*/ 15 w 42"/>
                <a:gd name="T27" fmla="*/ 29 h 35"/>
                <a:gd name="T28" fmla="*/ 10 w 42"/>
                <a:gd name="T29" fmla="*/ 25 h 35"/>
                <a:gd name="T30" fmla="*/ 0 w 42"/>
                <a:gd name="T31" fmla="*/ 26 h 35"/>
                <a:gd name="T32" fmla="*/ 1 w 42"/>
                <a:gd name="T33" fmla="*/ 21 h 35"/>
                <a:gd name="T34" fmla="*/ 7 w 42"/>
                <a:gd name="T35" fmla="*/ 18 h 35"/>
                <a:gd name="T36" fmla="*/ 10 w 42"/>
                <a:gd name="T37" fmla="*/ 12 h 35"/>
                <a:gd name="T38" fmla="*/ 11 w 42"/>
                <a:gd name="T39" fmla="*/ 5 h 35"/>
                <a:gd name="T40" fmla="*/ 14 w 42"/>
                <a:gd name="T41" fmla="*/ 5 h 35"/>
                <a:gd name="T42" fmla="*/ 14 w 42"/>
                <a:gd name="T43" fmla="*/ 3 h 35"/>
                <a:gd name="T44" fmla="*/ 18 w 42"/>
                <a:gd name="T4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35">
                  <a:moveTo>
                    <a:pt x="18" y="0"/>
                  </a:moveTo>
                  <a:cubicBezTo>
                    <a:pt x="20" y="0"/>
                    <a:pt x="20" y="2"/>
                    <a:pt x="22" y="3"/>
                  </a:cubicBezTo>
                  <a:cubicBezTo>
                    <a:pt x="22" y="5"/>
                    <a:pt x="18" y="5"/>
                    <a:pt x="21" y="8"/>
                  </a:cubicBezTo>
                  <a:cubicBezTo>
                    <a:pt x="20" y="12"/>
                    <a:pt x="25" y="10"/>
                    <a:pt x="27" y="11"/>
                  </a:cubicBezTo>
                  <a:cubicBezTo>
                    <a:pt x="28" y="12"/>
                    <a:pt x="30" y="16"/>
                    <a:pt x="35" y="14"/>
                  </a:cubicBezTo>
                  <a:cubicBezTo>
                    <a:pt x="35" y="17"/>
                    <a:pt x="38" y="18"/>
                    <a:pt x="34" y="19"/>
                  </a:cubicBezTo>
                  <a:cubicBezTo>
                    <a:pt x="33" y="22"/>
                    <a:pt x="37" y="20"/>
                    <a:pt x="38" y="21"/>
                  </a:cubicBezTo>
                  <a:cubicBezTo>
                    <a:pt x="39" y="22"/>
                    <a:pt x="37" y="27"/>
                    <a:pt x="41" y="25"/>
                  </a:cubicBezTo>
                  <a:cubicBezTo>
                    <a:pt x="42" y="29"/>
                    <a:pt x="37" y="28"/>
                    <a:pt x="38" y="32"/>
                  </a:cubicBezTo>
                  <a:cubicBezTo>
                    <a:pt x="36" y="32"/>
                    <a:pt x="37" y="30"/>
                    <a:pt x="36" y="29"/>
                  </a:cubicBezTo>
                  <a:cubicBezTo>
                    <a:pt x="31" y="29"/>
                    <a:pt x="32" y="31"/>
                    <a:pt x="28" y="29"/>
                  </a:cubicBezTo>
                  <a:cubicBezTo>
                    <a:pt x="26" y="31"/>
                    <a:pt x="22" y="31"/>
                    <a:pt x="22" y="35"/>
                  </a:cubicBezTo>
                  <a:cubicBezTo>
                    <a:pt x="20" y="35"/>
                    <a:pt x="21" y="32"/>
                    <a:pt x="20" y="31"/>
                  </a:cubicBezTo>
                  <a:cubicBezTo>
                    <a:pt x="19" y="30"/>
                    <a:pt x="16" y="30"/>
                    <a:pt x="15" y="29"/>
                  </a:cubicBezTo>
                  <a:cubicBezTo>
                    <a:pt x="14" y="28"/>
                    <a:pt x="13" y="26"/>
                    <a:pt x="10" y="25"/>
                  </a:cubicBezTo>
                  <a:cubicBezTo>
                    <a:pt x="5" y="24"/>
                    <a:pt x="5" y="28"/>
                    <a:pt x="0" y="26"/>
                  </a:cubicBezTo>
                  <a:cubicBezTo>
                    <a:pt x="1" y="25"/>
                    <a:pt x="1" y="23"/>
                    <a:pt x="1" y="21"/>
                  </a:cubicBezTo>
                  <a:cubicBezTo>
                    <a:pt x="6" y="23"/>
                    <a:pt x="2" y="16"/>
                    <a:pt x="7" y="18"/>
                  </a:cubicBezTo>
                  <a:cubicBezTo>
                    <a:pt x="5" y="15"/>
                    <a:pt x="9" y="14"/>
                    <a:pt x="10" y="12"/>
                  </a:cubicBezTo>
                  <a:cubicBezTo>
                    <a:pt x="11" y="11"/>
                    <a:pt x="9" y="8"/>
                    <a:pt x="11" y="5"/>
                  </a:cubicBezTo>
                  <a:cubicBezTo>
                    <a:pt x="12" y="5"/>
                    <a:pt x="14" y="6"/>
                    <a:pt x="14" y="5"/>
                  </a:cubicBezTo>
                  <a:cubicBezTo>
                    <a:pt x="14" y="5"/>
                    <a:pt x="14" y="3"/>
                    <a:pt x="14" y="3"/>
                  </a:cubicBezTo>
                  <a:cubicBezTo>
                    <a:pt x="15" y="1"/>
                    <a:pt x="18" y="2"/>
                    <a:pt x="18"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6" name="Freeform 51"/>
            <p:cNvSpPr/>
            <p:nvPr/>
          </p:nvSpPr>
          <p:spPr bwMode="auto">
            <a:xfrm>
              <a:off x="3008312" y="1981200"/>
              <a:ext cx="33338" cy="33338"/>
            </a:xfrm>
            <a:custGeom>
              <a:avLst/>
              <a:gdLst>
                <a:gd name="T0" fmla="*/ 0 w 9"/>
                <a:gd name="T1" fmla="*/ 0 h 9"/>
                <a:gd name="T2" fmla="*/ 9 w 9"/>
                <a:gd name="T3" fmla="*/ 4 h 9"/>
                <a:gd name="T4" fmla="*/ 0 w 9"/>
                <a:gd name="T5" fmla="*/ 0 h 9"/>
              </a:gdLst>
              <a:ahLst/>
              <a:cxnLst>
                <a:cxn ang="0">
                  <a:pos x="T0" y="T1"/>
                </a:cxn>
                <a:cxn ang="0">
                  <a:pos x="T2" y="T3"/>
                </a:cxn>
                <a:cxn ang="0">
                  <a:pos x="T4" y="T5"/>
                </a:cxn>
              </a:cxnLst>
              <a:rect l="0" t="0" r="r" b="b"/>
              <a:pathLst>
                <a:path w="9" h="9">
                  <a:moveTo>
                    <a:pt x="0" y="0"/>
                  </a:moveTo>
                  <a:cubicBezTo>
                    <a:pt x="5" y="0"/>
                    <a:pt x="5" y="4"/>
                    <a:pt x="9" y="4"/>
                  </a:cubicBezTo>
                  <a:cubicBezTo>
                    <a:pt x="8" y="9"/>
                    <a:pt x="0" y="5"/>
                    <a:pt x="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7" name="Freeform 52"/>
            <p:cNvSpPr/>
            <p:nvPr/>
          </p:nvSpPr>
          <p:spPr bwMode="auto">
            <a:xfrm>
              <a:off x="7388225" y="2112962"/>
              <a:ext cx="112713" cy="77788"/>
            </a:xfrm>
            <a:custGeom>
              <a:avLst/>
              <a:gdLst>
                <a:gd name="T0" fmla="*/ 9 w 30"/>
                <a:gd name="T1" fmla="*/ 0 h 21"/>
                <a:gd name="T2" fmla="*/ 10 w 30"/>
                <a:gd name="T3" fmla="*/ 2 h 21"/>
                <a:gd name="T4" fmla="*/ 16 w 30"/>
                <a:gd name="T5" fmla="*/ 7 h 21"/>
                <a:gd name="T6" fmla="*/ 30 w 30"/>
                <a:gd name="T7" fmla="*/ 6 h 21"/>
                <a:gd name="T8" fmla="*/ 24 w 30"/>
                <a:gd name="T9" fmla="*/ 14 h 21"/>
                <a:gd name="T10" fmla="*/ 20 w 30"/>
                <a:gd name="T11" fmla="*/ 13 h 21"/>
                <a:gd name="T12" fmla="*/ 14 w 30"/>
                <a:gd name="T13" fmla="*/ 16 h 21"/>
                <a:gd name="T14" fmla="*/ 13 w 30"/>
                <a:gd name="T15" fmla="*/ 20 h 21"/>
                <a:gd name="T16" fmla="*/ 6 w 30"/>
                <a:gd name="T17" fmla="*/ 17 h 21"/>
                <a:gd name="T18" fmla="*/ 9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9" y="0"/>
                  </a:moveTo>
                  <a:cubicBezTo>
                    <a:pt x="10" y="0"/>
                    <a:pt x="10" y="1"/>
                    <a:pt x="10" y="2"/>
                  </a:cubicBezTo>
                  <a:cubicBezTo>
                    <a:pt x="10" y="5"/>
                    <a:pt x="15" y="4"/>
                    <a:pt x="16" y="7"/>
                  </a:cubicBezTo>
                  <a:cubicBezTo>
                    <a:pt x="20" y="5"/>
                    <a:pt x="24" y="8"/>
                    <a:pt x="30" y="6"/>
                  </a:cubicBezTo>
                  <a:cubicBezTo>
                    <a:pt x="29" y="10"/>
                    <a:pt x="24" y="10"/>
                    <a:pt x="24" y="14"/>
                  </a:cubicBezTo>
                  <a:cubicBezTo>
                    <a:pt x="22" y="15"/>
                    <a:pt x="22" y="13"/>
                    <a:pt x="20" y="13"/>
                  </a:cubicBezTo>
                  <a:cubicBezTo>
                    <a:pt x="17" y="12"/>
                    <a:pt x="15" y="19"/>
                    <a:pt x="14" y="16"/>
                  </a:cubicBezTo>
                  <a:cubicBezTo>
                    <a:pt x="12" y="16"/>
                    <a:pt x="13" y="18"/>
                    <a:pt x="13" y="20"/>
                  </a:cubicBezTo>
                  <a:cubicBezTo>
                    <a:pt x="9" y="21"/>
                    <a:pt x="9" y="12"/>
                    <a:pt x="6" y="17"/>
                  </a:cubicBezTo>
                  <a:cubicBezTo>
                    <a:pt x="0" y="13"/>
                    <a:pt x="4" y="3"/>
                    <a:pt x="9"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8" name="Freeform 53"/>
            <p:cNvSpPr/>
            <p:nvPr/>
          </p:nvSpPr>
          <p:spPr bwMode="auto">
            <a:xfrm>
              <a:off x="7192962" y="2206625"/>
              <a:ext cx="214313" cy="184150"/>
            </a:xfrm>
            <a:custGeom>
              <a:avLst/>
              <a:gdLst>
                <a:gd name="T0" fmla="*/ 51 w 57"/>
                <a:gd name="T1" fmla="*/ 0 h 49"/>
                <a:gd name="T2" fmla="*/ 55 w 57"/>
                <a:gd name="T3" fmla="*/ 2 h 49"/>
                <a:gd name="T4" fmla="*/ 55 w 57"/>
                <a:gd name="T5" fmla="*/ 23 h 49"/>
                <a:gd name="T6" fmla="*/ 53 w 57"/>
                <a:gd name="T7" fmla="*/ 20 h 49"/>
                <a:gd name="T8" fmla="*/ 53 w 57"/>
                <a:gd name="T9" fmla="*/ 28 h 49"/>
                <a:gd name="T10" fmla="*/ 51 w 57"/>
                <a:gd name="T11" fmla="*/ 27 h 49"/>
                <a:gd name="T12" fmla="*/ 51 w 57"/>
                <a:gd name="T13" fmla="*/ 41 h 49"/>
                <a:gd name="T14" fmla="*/ 48 w 57"/>
                <a:gd name="T15" fmla="*/ 40 h 49"/>
                <a:gd name="T16" fmla="*/ 44 w 57"/>
                <a:gd name="T17" fmla="*/ 42 h 49"/>
                <a:gd name="T18" fmla="*/ 41 w 57"/>
                <a:gd name="T19" fmla="*/ 41 h 49"/>
                <a:gd name="T20" fmla="*/ 35 w 57"/>
                <a:gd name="T21" fmla="*/ 42 h 49"/>
                <a:gd name="T22" fmla="*/ 28 w 57"/>
                <a:gd name="T23" fmla="*/ 44 h 49"/>
                <a:gd name="T24" fmla="*/ 25 w 57"/>
                <a:gd name="T25" fmla="*/ 49 h 49"/>
                <a:gd name="T26" fmla="*/ 20 w 57"/>
                <a:gd name="T27" fmla="*/ 42 h 49"/>
                <a:gd name="T28" fmla="*/ 17 w 57"/>
                <a:gd name="T29" fmla="*/ 45 h 49"/>
                <a:gd name="T30" fmla="*/ 14 w 57"/>
                <a:gd name="T31" fmla="*/ 44 h 49"/>
                <a:gd name="T32" fmla="*/ 0 w 57"/>
                <a:gd name="T33" fmla="*/ 47 h 49"/>
                <a:gd name="T34" fmla="*/ 2 w 57"/>
                <a:gd name="T35" fmla="*/ 41 h 49"/>
                <a:gd name="T36" fmla="*/ 4 w 57"/>
                <a:gd name="T37" fmla="*/ 42 h 49"/>
                <a:gd name="T38" fmla="*/ 6 w 57"/>
                <a:gd name="T39" fmla="*/ 40 h 49"/>
                <a:gd name="T40" fmla="*/ 25 w 57"/>
                <a:gd name="T41" fmla="*/ 38 h 49"/>
                <a:gd name="T42" fmla="*/ 28 w 57"/>
                <a:gd name="T43" fmla="*/ 28 h 49"/>
                <a:gd name="T44" fmla="*/ 31 w 57"/>
                <a:gd name="T45" fmla="*/ 26 h 49"/>
                <a:gd name="T46" fmla="*/ 39 w 57"/>
                <a:gd name="T47" fmla="*/ 27 h 49"/>
                <a:gd name="T48" fmla="*/ 39 w 57"/>
                <a:gd name="T49" fmla="*/ 21 h 49"/>
                <a:gd name="T50" fmla="*/ 41 w 57"/>
                <a:gd name="T51" fmla="*/ 24 h 49"/>
                <a:gd name="T52" fmla="*/ 42 w 57"/>
                <a:gd name="T53" fmla="*/ 17 h 49"/>
                <a:gd name="T54" fmla="*/ 46 w 57"/>
                <a:gd name="T55" fmla="*/ 6 h 49"/>
                <a:gd name="T56" fmla="*/ 51 w 57"/>
                <a:gd name="T5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49">
                  <a:moveTo>
                    <a:pt x="51" y="0"/>
                  </a:moveTo>
                  <a:cubicBezTo>
                    <a:pt x="53" y="0"/>
                    <a:pt x="53" y="2"/>
                    <a:pt x="55" y="2"/>
                  </a:cubicBezTo>
                  <a:cubicBezTo>
                    <a:pt x="55" y="12"/>
                    <a:pt x="57" y="17"/>
                    <a:pt x="55" y="23"/>
                  </a:cubicBezTo>
                  <a:cubicBezTo>
                    <a:pt x="54" y="23"/>
                    <a:pt x="54" y="21"/>
                    <a:pt x="53" y="20"/>
                  </a:cubicBezTo>
                  <a:cubicBezTo>
                    <a:pt x="50" y="21"/>
                    <a:pt x="54" y="26"/>
                    <a:pt x="53" y="28"/>
                  </a:cubicBezTo>
                  <a:cubicBezTo>
                    <a:pt x="52" y="28"/>
                    <a:pt x="52" y="27"/>
                    <a:pt x="51" y="27"/>
                  </a:cubicBezTo>
                  <a:cubicBezTo>
                    <a:pt x="51" y="41"/>
                    <a:pt x="51" y="41"/>
                    <a:pt x="51" y="41"/>
                  </a:cubicBezTo>
                  <a:cubicBezTo>
                    <a:pt x="50" y="41"/>
                    <a:pt x="49" y="40"/>
                    <a:pt x="48" y="40"/>
                  </a:cubicBezTo>
                  <a:cubicBezTo>
                    <a:pt x="45" y="38"/>
                    <a:pt x="45" y="42"/>
                    <a:pt x="44" y="42"/>
                  </a:cubicBezTo>
                  <a:cubicBezTo>
                    <a:pt x="43" y="43"/>
                    <a:pt x="42" y="41"/>
                    <a:pt x="41" y="41"/>
                  </a:cubicBezTo>
                  <a:cubicBezTo>
                    <a:pt x="40" y="41"/>
                    <a:pt x="37" y="42"/>
                    <a:pt x="35" y="42"/>
                  </a:cubicBezTo>
                  <a:cubicBezTo>
                    <a:pt x="35" y="43"/>
                    <a:pt x="32" y="45"/>
                    <a:pt x="28" y="44"/>
                  </a:cubicBezTo>
                  <a:cubicBezTo>
                    <a:pt x="26" y="44"/>
                    <a:pt x="27" y="49"/>
                    <a:pt x="25" y="49"/>
                  </a:cubicBezTo>
                  <a:cubicBezTo>
                    <a:pt x="22" y="48"/>
                    <a:pt x="20" y="47"/>
                    <a:pt x="20" y="42"/>
                  </a:cubicBezTo>
                  <a:cubicBezTo>
                    <a:pt x="17" y="41"/>
                    <a:pt x="18" y="45"/>
                    <a:pt x="17" y="45"/>
                  </a:cubicBezTo>
                  <a:cubicBezTo>
                    <a:pt x="15" y="46"/>
                    <a:pt x="15" y="44"/>
                    <a:pt x="14" y="44"/>
                  </a:cubicBezTo>
                  <a:cubicBezTo>
                    <a:pt x="9" y="45"/>
                    <a:pt x="4" y="49"/>
                    <a:pt x="0" y="47"/>
                  </a:cubicBezTo>
                  <a:cubicBezTo>
                    <a:pt x="1" y="45"/>
                    <a:pt x="2" y="43"/>
                    <a:pt x="2" y="41"/>
                  </a:cubicBezTo>
                  <a:cubicBezTo>
                    <a:pt x="3" y="40"/>
                    <a:pt x="4" y="42"/>
                    <a:pt x="4" y="42"/>
                  </a:cubicBezTo>
                  <a:cubicBezTo>
                    <a:pt x="6" y="42"/>
                    <a:pt x="5" y="40"/>
                    <a:pt x="6" y="40"/>
                  </a:cubicBezTo>
                  <a:cubicBezTo>
                    <a:pt x="11" y="39"/>
                    <a:pt x="20" y="40"/>
                    <a:pt x="25" y="38"/>
                  </a:cubicBezTo>
                  <a:cubicBezTo>
                    <a:pt x="23" y="32"/>
                    <a:pt x="30" y="34"/>
                    <a:pt x="28" y="28"/>
                  </a:cubicBezTo>
                  <a:cubicBezTo>
                    <a:pt x="31" y="30"/>
                    <a:pt x="31" y="30"/>
                    <a:pt x="31" y="26"/>
                  </a:cubicBezTo>
                  <a:cubicBezTo>
                    <a:pt x="34" y="29"/>
                    <a:pt x="37" y="24"/>
                    <a:pt x="39" y="27"/>
                  </a:cubicBezTo>
                  <a:cubicBezTo>
                    <a:pt x="40" y="26"/>
                    <a:pt x="39" y="22"/>
                    <a:pt x="39" y="21"/>
                  </a:cubicBezTo>
                  <a:cubicBezTo>
                    <a:pt x="41" y="20"/>
                    <a:pt x="41" y="24"/>
                    <a:pt x="41" y="24"/>
                  </a:cubicBezTo>
                  <a:cubicBezTo>
                    <a:pt x="42" y="25"/>
                    <a:pt x="45" y="23"/>
                    <a:pt x="42" y="17"/>
                  </a:cubicBezTo>
                  <a:cubicBezTo>
                    <a:pt x="47" y="16"/>
                    <a:pt x="45" y="10"/>
                    <a:pt x="46" y="6"/>
                  </a:cubicBezTo>
                  <a:cubicBezTo>
                    <a:pt x="47" y="4"/>
                    <a:pt x="52" y="4"/>
                    <a:pt x="5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49" name="Freeform 54"/>
            <p:cNvSpPr/>
            <p:nvPr/>
          </p:nvSpPr>
          <p:spPr bwMode="auto">
            <a:xfrm>
              <a:off x="4549775" y="2217737"/>
              <a:ext cx="38100" cy="41275"/>
            </a:xfrm>
            <a:custGeom>
              <a:avLst/>
              <a:gdLst>
                <a:gd name="T0" fmla="*/ 4 w 10"/>
                <a:gd name="T1" fmla="*/ 0 h 11"/>
                <a:gd name="T2" fmla="*/ 1 w 10"/>
                <a:gd name="T3" fmla="*/ 10 h 11"/>
                <a:gd name="T4" fmla="*/ 4 w 10"/>
                <a:gd name="T5" fmla="*/ 0 h 11"/>
              </a:gdLst>
              <a:ahLst/>
              <a:cxnLst>
                <a:cxn ang="0">
                  <a:pos x="T0" y="T1"/>
                </a:cxn>
                <a:cxn ang="0">
                  <a:pos x="T2" y="T3"/>
                </a:cxn>
                <a:cxn ang="0">
                  <a:pos x="T4" y="T5"/>
                </a:cxn>
              </a:cxnLst>
              <a:rect l="0" t="0" r="r" b="b"/>
              <a:pathLst>
                <a:path w="10" h="11">
                  <a:moveTo>
                    <a:pt x="4" y="0"/>
                  </a:moveTo>
                  <a:cubicBezTo>
                    <a:pt x="10" y="0"/>
                    <a:pt x="8" y="11"/>
                    <a:pt x="1" y="10"/>
                  </a:cubicBezTo>
                  <a:cubicBezTo>
                    <a:pt x="4" y="9"/>
                    <a:pt x="0" y="1"/>
                    <a:pt x="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0" name="Freeform 55"/>
            <p:cNvSpPr/>
            <p:nvPr/>
          </p:nvSpPr>
          <p:spPr bwMode="auto">
            <a:xfrm>
              <a:off x="4640262" y="2278062"/>
              <a:ext cx="55563" cy="41275"/>
            </a:xfrm>
            <a:custGeom>
              <a:avLst/>
              <a:gdLst>
                <a:gd name="T0" fmla="*/ 12 w 15"/>
                <a:gd name="T1" fmla="*/ 2 h 11"/>
                <a:gd name="T2" fmla="*/ 15 w 15"/>
                <a:gd name="T3" fmla="*/ 9 h 11"/>
                <a:gd name="T4" fmla="*/ 8 w 15"/>
                <a:gd name="T5" fmla="*/ 9 h 11"/>
                <a:gd name="T6" fmla="*/ 8 w 15"/>
                <a:gd name="T7" fmla="*/ 8 h 11"/>
                <a:gd name="T8" fmla="*/ 2 w 15"/>
                <a:gd name="T9" fmla="*/ 7 h 11"/>
                <a:gd name="T10" fmla="*/ 12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12" y="2"/>
                  </a:moveTo>
                  <a:cubicBezTo>
                    <a:pt x="14" y="4"/>
                    <a:pt x="15" y="6"/>
                    <a:pt x="15" y="9"/>
                  </a:cubicBezTo>
                  <a:cubicBezTo>
                    <a:pt x="14" y="9"/>
                    <a:pt x="9" y="11"/>
                    <a:pt x="8" y="9"/>
                  </a:cubicBezTo>
                  <a:cubicBezTo>
                    <a:pt x="8" y="9"/>
                    <a:pt x="8" y="8"/>
                    <a:pt x="8" y="8"/>
                  </a:cubicBezTo>
                  <a:cubicBezTo>
                    <a:pt x="6" y="8"/>
                    <a:pt x="2" y="9"/>
                    <a:pt x="2" y="7"/>
                  </a:cubicBezTo>
                  <a:cubicBezTo>
                    <a:pt x="0" y="0"/>
                    <a:pt x="12" y="7"/>
                    <a:pt x="12"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1" name="Freeform 56"/>
            <p:cNvSpPr/>
            <p:nvPr/>
          </p:nvSpPr>
          <p:spPr bwMode="auto">
            <a:xfrm>
              <a:off x="5067300" y="2352675"/>
              <a:ext cx="41275" cy="19050"/>
            </a:xfrm>
            <a:custGeom>
              <a:avLst/>
              <a:gdLst>
                <a:gd name="T0" fmla="*/ 0 w 11"/>
                <a:gd name="T1" fmla="*/ 5 h 5"/>
                <a:gd name="T2" fmla="*/ 6 w 11"/>
                <a:gd name="T3" fmla="*/ 1 h 5"/>
                <a:gd name="T4" fmla="*/ 5 w 11"/>
                <a:gd name="T5" fmla="*/ 2 h 5"/>
                <a:gd name="T6" fmla="*/ 0 w 11"/>
                <a:gd name="T7" fmla="*/ 5 h 5"/>
              </a:gdLst>
              <a:ahLst/>
              <a:cxnLst>
                <a:cxn ang="0">
                  <a:pos x="T0" y="T1"/>
                </a:cxn>
                <a:cxn ang="0">
                  <a:pos x="T2" y="T3"/>
                </a:cxn>
                <a:cxn ang="0">
                  <a:pos x="T4" y="T5"/>
                </a:cxn>
                <a:cxn ang="0">
                  <a:pos x="T6" y="T7"/>
                </a:cxn>
              </a:cxnLst>
              <a:rect l="0" t="0" r="r" b="b"/>
              <a:pathLst>
                <a:path w="11" h="5">
                  <a:moveTo>
                    <a:pt x="0" y="5"/>
                  </a:moveTo>
                  <a:cubicBezTo>
                    <a:pt x="0" y="1"/>
                    <a:pt x="2" y="0"/>
                    <a:pt x="6" y="1"/>
                  </a:cubicBezTo>
                  <a:cubicBezTo>
                    <a:pt x="11" y="0"/>
                    <a:pt x="8" y="3"/>
                    <a:pt x="5" y="2"/>
                  </a:cubicBezTo>
                  <a:cubicBezTo>
                    <a:pt x="3" y="3"/>
                    <a:pt x="3" y="5"/>
                    <a:pt x="0"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2" name="Freeform 57"/>
            <p:cNvSpPr/>
            <p:nvPr/>
          </p:nvSpPr>
          <p:spPr bwMode="auto">
            <a:xfrm>
              <a:off x="7212012" y="2386012"/>
              <a:ext cx="41275" cy="22225"/>
            </a:xfrm>
            <a:custGeom>
              <a:avLst/>
              <a:gdLst>
                <a:gd name="T0" fmla="*/ 9 w 11"/>
                <a:gd name="T1" fmla="*/ 0 h 6"/>
                <a:gd name="T2" fmla="*/ 6 w 11"/>
                <a:gd name="T3" fmla="*/ 6 h 6"/>
                <a:gd name="T4" fmla="*/ 1 w 11"/>
                <a:gd name="T5" fmla="*/ 1 h 6"/>
                <a:gd name="T6" fmla="*/ 9 w 11"/>
                <a:gd name="T7" fmla="*/ 0 h 6"/>
              </a:gdLst>
              <a:ahLst/>
              <a:cxnLst>
                <a:cxn ang="0">
                  <a:pos x="T0" y="T1"/>
                </a:cxn>
                <a:cxn ang="0">
                  <a:pos x="T2" y="T3"/>
                </a:cxn>
                <a:cxn ang="0">
                  <a:pos x="T4" y="T5"/>
                </a:cxn>
                <a:cxn ang="0">
                  <a:pos x="T6" y="T7"/>
                </a:cxn>
              </a:cxnLst>
              <a:rect l="0" t="0" r="r" b="b"/>
              <a:pathLst>
                <a:path w="11" h="6">
                  <a:moveTo>
                    <a:pt x="9" y="0"/>
                  </a:moveTo>
                  <a:cubicBezTo>
                    <a:pt x="11" y="5"/>
                    <a:pt x="5" y="1"/>
                    <a:pt x="6" y="6"/>
                  </a:cubicBezTo>
                  <a:cubicBezTo>
                    <a:pt x="3" y="6"/>
                    <a:pt x="0" y="5"/>
                    <a:pt x="1" y="1"/>
                  </a:cubicBezTo>
                  <a:cubicBezTo>
                    <a:pt x="4" y="5"/>
                    <a:pt x="5" y="0"/>
                    <a:pt x="9"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3" name="Freeform 58"/>
            <p:cNvSpPr/>
            <p:nvPr/>
          </p:nvSpPr>
          <p:spPr bwMode="auto">
            <a:xfrm>
              <a:off x="7145337" y="2386012"/>
              <a:ext cx="55563" cy="60325"/>
            </a:xfrm>
            <a:custGeom>
              <a:avLst/>
              <a:gdLst>
                <a:gd name="T0" fmla="*/ 13 w 15"/>
                <a:gd name="T1" fmla="*/ 3 h 16"/>
                <a:gd name="T2" fmla="*/ 13 w 15"/>
                <a:gd name="T3" fmla="*/ 13 h 16"/>
                <a:gd name="T4" fmla="*/ 5 w 15"/>
                <a:gd name="T5" fmla="*/ 14 h 16"/>
                <a:gd name="T6" fmla="*/ 1 w 15"/>
                <a:gd name="T7" fmla="*/ 8 h 16"/>
                <a:gd name="T8" fmla="*/ 13 w 15"/>
                <a:gd name="T9" fmla="*/ 3 h 16"/>
              </a:gdLst>
              <a:ahLst/>
              <a:cxnLst>
                <a:cxn ang="0">
                  <a:pos x="T0" y="T1"/>
                </a:cxn>
                <a:cxn ang="0">
                  <a:pos x="T2" y="T3"/>
                </a:cxn>
                <a:cxn ang="0">
                  <a:pos x="T4" y="T5"/>
                </a:cxn>
                <a:cxn ang="0">
                  <a:pos x="T6" y="T7"/>
                </a:cxn>
                <a:cxn ang="0">
                  <a:pos x="T8" y="T9"/>
                </a:cxn>
              </a:cxnLst>
              <a:rect l="0" t="0" r="r" b="b"/>
              <a:pathLst>
                <a:path w="15" h="16">
                  <a:moveTo>
                    <a:pt x="13" y="3"/>
                  </a:moveTo>
                  <a:cubicBezTo>
                    <a:pt x="15" y="7"/>
                    <a:pt x="9" y="11"/>
                    <a:pt x="13" y="13"/>
                  </a:cubicBezTo>
                  <a:cubicBezTo>
                    <a:pt x="13" y="16"/>
                    <a:pt x="7" y="13"/>
                    <a:pt x="5" y="14"/>
                  </a:cubicBezTo>
                  <a:cubicBezTo>
                    <a:pt x="5" y="9"/>
                    <a:pt x="6" y="6"/>
                    <a:pt x="1" y="8"/>
                  </a:cubicBezTo>
                  <a:cubicBezTo>
                    <a:pt x="0" y="2"/>
                    <a:pt x="8" y="0"/>
                    <a:pt x="13"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4" name="Freeform 59"/>
            <p:cNvSpPr/>
            <p:nvPr/>
          </p:nvSpPr>
          <p:spPr bwMode="auto">
            <a:xfrm>
              <a:off x="6945312" y="2597150"/>
              <a:ext cx="34925" cy="52388"/>
            </a:xfrm>
            <a:custGeom>
              <a:avLst/>
              <a:gdLst>
                <a:gd name="T0" fmla="*/ 9 w 9"/>
                <a:gd name="T1" fmla="*/ 6 h 14"/>
                <a:gd name="T2" fmla="*/ 6 w 9"/>
                <a:gd name="T3" fmla="*/ 14 h 14"/>
                <a:gd name="T4" fmla="*/ 0 w 9"/>
                <a:gd name="T5" fmla="*/ 14 h 14"/>
                <a:gd name="T6" fmla="*/ 2 w 9"/>
                <a:gd name="T7" fmla="*/ 4 h 14"/>
                <a:gd name="T8" fmla="*/ 9 w 9"/>
                <a:gd name="T9" fmla="*/ 6 h 14"/>
              </a:gdLst>
              <a:ahLst/>
              <a:cxnLst>
                <a:cxn ang="0">
                  <a:pos x="T0" y="T1"/>
                </a:cxn>
                <a:cxn ang="0">
                  <a:pos x="T2" y="T3"/>
                </a:cxn>
                <a:cxn ang="0">
                  <a:pos x="T4" y="T5"/>
                </a:cxn>
                <a:cxn ang="0">
                  <a:pos x="T6" y="T7"/>
                </a:cxn>
                <a:cxn ang="0">
                  <a:pos x="T8" y="T9"/>
                </a:cxn>
              </a:cxnLst>
              <a:rect l="0" t="0" r="r" b="b"/>
              <a:pathLst>
                <a:path w="9" h="14">
                  <a:moveTo>
                    <a:pt x="9" y="6"/>
                  </a:moveTo>
                  <a:cubicBezTo>
                    <a:pt x="9" y="10"/>
                    <a:pt x="4" y="9"/>
                    <a:pt x="6" y="14"/>
                  </a:cubicBezTo>
                  <a:cubicBezTo>
                    <a:pt x="0" y="14"/>
                    <a:pt x="0" y="14"/>
                    <a:pt x="0" y="14"/>
                  </a:cubicBezTo>
                  <a:cubicBezTo>
                    <a:pt x="1" y="12"/>
                    <a:pt x="5" y="6"/>
                    <a:pt x="2" y="4"/>
                  </a:cubicBezTo>
                  <a:cubicBezTo>
                    <a:pt x="3" y="1"/>
                    <a:pt x="9" y="0"/>
                    <a:pt x="9" y="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5" name="Freeform 60"/>
            <p:cNvSpPr/>
            <p:nvPr/>
          </p:nvSpPr>
          <p:spPr bwMode="auto">
            <a:xfrm>
              <a:off x="1995487" y="2622550"/>
              <a:ext cx="22225" cy="15875"/>
            </a:xfrm>
            <a:custGeom>
              <a:avLst/>
              <a:gdLst>
                <a:gd name="T0" fmla="*/ 0 w 6"/>
                <a:gd name="T1" fmla="*/ 2 h 4"/>
                <a:gd name="T2" fmla="*/ 6 w 6"/>
                <a:gd name="T3" fmla="*/ 0 h 4"/>
                <a:gd name="T4" fmla="*/ 4 w 6"/>
                <a:gd name="T5" fmla="*/ 4 h 4"/>
                <a:gd name="T6" fmla="*/ 2 w 6"/>
                <a:gd name="T7" fmla="*/ 4 h 4"/>
                <a:gd name="T8" fmla="*/ 0 w 6"/>
                <a:gd name="T9" fmla="*/ 2 h 4"/>
              </a:gdLst>
              <a:ahLst/>
              <a:cxnLst>
                <a:cxn ang="0">
                  <a:pos x="T0" y="T1"/>
                </a:cxn>
                <a:cxn ang="0">
                  <a:pos x="T2" y="T3"/>
                </a:cxn>
                <a:cxn ang="0">
                  <a:pos x="T4" y="T5"/>
                </a:cxn>
                <a:cxn ang="0">
                  <a:pos x="T6" y="T7"/>
                </a:cxn>
                <a:cxn ang="0">
                  <a:pos x="T8" y="T9"/>
                </a:cxn>
              </a:cxnLst>
              <a:rect l="0" t="0" r="r" b="b"/>
              <a:pathLst>
                <a:path w="6" h="4">
                  <a:moveTo>
                    <a:pt x="0" y="2"/>
                  </a:moveTo>
                  <a:cubicBezTo>
                    <a:pt x="1" y="0"/>
                    <a:pt x="4" y="0"/>
                    <a:pt x="6" y="0"/>
                  </a:cubicBezTo>
                  <a:cubicBezTo>
                    <a:pt x="6" y="2"/>
                    <a:pt x="4" y="3"/>
                    <a:pt x="4" y="4"/>
                  </a:cubicBezTo>
                  <a:cubicBezTo>
                    <a:pt x="2" y="4"/>
                    <a:pt x="2" y="4"/>
                    <a:pt x="2" y="4"/>
                  </a:cubicBezTo>
                  <a:cubicBezTo>
                    <a:pt x="2" y="3"/>
                    <a:pt x="1" y="2"/>
                    <a:pt x="0"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6" name="Freeform 61"/>
            <p:cNvSpPr/>
            <p:nvPr/>
          </p:nvSpPr>
          <p:spPr bwMode="auto">
            <a:xfrm>
              <a:off x="2554287" y="2638425"/>
              <a:ext cx="214313" cy="85725"/>
            </a:xfrm>
            <a:custGeom>
              <a:avLst/>
              <a:gdLst>
                <a:gd name="T0" fmla="*/ 56 w 57"/>
                <a:gd name="T1" fmla="*/ 16 h 23"/>
                <a:gd name="T2" fmla="*/ 43 w 57"/>
                <a:gd name="T3" fmla="*/ 20 h 23"/>
                <a:gd name="T4" fmla="*/ 41 w 57"/>
                <a:gd name="T5" fmla="*/ 13 h 23"/>
                <a:gd name="T6" fmla="*/ 25 w 57"/>
                <a:gd name="T7" fmla="*/ 10 h 23"/>
                <a:gd name="T8" fmla="*/ 24 w 57"/>
                <a:gd name="T9" fmla="*/ 6 h 23"/>
                <a:gd name="T10" fmla="*/ 10 w 57"/>
                <a:gd name="T11" fmla="*/ 6 h 23"/>
                <a:gd name="T12" fmla="*/ 0 w 57"/>
                <a:gd name="T13" fmla="*/ 9 h 23"/>
                <a:gd name="T14" fmla="*/ 5 w 57"/>
                <a:gd name="T15" fmla="*/ 2 h 23"/>
                <a:gd name="T16" fmla="*/ 18 w 57"/>
                <a:gd name="T17" fmla="*/ 0 h 23"/>
                <a:gd name="T18" fmla="*/ 22 w 57"/>
                <a:gd name="T19" fmla="*/ 3 h 23"/>
                <a:gd name="T20" fmla="*/ 27 w 57"/>
                <a:gd name="T21" fmla="*/ 5 h 23"/>
                <a:gd name="T22" fmla="*/ 38 w 57"/>
                <a:gd name="T23" fmla="*/ 6 h 23"/>
                <a:gd name="T24" fmla="*/ 42 w 57"/>
                <a:gd name="T25" fmla="*/ 13 h 23"/>
                <a:gd name="T26" fmla="*/ 46 w 57"/>
                <a:gd name="T27" fmla="*/ 14 h 23"/>
                <a:gd name="T28" fmla="*/ 56 w 57"/>
                <a:gd name="T2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3">
                  <a:moveTo>
                    <a:pt x="56" y="16"/>
                  </a:moveTo>
                  <a:cubicBezTo>
                    <a:pt x="57" y="23"/>
                    <a:pt x="44" y="15"/>
                    <a:pt x="43" y="20"/>
                  </a:cubicBezTo>
                  <a:cubicBezTo>
                    <a:pt x="40" y="20"/>
                    <a:pt x="43" y="14"/>
                    <a:pt x="41" y="13"/>
                  </a:cubicBezTo>
                  <a:cubicBezTo>
                    <a:pt x="36" y="12"/>
                    <a:pt x="30" y="11"/>
                    <a:pt x="25" y="10"/>
                  </a:cubicBezTo>
                  <a:cubicBezTo>
                    <a:pt x="24" y="9"/>
                    <a:pt x="24" y="8"/>
                    <a:pt x="24" y="6"/>
                  </a:cubicBezTo>
                  <a:cubicBezTo>
                    <a:pt x="18" y="6"/>
                    <a:pt x="14" y="5"/>
                    <a:pt x="10" y="6"/>
                  </a:cubicBezTo>
                  <a:cubicBezTo>
                    <a:pt x="6" y="7"/>
                    <a:pt x="4" y="10"/>
                    <a:pt x="0" y="9"/>
                  </a:cubicBezTo>
                  <a:cubicBezTo>
                    <a:pt x="0" y="5"/>
                    <a:pt x="6" y="6"/>
                    <a:pt x="5" y="2"/>
                  </a:cubicBezTo>
                  <a:cubicBezTo>
                    <a:pt x="9" y="1"/>
                    <a:pt x="17" y="4"/>
                    <a:pt x="18" y="0"/>
                  </a:cubicBezTo>
                  <a:cubicBezTo>
                    <a:pt x="24" y="1"/>
                    <a:pt x="16" y="2"/>
                    <a:pt x="22" y="3"/>
                  </a:cubicBezTo>
                  <a:cubicBezTo>
                    <a:pt x="22" y="3"/>
                    <a:pt x="26" y="4"/>
                    <a:pt x="27" y="5"/>
                  </a:cubicBezTo>
                  <a:cubicBezTo>
                    <a:pt x="28" y="6"/>
                    <a:pt x="32" y="6"/>
                    <a:pt x="38" y="6"/>
                  </a:cubicBezTo>
                  <a:cubicBezTo>
                    <a:pt x="36" y="11"/>
                    <a:pt x="45" y="7"/>
                    <a:pt x="42" y="13"/>
                  </a:cubicBezTo>
                  <a:cubicBezTo>
                    <a:pt x="44" y="11"/>
                    <a:pt x="45" y="12"/>
                    <a:pt x="46" y="14"/>
                  </a:cubicBezTo>
                  <a:cubicBezTo>
                    <a:pt x="49" y="15"/>
                    <a:pt x="55" y="13"/>
                    <a:pt x="56" y="1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7" name="Freeform 62"/>
            <p:cNvSpPr/>
            <p:nvPr/>
          </p:nvSpPr>
          <p:spPr bwMode="auto">
            <a:xfrm>
              <a:off x="2805112" y="2713038"/>
              <a:ext cx="90488" cy="49213"/>
            </a:xfrm>
            <a:custGeom>
              <a:avLst/>
              <a:gdLst>
                <a:gd name="T0" fmla="*/ 2 w 24"/>
                <a:gd name="T1" fmla="*/ 0 h 13"/>
                <a:gd name="T2" fmla="*/ 13 w 24"/>
                <a:gd name="T3" fmla="*/ 1 h 13"/>
                <a:gd name="T4" fmla="*/ 18 w 24"/>
                <a:gd name="T5" fmla="*/ 3 h 13"/>
                <a:gd name="T6" fmla="*/ 24 w 24"/>
                <a:gd name="T7" fmla="*/ 6 h 13"/>
                <a:gd name="T8" fmla="*/ 4 w 24"/>
                <a:gd name="T9" fmla="*/ 8 h 13"/>
                <a:gd name="T10" fmla="*/ 7 w 24"/>
                <a:gd name="T11" fmla="*/ 7 h 13"/>
                <a:gd name="T12" fmla="*/ 2 w 2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 y="0"/>
                  </a:moveTo>
                  <a:cubicBezTo>
                    <a:pt x="4" y="2"/>
                    <a:pt x="9" y="0"/>
                    <a:pt x="13" y="1"/>
                  </a:cubicBezTo>
                  <a:cubicBezTo>
                    <a:pt x="13" y="2"/>
                    <a:pt x="17" y="7"/>
                    <a:pt x="18" y="3"/>
                  </a:cubicBezTo>
                  <a:cubicBezTo>
                    <a:pt x="21" y="3"/>
                    <a:pt x="20" y="7"/>
                    <a:pt x="24" y="6"/>
                  </a:cubicBezTo>
                  <a:cubicBezTo>
                    <a:pt x="24" y="13"/>
                    <a:pt x="9" y="10"/>
                    <a:pt x="4" y="8"/>
                  </a:cubicBezTo>
                  <a:cubicBezTo>
                    <a:pt x="4" y="7"/>
                    <a:pt x="7" y="7"/>
                    <a:pt x="7" y="7"/>
                  </a:cubicBezTo>
                  <a:cubicBezTo>
                    <a:pt x="7" y="5"/>
                    <a:pt x="0" y="5"/>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8" name="Freeform 63"/>
            <p:cNvSpPr/>
            <p:nvPr/>
          </p:nvSpPr>
          <p:spPr bwMode="auto">
            <a:xfrm>
              <a:off x="6699250" y="2716213"/>
              <a:ext cx="44450" cy="33338"/>
            </a:xfrm>
            <a:custGeom>
              <a:avLst/>
              <a:gdLst>
                <a:gd name="T0" fmla="*/ 10 w 12"/>
                <a:gd name="T1" fmla="*/ 0 h 9"/>
                <a:gd name="T2" fmla="*/ 7 w 12"/>
                <a:gd name="T3" fmla="*/ 9 h 9"/>
                <a:gd name="T4" fmla="*/ 0 w 12"/>
                <a:gd name="T5" fmla="*/ 3 h 9"/>
                <a:gd name="T6" fmla="*/ 3 w 12"/>
                <a:gd name="T7" fmla="*/ 0 h 9"/>
                <a:gd name="T8" fmla="*/ 10 w 12"/>
                <a:gd name="T9" fmla="*/ 0 h 9"/>
              </a:gdLst>
              <a:ahLst/>
              <a:cxnLst>
                <a:cxn ang="0">
                  <a:pos x="T0" y="T1"/>
                </a:cxn>
                <a:cxn ang="0">
                  <a:pos x="T2" y="T3"/>
                </a:cxn>
                <a:cxn ang="0">
                  <a:pos x="T4" y="T5"/>
                </a:cxn>
                <a:cxn ang="0">
                  <a:pos x="T6" y="T7"/>
                </a:cxn>
                <a:cxn ang="0">
                  <a:pos x="T8" y="T9"/>
                </a:cxn>
              </a:cxnLst>
              <a:rect l="0" t="0" r="r" b="b"/>
              <a:pathLst>
                <a:path w="12" h="9">
                  <a:moveTo>
                    <a:pt x="10" y="0"/>
                  </a:moveTo>
                  <a:cubicBezTo>
                    <a:pt x="12" y="6"/>
                    <a:pt x="7" y="4"/>
                    <a:pt x="7" y="9"/>
                  </a:cubicBezTo>
                  <a:cubicBezTo>
                    <a:pt x="4" y="8"/>
                    <a:pt x="0" y="8"/>
                    <a:pt x="0" y="3"/>
                  </a:cubicBezTo>
                  <a:cubicBezTo>
                    <a:pt x="3" y="4"/>
                    <a:pt x="3" y="2"/>
                    <a:pt x="3" y="0"/>
                  </a:cubicBezTo>
                  <a:lnTo>
                    <a:pt x="10" y="0"/>
                  </a:lnTo>
                  <a:close/>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59" name="Freeform 64"/>
            <p:cNvSpPr/>
            <p:nvPr/>
          </p:nvSpPr>
          <p:spPr bwMode="auto">
            <a:xfrm>
              <a:off x="2776537" y="2727325"/>
              <a:ext cx="33338" cy="26988"/>
            </a:xfrm>
            <a:custGeom>
              <a:avLst/>
              <a:gdLst>
                <a:gd name="T0" fmla="*/ 7 w 9"/>
                <a:gd name="T1" fmla="*/ 7 h 7"/>
                <a:gd name="T2" fmla="*/ 0 w 9"/>
                <a:gd name="T3" fmla="*/ 6 h 7"/>
                <a:gd name="T4" fmla="*/ 7 w 9"/>
                <a:gd name="T5" fmla="*/ 7 h 7"/>
              </a:gdLst>
              <a:ahLst/>
              <a:cxnLst>
                <a:cxn ang="0">
                  <a:pos x="T0" y="T1"/>
                </a:cxn>
                <a:cxn ang="0">
                  <a:pos x="T2" y="T3"/>
                </a:cxn>
                <a:cxn ang="0">
                  <a:pos x="T4" y="T5"/>
                </a:cxn>
              </a:cxnLst>
              <a:rect l="0" t="0" r="r" b="b"/>
              <a:pathLst>
                <a:path w="9" h="7">
                  <a:moveTo>
                    <a:pt x="7" y="7"/>
                  </a:moveTo>
                  <a:cubicBezTo>
                    <a:pt x="5" y="6"/>
                    <a:pt x="3" y="5"/>
                    <a:pt x="0" y="6"/>
                  </a:cubicBezTo>
                  <a:cubicBezTo>
                    <a:pt x="1" y="3"/>
                    <a:pt x="9" y="0"/>
                    <a:pt x="7"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0" name="Freeform 65"/>
            <p:cNvSpPr/>
            <p:nvPr/>
          </p:nvSpPr>
          <p:spPr bwMode="auto">
            <a:xfrm>
              <a:off x="2686050" y="2735263"/>
              <a:ext cx="41275" cy="26988"/>
            </a:xfrm>
            <a:custGeom>
              <a:avLst/>
              <a:gdLst>
                <a:gd name="T0" fmla="*/ 1 w 11"/>
                <a:gd name="T1" fmla="*/ 2 h 7"/>
                <a:gd name="T2" fmla="*/ 10 w 11"/>
                <a:gd name="T3" fmla="*/ 5 h 7"/>
                <a:gd name="T4" fmla="*/ 1 w 11"/>
                <a:gd name="T5" fmla="*/ 2 h 7"/>
              </a:gdLst>
              <a:ahLst/>
              <a:cxnLst>
                <a:cxn ang="0">
                  <a:pos x="T0" y="T1"/>
                </a:cxn>
                <a:cxn ang="0">
                  <a:pos x="T2" y="T3"/>
                </a:cxn>
                <a:cxn ang="0">
                  <a:pos x="T4" y="T5"/>
                </a:cxn>
              </a:cxnLst>
              <a:rect l="0" t="0" r="r" b="b"/>
              <a:pathLst>
                <a:path w="11" h="7">
                  <a:moveTo>
                    <a:pt x="1" y="2"/>
                  </a:moveTo>
                  <a:cubicBezTo>
                    <a:pt x="4" y="3"/>
                    <a:pt x="11" y="0"/>
                    <a:pt x="10" y="5"/>
                  </a:cubicBezTo>
                  <a:cubicBezTo>
                    <a:pt x="7" y="4"/>
                    <a:pt x="0" y="7"/>
                    <a:pt x="1"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1" name="Freeform 66"/>
            <p:cNvSpPr/>
            <p:nvPr/>
          </p:nvSpPr>
          <p:spPr bwMode="auto">
            <a:xfrm>
              <a:off x="6934200" y="2749550"/>
              <a:ext cx="60325" cy="101600"/>
            </a:xfrm>
            <a:custGeom>
              <a:avLst/>
              <a:gdLst>
                <a:gd name="T0" fmla="*/ 7 w 16"/>
                <a:gd name="T1" fmla="*/ 0 h 27"/>
                <a:gd name="T2" fmla="*/ 13 w 16"/>
                <a:gd name="T3" fmla="*/ 0 h 27"/>
                <a:gd name="T4" fmla="*/ 16 w 16"/>
                <a:gd name="T5" fmla="*/ 10 h 27"/>
                <a:gd name="T6" fmla="*/ 12 w 16"/>
                <a:gd name="T7" fmla="*/ 14 h 27"/>
                <a:gd name="T8" fmla="*/ 10 w 16"/>
                <a:gd name="T9" fmla="*/ 18 h 27"/>
                <a:gd name="T10" fmla="*/ 9 w 16"/>
                <a:gd name="T11" fmla="*/ 25 h 27"/>
                <a:gd name="T12" fmla="*/ 5 w 16"/>
                <a:gd name="T13" fmla="*/ 21 h 27"/>
                <a:gd name="T14" fmla="*/ 0 w 16"/>
                <a:gd name="T15" fmla="*/ 15 h 27"/>
                <a:gd name="T16" fmla="*/ 3 w 16"/>
                <a:gd name="T17" fmla="*/ 7 h 27"/>
                <a:gd name="T18" fmla="*/ 7 w 1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7">
                  <a:moveTo>
                    <a:pt x="7" y="0"/>
                  </a:moveTo>
                  <a:cubicBezTo>
                    <a:pt x="13" y="0"/>
                    <a:pt x="13" y="0"/>
                    <a:pt x="13" y="0"/>
                  </a:cubicBezTo>
                  <a:cubicBezTo>
                    <a:pt x="15" y="2"/>
                    <a:pt x="15" y="6"/>
                    <a:pt x="16" y="10"/>
                  </a:cubicBezTo>
                  <a:cubicBezTo>
                    <a:pt x="13" y="10"/>
                    <a:pt x="15" y="14"/>
                    <a:pt x="12" y="14"/>
                  </a:cubicBezTo>
                  <a:cubicBezTo>
                    <a:pt x="12" y="16"/>
                    <a:pt x="12" y="18"/>
                    <a:pt x="10" y="18"/>
                  </a:cubicBezTo>
                  <a:cubicBezTo>
                    <a:pt x="9" y="20"/>
                    <a:pt x="12" y="25"/>
                    <a:pt x="9" y="25"/>
                  </a:cubicBezTo>
                  <a:cubicBezTo>
                    <a:pt x="4" y="27"/>
                    <a:pt x="8" y="21"/>
                    <a:pt x="5" y="21"/>
                  </a:cubicBezTo>
                  <a:cubicBezTo>
                    <a:pt x="3" y="21"/>
                    <a:pt x="2" y="17"/>
                    <a:pt x="0" y="15"/>
                  </a:cubicBezTo>
                  <a:cubicBezTo>
                    <a:pt x="0" y="11"/>
                    <a:pt x="5" y="13"/>
                    <a:pt x="3" y="7"/>
                  </a:cubicBezTo>
                  <a:cubicBezTo>
                    <a:pt x="7" y="10"/>
                    <a:pt x="7" y="3"/>
                    <a:pt x="7"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2" name="Freeform 67"/>
            <p:cNvSpPr/>
            <p:nvPr/>
          </p:nvSpPr>
          <p:spPr bwMode="auto">
            <a:xfrm>
              <a:off x="6994525" y="2836863"/>
              <a:ext cx="79375" cy="82550"/>
            </a:xfrm>
            <a:custGeom>
              <a:avLst/>
              <a:gdLst>
                <a:gd name="T0" fmla="*/ 11 w 21"/>
                <a:gd name="T1" fmla="*/ 2 h 22"/>
                <a:gd name="T2" fmla="*/ 15 w 21"/>
                <a:gd name="T3" fmla="*/ 6 h 22"/>
                <a:gd name="T4" fmla="*/ 14 w 21"/>
                <a:gd name="T5" fmla="*/ 8 h 22"/>
                <a:gd name="T6" fmla="*/ 15 w 21"/>
                <a:gd name="T7" fmla="*/ 11 h 22"/>
                <a:gd name="T8" fmla="*/ 21 w 21"/>
                <a:gd name="T9" fmla="*/ 18 h 22"/>
                <a:gd name="T10" fmla="*/ 18 w 21"/>
                <a:gd name="T11" fmla="*/ 22 h 22"/>
                <a:gd name="T12" fmla="*/ 14 w 21"/>
                <a:gd name="T13" fmla="*/ 22 h 22"/>
                <a:gd name="T14" fmla="*/ 7 w 21"/>
                <a:gd name="T15" fmla="*/ 15 h 22"/>
                <a:gd name="T16" fmla="*/ 10 w 21"/>
                <a:gd name="T17" fmla="*/ 12 h 22"/>
                <a:gd name="T18" fmla="*/ 0 w 21"/>
                <a:gd name="T19" fmla="*/ 4 h 22"/>
                <a:gd name="T20" fmla="*/ 11 w 21"/>
                <a:gd name="T2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2">
                  <a:moveTo>
                    <a:pt x="11" y="2"/>
                  </a:moveTo>
                  <a:cubicBezTo>
                    <a:pt x="7" y="7"/>
                    <a:pt x="14" y="5"/>
                    <a:pt x="15" y="6"/>
                  </a:cubicBezTo>
                  <a:cubicBezTo>
                    <a:pt x="16" y="8"/>
                    <a:pt x="14" y="7"/>
                    <a:pt x="14" y="8"/>
                  </a:cubicBezTo>
                  <a:cubicBezTo>
                    <a:pt x="14" y="8"/>
                    <a:pt x="15" y="10"/>
                    <a:pt x="15" y="11"/>
                  </a:cubicBezTo>
                  <a:cubicBezTo>
                    <a:pt x="17" y="13"/>
                    <a:pt x="21" y="13"/>
                    <a:pt x="21" y="18"/>
                  </a:cubicBezTo>
                  <a:cubicBezTo>
                    <a:pt x="18" y="17"/>
                    <a:pt x="18" y="20"/>
                    <a:pt x="18" y="22"/>
                  </a:cubicBezTo>
                  <a:cubicBezTo>
                    <a:pt x="17" y="21"/>
                    <a:pt x="14" y="20"/>
                    <a:pt x="14" y="22"/>
                  </a:cubicBezTo>
                  <a:cubicBezTo>
                    <a:pt x="10" y="21"/>
                    <a:pt x="11" y="15"/>
                    <a:pt x="7" y="15"/>
                  </a:cubicBezTo>
                  <a:cubicBezTo>
                    <a:pt x="7" y="13"/>
                    <a:pt x="10" y="14"/>
                    <a:pt x="10" y="12"/>
                  </a:cubicBezTo>
                  <a:cubicBezTo>
                    <a:pt x="6" y="9"/>
                    <a:pt x="4" y="5"/>
                    <a:pt x="0" y="4"/>
                  </a:cubicBezTo>
                  <a:cubicBezTo>
                    <a:pt x="3" y="0"/>
                    <a:pt x="6" y="1"/>
                    <a:pt x="11"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3" name="Rectangle 68"/>
            <p:cNvSpPr>
              <a:spLocks noChangeArrowheads="1"/>
            </p:cNvSpPr>
            <p:nvPr/>
          </p:nvSpPr>
          <p:spPr bwMode="auto">
            <a:xfrm>
              <a:off x="6961187" y="2870200"/>
              <a:ext cx="19050" cy="11113"/>
            </a:xfrm>
            <a:prstGeom prst="rect">
              <a:avLst/>
            </a:pr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4" name="Freeform 69"/>
            <p:cNvSpPr/>
            <p:nvPr/>
          </p:nvSpPr>
          <p:spPr bwMode="auto">
            <a:xfrm>
              <a:off x="6986587" y="2884488"/>
              <a:ext cx="46038" cy="65088"/>
            </a:xfrm>
            <a:custGeom>
              <a:avLst/>
              <a:gdLst>
                <a:gd name="T0" fmla="*/ 12 w 12"/>
                <a:gd name="T1" fmla="*/ 14 h 17"/>
                <a:gd name="T2" fmla="*/ 5 w 12"/>
                <a:gd name="T3" fmla="*/ 16 h 17"/>
                <a:gd name="T4" fmla="*/ 0 w 12"/>
                <a:gd name="T5" fmla="*/ 9 h 17"/>
                <a:gd name="T6" fmla="*/ 12 w 12"/>
                <a:gd name="T7" fmla="*/ 14 h 17"/>
              </a:gdLst>
              <a:ahLst/>
              <a:cxnLst>
                <a:cxn ang="0">
                  <a:pos x="T0" y="T1"/>
                </a:cxn>
                <a:cxn ang="0">
                  <a:pos x="T2" y="T3"/>
                </a:cxn>
                <a:cxn ang="0">
                  <a:pos x="T4" y="T5"/>
                </a:cxn>
                <a:cxn ang="0">
                  <a:pos x="T6" y="T7"/>
                </a:cxn>
              </a:cxnLst>
              <a:rect l="0" t="0" r="r" b="b"/>
              <a:pathLst>
                <a:path w="12" h="17">
                  <a:moveTo>
                    <a:pt x="12" y="14"/>
                  </a:moveTo>
                  <a:cubicBezTo>
                    <a:pt x="12" y="17"/>
                    <a:pt x="7" y="15"/>
                    <a:pt x="5" y="16"/>
                  </a:cubicBezTo>
                  <a:cubicBezTo>
                    <a:pt x="5" y="12"/>
                    <a:pt x="6" y="7"/>
                    <a:pt x="0" y="9"/>
                  </a:cubicBezTo>
                  <a:cubicBezTo>
                    <a:pt x="6" y="0"/>
                    <a:pt x="5" y="16"/>
                    <a:pt x="12" y="14"/>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5" name="Freeform 70"/>
            <p:cNvSpPr/>
            <p:nvPr/>
          </p:nvSpPr>
          <p:spPr bwMode="auto">
            <a:xfrm>
              <a:off x="6080125" y="2938463"/>
              <a:ext cx="44450" cy="77788"/>
            </a:xfrm>
            <a:custGeom>
              <a:avLst/>
              <a:gdLst>
                <a:gd name="T0" fmla="*/ 3 w 12"/>
                <a:gd name="T1" fmla="*/ 2 h 21"/>
                <a:gd name="T2" fmla="*/ 7 w 12"/>
                <a:gd name="T3" fmla="*/ 6 h 21"/>
                <a:gd name="T4" fmla="*/ 8 w 12"/>
                <a:gd name="T5" fmla="*/ 7 h 21"/>
                <a:gd name="T6" fmla="*/ 11 w 12"/>
                <a:gd name="T7" fmla="*/ 10 h 21"/>
                <a:gd name="T8" fmla="*/ 10 w 12"/>
                <a:gd name="T9" fmla="*/ 12 h 21"/>
                <a:gd name="T10" fmla="*/ 11 w 12"/>
                <a:gd name="T11" fmla="*/ 19 h 21"/>
                <a:gd name="T12" fmla="*/ 8 w 12"/>
                <a:gd name="T13" fmla="*/ 21 h 21"/>
                <a:gd name="T14" fmla="*/ 3 w 12"/>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3" y="2"/>
                  </a:moveTo>
                  <a:cubicBezTo>
                    <a:pt x="5" y="0"/>
                    <a:pt x="6" y="5"/>
                    <a:pt x="7" y="6"/>
                  </a:cubicBezTo>
                  <a:cubicBezTo>
                    <a:pt x="7" y="7"/>
                    <a:pt x="8" y="6"/>
                    <a:pt x="8" y="7"/>
                  </a:cubicBezTo>
                  <a:cubicBezTo>
                    <a:pt x="8" y="9"/>
                    <a:pt x="11" y="9"/>
                    <a:pt x="11" y="10"/>
                  </a:cubicBezTo>
                  <a:cubicBezTo>
                    <a:pt x="12" y="12"/>
                    <a:pt x="10" y="11"/>
                    <a:pt x="10" y="12"/>
                  </a:cubicBezTo>
                  <a:cubicBezTo>
                    <a:pt x="9" y="13"/>
                    <a:pt x="12" y="15"/>
                    <a:pt x="11" y="19"/>
                  </a:cubicBezTo>
                  <a:cubicBezTo>
                    <a:pt x="9" y="18"/>
                    <a:pt x="8" y="20"/>
                    <a:pt x="8" y="21"/>
                  </a:cubicBezTo>
                  <a:cubicBezTo>
                    <a:pt x="0" y="19"/>
                    <a:pt x="1" y="11"/>
                    <a:pt x="3"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6" name="Freeform 71"/>
            <p:cNvSpPr/>
            <p:nvPr/>
          </p:nvSpPr>
          <p:spPr bwMode="auto">
            <a:xfrm>
              <a:off x="7027862" y="2941638"/>
              <a:ext cx="57150" cy="85725"/>
            </a:xfrm>
            <a:custGeom>
              <a:avLst/>
              <a:gdLst>
                <a:gd name="T0" fmla="*/ 12 w 15"/>
                <a:gd name="T1" fmla="*/ 1 h 23"/>
                <a:gd name="T2" fmla="*/ 15 w 15"/>
                <a:gd name="T3" fmla="*/ 12 h 23"/>
                <a:gd name="T4" fmla="*/ 11 w 15"/>
                <a:gd name="T5" fmla="*/ 13 h 23"/>
                <a:gd name="T6" fmla="*/ 11 w 15"/>
                <a:gd name="T7" fmla="*/ 23 h 23"/>
                <a:gd name="T8" fmla="*/ 3 w 15"/>
                <a:gd name="T9" fmla="*/ 19 h 23"/>
                <a:gd name="T10" fmla="*/ 5 w 15"/>
                <a:gd name="T11" fmla="*/ 13 h 23"/>
                <a:gd name="T12" fmla="*/ 5 w 15"/>
                <a:gd name="T13" fmla="*/ 11 h 23"/>
                <a:gd name="T14" fmla="*/ 3 w 15"/>
                <a:gd name="T15" fmla="*/ 11 h 23"/>
                <a:gd name="T16" fmla="*/ 6 w 15"/>
                <a:gd name="T17" fmla="*/ 6 h 23"/>
                <a:gd name="T18" fmla="*/ 9 w 15"/>
                <a:gd name="T19" fmla="*/ 2 h 23"/>
                <a:gd name="T20" fmla="*/ 12 w 15"/>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12" y="1"/>
                  </a:moveTo>
                  <a:cubicBezTo>
                    <a:pt x="12" y="6"/>
                    <a:pt x="11" y="11"/>
                    <a:pt x="15" y="12"/>
                  </a:cubicBezTo>
                  <a:cubicBezTo>
                    <a:pt x="14" y="14"/>
                    <a:pt x="12" y="13"/>
                    <a:pt x="11" y="13"/>
                  </a:cubicBezTo>
                  <a:cubicBezTo>
                    <a:pt x="13" y="16"/>
                    <a:pt x="9" y="18"/>
                    <a:pt x="11" y="23"/>
                  </a:cubicBezTo>
                  <a:cubicBezTo>
                    <a:pt x="7" y="23"/>
                    <a:pt x="7" y="19"/>
                    <a:pt x="3" y="19"/>
                  </a:cubicBezTo>
                  <a:cubicBezTo>
                    <a:pt x="3" y="16"/>
                    <a:pt x="5" y="15"/>
                    <a:pt x="5" y="13"/>
                  </a:cubicBezTo>
                  <a:cubicBezTo>
                    <a:pt x="5" y="12"/>
                    <a:pt x="2" y="11"/>
                    <a:pt x="5" y="11"/>
                  </a:cubicBezTo>
                  <a:cubicBezTo>
                    <a:pt x="5" y="9"/>
                    <a:pt x="3" y="10"/>
                    <a:pt x="3" y="11"/>
                  </a:cubicBezTo>
                  <a:cubicBezTo>
                    <a:pt x="0" y="10"/>
                    <a:pt x="3" y="5"/>
                    <a:pt x="6" y="6"/>
                  </a:cubicBezTo>
                  <a:cubicBezTo>
                    <a:pt x="6" y="4"/>
                    <a:pt x="8" y="3"/>
                    <a:pt x="9" y="2"/>
                  </a:cubicBezTo>
                  <a:cubicBezTo>
                    <a:pt x="10" y="2"/>
                    <a:pt x="10" y="0"/>
                    <a:pt x="12"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7" name="Freeform 72"/>
            <p:cNvSpPr/>
            <p:nvPr/>
          </p:nvSpPr>
          <p:spPr bwMode="auto">
            <a:xfrm>
              <a:off x="6986587" y="2960688"/>
              <a:ext cx="41275" cy="36513"/>
            </a:xfrm>
            <a:custGeom>
              <a:avLst/>
              <a:gdLst>
                <a:gd name="T0" fmla="*/ 6 w 11"/>
                <a:gd name="T1" fmla="*/ 0 h 10"/>
                <a:gd name="T2" fmla="*/ 10 w 11"/>
                <a:gd name="T3" fmla="*/ 4 h 10"/>
                <a:gd name="T4" fmla="*/ 9 w 11"/>
                <a:gd name="T5" fmla="*/ 6 h 10"/>
                <a:gd name="T6" fmla="*/ 0 w 11"/>
                <a:gd name="T7" fmla="*/ 10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1"/>
                    <a:pt x="10" y="4"/>
                  </a:cubicBezTo>
                  <a:cubicBezTo>
                    <a:pt x="8" y="4"/>
                    <a:pt x="7" y="5"/>
                    <a:pt x="9" y="6"/>
                  </a:cubicBezTo>
                  <a:cubicBezTo>
                    <a:pt x="8" y="7"/>
                    <a:pt x="4" y="9"/>
                    <a:pt x="0" y="10"/>
                  </a:cubicBezTo>
                  <a:cubicBezTo>
                    <a:pt x="0" y="4"/>
                    <a:pt x="6" y="5"/>
                    <a:pt x="6"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8" name="Freeform 73"/>
            <p:cNvSpPr/>
            <p:nvPr/>
          </p:nvSpPr>
          <p:spPr bwMode="auto">
            <a:xfrm>
              <a:off x="7104062" y="3095625"/>
              <a:ext cx="25400" cy="52388"/>
            </a:xfrm>
            <a:custGeom>
              <a:avLst/>
              <a:gdLst>
                <a:gd name="T0" fmla="*/ 2 w 7"/>
                <a:gd name="T1" fmla="*/ 0 h 14"/>
                <a:gd name="T2" fmla="*/ 7 w 7"/>
                <a:gd name="T3" fmla="*/ 5 h 14"/>
                <a:gd name="T4" fmla="*/ 0 w 7"/>
                <a:gd name="T5" fmla="*/ 13 h 14"/>
                <a:gd name="T6" fmla="*/ 3 w 7"/>
                <a:gd name="T7" fmla="*/ 12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5" y="0"/>
                    <a:pt x="3" y="6"/>
                    <a:pt x="7" y="5"/>
                  </a:cubicBezTo>
                  <a:cubicBezTo>
                    <a:pt x="6" y="8"/>
                    <a:pt x="7" y="14"/>
                    <a:pt x="0" y="13"/>
                  </a:cubicBezTo>
                  <a:cubicBezTo>
                    <a:pt x="0" y="12"/>
                    <a:pt x="2" y="12"/>
                    <a:pt x="3" y="12"/>
                  </a:cubicBezTo>
                  <a:cubicBezTo>
                    <a:pt x="1" y="6"/>
                    <a:pt x="1" y="7"/>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69" name="Freeform 74"/>
            <p:cNvSpPr/>
            <p:nvPr/>
          </p:nvSpPr>
          <p:spPr bwMode="auto">
            <a:xfrm>
              <a:off x="6942137" y="3109913"/>
              <a:ext cx="104775" cy="34925"/>
            </a:xfrm>
            <a:custGeom>
              <a:avLst/>
              <a:gdLst>
                <a:gd name="T0" fmla="*/ 28 w 28"/>
                <a:gd name="T1" fmla="*/ 3 h 9"/>
                <a:gd name="T2" fmla="*/ 19 w 28"/>
                <a:gd name="T3" fmla="*/ 8 h 9"/>
                <a:gd name="T4" fmla="*/ 0 w 28"/>
                <a:gd name="T5" fmla="*/ 9 h 9"/>
                <a:gd name="T6" fmla="*/ 24 w 28"/>
                <a:gd name="T7" fmla="*/ 2 h 9"/>
                <a:gd name="T8" fmla="*/ 28 w 28"/>
                <a:gd name="T9" fmla="*/ 3 h 9"/>
              </a:gdLst>
              <a:ahLst/>
              <a:cxnLst>
                <a:cxn ang="0">
                  <a:pos x="T0" y="T1"/>
                </a:cxn>
                <a:cxn ang="0">
                  <a:pos x="T2" y="T3"/>
                </a:cxn>
                <a:cxn ang="0">
                  <a:pos x="T4" y="T5"/>
                </a:cxn>
                <a:cxn ang="0">
                  <a:pos x="T6" y="T7"/>
                </a:cxn>
                <a:cxn ang="0">
                  <a:pos x="T8" y="T9"/>
                </a:cxn>
              </a:cxnLst>
              <a:rect l="0" t="0" r="r" b="b"/>
              <a:pathLst>
                <a:path w="28" h="9">
                  <a:moveTo>
                    <a:pt x="28" y="3"/>
                  </a:moveTo>
                  <a:cubicBezTo>
                    <a:pt x="28" y="7"/>
                    <a:pt x="23" y="7"/>
                    <a:pt x="19" y="8"/>
                  </a:cubicBezTo>
                  <a:cubicBezTo>
                    <a:pt x="13" y="8"/>
                    <a:pt x="5" y="7"/>
                    <a:pt x="0" y="9"/>
                  </a:cubicBezTo>
                  <a:cubicBezTo>
                    <a:pt x="1" y="0"/>
                    <a:pt x="20" y="9"/>
                    <a:pt x="24" y="2"/>
                  </a:cubicBezTo>
                  <a:cubicBezTo>
                    <a:pt x="25" y="3"/>
                    <a:pt x="26" y="4"/>
                    <a:pt x="28"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0" name="Freeform 75"/>
            <p:cNvSpPr/>
            <p:nvPr/>
          </p:nvSpPr>
          <p:spPr bwMode="auto">
            <a:xfrm>
              <a:off x="7175500" y="3151188"/>
              <a:ext cx="66675" cy="46038"/>
            </a:xfrm>
            <a:custGeom>
              <a:avLst/>
              <a:gdLst>
                <a:gd name="T0" fmla="*/ 18 w 18"/>
                <a:gd name="T1" fmla="*/ 8 h 12"/>
                <a:gd name="T2" fmla="*/ 15 w 18"/>
                <a:gd name="T3" fmla="*/ 11 h 12"/>
                <a:gd name="T4" fmla="*/ 7 w 18"/>
                <a:gd name="T5" fmla="*/ 11 h 12"/>
                <a:gd name="T6" fmla="*/ 5 w 18"/>
                <a:gd name="T7" fmla="*/ 9 h 12"/>
                <a:gd name="T8" fmla="*/ 0 w 18"/>
                <a:gd name="T9" fmla="*/ 5 h 12"/>
                <a:gd name="T10" fmla="*/ 7 w 18"/>
                <a:gd name="T11" fmla="*/ 2 h 12"/>
                <a:gd name="T12" fmla="*/ 11 w 18"/>
                <a:gd name="T13" fmla="*/ 1 h 12"/>
                <a:gd name="T14" fmla="*/ 11 w 18"/>
                <a:gd name="T15" fmla="*/ 2 h 12"/>
                <a:gd name="T16" fmla="*/ 12 w 18"/>
                <a:gd name="T17" fmla="*/ 1 h 12"/>
                <a:gd name="T18" fmla="*/ 18 w 18"/>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8" y="8"/>
                  </a:moveTo>
                  <a:cubicBezTo>
                    <a:pt x="17" y="9"/>
                    <a:pt x="15" y="9"/>
                    <a:pt x="15" y="11"/>
                  </a:cubicBezTo>
                  <a:cubicBezTo>
                    <a:pt x="12" y="9"/>
                    <a:pt x="9" y="12"/>
                    <a:pt x="7" y="11"/>
                  </a:cubicBezTo>
                  <a:cubicBezTo>
                    <a:pt x="6" y="11"/>
                    <a:pt x="7" y="9"/>
                    <a:pt x="5" y="9"/>
                  </a:cubicBezTo>
                  <a:cubicBezTo>
                    <a:pt x="4" y="9"/>
                    <a:pt x="2" y="6"/>
                    <a:pt x="0" y="5"/>
                  </a:cubicBezTo>
                  <a:cubicBezTo>
                    <a:pt x="0" y="3"/>
                    <a:pt x="4" y="4"/>
                    <a:pt x="7" y="2"/>
                  </a:cubicBezTo>
                  <a:cubicBezTo>
                    <a:pt x="7" y="2"/>
                    <a:pt x="10" y="0"/>
                    <a:pt x="11" y="1"/>
                  </a:cubicBezTo>
                  <a:cubicBezTo>
                    <a:pt x="11" y="1"/>
                    <a:pt x="11" y="2"/>
                    <a:pt x="11" y="2"/>
                  </a:cubicBezTo>
                  <a:cubicBezTo>
                    <a:pt x="12" y="2"/>
                    <a:pt x="13" y="1"/>
                    <a:pt x="12" y="1"/>
                  </a:cubicBezTo>
                  <a:cubicBezTo>
                    <a:pt x="15" y="2"/>
                    <a:pt x="17" y="4"/>
                    <a:pt x="18" y="8"/>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1" name="Freeform 76"/>
            <p:cNvSpPr/>
            <p:nvPr/>
          </p:nvSpPr>
          <p:spPr bwMode="auto">
            <a:xfrm>
              <a:off x="7208837" y="3173413"/>
              <a:ext cx="385763" cy="206375"/>
            </a:xfrm>
            <a:custGeom>
              <a:avLst/>
              <a:gdLst>
                <a:gd name="T0" fmla="*/ 34 w 103"/>
                <a:gd name="T1" fmla="*/ 27 h 55"/>
                <a:gd name="T2" fmla="*/ 28 w 103"/>
                <a:gd name="T3" fmla="*/ 24 h 55"/>
                <a:gd name="T4" fmla="*/ 26 w 103"/>
                <a:gd name="T5" fmla="*/ 19 h 55"/>
                <a:gd name="T6" fmla="*/ 10 w 103"/>
                <a:gd name="T7" fmla="*/ 15 h 55"/>
                <a:gd name="T8" fmla="*/ 2 w 103"/>
                <a:gd name="T9" fmla="*/ 15 h 55"/>
                <a:gd name="T10" fmla="*/ 0 w 103"/>
                <a:gd name="T11" fmla="*/ 9 h 55"/>
                <a:gd name="T12" fmla="*/ 5 w 103"/>
                <a:gd name="T13" fmla="*/ 9 h 55"/>
                <a:gd name="T14" fmla="*/ 9 w 103"/>
                <a:gd name="T15" fmla="*/ 7 h 55"/>
                <a:gd name="T16" fmla="*/ 16 w 103"/>
                <a:gd name="T17" fmla="*/ 10 h 55"/>
                <a:gd name="T18" fmla="*/ 21 w 103"/>
                <a:gd name="T19" fmla="*/ 6 h 55"/>
                <a:gd name="T20" fmla="*/ 33 w 103"/>
                <a:gd name="T21" fmla="*/ 2 h 55"/>
                <a:gd name="T22" fmla="*/ 35 w 103"/>
                <a:gd name="T23" fmla="*/ 5 h 55"/>
                <a:gd name="T24" fmla="*/ 47 w 103"/>
                <a:gd name="T25" fmla="*/ 9 h 55"/>
                <a:gd name="T26" fmla="*/ 49 w 103"/>
                <a:gd name="T27" fmla="*/ 7 h 55"/>
                <a:gd name="T28" fmla="*/ 52 w 103"/>
                <a:gd name="T29" fmla="*/ 10 h 55"/>
                <a:gd name="T30" fmla="*/ 59 w 103"/>
                <a:gd name="T31" fmla="*/ 10 h 55"/>
                <a:gd name="T32" fmla="*/ 65 w 103"/>
                <a:gd name="T33" fmla="*/ 13 h 55"/>
                <a:gd name="T34" fmla="*/ 65 w 103"/>
                <a:gd name="T35" fmla="*/ 17 h 55"/>
                <a:gd name="T36" fmla="*/ 68 w 103"/>
                <a:gd name="T37" fmla="*/ 16 h 55"/>
                <a:gd name="T38" fmla="*/ 69 w 103"/>
                <a:gd name="T39" fmla="*/ 20 h 55"/>
                <a:gd name="T40" fmla="*/ 76 w 103"/>
                <a:gd name="T41" fmla="*/ 24 h 55"/>
                <a:gd name="T42" fmla="*/ 87 w 103"/>
                <a:gd name="T43" fmla="*/ 29 h 55"/>
                <a:gd name="T44" fmla="*/ 86 w 103"/>
                <a:gd name="T45" fmla="*/ 33 h 55"/>
                <a:gd name="T46" fmla="*/ 90 w 103"/>
                <a:gd name="T47" fmla="*/ 36 h 55"/>
                <a:gd name="T48" fmla="*/ 90 w 103"/>
                <a:gd name="T49" fmla="*/ 38 h 55"/>
                <a:gd name="T50" fmla="*/ 96 w 103"/>
                <a:gd name="T51" fmla="*/ 44 h 55"/>
                <a:gd name="T52" fmla="*/ 103 w 103"/>
                <a:gd name="T53" fmla="*/ 51 h 55"/>
                <a:gd name="T54" fmla="*/ 93 w 103"/>
                <a:gd name="T55" fmla="*/ 51 h 55"/>
                <a:gd name="T56" fmla="*/ 85 w 103"/>
                <a:gd name="T57" fmla="*/ 45 h 55"/>
                <a:gd name="T58" fmla="*/ 82 w 103"/>
                <a:gd name="T59" fmla="*/ 43 h 55"/>
                <a:gd name="T60" fmla="*/ 80 w 103"/>
                <a:gd name="T61" fmla="*/ 41 h 55"/>
                <a:gd name="T62" fmla="*/ 76 w 103"/>
                <a:gd name="T63" fmla="*/ 37 h 55"/>
                <a:gd name="T64" fmla="*/ 65 w 103"/>
                <a:gd name="T65" fmla="*/ 36 h 55"/>
                <a:gd name="T66" fmla="*/ 59 w 103"/>
                <a:gd name="T67" fmla="*/ 48 h 55"/>
                <a:gd name="T68" fmla="*/ 51 w 103"/>
                <a:gd name="T69" fmla="*/ 45 h 55"/>
                <a:gd name="T70" fmla="*/ 47 w 103"/>
                <a:gd name="T71" fmla="*/ 44 h 55"/>
                <a:gd name="T72" fmla="*/ 41 w 103"/>
                <a:gd name="T73" fmla="*/ 37 h 55"/>
                <a:gd name="T74" fmla="*/ 35 w 103"/>
                <a:gd name="T75" fmla="*/ 43 h 55"/>
                <a:gd name="T76" fmla="*/ 31 w 103"/>
                <a:gd name="T77" fmla="*/ 40 h 55"/>
                <a:gd name="T78" fmla="*/ 35 w 103"/>
                <a:gd name="T79" fmla="*/ 36 h 55"/>
                <a:gd name="T80" fmla="*/ 38 w 103"/>
                <a:gd name="T81" fmla="*/ 30 h 55"/>
                <a:gd name="T82" fmla="*/ 37 w 103"/>
                <a:gd name="T83" fmla="*/ 33 h 55"/>
                <a:gd name="T84" fmla="*/ 34 w 103"/>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55">
                  <a:moveTo>
                    <a:pt x="34" y="27"/>
                  </a:moveTo>
                  <a:cubicBezTo>
                    <a:pt x="31" y="27"/>
                    <a:pt x="32" y="23"/>
                    <a:pt x="28" y="24"/>
                  </a:cubicBezTo>
                  <a:cubicBezTo>
                    <a:pt x="28" y="22"/>
                    <a:pt x="26" y="21"/>
                    <a:pt x="26" y="19"/>
                  </a:cubicBezTo>
                  <a:cubicBezTo>
                    <a:pt x="20" y="18"/>
                    <a:pt x="14" y="18"/>
                    <a:pt x="10" y="15"/>
                  </a:cubicBezTo>
                  <a:cubicBezTo>
                    <a:pt x="6" y="16"/>
                    <a:pt x="7" y="15"/>
                    <a:pt x="2" y="15"/>
                  </a:cubicBezTo>
                  <a:cubicBezTo>
                    <a:pt x="2" y="12"/>
                    <a:pt x="2" y="9"/>
                    <a:pt x="0" y="9"/>
                  </a:cubicBezTo>
                  <a:cubicBezTo>
                    <a:pt x="1" y="6"/>
                    <a:pt x="3" y="9"/>
                    <a:pt x="5" y="9"/>
                  </a:cubicBezTo>
                  <a:cubicBezTo>
                    <a:pt x="7" y="9"/>
                    <a:pt x="7" y="7"/>
                    <a:pt x="9" y="7"/>
                  </a:cubicBezTo>
                  <a:cubicBezTo>
                    <a:pt x="12" y="8"/>
                    <a:pt x="13" y="10"/>
                    <a:pt x="16" y="10"/>
                  </a:cubicBezTo>
                  <a:cubicBezTo>
                    <a:pt x="19" y="12"/>
                    <a:pt x="20" y="7"/>
                    <a:pt x="21" y="6"/>
                  </a:cubicBezTo>
                  <a:cubicBezTo>
                    <a:pt x="25" y="4"/>
                    <a:pt x="30" y="5"/>
                    <a:pt x="33" y="2"/>
                  </a:cubicBezTo>
                  <a:cubicBezTo>
                    <a:pt x="36" y="0"/>
                    <a:pt x="35" y="4"/>
                    <a:pt x="35" y="5"/>
                  </a:cubicBezTo>
                  <a:cubicBezTo>
                    <a:pt x="38" y="6"/>
                    <a:pt x="47" y="4"/>
                    <a:pt x="47" y="9"/>
                  </a:cubicBezTo>
                  <a:cubicBezTo>
                    <a:pt x="48" y="10"/>
                    <a:pt x="49" y="7"/>
                    <a:pt x="49" y="7"/>
                  </a:cubicBezTo>
                  <a:cubicBezTo>
                    <a:pt x="51" y="8"/>
                    <a:pt x="51" y="10"/>
                    <a:pt x="52" y="10"/>
                  </a:cubicBezTo>
                  <a:cubicBezTo>
                    <a:pt x="54" y="11"/>
                    <a:pt x="57" y="10"/>
                    <a:pt x="59" y="10"/>
                  </a:cubicBezTo>
                  <a:cubicBezTo>
                    <a:pt x="60" y="11"/>
                    <a:pt x="60" y="15"/>
                    <a:pt x="65" y="13"/>
                  </a:cubicBezTo>
                  <a:cubicBezTo>
                    <a:pt x="67" y="15"/>
                    <a:pt x="65" y="15"/>
                    <a:pt x="65" y="17"/>
                  </a:cubicBezTo>
                  <a:cubicBezTo>
                    <a:pt x="67" y="18"/>
                    <a:pt x="67" y="17"/>
                    <a:pt x="68" y="16"/>
                  </a:cubicBezTo>
                  <a:cubicBezTo>
                    <a:pt x="69" y="16"/>
                    <a:pt x="69" y="18"/>
                    <a:pt x="69" y="20"/>
                  </a:cubicBezTo>
                  <a:cubicBezTo>
                    <a:pt x="70" y="22"/>
                    <a:pt x="74" y="23"/>
                    <a:pt x="76" y="24"/>
                  </a:cubicBezTo>
                  <a:cubicBezTo>
                    <a:pt x="78" y="25"/>
                    <a:pt x="83" y="29"/>
                    <a:pt x="87" y="29"/>
                  </a:cubicBezTo>
                  <a:cubicBezTo>
                    <a:pt x="88" y="31"/>
                    <a:pt x="86" y="31"/>
                    <a:pt x="86" y="33"/>
                  </a:cubicBezTo>
                  <a:cubicBezTo>
                    <a:pt x="87" y="34"/>
                    <a:pt x="89" y="34"/>
                    <a:pt x="90" y="36"/>
                  </a:cubicBezTo>
                  <a:cubicBezTo>
                    <a:pt x="91" y="36"/>
                    <a:pt x="90" y="38"/>
                    <a:pt x="90" y="38"/>
                  </a:cubicBezTo>
                  <a:cubicBezTo>
                    <a:pt x="92" y="40"/>
                    <a:pt x="94" y="41"/>
                    <a:pt x="96" y="44"/>
                  </a:cubicBezTo>
                  <a:cubicBezTo>
                    <a:pt x="98" y="47"/>
                    <a:pt x="99" y="50"/>
                    <a:pt x="103" y="51"/>
                  </a:cubicBezTo>
                  <a:cubicBezTo>
                    <a:pt x="100" y="55"/>
                    <a:pt x="95" y="51"/>
                    <a:pt x="93" y="51"/>
                  </a:cubicBezTo>
                  <a:cubicBezTo>
                    <a:pt x="90" y="50"/>
                    <a:pt x="88" y="49"/>
                    <a:pt x="85" y="45"/>
                  </a:cubicBezTo>
                  <a:cubicBezTo>
                    <a:pt x="84" y="45"/>
                    <a:pt x="83" y="43"/>
                    <a:pt x="82" y="43"/>
                  </a:cubicBezTo>
                  <a:cubicBezTo>
                    <a:pt x="81" y="42"/>
                    <a:pt x="80" y="43"/>
                    <a:pt x="80" y="41"/>
                  </a:cubicBezTo>
                  <a:cubicBezTo>
                    <a:pt x="80" y="41"/>
                    <a:pt x="76" y="37"/>
                    <a:pt x="76" y="37"/>
                  </a:cubicBezTo>
                  <a:cubicBezTo>
                    <a:pt x="73" y="36"/>
                    <a:pt x="69" y="38"/>
                    <a:pt x="65" y="36"/>
                  </a:cubicBezTo>
                  <a:cubicBezTo>
                    <a:pt x="62" y="39"/>
                    <a:pt x="61" y="44"/>
                    <a:pt x="59" y="48"/>
                  </a:cubicBezTo>
                  <a:cubicBezTo>
                    <a:pt x="58" y="46"/>
                    <a:pt x="53" y="47"/>
                    <a:pt x="51" y="45"/>
                  </a:cubicBezTo>
                  <a:cubicBezTo>
                    <a:pt x="49" y="44"/>
                    <a:pt x="52" y="42"/>
                    <a:pt x="47" y="44"/>
                  </a:cubicBezTo>
                  <a:cubicBezTo>
                    <a:pt x="50" y="37"/>
                    <a:pt x="40" y="43"/>
                    <a:pt x="41" y="37"/>
                  </a:cubicBezTo>
                  <a:cubicBezTo>
                    <a:pt x="38" y="37"/>
                    <a:pt x="35" y="38"/>
                    <a:pt x="35" y="43"/>
                  </a:cubicBezTo>
                  <a:cubicBezTo>
                    <a:pt x="34" y="42"/>
                    <a:pt x="34" y="39"/>
                    <a:pt x="31" y="40"/>
                  </a:cubicBezTo>
                  <a:cubicBezTo>
                    <a:pt x="32" y="37"/>
                    <a:pt x="34" y="37"/>
                    <a:pt x="35" y="36"/>
                  </a:cubicBezTo>
                  <a:cubicBezTo>
                    <a:pt x="37" y="34"/>
                    <a:pt x="39" y="34"/>
                    <a:pt x="38" y="30"/>
                  </a:cubicBezTo>
                  <a:cubicBezTo>
                    <a:pt x="37" y="29"/>
                    <a:pt x="37" y="33"/>
                    <a:pt x="37" y="33"/>
                  </a:cubicBezTo>
                  <a:cubicBezTo>
                    <a:pt x="34" y="32"/>
                    <a:pt x="35" y="24"/>
                    <a:pt x="34" y="2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2" name="Freeform 77"/>
            <p:cNvSpPr/>
            <p:nvPr/>
          </p:nvSpPr>
          <p:spPr bwMode="auto">
            <a:xfrm>
              <a:off x="7123112" y="3200400"/>
              <a:ext cx="36513" cy="33338"/>
            </a:xfrm>
            <a:custGeom>
              <a:avLst/>
              <a:gdLst>
                <a:gd name="T0" fmla="*/ 9 w 10"/>
                <a:gd name="T1" fmla="*/ 3 h 9"/>
                <a:gd name="T2" fmla="*/ 0 w 10"/>
                <a:gd name="T3" fmla="*/ 5 h 9"/>
                <a:gd name="T4" fmla="*/ 9 w 10"/>
                <a:gd name="T5" fmla="*/ 3 h 9"/>
              </a:gdLst>
              <a:ahLst/>
              <a:cxnLst>
                <a:cxn ang="0">
                  <a:pos x="T0" y="T1"/>
                </a:cxn>
                <a:cxn ang="0">
                  <a:pos x="T2" y="T3"/>
                </a:cxn>
                <a:cxn ang="0">
                  <a:pos x="T4" y="T5"/>
                </a:cxn>
              </a:cxnLst>
              <a:rect l="0" t="0" r="r" b="b"/>
              <a:pathLst>
                <a:path w="10" h="9">
                  <a:moveTo>
                    <a:pt x="9" y="3"/>
                  </a:moveTo>
                  <a:cubicBezTo>
                    <a:pt x="10" y="9"/>
                    <a:pt x="2" y="5"/>
                    <a:pt x="0" y="5"/>
                  </a:cubicBezTo>
                  <a:cubicBezTo>
                    <a:pt x="1" y="3"/>
                    <a:pt x="8" y="0"/>
                    <a:pt x="9"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3" name="Freeform 78"/>
            <p:cNvSpPr/>
            <p:nvPr/>
          </p:nvSpPr>
          <p:spPr bwMode="auto">
            <a:xfrm>
              <a:off x="7069137" y="3208338"/>
              <a:ext cx="26988" cy="14288"/>
            </a:xfrm>
            <a:custGeom>
              <a:avLst/>
              <a:gdLst>
                <a:gd name="T0" fmla="*/ 1 w 7"/>
                <a:gd name="T1" fmla="*/ 3 h 4"/>
                <a:gd name="T2" fmla="*/ 5 w 7"/>
                <a:gd name="T3" fmla="*/ 4 h 4"/>
                <a:gd name="T4" fmla="*/ 2 w 7"/>
                <a:gd name="T5" fmla="*/ 4 h 4"/>
                <a:gd name="T6" fmla="*/ 1 w 7"/>
                <a:gd name="T7" fmla="*/ 3 h 4"/>
              </a:gdLst>
              <a:ahLst/>
              <a:cxnLst>
                <a:cxn ang="0">
                  <a:pos x="T0" y="T1"/>
                </a:cxn>
                <a:cxn ang="0">
                  <a:pos x="T2" y="T3"/>
                </a:cxn>
                <a:cxn ang="0">
                  <a:pos x="T4" y="T5"/>
                </a:cxn>
                <a:cxn ang="0">
                  <a:pos x="T6" y="T7"/>
                </a:cxn>
              </a:cxnLst>
              <a:rect l="0" t="0" r="r" b="b"/>
              <a:pathLst>
                <a:path w="7" h="4">
                  <a:moveTo>
                    <a:pt x="1" y="3"/>
                  </a:moveTo>
                  <a:cubicBezTo>
                    <a:pt x="0" y="0"/>
                    <a:pt x="7" y="1"/>
                    <a:pt x="5" y="4"/>
                  </a:cubicBezTo>
                  <a:cubicBezTo>
                    <a:pt x="2" y="4"/>
                    <a:pt x="2" y="4"/>
                    <a:pt x="2" y="4"/>
                  </a:cubicBezTo>
                  <a:cubicBezTo>
                    <a:pt x="3" y="3"/>
                    <a:pt x="2" y="3"/>
                    <a:pt x="1"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4" name="Freeform 79"/>
            <p:cNvSpPr/>
            <p:nvPr/>
          </p:nvSpPr>
          <p:spPr bwMode="auto">
            <a:xfrm>
              <a:off x="7561262" y="3238500"/>
              <a:ext cx="79375" cy="55563"/>
            </a:xfrm>
            <a:custGeom>
              <a:avLst/>
              <a:gdLst>
                <a:gd name="T0" fmla="*/ 16 w 21"/>
                <a:gd name="T1" fmla="*/ 0 h 15"/>
                <a:gd name="T2" fmla="*/ 20 w 21"/>
                <a:gd name="T3" fmla="*/ 0 h 15"/>
                <a:gd name="T4" fmla="*/ 20 w 21"/>
                <a:gd name="T5" fmla="*/ 5 h 15"/>
                <a:gd name="T6" fmla="*/ 17 w 21"/>
                <a:gd name="T7" fmla="*/ 6 h 15"/>
                <a:gd name="T8" fmla="*/ 17 w 21"/>
                <a:gd name="T9" fmla="*/ 10 h 15"/>
                <a:gd name="T10" fmla="*/ 14 w 21"/>
                <a:gd name="T11" fmla="*/ 12 h 15"/>
                <a:gd name="T12" fmla="*/ 2 w 21"/>
                <a:gd name="T13" fmla="*/ 7 h 15"/>
                <a:gd name="T14" fmla="*/ 16 w 21"/>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5">
                  <a:moveTo>
                    <a:pt x="16" y="0"/>
                  </a:moveTo>
                  <a:cubicBezTo>
                    <a:pt x="20" y="0"/>
                    <a:pt x="20" y="0"/>
                    <a:pt x="20" y="0"/>
                  </a:cubicBezTo>
                  <a:cubicBezTo>
                    <a:pt x="20" y="2"/>
                    <a:pt x="21" y="3"/>
                    <a:pt x="20" y="5"/>
                  </a:cubicBezTo>
                  <a:cubicBezTo>
                    <a:pt x="20" y="6"/>
                    <a:pt x="17" y="5"/>
                    <a:pt x="17" y="6"/>
                  </a:cubicBezTo>
                  <a:cubicBezTo>
                    <a:pt x="17" y="7"/>
                    <a:pt x="19" y="9"/>
                    <a:pt x="17" y="10"/>
                  </a:cubicBezTo>
                  <a:cubicBezTo>
                    <a:pt x="15" y="9"/>
                    <a:pt x="14" y="9"/>
                    <a:pt x="14" y="12"/>
                  </a:cubicBezTo>
                  <a:cubicBezTo>
                    <a:pt x="10" y="10"/>
                    <a:pt x="0" y="15"/>
                    <a:pt x="2" y="7"/>
                  </a:cubicBezTo>
                  <a:cubicBezTo>
                    <a:pt x="9" y="10"/>
                    <a:pt x="14" y="6"/>
                    <a:pt x="16"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5" name="Freeform 80"/>
            <p:cNvSpPr/>
            <p:nvPr/>
          </p:nvSpPr>
          <p:spPr bwMode="auto">
            <a:xfrm>
              <a:off x="6878637" y="3321050"/>
              <a:ext cx="41275" cy="22225"/>
            </a:xfrm>
            <a:custGeom>
              <a:avLst/>
              <a:gdLst>
                <a:gd name="T0" fmla="*/ 11 w 11"/>
                <a:gd name="T1" fmla="*/ 1 h 6"/>
                <a:gd name="T2" fmla="*/ 0 w 11"/>
                <a:gd name="T3" fmla="*/ 5 h 6"/>
                <a:gd name="T4" fmla="*/ 11 w 11"/>
                <a:gd name="T5" fmla="*/ 1 h 6"/>
              </a:gdLst>
              <a:ahLst/>
              <a:cxnLst>
                <a:cxn ang="0">
                  <a:pos x="T0" y="T1"/>
                </a:cxn>
                <a:cxn ang="0">
                  <a:pos x="T2" y="T3"/>
                </a:cxn>
                <a:cxn ang="0">
                  <a:pos x="T4" y="T5"/>
                </a:cxn>
              </a:cxnLst>
              <a:rect l="0" t="0" r="r" b="b"/>
              <a:pathLst>
                <a:path w="11" h="6">
                  <a:moveTo>
                    <a:pt x="11" y="1"/>
                  </a:moveTo>
                  <a:cubicBezTo>
                    <a:pt x="9" y="3"/>
                    <a:pt x="6" y="6"/>
                    <a:pt x="0" y="5"/>
                  </a:cubicBezTo>
                  <a:cubicBezTo>
                    <a:pt x="0" y="0"/>
                    <a:pt x="6" y="1"/>
                    <a:pt x="11"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6" name="Freeform 81"/>
            <p:cNvSpPr/>
            <p:nvPr/>
          </p:nvSpPr>
          <p:spPr bwMode="auto">
            <a:xfrm>
              <a:off x="6942137" y="3321050"/>
              <a:ext cx="41275" cy="14288"/>
            </a:xfrm>
            <a:custGeom>
              <a:avLst/>
              <a:gdLst>
                <a:gd name="T0" fmla="*/ 11 w 11"/>
                <a:gd name="T1" fmla="*/ 1 h 4"/>
                <a:gd name="T2" fmla="*/ 0 w 11"/>
                <a:gd name="T3" fmla="*/ 4 h 4"/>
                <a:gd name="T4" fmla="*/ 11 w 11"/>
                <a:gd name="T5" fmla="*/ 1 h 4"/>
              </a:gdLst>
              <a:ahLst/>
              <a:cxnLst>
                <a:cxn ang="0">
                  <a:pos x="T0" y="T1"/>
                </a:cxn>
                <a:cxn ang="0">
                  <a:pos x="T2" y="T3"/>
                </a:cxn>
                <a:cxn ang="0">
                  <a:pos x="T4" y="T5"/>
                </a:cxn>
              </a:cxnLst>
              <a:rect l="0" t="0" r="r" b="b"/>
              <a:pathLst>
                <a:path w="11" h="4">
                  <a:moveTo>
                    <a:pt x="11" y="1"/>
                  </a:moveTo>
                  <a:cubicBezTo>
                    <a:pt x="10" y="4"/>
                    <a:pt x="5" y="4"/>
                    <a:pt x="0" y="4"/>
                  </a:cubicBezTo>
                  <a:cubicBezTo>
                    <a:pt x="1" y="0"/>
                    <a:pt x="6" y="1"/>
                    <a:pt x="11"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7" name="Freeform 82"/>
            <p:cNvSpPr/>
            <p:nvPr/>
          </p:nvSpPr>
          <p:spPr bwMode="auto">
            <a:xfrm>
              <a:off x="7021512" y="3321050"/>
              <a:ext cx="71438" cy="47625"/>
            </a:xfrm>
            <a:custGeom>
              <a:avLst/>
              <a:gdLst>
                <a:gd name="T0" fmla="*/ 18 w 19"/>
                <a:gd name="T1" fmla="*/ 1 h 13"/>
                <a:gd name="T2" fmla="*/ 17 w 19"/>
                <a:gd name="T3" fmla="*/ 6 h 13"/>
                <a:gd name="T4" fmla="*/ 14 w 19"/>
                <a:gd name="T5" fmla="*/ 6 h 13"/>
                <a:gd name="T6" fmla="*/ 1 w 19"/>
                <a:gd name="T7" fmla="*/ 12 h 13"/>
                <a:gd name="T8" fmla="*/ 6 w 19"/>
                <a:gd name="T9" fmla="*/ 8 h 13"/>
                <a:gd name="T10" fmla="*/ 8 w 19"/>
                <a:gd name="T11" fmla="*/ 5 h 13"/>
                <a:gd name="T12" fmla="*/ 11 w 19"/>
                <a:gd name="T13" fmla="*/ 2 h 13"/>
                <a:gd name="T14" fmla="*/ 18 w 19"/>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8" y="1"/>
                  </a:moveTo>
                  <a:cubicBezTo>
                    <a:pt x="19" y="4"/>
                    <a:pt x="18" y="5"/>
                    <a:pt x="17" y="6"/>
                  </a:cubicBezTo>
                  <a:cubicBezTo>
                    <a:pt x="16" y="7"/>
                    <a:pt x="14" y="6"/>
                    <a:pt x="14" y="6"/>
                  </a:cubicBezTo>
                  <a:cubicBezTo>
                    <a:pt x="12" y="9"/>
                    <a:pt x="8" y="13"/>
                    <a:pt x="1" y="12"/>
                  </a:cubicBezTo>
                  <a:cubicBezTo>
                    <a:pt x="0" y="9"/>
                    <a:pt x="4" y="9"/>
                    <a:pt x="6" y="8"/>
                  </a:cubicBezTo>
                  <a:cubicBezTo>
                    <a:pt x="7" y="7"/>
                    <a:pt x="7" y="6"/>
                    <a:pt x="8" y="5"/>
                  </a:cubicBezTo>
                  <a:cubicBezTo>
                    <a:pt x="9" y="4"/>
                    <a:pt x="11" y="4"/>
                    <a:pt x="11" y="2"/>
                  </a:cubicBezTo>
                  <a:cubicBezTo>
                    <a:pt x="15" y="3"/>
                    <a:pt x="15" y="0"/>
                    <a:pt x="18"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8" name="Freeform 83"/>
            <p:cNvSpPr/>
            <p:nvPr/>
          </p:nvSpPr>
          <p:spPr bwMode="auto">
            <a:xfrm>
              <a:off x="8089900" y="3924300"/>
              <a:ext cx="38100" cy="52388"/>
            </a:xfrm>
            <a:custGeom>
              <a:avLst/>
              <a:gdLst>
                <a:gd name="T0" fmla="*/ 1 w 10"/>
                <a:gd name="T1" fmla="*/ 0 h 14"/>
                <a:gd name="T2" fmla="*/ 2 w 10"/>
                <a:gd name="T3" fmla="*/ 2 h 14"/>
                <a:gd name="T4" fmla="*/ 7 w 10"/>
                <a:gd name="T5" fmla="*/ 7 h 14"/>
                <a:gd name="T6" fmla="*/ 8 w 10"/>
                <a:gd name="T7" fmla="*/ 14 h 14"/>
                <a:gd name="T8" fmla="*/ 4 w 10"/>
                <a:gd name="T9" fmla="*/ 14 h 14"/>
                <a:gd name="T10" fmla="*/ 0 w 10"/>
                <a:gd name="T11" fmla="*/ 2 h 14"/>
                <a:gd name="T12" fmla="*/ 1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 y="0"/>
                  </a:moveTo>
                  <a:cubicBezTo>
                    <a:pt x="2" y="0"/>
                    <a:pt x="2" y="1"/>
                    <a:pt x="2" y="2"/>
                  </a:cubicBezTo>
                  <a:cubicBezTo>
                    <a:pt x="1" y="4"/>
                    <a:pt x="9" y="5"/>
                    <a:pt x="7" y="7"/>
                  </a:cubicBezTo>
                  <a:cubicBezTo>
                    <a:pt x="4" y="9"/>
                    <a:pt x="10" y="7"/>
                    <a:pt x="8" y="14"/>
                  </a:cubicBezTo>
                  <a:cubicBezTo>
                    <a:pt x="6" y="14"/>
                    <a:pt x="4" y="11"/>
                    <a:pt x="4" y="14"/>
                  </a:cubicBezTo>
                  <a:cubicBezTo>
                    <a:pt x="2" y="12"/>
                    <a:pt x="1" y="6"/>
                    <a:pt x="0" y="2"/>
                  </a:cubicBezTo>
                  <a:cubicBezTo>
                    <a:pt x="1" y="2"/>
                    <a:pt x="1" y="1"/>
                    <a:pt x="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79" name="Freeform 84"/>
            <p:cNvSpPr/>
            <p:nvPr/>
          </p:nvSpPr>
          <p:spPr bwMode="auto">
            <a:xfrm>
              <a:off x="8097837" y="3968750"/>
              <a:ext cx="85725" cy="117475"/>
            </a:xfrm>
            <a:custGeom>
              <a:avLst/>
              <a:gdLst>
                <a:gd name="T0" fmla="*/ 7 w 23"/>
                <a:gd name="T1" fmla="*/ 0 h 31"/>
                <a:gd name="T2" fmla="*/ 9 w 23"/>
                <a:gd name="T3" fmla="*/ 2 h 31"/>
                <a:gd name="T4" fmla="*/ 12 w 23"/>
                <a:gd name="T5" fmla="*/ 2 h 31"/>
                <a:gd name="T6" fmla="*/ 23 w 23"/>
                <a:gd name="T7" fmla="*/ 7 h 31"/>
                <a:gd name="T8" fmla="*/ 23 w 23"/>
                <a:gd name="T9" fmla="*/ 14 h 31"/>
                <a:gd name="T10" fmla="*/ 19 w 23"/>
                <a:gd name="T11" fmla="*/ 14 h 31"/>
                <a:gd name="T12" fmla="*/ 17 w 23"/>
                <a:gd name="T13" fmla="*/ 17 h 31"/>
                <a:gd name="T14" fmla="*/ 16 w 23"/>
                <a:gd name="T15" fmla="*/ 26 h 31"/>
                <a:gd name="T16" fmla="*/ 14 w 23"/>
                <a:gd name="T17" fmla="*/ 28 h 31"/>
                <a:gd name="T18" fmla="*/ 7 w 23"/>
                <a:gd name="T19" fmla="*/ 30 h 31"/>
                <a:gd name="T20" fmla="*/ 6 w 23"/>
                <a:gd name="T21" fmla="*/ 26 h 31"/>
                <a:gd name="T22" fmla="*/ 9 w 23"/>
                <a:gd name="T23" fmla="*/ 23 h 31"/>
                <a:gd name="T24" fmla="*/ 0 w 23"/>
                <a:gd name="T25" fmla="*/ 19 h 31"/>
                <a:gd name="T26" fmla="*/ 6 w 23"/>
                <a:gd name="T27" fmla="*/ 13 h 31"/>
                <a:gd name="T28" fmla="*/ 7 w 2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7" y="0"/>
                  </a:moveTo>
                  <a:cubicBezTo>
                    <a:pt x="9" y="0"/>
                    <a:pt x="9" y="1"/>
                    <a:pt x="9" y="2"/>
                  </a:cubicBezTo>
                  <a:cubicBezTo>
                    <a:pt x="9" y="4"/>
                    <a:pt x="12" y="2"/>
                    <a:pt x="12" y="2"/>
                  </a:cubicBezTo>
                  <a:cubicBezTo>
                    <a:pt x="16" y="4"/>
                    <a:pt x="15" y="9"/>
                    <a:pt x="23" y="7"/>
                  </a:cubicBezTo>
                  <a:cubicBezTo>
                    <a:pt x="23" y="14"/>
                    <a:pt x="23" y="14"/>
                    <a:pt x="23" y="14"/>
                  </a:cubicBezTo>
                  <a:cubicBezTo>
                    <a:pt x="19" y="14"/>
                    <a:pt x="19" y="14"/>
                    <a:pt x="19" y="14"/>
                  </a:cubicBezTo>
                  <a:cubicBezTo>
                    <a:pt x="19" y="16"/>
                    <a:pt x="18" y="17"/>
                    <a:pt x="17" y="17"/>
                  </a:cubicBezTo>
                  <a:cubicBezTo>
                    <a:pt x="20" y="21"/>
                    <a:pt x="16" y="22"/>
                    <a:pt x="16" y="26"/>
                  </a:cubicBezTo>
                  <a:cubicBezTo>
                    <a:pt x="16" y="27"/>
                    <a:pt x="11" y="28"/>
                    <a:pt x="14" y="28"/>
                  </a:cubicBezTo>
                  <a:cubicBezTo>
                    <a:pt x="15" y="31"/>
                    <a:pt x="10" y="29"/>
                    <a:pt x="7" y="30"/>
                  </a:cubicBezTo>
                  <a:cubicBezTo>
                    <a:pt x="8" y="28"/>
                    <a:pt x="6" y="27"/>
                    <a:pt x="6" y="26"/>
                  </a:cubicBezTo>
                  <a:cubicBezTo>
                    <a:pt x="6" y="23"/>
                    <a:pt x="7" y="23"/>
                    <a:pt x="9" y="23"/>
                  </a:cubicBezTo>
                  <a:cubicBezTo>
                    <a:pt x="7" y="21"/>
                    <a:pt x="6" y="17"/>
                    <a:pt x="0" y="19"/>
                  </a:cubicBezTo>
                  <a:cubicBezTo>
                    <a:pt x="0" y="15"/>
                    <a:pt x="4" y="15"/>
                    <a:pt x="6" y="13"/>
                  </a:cubicBezTo>
                  <a:cubicBezTo>
                    <a:pt x="7" y="6"/>
                    <a:pt x="6" y="6"/>
                    <a:pt x="7"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0" name="Freeform 85"/>
            <p:cNvSpPr/>
            <p:nvPr/>
          </p:nvSpPr>
          <p:spPr bwMode="auto">
            <a:xfrm>
              <a:off x="7481887" y="4067175"/>
              <a:ext cx="76200" cy="77788"/>
            </a:xfrm>
            <a:custGeom>
              <a:avLst/>
              <a:gdLst>
                <a:gd name="T0" fmla="*/ 19 w 20"/>
                <a:gd name="T1" fmla="*/ 1 h 21"/>
                <a:gd name="T2" fmla="*/ 19 w 20"/>
                <a:gd name="T3" fmla="*/ 9 h 21"/>
                <a:gd name="T4" fmla="*/ 17 w 20"/>
                <a:gd name="T5" fmla="*/ 7 h 21"/>
                <a:gd name="T6" fmla="*/ 16 w 20"/>
                <a:gd name="T7" fmla="*/ 8 h 21"/>
                <a:gd name="T8" fmla="*/ 16 w 20"/>
                <a:gd name="T9" fmla="*/ 15 h 21"/>
                <a:gd name="T10" fmla="*/ 13 w 20"/>
                <a:gd name="T11" fmla="*/ 15 h 21"/>
                <a:gd name="T12" fmla="*/ 13 w 20"/>
                <a:gd name="T13" fmla="*/ 18 h 21"/>
                <a:gd name="T14" fmla="*/ 9 w 20"/>
                <a:gd name="T15" fmla="*/ 21 h 21"/>
                <a:gd name="T16" fmla="*/ 6 w 20"/>
                <a:gd name="T17" fmla="*/ 16 h 21"/>
                <a:gd name="T18" fmla="*/ 3 w 20"/>
                <a:gd name="T19" fmla="*/ 14 h 21"/>
                <a:gd name="T20" fmla="*/ 0 w 20"/>
                <a:gd name="T21" fmla="*/ 5 h 21"/>
                <a:gd name="T22" fmla="*/ 12 w 20"/>
                <a:gd name="T23" fmla="*/ 2 h 21"/>
                <a:gd name="T24" fmla="*/ 19 w 20"/>
                <a:gd name="T25"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19" y="1"/>
                  </a:moveTo>
                  <a:cubicBezTo>
                    <a:pt x="18" y="3"/>
                    <a:pt x="20" y="6"/>
                    <a:pt x="19" y="9"/>
                  </a:cubicBezTo>
                  <a:cubicBezTo>
                    <a:pt x="18" y="10"/>
                    <a:pt x="17" y="8"/>
                    <a:pt x="17" y="7"/>
                  </a:cubicBezTo>
                  <a:cubicBezTo>
                    <a:pt x="17" y="7"/>
                    <a:pt x="16" y="7"/>
                    <a:pt x="16" y="8"/>
                  </a:cubicBezTo>
                  <a:cubicBezTo>
                    <a:pt x="15" y="10"/>
                    <a:pt x="17" y="13"/>
                    <a:pt x="16" y="15"/>
                  </a:cubicBezTo>
                  <a:cubicBezTo>
                    <a:pt x="16" y="15"/>
                    <a:pt x="13" y="15"/>
                    <a:pt x="13" y="15"/>
                  </a:cubicBezTo>
                  <a:cubicBezTo>
                    <a:pt x="13" y="15"/>
                    <a:pt x="13" y="17"/>
                    <a:pt x="13" y="18"/>
                  </a:cubicBezTo>
                  <a:cubicBezTo>
                    <a:pt x="12" y="19"/>
                    <a:pt x="9" y="18"/>
                    <a:pt x="9" y="21"/>
                  </a:cubicBezTo>
                  <a:cubicBezTo>
                    <a:pt x="7" y="20"/>
                    <a:pt x="7" y="18"/>
                    <a:pt x="6" y="16"/>
                  </a:cubicBezTo>
                  <a:cubicBezTo>
                    <a:pt x="5" y="16"/>
                    <a:pt x="3" y="14"/>
                    <a:pt x="3" y="14"/>
                  </a:cubicBezTo>
                  <a:cubicBezTo>
                    <a:pt x="2" y="11"/>
                    <a:pt x="3" y="7"/>
                    <a:pt x="0" y="5"/>
                  </a:cubicBezTo>
                  <a:cubicBezTo>
                    <a:pt x="2" y="3"/>
                    <a:pt x="7" y="3"/>
                    <a:pt x="12" y="2"/>
                  </a:cubicBezTo>
                  <a:cubicBezTo>
                    <a:pt x="14" y="2"/>
                    <a:pt x="16" y="0"/>
                    <a:pt x="19"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1" name="Freeform 86"/>
            <p:cNvSpPr/>
            <p:nvPr/>
          </p:nvSpPr>
          <p:spPr bwMode="auto">
            <a:xfrm>
              <a:off x="2813050" y="706437"/>
              <a:ext cx="1290638" cy="963613"/>
            </a:xfrm>
            <a:custGeom>
              <a:avLst/>
              <a:gdLst>
                <a:gd name="T0" fmla="*/ 244 w 344"/>
                <a:gd name="T1" fmla="*/ 29 h 257"/>
                <a:gd name="T2" fmla="*/ 258 w 344"/>
                <a:gd name="T3" fmla="*/ 30 h 257"/>
                <a:gd name="T4" fmla="*/ 277 w 344"/>
                <a:gd name="T5" fmla="*/ 26 h 257"/>
                <a:gd name="T6" fmla="*/ 289 w 344"/>
                <a:gd name="T7" fmla="*/ 27 h 257"/>
                <a:gd name="T8" fmla="*/ 287 w 344"/>
                <a:gd name="T9" fmla="*/ 31 h 257"/>
                <a:gd name="T10" fmla="*/ 324 w 344"/>
                <a:gd name="T11" fmla="*/ 24 h 257"/>
                <a:gd name="T12" fmla="*/ 343 w 344"/>
                <a:gd name="T13" fmla="*/ 29 h 257"/>
                <a:gd name="T14" fmla="*/ 318 w 344"/>
                <a:gd name="T15" fmla="*/ 41 h 257"/>
                <a:gd name="T16" fmla="*/ 311 w 344"/>
                <a:gd name="T17" fmla="*/ 51 h 257"/>
                <a:gd name="T18" fmla="*/ 298 w 344"/>
                <a:gd name="T19" fmla="*/ 65 h 257"/>
                <a:gd name="T20" fmla="*/ 301 w 344"/>
                <a:gd name="T21" fmla="*/ 78 h 257"/>
                <a:gd name="T22" fmla="*/ 293 w 344"/>
                <a:gd name="T23" fmla="*/ 90 h 257"/>
                <a:gd name="T24" fmla="*/ 303 w 344"/>
                <a:gd name="T25" fmla="*/ 107 h 257"/>
                <a:gd name="T26" fmla="*/ 294 w 344"/>
                <a:gd name="T27" fmla="*/ 120 h 257"/>
                <a:gd name="T28" fmla="*/ 284 w 344"/>
                <a:gd name="T29" fmla="*/ 131 h 257"/>
                <a:gd name="T30" fmla="*/ 298 w 344"/>
                <a:gd name="T31" fmla="*/ 156 h 257"/>
                <a:gd name="T32" fmla="*/ 276 w 344"/>
                <a:gd name="T33" fmla="*/ 153 h 257"/>
                <a:gd name="T34" fmla="*/ 275 w 344"/>
                <a:gd name="T35" fmla="*/ 162 h 257"/>
                <a:gd name="T36" fmla="*/ 265 w 344"/>
                <a:gd name="T37" fmla="*/ 176 h 257"/>
                <a:gd name="T38" fmla="*/ 242 w 344"/>
                <a:gd name="T39" fmla="*/ 182 h 257"/>
                <a:gd name="T40" fmla="*/ 231 w 344"/>
                <a:gd name="T41" fmla="*/ 189 h 257"/>
                <a:gd name="T42" fmla="*/ 224 w 344"/>
                <a:gd name="T43" fmla="*/ 197 h 257"/>
                <a:gd name="T44" fmla="*/ 193 w 344"/>
                <a:gd name="T45" fmla="*/ 205 h 257"/>
                <a:gd name="T46" fmla="*/ 185 w 344"/>
                <a:gd name="T47" fmla="*/ 218 h 257"/>
                <a:gd name="T48" fmla="*/ 176 w 344"/>
                <a:gd name="T49" fmla="*/ 229 h 257"/>
                <a:gd name="T50" fmla="*/ 174 w 344"/>
                <a:gd name="T51" fmla="*/ 240 h 257"/>
                <a:gd name="T52" fmla="*/ 155 w 344"/>
                <a:gd name="T53" fmla="*/ 252 h 257"/>
                <a:gd name="T54" fmla="*/ 136 w 344"/>
                <a:gd name="T55" fmla="*/ 242 h 257"/>
                <a:gd name="T56" fmla="*/ 124 w 344"/>
                <a:gd name="T57" fmla="*/ 228 h 257"/>
                <a:gd name="T58" fmla="*/ 117 w 344"/>
                <a:gd name="T59" fmla="*/ 218 h 257"/>
                <a:gd name="T60" fmla="*/ 112 w 344"/>
                <a:gd name="T61" fmla="*/ 197 h 257"/>
                <a:gd name="T62" fmla="*/ 115 w 344"/>
                <a:gd name="T63" fmla="*/ 190 h 257"/>
                <a:gd name="T64" fmla="*/ 124 w 344"/>
                <a:gd name="T65" fmla="*/ 179 h 257"/>
                <a:gd name="T66" fmla="*/ 119 w 344"/>
                <a:gd name="T67" fmla="*/ 165 h 257"/>
                <a:gd name="T68" fmla="*/ 122 w 344"/>
                <a:gd name="T69" fmla="*/ 153 h 257"/>
                <a:gd name="T70" fmla="*/ 108 w 344"/>
                <a:gd name="T71" fmla="*/ 149 h 257"/>
                <a:gd name="T72" fmla="*/ 98 w 344"/>
                <a:gd name="T73" fmla="*/ 131 h 257"/>
                <a:gd name="T74" fmla="*/ 88 w 344"/>
                <a:gd name="T75" fmla="*/ 111 h 257"/>
                <a:gd name="T76" fmla="*/ 63 w 344"/>
                <a:gd name="T77" fmla="*/ 99 h 257"/>
                <a:gd name="T78" fmla="*/ 28 w 344"/>
                <a:gd name="T79" fmla="*/ 100 h 257"/>
                <a:gd name="T80" fmla="*/ 28 w 344"/>
                <a:gd name="T81" fmla="*/ 92 h 257"/>
                <a:gd name="T82" fmla="*/ 14 w 344"/>
                <a:gd name="T83" fmla="*/ 79 h 257"/>
                <a:gd name="T84" fmla="*/ 21 w 344"/>
                <a:gd name="T85" fmla="*/ 66 h 257"/>
                <a:gd name="T86" fmla="*/ 37 w 344"/>
                <a:gd name="T87" fmla="*/ 59 h 257"/>
                <a:gd name="T88" fmla="*/ 40 w 344"/>
                <a:gd name="T89" fmla="*/ 51 h 257"/>
                <a:gd name="T90" fmla="*/ 36 w 344"/>
                <a:gd name="T91" fmla="*/ 45 h 257"/>
                <a:gd name="T92" fmla="*/ 49 w 344"/>
                <a:gd name="T93" fmla="*/ 41 h 257"/>
                <a:gd name="T94" fmla="*/ 63 w 344"/>
                <a:gd name="T95" fmla="*/ 27 h 257"/>
                <a:gd name="T96" fmla="*/ 105 w 344"/>
                <a:gd name="T97" fmla="*/ 22 h 257"/>
                <a:gd name="T98" fmla="*/ 124 w 344"/>
                <a:gd name="T99" fmla="*/ 27 h 257"/>
                <a:gd name="T100" fmla="*/ 143 w 344"/>
                <a:gd name="T101" fmla="*/ 17 h 257"/>
                <a:gd name="T102" fmla="*/ 160 w 344"/>
                <a:gd name="T103" fmla="*/ 19 h 257"/>
                <a:gd name="T104" fmla="*/ 165 w 344"/>
                <a:gd name="T105" fmla="*/ 9 h 257"/>
                <a:gd name="T106" fmla="*/ 197 w 344"/>
                <a:gd name="T107" fmla="*/ 2 h 257"/>
                <a:gd name="T108" fmla="*/ 242 w 344"/>
                <a:gd name="T109" fmla="*/ 1 h 257"/>
                <a:gd name="T110" fmla="*/ 276 w 344"/>
                <a:gd name="T111" fmla="*/ 12 h 257"/>
                <a:gd name="T112" fmla="*/ 287 w 344"/>
                <a:gd name="T113" fmla="*/ 20 h 257"/>
                <a:gd name="T114" fmla="*/ 239 w 344"/>
                <a:gd name="T115" fmla="*/ 2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257">
                  <a:moveTo>
                    <a:pt x="232" y="26"/>
                  </a:moveTo>
                  <a:cubicBezTo>
                    <a:pt x="233" y="27"/>
                    <a:pt x="235" y="27"/>
                    <a:pt x="235" y="29"/>
                  </a:cubicBezTo>
                  <a:cubicBezTo>
                    <a:pt x="237" y="30"/>
                    <a:pt x="239" y="27"/>
                    <a:pt x="239" y="27"/>
                  </a:cubicBezTo>
                  <a:cubicBezTo>
                    <a:pt x="242" y="27"/>
                    <a:pt x="242" y="29"/>
                    <a:pt x="244" y="29"/>
                  </a:cubicBezTo>
                  <a:cubicBezTo>
                    <a:pt x="245" y="28"/>
                    <a:pt x="245" y="27"/>
                    <a:pt x="246"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30"/>
                    <a:pt x="269" y="29"/>
                    <a:pt x="270" y="29"/>
                  </a:cubicBezTo>
                  <a:cubicBezTo>
                    <a:pt x="271" y="28"/>
                    <a:pt x="277" y="26"/>
                    <a:pt x="277" y="26"/>
                  </a:cubicBezTo>
                  <a:cubicBezTo>
                    <a:pt x="280" y="29"/>
                    <a:pt x="276" y="25"/>
                    <a:pt x="279" y="24"/>
                  </a:cubicBezTo>
                  <a:cubicBezTo>
                    <a:pt x="279" y="24"/>
                    <a:pt x="283" y="25"/>
                    <a:pt x="283" y="24"/>
                  </a:cubicBezTo>
                  <a:cubicBezTo>
                    <a:pt x="284" y="24"/>
                    <a:pt x="286" y="22"/>
                    <a:pt x="290" y="23"/>
                  </a:cubicBezTo>
                  <a:cubicBezTo>
                    <a:pt x="290" y="25"/>
                    <a:pt x="290" y="27"/>
                    <a:pt x="289" y="27"/>
                  </a:cubicBezTo>
                  <a:cubicBezTo>
                    <a:pt x="288" y="28"/>
                    <a:pt x="287" y="29"/>
                    <a:pt x="286" y="30"/>
                  </a:cubicBezTo>
                  <a:cubicBezTo>
                    <a:pt x="284" y="32"/>
                    <a:pt x="284" y="35"/>
                    <a:pt x="280" y="34"/>
                  </a:cubicBezTo>
                  <a:cubicBezTo>
                    <a:pt x="281" y="38"/>
                    <a:pt x="283" y="33"/>
                    <a:pt x="286" y="34"/>
                  </a:cubicBezTo>
                  <a:cubicBezTo>
                    <a:pt x="287" y="35"/>
                    <a:pt x="286" y="32"/>
                    <a:pt x="287" y="31"/>
                  </a:cubicBezTo>
                  <a:cubicBezTo>
                    <a:pt x="289" y="30"/>
                    <a:pt x="294" y="32"/>
                    <a:pt x="294" y="29"/>
                  </a:cubicBezTo>
                  <a:cubicBezTo>
                    <a:pt x="298" y="33"/>
                    <a:pt x="306" y="26"/>
                    <a:pt x="308" y="30"/>
                  </a:cubicBezTo>
                  <a:cubicBezTo>
                    <a:pt x="310" y="29"/>
                    <a:pt x="311" y="27"/>
                    <a:pt x="312" y="26"/>
                  </a:cubicBezTo>
                  <a:cubicBezTo>
                    <a:pt x="317" y="27"/>
                    <a:pt x="320" y="24"/>
                    <a:pt x="324" y="24"/>
                  </a:cubicBezTo>
                  <a:cubicBezTo>
                    <a:pt x="323" y="24"/>
                    <a:pt x="325" y="26"/>
                    <a:pt x="325" y="26"/>
                  </a:cubicBezTo>
                  <a:cubicBezTo>
                    <a:pt x="326" y="26"/>
                    <a:pt x="331" y="25"/>
                    <a:pt x="332" y="26"/>
                  </a:cubicBezTo>
                  <a:cubicBezTo>
                    <a:pt x="334" y="28"/>
                    <a:pt x="333" y="25"/>
                    <a:pt x="335" y="26"/>
                  </a:cubicBezTo>
                  <a:cubicBezTo>
                    <a:pt x="338" y="26"/>
                    <a:pt x="340" y="29"/>
                    <a:pt x="343" y="29"/>
                  </a:cubicBezTo>
                  <a:cubicBezTo>
                    <a:pt x="344" y="32"/>
                    <a:pt x="342" y="31"/>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6"/>
                    <a:pt x="319" y="45"/>
                    <a:pt x="321" y="45"/>
                  </a:cubicBezTo>
                  <a:cubicBezTo>
                    <a:pt x="319" y="49"/>
                    <a:pt x="312" y="49"/>
                    <a:pt x="311" y="54"/>
                  </a:cubicBezTo>
                  <a:cubicBezTo>
                    <a:pt x="308" y="54"/>
                    <a:pt x="312" y="51"/>
                    <a:pt x="311" y="51"/>
                  </a:cubicBezTo>
                  <a:cubicBezTo>
                    <a:pt x="310" y="51"/>
                    <a:pt x="307" y="53"/>
                    <a:pt x="304" y="54"/>
                  </a:cubicBezTo>
                  <a:cubicBezTo>
                    <a:pt x="304" y="55"/>
                    <a:pt x="306" y="55"/>
                    <a:pt x="307" y="55"/>
                  </a:cubicBezTo>
                  <a:cubicBezTo>
                    <a:pt x="303" y="58"/>
                    <a:pt x="305" y="57"/>
                    <a:pt x="304" y="62"/>
                  </a:cubicBezTo>
                  <a:cubicBezTo>
                    <a:pt x="304" y="64"/>
                    <a:pt x="299" y="64"/>
                    <a:pt x="298" y="65"/>
                  </a:cubicBezTo>
                  <a:cubicBezTo>
                    <a:pt x="298" y="66"/>
                    <a:pt x="299" y="69"/>
                    <a:pt x="298" y="69"/>
                  </a:cubicBezTo>
                  <a:cubicBezTo>
                    <a:pt x="297" y="70"/>
                    <a:pt x="295" y="70"/>
                    <a:pt x="293" y="71"/>
                  </a:cubicBezTo>
                  <a:cubicBezTo>
                    <a:pt x="293" y="73"/>
                    <a:pt x="295" y="73"/>
                    <a:pt x="296" y="75"/>
                  </a:cubicBezTo>
                  <a:cubicBezTo>
                    <a:pt x="296" y="78"/>
                    <a:pt x="300" y="77"/>
                    <a:pt x="301" y="78"/>
                  </a:cubicBezTo>
                  <a:cubicBezTo>
                    <a:pt x="302" y="78"/>
                    <a:pt x="301" y="80"/>
                    <a:pt x="301" y="80"/>
                  </a:cubicBezTo>
                  <a:cubicBezTo>
                    <a:pt x="302" y="81"/>
                    <a:pt x="304" y="81"/>
                    <a:pt x="305" y="82"/>
                  </a:cubicBezTo>
                  <a:cubicBezTo>
                    <a:pt x="305" y="84"/>
                    <a:pt x="307" y="85"/>
                    <a:pt x="307" y="88"/>
                  </a:cubicBezTo>
                  <a:cubicBezTo>
                    <a:pt x="302" y="89"/>
                    <a:pt x="298" y="88"/>
                    <a:pt x="293" y="90"/>
                  </a:cubicBezTo>
                  <a:cubicBezTo>
                    <a:pt x="296" y="94"/>
                    <a:pt x="299" y="98"/>
                    <a:pt x="307" y="97"/>
                  </a:cubicBezTo>
                  <a:cubicBezTo>
                    <a:pt x="306" y="100"/>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6"/>
                  </a:cubicBezTo>
                  <a:cubicBezTo>
                    <a:pt x="304" y="120"/>
                    <a:pt x="301" y="115"/>
                    <a:pt x="298" y="116"/>
                  </a:cubicBezTo>
                  <a:cubicBezTo>
                    <a:pt x="296" y="116"/>
                    <a:pt x="297" y="120"/>
                    <a:pt x="294" y="120"/>
                  </a:cubicBezTo>
                  <a:cubicBezTo>
                    <a:pt x="294" y="122"/>
                    <a:pt x="295" y="123"/>
                    <a:pt x="297" y="124"/>
                  </a:cubicBezTo>
                  <a:cubicBezTo>
                    <a:pt x="297" y="126"/>
                    <a:pt x="293" y="125"/>
                    <a:pt x="291" y="125"/>
                  </a:cubicBezTo>
                  <a:cubicBezTo>
                    <a:pt x="287" y="126"/>
                    <a:pt x="284" y="129"/>
                    <a:pt x="280" y="130"/>
                  </a:cubicBezTo>
                  <a:cubicBezTo>
                    <a:pt x="280" y="132"/>
                    <a:pt x="283" y="130"/>
                    <a:pt x="284" y="131"/>
                  </a:cubicBezTo>
                  <a:cubicBezTo>
                    <a:pt x="286" y="132"/>
                    <a:pt x="287" y="136"/>
                    <a:pt x="290" y="135"/>
                  </a:cubicBezTo>
                  <a:cubicBezTo>
                    <a:pt x="291" y="138"/>
                    <a:pt x="288" y="138"/>
                    <a:pt x="287" y="139"/>
                  </a:cubicBezTo>
                  <a:cubicBezTo>
                    <a:pt x="286" y="141"/>
                    <a:pt x="289" y="146"/>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4"/>
                    <a:pt x="274" y="159"/>
                    <a:pt x="276" y="153"/>
                  </a:cubicBezTo>
                  <a:cubicBezTo>
                    <a:pt x="272" y="152"/>
                    <a:pt x="272" y="156"/>
                    <a:pt x="268" y="155"/>
                  </a:cubicBezTo>
                  <a:cubicBezTo>
                    <a:pt x="269" y="157"/>
                    <a:pt x="269" y="158"/>
                    <a:pt x="266" y="158"/>
                  </a:cubicBezTo>
                  <a:cubicBezTo>
                    <a:pt x="266" y="160"/>
                    <a:pt x="274" y="160"/>
                    <a:pt x="268" y="160"/>
                  </a:cubicBezTo>
                  <a:cubicBezTo>
                    <a:pt x="269" y="163"/>
                    <a:pt x="272" y="162"/>
                    <a:pt x="275" y="162"/>
                  </a:cubicBezTo>
                  <a:cubicBezTo>
                    <a:pt x="278" y="162"/>
                    <a:pt x="282" y="164"/>
                    <a:pt x="286" y="163"/>
                  </a:cubicBezTo>
                  <a:cubicBezTo>
                    <a:pt x="283" y="168"/>
                    <a:pt x="280" y="171"/>
                    <a:pt x="276" y="175"/>
                  </a:cubicBezTo>
                  <a:cubicBezTo>
                    <a:pt x="273" y="174"/>
                    <a:pt x="270" y="175"/>
                    <a:pt x="268" y="176"/>
                  </a:cubicBezTo>
                  <a:cubicBezTo>
                    <a:pt x="267" y="176"/>
                    <a:pt x="265" y="176"/>
                    <a:pt x="265" y="176"/>
                  </a:cubicBezTo>
                  <a:cubicBezTo>
                    <a:pt x="263" y="178"/>
                    <a:pt x="264" y="176"/>
                    <a:pt x="262" y="176"/>
                  </a:cubicBezTo>
                  <a:cubicBezTo>
                    <a:pt x="258" y="176"/>
                    <a:pt x="255" y="179"/>
                    <a:pt x="249" y="179"/>
                  </a:cubicBezTo>
                  <a:cubicBezTo>
                    <a:pt x="247" y="179"/>
                    <a:pt x="249" y="180"/>
                    <a:pt x="249" y="180"/>
                  </a:cubicBezTo>
                  <a:cubicBezTo>
                    <a:pt x="248" y="183"/>
                    <a:pt x="247" y="181"/>
                    <a:pt x="242" y="182"/>
                  </a:cubicBezTo>
                  <a:cubicBezTo>
                    <a:pt x="242" y="183"/>
                    <a:pt x="244" y="183"/>
                    <a:pt x="245" y="183"/>
                  </a:cubicBezTo>
                  <a:cubicBezTo>
                    <a:pt x="245" y="185"/>
                    <a:pt x="235" y="186"/>
                    <a:pt x="237" y="182"/>
                  </a:cubicBezTo>
                  <a:cubicBezTo>
                    <a:pt x="236" y="182"/>
                    <a:pt x="232" y="182"/>
                    <a:pt x="231" y="183"/>
                  </a:cubicBezTo>
                  <a:cubicBezTo>
                    <a:pt x="230" y="184"/>
                    <a:pt x="232" y="187"/>
                    <a:pt x="231" y="189"/>
                  </a:cubicBezTo>
                  <a:cubicBezTo>
                    <a:pt x="231" y="188"/>
                    <a:pt x="227" y="187"/>
                    <a:pt x="227" y="189"/>
                  </a:cubicBezTo>
                  <a:cubicBezTo>
                    <a:pt x="227" y="189"/>
                    <a:pt x="229" y="191"/>
                    <a:pt x="228" y="193"/>
                  </a:cubicBezTo>
                  <a:cubicBezTo>
                    <a:pt x="226" y="194"/>
                    <a:pt x="226" y="193"/>
                    <a:pt x="224" y="193"/>
                  </a:cubicBezTo>
                  <a:cubicBezTo>
                    <a:pt x="224" y="197"/>
                    <a:pt x="224" y="197"/>
                    <a:pt x="224" y="197"/>
                  </a:cubicBezTo>
                  <a:cubicBezTo>
                    <a:pt x="223" y="197"/>
                    <a:pt x="222" y="197"/>
                    <a:pt x="221" y="197"/>
                  </a:cubicBezTo>
                  <a:cubicBezTo>
                    <a:pt x="220" y="197"/>
                    <a:pt x="221" y="199"/>
                    <a:pt x="220" y="200"/>
                  </a:cubicBezTo>
                  <a:cubicBezTo>
                    <a:pt x="218" y="201"/>
                    <a:pt x="212" y="199"/>
                    <a:pt x="213" y="204"/>
                  </a:cubicBezTo>
                  <a:cubicBezTo>
                    <a:pt x="207" y="205"/>
                    <a:pt x="201" y="206"/>
                    <a:pt x="193" y="205"/>
                  </a:cubicBezTo>
                  <a:cubicBezTo>
                    <a:pt x="190" y="207"/>
                    <a:pt x="189" y="214"/>
                    <a:pt x="185" y="211"/>
                  </a:cubicBezTo>
                  <a:cubicBezTo>
                    <a:pt x="185" y="212"/>
                    <a:pt x="187" y="213"/>
                    <a:pt x="186" y="215"/>
                  </a:cubicBezTo>
                  <a:cubicBezTo>
                    <a:pt x="186" y="215"/>
                    <a:pt x="184" y="215"/>
                    <a:pt x="183" y="215"/>
                  </a:cubicBezTo>
                  <a:cubicBezTo>
                    <a:pt x="183" y="216"/>
                    <a:pt x="185" y="217"/>
                    <a:pt x="185" y="218"/>
                  </a:cubicBezTo>
                  <a:cubicBezTo>
                    <a:pt x="185" y="218"/>
                    <a:pt x="183" y="219"/>
                    <a:pt x="183" y="219"/>
                  </a:cubicBezTo>
                  <a:cubicBezTo>
                    <a:pt x="183" y="221"/>
                    <a:pt x="179" y="224"/>
                    <a:pt x="182" y="225"/>
                  </a:cubicBezTo>
                  <a:cubicBezTo>
                    <a:pt x="182" y="227"/>
                    <a:pt x="180" y="226"/>
                    <a:pt x="179" y="226"/>
                  </a:cubicBezTo>
                  <a:cubicBezTo>
                    <a:pt x="179" y="227"/>
                    <a:pt x="177" y="229"/>
                    <a:pt x="176" y="229"/>
                  </a:cubicBezTo>
                  <a:cubicBezTo>
                    <a:pt x="176" y="230"/>
                    <a:pt x="177" y="232"/>
                    <a:pt x="176" y="232"/>
                  </a:cubicBezTo>
                  <a:cubicBezTo>
                    <a:pt x="174" y="234"/>
                    <a:pt x="176" y="235"/>
                    <a:pt x="175" y="238"/>
                  </a:cubicBezTo>
                  <a:cubicBezTo>
                    <a:pt x="175" y="238"/>
                    <a:pt x="172" y="237"/>
                    <a:pt x="172" y="238"/>
                  </a:cubicBezTo>
                  <a:cubicBezTo>
                    <a:pt x="172" y="238"/>
                    <a:pt x="173" y="239"/>
                    <a:pt x="174" y="240"/>
                  </a:cubicBezTo>
                  <a:cubicBezTo>
                    <a:pt x="174" y="243"/>
                    <a:pt x="172" y="243"/>
                    <a:pt x="172" y="245"/>
                  </a:cubicBezTo>
                  <a:cubicBezTo>
                    <a:pt x="172" y="246"/>
                    <a:pt x="173" y="248"/>
                    <a:pt x="174" y="247"/>
                  </a:cubicBezTo>
                  <a:cubicBezTo>
                    <a:pt x="172" y="252"/>
                    <a:pt x="169" y="254"/>
                    <a:pt x="165" y="257"/>
                  </a:cubicBezTo>
                  <a:cubicBezTo>
                    <a:pt x="161" y="257"/>
                    <a:pt x="158" y="254"/>
                    <a:pt x="155" y="252"/>
                  </a:cubicBezTo>
                  <a:cubicBezTo>
                    <a:pt x="151" y="257"/>
                    <a:pt x="143" y="248"/>
                    <a:pt x="144" y="249"/>
                  </a:cubicBezTo>
                  <a:cubicBezTo>
                    <a:pt x="143" y="248"/>
                    <a:pt x="142" y="251"/>
                    <a:pt x="143" y="252"/>
                  </a:cubicBezTo>
                  <a:cubicBezTo>
                    <a:pt x="141" y="251"/>
                    <a:pt x="141" y="249"/>
                    <a:pt x="140" y="247"/>
                  </a:cubicBezTo>
                  <a:cubicBezTo>
                    <a:pt x="139" y="246"/>
                    <a:pt x="135" y="246"/>
                    <a:pt x="136" y="242"/>
                  </a:cubicBezTo>
                  <a:cubicBezTo>
                    <a:pt x="134" y="240"/>
                    <a:pt x="132" y="239"/>
                    <a:pt x="130" y="238"/>
                  </a:cubicBezTo>
                  <a:cubicBezTo>
                    <a:pt x="130" y="236"/>
                    <a:pt x="132" y="237"/>
                    <a:pt x="133" y="236"/>
                  </a:cubicBezTo>
                  <a:cubicBezTo>
                    <a:pt x="132" y="233"/>
                    <a:pt x="129" y="234"/>
                    <a:pt x="127" y="232"/>
                  </a:cubicBezTo>
                  <a:cubicBezTo>
                    <a:pt x="126" y="231"/>
                    <a:pt x="126" y="228"/>
                    <a:pt x="124" y="228"/>
                  </a:cubicBezTo>
                  <a:cubicBezTo>
                    <a:pt x="122" y="231"/>
                    <a:pt x="124" y="226"/>
                    <a:pt x="124" y="226"/>
                  </a:cubicBezTo>
                  <a:cubicBezTo>
                    <a:pt x="124" y="225"/>
                    <a:pt x="122" y="226"/>
                    <a:pt x="122" y="225"/>
                  </a:cubicBezTo>
                  <a:cubicBezTo>
                    <a:pt x="121" y="223"/>
                    <a:pt x="123" y="221"/>
                    <a:pt x="120" y="221"/>
                  </a:cubicBezTo>
                  <a:cubicBezTo>
                    <a:pt x="118" y="221"/>
                    <a:pt x="120" y="215"/>
                    <a:pt x="117" y="218"/>
                  </a:cubicBezTo>
                  <a:cubicBezTo>
                    <a:pt x="116" y="217"/>
                    <a:pt x="116" y="215"/>
                    <a:pt x="113" y="215"/>
                  </a:cubicBezTo>
                  <a:cubicBezTo>
                    <a:pt x="114" y="213"/>
                    <a:pt x="116" y="213"/>
                    <a:pt x="116" y="211"/>
                  </a:cubicBezTo>
                  <a:cubicBezTo>
                    <a:pt x="116" y="209"/>
                    <a:pt x="113" y="210"/>
                    <a:pt x="110" y="210"/>
                  </a:cubicBezTo>
                  <a:cubicBezTo>
                    <a:pt x="109" y="204"/>
                    <a:pt x="110" y="202"/>
                    <a:pt x="112" y="197"/>
                  </a:cubicBezTo>
                  <a:cubicBezTo>
                    <a:pt x="109" y="195"/>
                    <a:pt x="115" y="192"/>
                    <a:pt x="109" y="193"/>
                  </a:cubicBezTo>
                  <a:cubicBezTo>
                    <a:pt x="109" y="191"/>
                    <a:pt x="111" y="192"/>
                    <a:pt x="112" y="191"/>
                  </a:cubicBezTo>
                  <a:cubicBezTo>
                    <a:pt x="112" y="191"/>
                    <a:pt x="112" y="189"/>
                    <a:pt x="112" y="189"/>
                  </a:cubicBezTo>
                  <a:cubicBezTo>
                    <a:pt x="113" y="188"/>
                    <a:pt x="113" y="190"/>
                    <a:pt x="115" y="190"/>
                  </a:cubicBezTo>
                  <a:cubicBezTo>
                    <a:pt x="115" y="182"/>
                    <a:pt x="115" y="182"/>
                    <a:pt x="115" y="182"/>
                  </a:cubicBezTo>
                  <a:cubicBezTo>
                    <a:pt x="117" y="182"/>
                    <a:pt x="118" y="180"/>
                    <a:pt x="119" y="179"/>
                  </a:cubicBezTo>
                  <a:cubicBezTo>
                    <a:pt x="120" y="179"/>
                    <a:pt x="120" y="180"/>
                    <a:pt x="120" y="182"/>
                  </a:cubicBezTo>
                  <a:cubicBezTo>
                    <a:pt x="122" y="181"/>
                    <a:pt x="122" y="178"/>
                    <a:pt x="124" y="179"/>
                  </a:cubicBezTo>
                  <a:cubicBezTo>
                    <a:pt x="126" y="177"/>
                    <a:pt x="123" y="176"/>
                    <a:pt x="123" y="176"/>
                  </a:cubicBezTo>
                  <a:cubicBezTo>
                    <a:pt x="123" y="174"/>
                    <a:pt x="127" y="174"/>
                    <a:pt x="127" y="173"/>
                  </a:cubicBezTo>
                  <a:cubicBezTo>
                    <a:pt x="128" y="171"/>
                    <a:pt x="123" y="170"/>
                    <a:pt x="126" y="166"/>
                  </a:cubicBezTo>
                  <a:cubicBezTo>
                    <a:pt x="120" y="170"/>
                    <a:pt x="128" y="163"/>
                    <a:pt x="119" y="165"/>
                  </a:cubicBezTo>
                  <a:cubicBezTo>
                    <a:pt x="118" y="160"/>
                    <a:pt x="123" y="160"/>
                    <a:pt x="127" y="160"/>
                  </a:cubicBezTo>
                  <a:cubicBezTo>
                    <a:pt x="127" y="159"/>
                    <a:pt x="124" y="160"/>
                    <a:pt x="124" y="158"/>
                  </a:cubicBezTo>
                  <a:cubicBezTo>
                    <a:pt x="125" y="156"/>
                    <a:pt x="122" y="157"/>
                    <a:pt x="122" y="156"/>
                  </a:cubicBezTo>
                  <a:cubicBezTo>
                    <a:pt x="121" y="156"/>
                    <a:pt x="122" y="154"/>
                    <a:pt x="122" y="153"/>
                  </a:cubicBezTo>
                  <a:cubicBezTo>
                    <a:pt x="121" y="153"/>
                    <a:pt x="118" y="151"/>
                    <a:pt x="117" y="151"/>
                  </a:cubicBezTo>
                  <a:cubicBezTo>
                    <a:pt x="116" y="151"/>
                    <a:pt x="115" y="147"/>
                    <a:pt x="113" y="145"/>
                  </a:cubicBezTo>
                  <a:cubicBezTo>
                    <a:pt x="111" y="147"/>
                    <a:pt x="110" y="149"/>
                    <a:pt x="109" y="145"/>
                  </a:cubicBezTo>
                  <a:cubicBezTo>
                    <a:pt x="107" y="145"/>
                    <a:pt x="108" y="148"/>
                    <a:pt x="108" y="149"/>
                  </a:cubicBezTo>
                  <a:cubicBezTo>
                    <a:pt x="101" y="149"/>
                    <a:pt x="101"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9"/>
                    <a:pt x="89" y="118"/>
                  </a:cubicBezTo>
                  <a:cubicBezTo>
                    <a:pt x="88" y="116"/>
                    <a:pt x="89" y="113"/>
                    <a:pt x="88" y="111"/>
                  </a:cubicBezTo>
                  <a:cubicBezTo>
                    <a:pt x="87" y="109"/>
                    <a:pt x="83" y="109"/>
                    <a:pt x="85" y="106"/>
                  </a:cubicBezTo>
                  <a:cubicBezTo>
                    <a:pt x="83" y="107"/>
                    <a:pt x="82" y="105"/>
                    <a:pt x="81" y="104"/>
                  </a:cubicBezTo>
                  <a:cubicBezTo>
                    <a:pt x="80" y="104"/>
                    <a:pt x="79" y="105"/>
                    <a:pt x="78" y="104"/>
                  </a:cubicBezTo>
                  <a:cubicBezTo>
                    <a:pt x="76" y="102"/>
                    <a:pt x="66" y="103"/>
                    <a:pt x="63" y="99"/>
                  </a:cubicBezTo>
                  <a:cubicBezTo>
                    <a:pt x="58" y="101"/>
                    <a:pt x="46" y="96"/>
                    <a:pt x="43" y="99"/>
                  </a:cubicBezTo>
                  <a:cubicBezTo>
                    <a:pt x="41" y="101"/>
                    <a:pt x="41" y="98"/>
                    <a:pt x="39" y="99"/>
                  </a:cubicBezTo>
                  <a:cubicBezTo>
                    <a:pt x="35" y="99"/>
                    <a:pt x="33" y="102"/>
                    <a:pt x="29" y="102"/>
                  </a:cubicBezTo>
                  <a:cubicBezTo>
                    <a:pt x="29" y="102"/>
                    <a:pt x="28" y="100"/>
                    <a:pt x="28" y="100"/>
                  </a:cubicBezTo>
                  <a:cubicBezTo>
                    <a:pt x="26" y="100"/>
                    <a:pt x="25" y="100"/>
                    <a:pt x="23" y="100"/>
                  </a:cubicBezTo>
                  <a:cubicBezTo>
                    <a:pt x="24" y="98"/>
                    <a:pt x="22" y="97"/>
                    <a:pt x="21" y="96"/>
                  </a:cubicBezTo>
                  <a:cubicBezTo>
                    <a:pt x="20" y="94"/>
                    <a:pt x="24" y="95"/>
                    <a:pt x="25" y="95"/>
                  </a:cubicBezTo>
                  <a:cubicBezTo>
                    <a:pt x="25" y="94"/>
                    <a:pt x="21" y="90"/>
                    <a:pt x="28" y="92"/>
                  </a:cubicBezTo>
                  <a:cubicBezTo>
                    <a:pt x="25" y="88"/>
                    <a:pt x="15" y="93"/>
                    <a:pt x="12" y="89"/>
                  </a:cubicBezTo>
                  <a:cubicBezTo>
                    <a:pt x="15" y="82"/>
                    <a:pt x="24" y="89"/>
                    <a:pt x="29" y="83"/>
                  </a:cubicBezTo>
                  <a:cubicBezTo>
                    <a:pt x="26" y="80"/>
                    <a:pt x="17" y="82"/>
                    <a:pt x="14" y="83"/>
                  </a:cubicBezTo>
                  <a:cubicBezTo>
                    <a:pt x="12" y="81"/>
                    <a:pt x="13" y="81"/>
                    <a:pt x="14" y="79"/>
                  </a:cubicBezTo>
                  <a:cubicBezTo>
                    <a:pt x="12" y="79"/>
                    <a:pt x="12" y="80"/>
                    <a:pt x="12" y="80"/>
                  </a:cubicBezTo>
                  <a:cubicBezTo>
                    <a:pt x="11" y="80"/>
                    <a:pt x="11" y="79"/>
                    <a:pt x="11" y="78"/>
                  </a:cubicBezTo>
                  <a:cubicBezTo>
                    <a:pt x="5" y="79"/>
                    <a:pt x="3" y="76"/>
                    <a:pt x="0" y="75"/>
                  </a:cubicBezTo>
                  <a:cubicBezTo>
                    <a:pt x="2" y="66"/>
                    <a:pt x="13" y="68"/>
                    <a:pt x="21" y="66"/>
                  </a:cubicBezTo>
                  <a:cubicBezTo>
                    <a:pt x="23" y="66"/>
                    <a:pt x="22" y="66"/>
                    <a:pt x="23" y="65"/>
                  </a:cubicBezTo>
                  <a:cubicBezTo>
                    <a:pt x="23" y="65"/>
                    <a:pt x="25" y="64"/>
                    <a:pt x="25" y="64"/>
                  </a:cubicBezTo>
                  <a:cubicBezTo>
                    <a:pt x="29" y="62"/>
                    <a:pt x="34" y="63"/>
                    <a:pt x="36" y="62"/>
                  </a:cubicBezTo>
                  <a:cubicBezTo>
                    <a:pt x="38" y="62"/>
                    <a:pt x="36" y="60"/>
                    <a:pt x="37" y="59"/>
                  </a:cubicBezTo>
                  <a:cubicBezTo>
                    <a:pt x="39" y="59"/>
                    <a:pt x="41" y="59"/>
                    <a:pt x="42" y="58"/>
                  </a:cubicBezTo>
                  <a:cubicBezTo>
                    <a:pt x="43" y="57"/>
                    <a:pt x="44" y="55"/>
                    <a:pt x="46" y="54"/>
                  </a:cubicBezTo>
                  <a:cubicBezTo>
                    <a:pt x="48" y="49"/>
                    <a:pt x="41" y="53"/>
                    <a:pt x="43" y="48"/>
                  </a:cubicBezTo>
                  <a:cubicBezTo>
                    <a:pt x="40" y="47"/>
                    <a:pt x="41" y="51"/>
                    <a:pt x="40" y="51"/>
                  </a:cubicBezTo>
                  <a:cubicBezTo>
                    <a:pt x="39" y="51"/>
                    <a:pt x="33" y="48"/>
                    <a:pt x="29" y="50"/>
                  </a:cubicBezTo>
                  <a:cubicBezTo>
                    <a:pt x="27" y="46"/>
                    <a:pt x="32" y="48"/>
                    <a:pt x="33" y="47"/>
                  </a:cubicBezTo>
                  <a:cubicBezTo>
                    <a:pt x="33" y="47"/>
                    <a:pt x="33" y="46"/>
                    <a:pt x="33" y="45"/>
                  </a:cubicBezTo>
                  <a:cubicBezTo>
                    <a:pt x="34" y="45"/>
                    <a:pt x="36" y="46"/>
                    <a:pt x="36" y="45"/>
                  </a:cubicBezTo>
                  <a:cubicBezTo>
                    <a:pt x="36" y="45"/>
                    <a:pt x="37" y="43"/>
                    <a:pt x="37" y="43"/>
                  </a:cubicBezTo>
                  <a:cubicBezTo>
                    <a:pt x="39" y="42"/>
                    <a:pt x="38" y="44"/>
                    <a:pt x="39" y="44"/>
                  </a:cubicBezTo>
                  <a:cubicBezTo>
                    <a:pt x="39" y="44"/>
                    <a:pt x="44" y="43"/>
                    <a:pt x="43" y="40"/>
                  </a:cubicBezTo>
                  <a:cubicBezTo>
                    <a:pt x="46" y="40"/>
                    <a:pt x="46" y="42"/>
                    <a:pt x="49" y="41"/>
                  </a:cubicBezTo>
                  <a:cubicBezTo>
                    <a:pt x="51" y="41"/>
                    <a:pt x="49" y="40"/>
                    <a:pt x="49" y="40"/>
                  </a:cubicBezTo>
                  <a:cubicBezTo>
                    <a:pt x="49" y="38"/>
                    <a:pt x="52" y="38"/>
                    <a:pt x="52" y="36"/>
                  </a:cubicBezTo>
                  <a:cubicBezTo>
                    <a:pt x="61" y="36"/>
                    <a:pt x="61" y="36"/>
                    <a:pt x="61" y="36"/>
                  </a:cubicBezTo>
                  <a:cubicBezTo>
                    <a:pt x="64" y="35"/>
                    <a:pt x="62" y="30"/>
                    <a:pt x="63" y="27"/>
                  </a:cubicBezTo>
                  <a:cubicBezTo>
                    <a:pt x="68" y="28"/>
                    <a:pt x="72" y="30"/>
                    <a:pt x="77" y="27"/>
                  </a:cubicBezTo>
                  <a:cubicBezTo>
                    <a:pt x="77" y="26"/>
                    <a:pt x="75" y="26"/>
                    <a:pt x="74" y="26"/>
                  </a:cubicBezTo>
                  <a:cubicBezTo>
                    <a:pt x="75" y="24"/>
                    <a:pt x="80" y="25"/>
                    <a:pt x="82" y="23"/>
                  </a:cubicBezTo>
                  <a:cubicBezTo>
                    <a:pt x="86" y="21"/>
                    <a:pt x="97" y="22"/>
                    <a:pt x="105" y="22"/>
                  </a:cubicBezTo>
                  <a:cubicBezTo>
                    <a:pt x="107" y="21"/>
                    <a:pt x="107" y="20"/>
                    <a:pt x="109" y="20"/>
                  </a:cubicBezTo>
                  <a:cubicBezTo>
                    <a:pt x="113" y="20"/>
                    <a:pt x="116" y="22"/>
                    <a:pt x="119" y="20"/>
                  </a:cubicBezTo>
                  <a:cubicBezTo>
                    <a:pt x="118" y="21"/>
                    <a:pt x="120" y="25"/>
                    <a:pt x="120" y="24"/>
                  </a:cubicBezTo>
                  <a:cubicBezTo>
                    <a:pt x="122" y="22"/>
                    <a:pt x="121" y="24"/>
                    <a:pt x="124" y="27"/>
                  </a:cubicBezTo>
                  <a:cubicBezTo>
                    <a:pt x="127" y="27"/>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2"/>
                    <a:pt x="158" y="23"/>
                  </a:cubicBezTo>
                  <a:cubicBezTo>
                    <a:pt x="158" y="22"/>
                    <a:pt x="156" y="22"/>
                    <a:pt x="155" y="22"/>
                  </a:cubicBezTo>
                  <a:cubicBezTo>
                    <a:pt x="156" y="20"/>
                    <a:pt x="157" y="19"/>
                    <a:pt x="160" y="19"/>
                  </a:cubicBezTo>
                  <a:cubicBezTo>
                    <a:pt x="157" y="16"/>
                    <a:pt x="152" y="15"/>
                    <a:pt x="147" y="15"/>
                  </a:cubicBezTo>
                  <a:cubicBezTo>
                    <a:pt x="147" y="11"/>
                    <a:pt x="153" y="12"/>
                    <a:pt x="157" y="12"/>
                  </a:cubicBezTo>
                  <a:cubicBezTo>
                    <a:pt x="157" y="9"/>
                    <a:pt x="155" y="9"/>
                    <a:pt x="153" y="9"/>
                  </a:cubicBezTo>
                  <a:cubicBezTo>
                    <a:pt x="156" y="3"/>
                    <a:pt x="161" y="8"/>
                    <a:pt x="165" y="9"/>
                  </a:cubicBezTo>
                  <a:cubicBezTo>
                    <a:pt x="168" y="9"/>
                    <a:pt x="168" y="7"/>
                    <a:pt x="171" y="8"/>
                  </a:cubicBezTo>
                  <a:cubicBezTo>
                    <a:pt x="178" y="8"/>
                    <a:pt x="182" y="11"/>
                    <a:pt x="188" y="8"/>
                  </a:cubicBezTo>
                  <a:cubicBezTo>
                    <a:pt x="190" y="6"/>
                    <a:pt x="193" y="7"/>
                    <a:pt x="196" y="6"/>
                  </a:cubicBezTo>
                  <a:cubicBezTo>
                    <a:pt x="198" y="6"/>
                    <a:pt x="197" y="4"/>
                    <a:pt x="197" y="2"/>
                  </a:cubicBezTo>
                  <a:cubicBezTo>
                    <a:pt x="200" y="2"/>
                    <a:pt x="202" y="2"/>
                    <a:pt x="204" y="2"/>
                  </a:cubicBezTo>
                  <a:cubicBezTo>
                    <a:pt x="206" y="2"/>
                    <a:pt x="207" y="1"/>
                    <a:pt x="209" y="1"/>
                  </a:cubicBezTo>
                  <a:cubicBezTo>
                    <a:pt x="212" y="1"/>
                    <a:pt x="215" y="3"/>
                    <a:pt x="221" y="2"/>
                  </a:cubicBezTo>
                  <a:cubicBezTo>
                    <a:pt x="225" y="1"/>
                    <a:pt x="234" y="0"/>
                    <a:pt x="242" y="1"/>
                  </a:cubicBezTo>
                  <a:cubicBezTo>
                    <a:pt x="245" y="1"/>
                    <a:pt x="245" y="2"/>
                    <a:pt x="246" y="2"/>
                  </a:cubicBezTo>
                  <a:cubicBezTo>
                    <a:pt x="255" y="4"/>
                    <a:pt x="262" y="1"/>
                    <a:pt x="262" y="8"/>
                  </a:cubicBezTo>
                  <a:cubicBezTo>
                    <a:pt x="266" y="9"/>
                    <a:pt x="266" y="6"/>
                    <a:pt x="269" y="6"/>
                  </a:cubicBezTo>
                  <a:cubicBezTo>
                    <a:pt x="269" y="11"/>
                    <a:pt x="274" y="10"/>
                    <a:pt x="276" y="12"/>
                  </a:cubicBezTo>
                  <a:cubicBezTo>
                    <a:pt x="280" y="13"/>
                    <a:pt x="280" y="10"/>
                    <a:pt x="283" y="10"/>
                  </a:cubicBezTo>
                  <a:cubicBezTo>
                    <a:pt x="282" y="15"/>
                    <a:pt x="289" y="12"/>
                    <a:pt x="291" y="13"/>
                  </a:cubicBezTo>
                  <a:cubicBezTo>
                    <a:pt x="289" y="16"/>
                    <a:pt x="289" y="14"/>
                    <a:pt x="290" y="19"/>
                  </a:cubicBezTo>
                  <a:cubicBezTo>
                    <a:pt x="288" y="17"/>
                    <a:pt x="287" y="18"/>
                    <a:pt x="287" y="20"/>
                  </a:cubicBezTo>
                  <a:cubicBezTo>
                    <a:pt x="272" y="21"/>
                    <a:pt x="254" y="22"/>
                    <a:pt x="244" y="23"/>
                  </a:cubicBezTo>
                  <a:cubicBezTo>
                    <a:pt x="243" y="23"/>
                    <a:pt x="242" y="24"/>
                    <a:pt x="242" y="24"/>
                  </a:cubicBezTo>
                  <a:cubicBezTo>
                    <a:pt x="241" y="24"/>
                    <a:pt x="242" y="23"/>
                    <a:pt x="242" y="23"/>
                  </a:cubicBezTo>
                  <a:cubicBezTo>
                    <a:pt x="243" y="22"/>
                    <a:pt x="240" y="21"/>
                    <a:pt x="239" y="22"/>
                  </a:cubicBezTo>
                  <a:cubicBezTo>
                    <a:pt x="239" y="22"/>
                    <a:pt x="240" y="24"/>
                    <a:pt x="239" y="24"/>
                  </a:cubicBezTo>
                  <a:cubicBezTo>
                    <a:pt x="237" y="25"/>
                    <a:pt x="234" y="24"/>
                    <a:pt x="232" y="26"/>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2" name="Freeform 87"/>
            <p:cNvSpPr/>
            <p:nvPr/>
          </p:nvSpPr>
          <p:spPr bwMode="auto">
            <a:xfrm>
              <a:off x="2419350" y="731837"/>
              <a:ext cx="633413" cy="346075"/>
            </a:xfrm>
            <a:custGeom>
              <a:avLst/>
              <a:gdLst>
                <a:gd name="T0" fmla="*/ 158 w 169"/>
                <a:gd name="T1" fmla="*/ 9 h 92"/>
                <a:gd name="T2" fmla="*/ 168 w 169"/>
                <a:gd name="T3" fmla="*/ 15 h 92"/>
                <a:gd name="T4" fmla="*/ 164 w 169"/>
                <a:gd name="T5" fmla="*/ 17 h 92"/>
                <a:gd name="T6" fmla="*/ 157 w 169"/>
                <a:gd name="T7" fmla="*/ 20 h 92"/>
                <a:gd name="T8" fmla="*/ 137 w 169"/>
                <a:gd name="T9" fmla="*/ 24 h 92"/>
                <a:gd name="T10" fmla="*/ 145 w 169"/>
                <a:gd name="T11" fmla="*/ 27 h 92"/>
                <a:gd name="T12" fmla="*/ 128 w 169"/>
                <a:gd name="T13" fmla="*/ 34 h 92"/>
                <a:gd name="T14" fmla="*/ 123 w 169"/>
                <a:gd name="T15" fmla="*/ 37 h 92"/>
                <a:gd name="T16" fmla="*/ 114 w 169"/>
                <a:gd name="T17" fmla="*/ 41 h 92"/>
                <a:gd name="T18" fmla="*/ 100 w 169"/>
                <a:gd name="T19" fmla="*/ 47 h 92"/>
                <a:gd name="T20" fmla="*/ 96 w 169"/>
                <a:gd name="T21" fmla="*/ 51 h 92"/>
                <a:gd name="T22" fmla="*/ 86 w 169"/>
                <a:gd name="T23" fmla="*/ 52 h 92"/>
                <a:gd name="T24" fmla="*/ 92 w 169"/>
                <a:gd name="T25" fmla="*/ 61 h 92"/>
                <a:gd name="T26" fmla="*/ 82 w 169"/>
                <a:gd name="T27" fmla="*/ 68 h 92"/>
                <a:gd name="T28" fmla="*/ 75 w 169"/>
                <a:gd name="T29" fmla="*/ 72 h 92"/>
                <a:gd name="T30" fmla="*/ 63 w 169"/>
                <a:gd name="T31" fmla="*/ 81 h 92"/>
                <a:gd name="T32" fmla="*/ 67 w 169"/>
                <a:gd name="T33" fmla="*/ 88 h 92"/>
                <a:gd name="T34" fmla="*/ 55 w 169"/>
                <a:gd name="T35" fmla="*/ 90 h 92"/>
                <a:gd name="T36" fmla="*/ 34 w 169"/>
                <a:gd name="T37" fmla="*/ 86 h 92"/>
                <a:gd name="T38" fmla="*/ 27 w 169"/>
                <a:gd name="T39" fmla="*/ 88 h 92"/>
                <a:gd name="T40" fmla="*/ 18 w 169"/>
                <a:gd name="T41" fmla="*/ 81 h 92"/>
                <a:gd name="T42" fmla="*/ 27 w 169"/>
                <a:gd name="T43" fmla="*/ 72 h 92"/>
                <a:gd name="T44" fmla="*/ 39 w 169"/>
                <a:gd name="T45" fmla="*/ 72 h 92"/>
                <a:gd name="T46" fmla="*/ 19 w 169"/>
                <a:gd name="T47" fmla="*/ 68 h 92"/>
                <a:gd name="T48" fmla="*/ 30 w 169"/>
                <a:gd name="T49" fmla="*/ 59 h 92"/>
                <a:gd name="T50" fmla="*/ 40 w 169"/>
                <a:gd name="T51" fmla="*/ 59 h 92"/>
                <a:gd name="T52" fmla="*/ 40 w 169"/>
                <a:gd name="T53" fmla="*/ 54 h 92"/>
                <a:gd name="T54" fmla="*/ 37 w 169"/>
                <a:gd name="T55" fmla="*/ 47 h 92"/>
                <a:gd name="T56" fmla="*/ 30 w 169"/>
                <a:gd name="T57" fmla="*/ 44 h 92"/>
                <a:gd name="T58" fmla="*/ 46 w 169"/>
                <a:gd name="T59" fmla="*/ 43 h 92"/>
                <a:gd name="T60" fmla="*/ 51 w 169"/>
                <a:gd name="T61" fmla="*/ 40 h 92"/>
                <a:gd name="T62" fmla="*/ 63 w 169"/>
                <a:gd name="T63" fmla="*/ 31 h 92"/>
                <a:gd name="T64" fmla="*/ 39 w 169"/>
                <a:gd name="T65" fmla="*/ 36 h 92"/>
                <a:gd name="T66" fmla="*/ 22 w 169"/>
                <a:gd name="T67" fmla="*/ 31 h 92"/>
                <a:gd name="T68" fmla="*/ 5 w 169"/>
                <a:gd name="T69" fmla="*/ 27 h 92"/>
                <a:gd name="T70" fmla="*/ 2 w 169"/>
                <a:gd name="T71" fmla="*/ 19 h 92"/>
                <a:gd name="T72" fmla="*/ 30 w 169"/>
                <a:gd name="T73" fmla="*/ 12 h 92"/>
                <a:gd name="T74" fmla="*/ 50 w 169"/>
                <a:gd name="T75" fmla="*/ 8 h 92"/>
                <a:gd name="T76" fmla="*/ 74 w 169"/>
                <a:gd name="T77" fmla="*/ 3 h 92"/>
                <a:gd name="T78" fmla="*/ 98 w 169"/>
                <a:gd name="T79" fmla="*/ 2 h 92"/>
                <a:gd name="T80" fmla="*/ 110 w 169"/>
                <a:gd name="T81" fmla="*/ 2 h 92"/>
                <a:gd name="T82" fmla="*/ 134 w 169"/>
                <a:gd name="T83" fmla="*/ 2 h 92"/>
                <a:gd name="T84" fmla="*/ 158 w 169"/>
                <a:gd name="T85"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92">
                  <a:moveTo>
                    <a:pt x="158" y="3"/>
                  </a:moveTo>
                  <a:cubicBezTo>
                    <a:pt x="156" y="6"/>
                    <a:pt x="158" y="5"/>
                    <a:pt x="158" y="9"/>
                  </a:cubicBezTo>
                  <a:cubicBezTo>
                    <a:pt x="169" y="9"/>
                    <a:pt x="169" y="9"/>
                    <a:pt x="169" y="9"/>
                  </a:cubicBezTo>
                  <a:cubicBezTo>
                    <a:pt x="169" y="11"/>
                    <a:pt x="167" y="12"/>
                    <a:pt x="168" y="15"/>
                  </a:cubicBezTo>
                  <a:cubicBezTo>
                    <a:pt x="167" y="15"/>
                    <a:pt x="164" y="14"/>
                    <a:pt x="164" y="15"/>
                  </a:cubicBezTo>
                  <a:cubicBezTo>
                    <a:pt x="163" y="15"/>
                    <a:pt x="164" y="17"/>
                    <a:pt x="164" y="17"/>
                  </a:cubicBezTo>
                  <a:cubicBezTo>
                    <a:pt x="161" y="18"/>
                    <a:pt x="158" y="19"/>
                    <a:pt x="158" y="17"/>
                  </a:cubicBezTo>
                  <a:cubicBezTo>
                    <a:pt x="156" y="17"/>
                    <a:pt x="157" y="20"/>
                    <a:pt x="157" y="20"/>
                  </a:cubicBezTo>
                  <a:cubicBezTo>
                    <a:pt x="155" y="21"/>
                    <a:pt x="151" y="19"/>
                    <a:pt x="151" y="22"/>
                  </a:cubicBezTo>
                  <a:cubicBezTo>
                    <a:pt x="146" y="21"/>
                    <a:pt x="140" y="20"/>
                    <a:pt x="137" y="24"/>
                  </a:cubicBezTo>
                  <a:cubicBezTo>
                    <a:pt x="138" y="28"/>
                    <a:pt x="144" y="24"/>
                    <a:pt x="145" y="23"/>
                  </a:cubicBezTo>
                  <a:cubicBezTo>
                    <a:pt x="147" y="24"/>
                    <a:pt x="145" y="25"/>
                    <a:pt x="145" y="27"/>
                  </a:cubicBezTo>
                  <a:cubicBezTo>
                    <a:pt x="140" y="27"/>
                    <a:pt x="137" y="29"/>
                    <a:pt x="133" y="30"/>
                  </a:cubicBezTo>
                  <a:cubicBezTo>
                    <a:pt x="131" y="31"/>
                    <a:pt x="129" y="32"/>
                    <a:pt x="128" y="34"/>
                  </a:cubicBezTo>
                  <a:cubicBezTo>
                    <a:pt x="127" y="35"/>
                    <a:pt x="125" y="34"/>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4"/>
                    <a:pt x="86" y="52"/>
                  </a:cubicBezTo>
                  <a:cubicBezTo>
                    <a:pt x="87" y="54"/>
                    <a:pt x="92" y="55"/>
                    <a:pt x="86" y="55"/>
                  </a:cubicBezTo>
                  <a:cubicBezTo>
                    <a:pt x="87" y="58"/>
                    <a:pt x="93" y="56"/>
                    <a:pt x="92" y="61"/>
                  </a:cubicBezTo>
                  <a:cubicBezTo>
                    <a:pt x="89" y="58"/>
                    <a:pt x="89" y="61"/>
                    <a:pt x="89" y="65"/>
                  </a:cubicBezTo>
                  <a:cubicBezTo>
                    <a:pt x="86" y="61"/>
                    <a:pt x="85" y="66"/>
                    <a:pt x="82" y="68"/>
                  </a:cubicBezTo>
                  <a:cubicBezTo>
                    <a:pt x="79" y="70"/>
                    <a:pt x="76" y="68"/>
                    <a:pt x="74" y="71"/>
                  </a:cubicBezTo>
                  <a:cubicBezTo>
                    <a:pt x="73" y="72"/>
                    <a:pt x="75" y="72"/>
                    <a:pt x="75" y="72"/>
                  </a:cubicBezTo>
                  <a:cubicBezTo>
                    <a:pt x="75" y="73"/>
                    <a:pt x="70" y="74"/>
                    <a:pt x="74" y="75"/>
                  </a:cubicBezTo>
                  <a:cubicBezTo>
                    <a:pt x="72" y="79"/>
                    <a:pt x="64" y="76"/>
                    <a:pt x="63" y="81"/>
                  </a:cubicBezTo>
                  <a:cubicBezTo>
                    <a:pt x="65" y="83"/>
                    <a:pt x="69" y="84"/>
                    <a:pt x="74" y="83"/>
                  </a:cubicBezTo>
                  <a:cubicBezTo>
                    <a:pt x="75" y="88"/>
                    <a:pt x="67" y="84"/>
                    <a:pt x="67" y="88"/>
                  </a:cubicBezTo>
                  <a:cubicBezTo>
                    <a:pt x="67" y="90"/>
                    <a:pt x="65" y="87"/>
                    <a:pt x="64" y="88"/>
                  </a:cubicBezTo>
                  <a:cubicBezTo>
                    <a:pt x="61" y="88"/>
                    <a:pt x="59" y="92"/>
                    <a:pt x="55" y="90"/>
                  </a:cubicBezTo>
                  <a:cubicBezTo>
                    <a:pt x="55" y="89"/>
                    <a:pt x="52" y="89"/>
                    <a:pt x="53" y="86"/>
                  </a:cubicBezTo>
                  <a:cubicBezTo>
                    <a:pt x="46" y="85"/>
                    <a:pt x="41" y="88"/>
                    <a:pt x="34" y="86"/>
                  </a:cubicBezTo>
                  <a:cubicBezTo>
                    <a:pt x="34" y="86"/>
                    <a:pt x="33" y="85"/>
                    <a:pt x="33" y="85"/>
                  </a:cubicBezTo>
                  <a:cubicBezTo>
                    <a:pt x="31" y="85"/>
                    <a:pt x="30" y="87"/>
                    <a:pt x="27" y="88"/>
                  </a:cubicBezTo>
                  <a:cubicBezTo>
                    <a:pt x="21" y="89"/>
                    <a:pt x="15" y="86"/>
                    <a:pt x="8" y="85"/>
                  </a:cubicBezTo>
                  <a:cubicBezTo>
                    <a:pt x="10" y="82"/>
                    <a:pt x="13" y="80"/>
                    <a:pt x="18" y="81"/>
                  </a:cubicBezTo>
                  <a:cubicBezTo>
                    <a:pt x="21" y="80"/>
                    <a:pt x="18" y="74"/>
                    <a:pt x="20" y="73"/>
                  </a:cubicBezTo>
                  <a:cubicBezTo>
                    <a:pt x="24" y="75"/>
                    <a:pt x="24" y="72"/>
                    <a:pt x="27" y="72"/>
                  </a:cubicBezTo>
                  <a:cubicBezTo>
                    <a:pt x="27" y="77"/>
                    <a:pt x="33" y="76"/>
                    <a:pt x="37" y="76"/>
                  </a:cubicBezTo>
                  <a:cubicBezTo>
                    <a:pt x="40" y="76"/>
                    <a:pt x="36" y="74"/>
                    <a:pt x="39" y="72"/>
                  </a:cubicBezTo>
                  <a:cubicBezTo>
                    <a:pt x="38" y="69"/>
                    <a:pt x="30" y="73"/>
                    <a:pt x="33" y="67"/>
                  </a:cubicBezTo>
                  <a:cubicBezTo>
                    <a:pt x="27" y="68"/>
                    <a:pt x="25" y="70"/>
                    <a:pt x="19" y="68"/>
                  </a:cubicBezTo>
                  <a:cubicBezTo>
                    <a:pt x="20" y="65"/>
                    <a:pt x="23" y="64"/>
                    <a:pt x="26" y="64"/>
                  </a:cubicBezTo>
                  <a:cubicBezTo>
                    <a:pt x="27" y="62"/>
                    <a:pt x="29" y="61"/>
                    <a:pt x="30" y="59"/>
                  </a:cubicBezTo>
                  <a:cubicBezTo>
                    <a:pt x="32" y="60"/>
                    <a:pt x="33" y="59"/>
                    <a:pt x="33" y="58"/>
                  </a:cubicBezTo>
                  <a:cubicBezTo>
                    <a:pt x="36" y="58"/>
                    <a:pt x="38" y="58"/>
                    <a:pt x="40" y="59"/>
                  </a:cubicBezTo>
                  <a:cubicBezTo>
                    <a:pt x="42" y="59"/>
                    <a:pt x="44" y="57"/>
                    <a:pt x="44" y="55"/>
                  </a:cubicBezTo>
                  <a:cubicBezTo>
                    <a:pt x="44" y="53"/>
                    <a:pt x="41" y="55"/>
                    <a:pt x="40" y="54"/>
                  </a:cubicBezTo>
                  <a:cubicBezTo>
                    <a:pt x="40" y="53"/>
                    <a:pt x="39" y="50"/>
                    <a:pt x="39" y="50"/>
                  </a:cubicBezTo>
                  <a:cubicBezTo>
                    <a:pt x="38" y="49"/>
                    <a:pt x="37" y="48"/>
                    <a:pt x="37" y="47"/>
                  </a:cubicBezTo>
                  <a:cubicBezTo>
                    <a:pt x="36" y="48"/>
                    <a:pt x="35" y="48"/>
                    <a:pt x="33" y="48"/>
                  </a:cubicBezTo>
                  <a:cubicBezTo>
                    <a:pt x="34" y="45"/>
                    <a:pt x="33" y="44"/>
                    <a:pt x="30" y="44"/>
                  </a:cubicBezTo>
                  <a:cubicBezTo>
                    <a:pt x="32" y="42"/>
                    <a:pt x="33" y="39"/>
                    <a:pt x="37" y="40"/>
                  </a:cubicBezTo>
                  <a:cubicBezTo>
                    <a:pt x="41" y="40"/>
                    <a:pt x="40" y="45"/>
                    <a:pt x="46" y="43"/>
                  </a:cubicBezTo>
                  <a:cubicBezTo>
                    <a:pt x="45" y="44"/>
                    <a:pt x="46" y="45"/>
                    <a:pt x="47" y="45"/>
                  </a:cubicBezTo>
                  <a:cubicBezTo>
                    <a:pt x="52" y="47"/>
                    <a:pt x="49" y="41"/>
                    <a:pt x="51" y="40"/>
                  </a:cubicBezTo>
                  <a:cubicBezTo>
                    <a:pt x="58" y="38"/>
                    <a:pt x="65" y="36"/>
                    <a:pt x="68" y="31"/>
                  </a:cubicBezTo>
                  <a:cubicBezTo>
                    <a:pt x="68" y="28"/>
                    <a:pt x="66" y="33"/>
                    <a:pt x="63" y="31"/>
                  </a:cubicBezTo>
                  <a:cubicBezTo>
                    <a:pt x="60" y="33"/>
                    <a:pt x="57" y="33"/>
                    <a:pt x="55" y="36"/>
                  </a:cubicBezTo>
                  <a:cubicBezTo>
                    <a:pt x="52" y="34"/>
                    <a:pt x="45" y="36"/>
                    <a:pt x="39" y="36"/>
                  </a:cubicBezTo>
                  <a:cubicBezTo>
                    <a:pt x="35" y="35"/>
                    <a:pt x="33" y="33"/>
                    <a:pt x="29" y="36"/>
                  </a:cubicBezTo>
                  <a:cubicBezTo>
                    <a:pt x="28" y="31"/>
                    <a:pt x="24" y="36"/>
                    <a:pt x="22" y="31"/>
                  </a:cubicBezTo>
                  <a:cubicBezTo>
                    <a:pt x="20" y="34"/>
                    <a:pt x="16" y="30"/>
                    <a:pt x="11" y="31"/>
                  </a:cubicBezTo>
                  <a:cubicBezTo>
                    <a:pt x="12" y="27"/>
                    <a:pt x="6" y="29"/>
                    <a:pt x="5" y="27"/>
                  </a:cubicBezTo>
                  <a:cubicBezTo>
                    <a:pt x="4" y="23"/>
                    <a:pt x="8" y="25"/>
                    <a:pt x="9" y="23"/>
                  </a:cubicBezTo>
                  <a:cubicBezTo>
                    <a:pt x="9" y="19"/>
                    <a:pt x="0" y="25"/>
                    <a:pt x="2" y="19"/>
                  </a:cubicBezTo>
                  <a:cubicBezTo>
                    <a:pt x="8" y="17"/>
                    <a:pt x="19" y="16"/>
                    <a:pt x="29" y="15"/>
                  </a:cubicBezTo>
                  <a:cubicBezTo>
                    <a:pt x="30" y="15"/>
                    <a:pt x="30" y="13"/>
                    <a:pt x="30" y="12"/>
                  </a:cubicBezTo>
                  <a:cubicBezTo>
                    <a:pt x="38" y="13"/>
                    <a:pt x="43" y="10"/>
                    <a:pt x="47" y="12"/>
                  </a:cubicBezTo>
                  <a:cubicBezTo>
                    <a:pt x="48" y="11"/>
                    <a:pt x="49" y="9"/>
                    <a:pt x="50" y="8"/>
                  </a:cubicBezTo>
                  <a:cubicBezTo>
                    <a:pt x="58" y="7"/>
                    <a:pt x="66" y="5"/>
                    <a:pt x="72" y="6"/>
                  </a:cubicBezTo>
                  <a:cubicBezTo>
                    <a:pt x="74" y="6"/>
                    <a:pt x="73" y="4"/>
                    <a:pt x="74" y="3"/>
                  </a:cubicBezTo>
                  <a:cubicBezTo>
                    <a:pt x="79" y="4"/>
                    <a:pt x="87" y="2"/>
                    <a:pt x="91" y="5"/>
                  </a:cubicBezTo>
                  <a:cubicBezTo>
                    <a:pt x="91" y="2"/>
                    <a:pt x="97" y="5"/>
                    <a:pt x="98" y="2"/>
                  </a:cubicBezTo>
                  <a:cubicBezTo>
                    <a:pt x="101" y="3"/>
                    <a:pt x="106" y="4"/>
                    <a:pt x="112" y="3"/>
                  </a:cubicBezTo>
                  <a:cubicBezTo>
                    <a:pt x="112" y="2"/>
                    <a:pt x="111" y="2"/>
                    <a:pt x="110" y="2"/>
                  </a:cubicBezTo>
                  <a:cubicBezTo>
                    <a:pt x="110" y="0"/>
                    <a:pt x="112" y="1"/>
                    <a:pt x="112" y="2"/>
                  </a:cubicBezTo>
                  <a:cubicBezTo>
                    <a:pt x="118" y="3"/>
                    <a:pt x="128" y="1"/>
                    <a:pt x="134" y="2"/>
                  </a:cubicBezTo>
                  <a:cubicBezTo>
                    <a:pt x="134" y="2"/>
                    <a:pt x="134" y="5"/>
                    <a:pt x="134" y="5"/>
                  </a:cubicBezTo>
                  <a:cubicBezTo>
                    <a:pt x="145" y="5"/>
                    <a:pt x="146" y="3"/>
                    <a:pt x="158"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3" name="Freeform 88"/>
            <p:cNvSpPr/>
            <p:nvPr/>
          </p:nvSpPr>
          <p:spPr bwMode="auto">
            <a:xfrm>
              <a:off x="4767262" y="863600"/>
              <a:ext cx="184150" cy="63500"/>
            </a:xfrm>
            <a:custGeom>
              <a:avLst/>
              <a:gdLst>
                <a:gd name="T0" fmla="*/ 13 w 49"/>
                <a:gd name="T1" fmla="*/ 2 h 17"/>
                <a:gd name="T2" fmla="*/ 13 w 49"/>
                <a:gd name="T3" fmla="*/ 3 h 17"/>
                <a:gd name="T4" fmla="*/ 17 w 49"/>
                <a:gd name="T5" fmla="*/ 8 h 17"/>
                <a:gd name="T6" fmla="*/ 22 w 49"/>
                <a:gd name="T7" fmla="*/ 5 h 17"/>
                <a:gd name="T8" fmla="*/ 29 w 49"/>
                <a:gd name="T9" fmla="*/ 8 h 17"/>
                <a:gd name="T10" fmla="*/ 41 w 49"/>
                <a:gd name="T11" fmla="*/ 5 h 17"/>
                <a:gd name="T12" fmla="*/ 47 w 49"/>
                <a:gd name="T13" fmla="*/ 8 h 17"/>
                <a:gd name="T14" fmla="*/ 44 w 49"/>
                <a:gd name="T15" fmla="*/ 13 h 17"/>
                <a:gd name="T16" fmla="*/ 31 w 49"/>
                <a:gd name="T17" fmla="*/ 15 h 17"/>
                <a:gd name="T18" fmla="*/ 23 w 49"/>
                <a:gd name="T19" fmla="*/ 17 h 17"/>
                <a:gd name="T20" fmla="*/ 9 w 49"/>
                <a:gd name="T21" fmla="*/ 8 h 17"/>
                <a:gd name="T22" fmla="*/ 2 w 49"/>
                <a:gd name="T23" fmla="*/ 6 h 17"/>
                <a:gd name="T24" fmla="*/ 13 w 49"/>
                <a:gd name="T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13" y="2"/>
                  </a:moveTo>
                  <a:cubicBezTo>
                    <a:pt x="15" y="2"/>
                    <a:pt x="14" y="3"/>
                    <a:pt x="13" y="3"/>
                  </a:cubicBezTo>
                  <a:cubicBezTo>
                    <a:pt x="13" y="7"/>
                    <a:pt x="19" y="3"/>
                    <a:pt x="17" y="8"/>
                  </a:cubicBezTo>
                  <a:cubicBezTo>
                    <a:pt x="20" y="8"/>
                    <a:pt x="19" y="5"/>
                    <a:pt x="22" y="5"/>
                  </a:cubicBezTo>
                  <a:cubicBezTo>
                    <a:pt x="25" y="8"/>
                    <a:pt x="28" y="2"/>
                    <a:pt x="29" y="8"/>
                  </a:cubicBezTo>
                  <a:cubicBezTo>
                    <a:pt x="32" y="6"/>
                    <a:pt x="37" y="6"/>
                    <a:pt x="41" y="5"/>
                  </a:cubicBezTo>
                  <a:cubicBezTo>
                    <a:pt x="40" y="9"/>
                    <a:pt x="48" y="4"/>
                    <a:pt x="47" y="8"/>
                  </a:cubicBezTo>
                  <a:cubicBezTo>
                    <a:pt x="49" y="12"/>
                    <a:pt x="38" y="10"/>
                    <a:pt x="44" y="13"/>
                  </a:cubicBezTo>
                  <a:cubicBezTo>
                    <a:pt x="42" y="16"/>
                    <a:pt x="35" y="14"/>
                    <a:pt x="31" y="15"/>
                  </a:cubicBezTo>
                  <a:cubicBezTo>
                    <a:pt x="28" y="15"/>
                    <a:pt x="26" y="16"/>
                    <a:pt x="23" y="17"/>
                  </a:cubicBezTo>
                  <a:cubicBezTo>
                    <a:pt x="17" y="15"/>
                    <a:pt x="12" y="13"/>
                    <a:pt x="9" y="8"/>
                  </a:cubicBezTo>
                  <a:cubicBezTo>
                    <a:pt x="7" y="7"/>
                    <a:pt x="2" y="9"/>
                    <a:pt x="2" y="6"/>
                  </a:cubicBezTo>
                  <a:cubicBezTo>
                    <a:pt x="0" y="0"/>
                    <a:pt x="12" y="6"/>
                    <a:pt x="13"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4" name="Freeform 89"/>
            <p:cNvSpPr/>
            <p:nvPr/>
          </p:nvSpPr>
          <p:spPr bwMode="auto">
            <a:xfrm>
              <a:off x="1931987" y="954087"/>
              <a:ext cx="82550" cy="22225"/>
            </a:xfrm>
            <a:custGeom>
              <a:avLst/>
              <a:gdLst>
                <a:gd name="T0" fmla="*/ 21 w 22"/>
                <a:gd name="T1" fmla="*/ 0 h 6"/>
                <a:gd name="T2" fmla="*/ 13 w 22"/>
                <a:gd name="T3" fmla="*/ 5 h 6"/>
                <a:gd name="T4" fmla="*/ 10 w 22"/>
                <a:gd name="T5" fmla="*/ 6 h 6"/>
                <a:gd name="T6" fmla="*/ 5 w 22"/>
                <a:gd name="T7" fmla="*/ 6 h 6"/>
                <a:gd name="T8" fmla="*/ 7 w 22"/>
                <a:gd name="T9" fmla="*/ 2 h 6"/>
                <a:gd name="T10" fmla="*/ 21 w 22"/>
                <a:gd name="T11" fmla="*/ 0 h 6"/>
              </a:gdLst>
              <a:ahLst/>
              <a:cxnLst>
                <a:cxn ang="0">
                  <a:pos x="T0" y="T1"/>
                </a:cxn>
                <a:cxn ang="0">
                  <a:pos x="T2" y="T3"/>
                </a:cxn>
                <a:cxn ang="0">
                  <a:pos x="T4" y="T5"/>
                </a:cxn>
                <a:cxn ang="0">
                  <a:pos x="T6" y="T7"/>
                </a:cxn>
                <a:cxn ang="0">
                  <a:pos x="T8" y="T9"/>
                </a:cxn>
                <a:cxn ang="0">
                  <a:pos x="T10" y="T11"/>
                </a:cxn>
              </a:cxnLst>
              <a:rect l="0" t="0" r="r" b="b"/>
              <a:pathLst>
                <a:path w="22" h="6">
                  <a:moveTo>
                    <a:pt x="21" y="0"/>
                  </a:moveTo>
                  <a:cubicBezTo>
                    <a:pt x="22" y="5"/>
                    <a:pt x="16" y="4"/>
                    <a:pt x="13" y="5"/>
                  </a:cubicBezTo>
                  <a:cubicBezTo>
                    <a:pt x="12" y="5"/>
                    <a:pt x="12" y="6"/>
                    <a:pt x="10" y="6"/>
                  </a:cubicBezTo>
                  <a:cubicBezTo>
                    <a:pt x="8" y="6"/>
                    <a:pt x="5" y="4"/>
                    <a:pt x="5" y="6"/>
                  </a:cubicBezTo>
                  <a:cubicBezTo>
                    <a:pt x="0" y="6"/>
                    <a:pt x="7" y="2"/>
                    <a:pt x="7" y="2"/>
                  </a:cubicBezTo>
                  <a:cubicBezTo>
                    <a:pt x="10" y="5"/>
                    <a:pt x="16" y="0"/>
                    <a:pt x="21"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5" name="Freeform 90"/>
            <p:cNvSpPr/>
            <p:nvPr/>
          </p:nvSpPr>
          <p:spPr bwMode="auto">
            <a:xfrm>
              <a:off x="2265362" y="954087"/>
              <a:ext cx="76200" cy="47625"/>
            </a:xfrm>
            <a:custGeom>
              <a:avLst/>
              <a:gdLst>
                <a:gd name="T0" fmla="*/ 10 w 20"/>
                <a:gd name="T1" fmla="*/ 0 h 13"/>
                <a:gd name="T2" fmla="*/ 7 w 20"/>
                <a:gd name="T3" fmla="*/ 2 h 13"/>
                <a:gd name="T4" fmla="*/ 14 w 20"/>
                <a:gd name="T5" fmla="*/ 6 h 13"/>
                <a:gd name="T6" fmla="*/ 17 w 20"/>
                <a:gd name="T7" fmla="*/ 5 h 13"/>
                <a:gd name="T8" fmla="*/ 8 w 20"/>
                <a:gd name="T9" fmla="*/ 13 h 13"/>
                <a:gd name="T10" fmla="*/ 0 w 20"/>
                <a:gd name="T11" fmla="*/ 3 h 13"/>
                <a:gd name="T12" fmla="*/ 10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0" y="0"/>
                  </a:moveTo>
                  <a:cubicBezTo>
                    <a:pt x="9" y="2"/>
                    <a:pt x="8" y="2"/>
                    <a:pt x="7" y="2"/>
                  </a:cubicBezTo>
                  <a:cubicBezTo>
                    <a:pt x="6" y="6"/>
                    <a:pt x="16" y="0"/>
                    <a:pt x="14" y="6"/>
                  </a:cubicBezTo>
                  <a:cubicBezTo>
                    <a:pt x="15" y="6"/>
                    <a:pt x="16" y="6"/>
                    <a:pt x="17" y="5"/>
                  </a:cubicBezTo>
                  <a:cubicBezTo>
                    <a:pt x="20" y="9"/>
                    <a:pt x="9" y="9"/>
                    <a:pt x="8" y="13"/>
                  </a:cubicBezTo>
                  <a:cubicBezTo>
                    <a:pt x="5" y="11"/>
                    <a:pt x="5" y="4"/>
                    <a:pt x="0" y="3"/>
                  </a:cubicBezTo>
                  <a:cubicBezTo>
                    <a:pt x="1" y="1"/>
                    <a:pt x="7" y="2"/>
                    <a:pt x="1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6" name="Freeform 91"/>
            <p:cNvSpPr>
              <a:spLocks noEditPoints="1"/>
            </p:cNvSpPr>
            <p:nvPr/>
          </p:nvSpPr>
          <p:spPr bwMode="auto">
            <a:xfrm>
              <a:off x="3990975" y="1009651"/>
              <a:ext cx="4443413" cy="2914651"/>
            </a:xfrm>
            <a:custGeom>
              <a:avLst/>
              <a:gdLst>
                <a:gd name="T0" fmla="*/ 704 w 1185"/>
                <a:gd name="T1" fmla="*/ 54 h 777"/>
                <a:gd name="T2" fmla="*/ 832 w 1185"/>
                <a:gd name="T3" fmla="*/ 54 h 777"/>
                <a:gd name="T4" fmla="*/ 938 w 1185"/>
                <a:gd name="T5" fmla="*/ 64 h 777"/>
                <a:gd name="T6" fmla="*/ 1077 w 1185"/>
                <a:gd name="T7" fmla="*/ 86 h 777"/>
                <a:gd name="T8" fmla="*/ 1185 w 1185"/>
                <a:gd name="T9" fmla="*/ 122 h 777"/>
                <a:gd name="T10" fmla="*/ 1117 w 1185"/>
                <a:gd name="T11" fmla="*/ 138 h 777"/>
                <a:gd name="T12" fmla="*/ 1028 w 1185"/>
                <a:gd name="T13" fmla="*/ 206 h 777"/>
                <a:gd name="T14" fmla="*/ 993 w 1185"/>
                <a:gd name="T15" fmla="*/ 227 h 777"/>
                <a:gd name="T16" fmla="*/ 1039 w 1185"/>
                <a:gd name="T17" fmla="*/ 157 h 777"/>
                <a:gd name="T18" fmla="*/ 938 w 1185"/>
                <a:gd name="T19" fmla="*/ 186 h 777"/>
                <a:gd name="T20" fmla="*/ 906 w 1185"/>
                <a:gd name="T21" fmla="*/ 235 h 777"/>
                <a:gd name="T22" fmla="*/ 850 w 1185"/>
                <a:gd name="T23" fmla="*/ 312 h 777"/>
                <a:gd name="T24" fmla="*/ 814 w 1185"/>
                <a:gd name="T25" fmla="*/ 331 h 777"/>
                <a:gd name="T26" fmla="*/ 798 w 1185"/>
                <a:gd name="T27" fmla="*/ 349 h 777"/>
                <a:gd name="T28" fmla="*/ 748 w 1185"/>
                <a:gd name="T29" fmla="*/ 441 h 777"/>
                <a:gd name="T30" fmla="*/ 720 w 1185"/>
                <a:gd name="T31" fmla="*/ 507 h 777"/>
                <a:gd name="T32" fmla="*/ 673 w 1185"/>
                <a:gd name="T33" fmla="*/ 516 h 777"/>
                <a:gd name="T34" fmla="*/ 663 w 1185"/>
                <a:gd name="T35" fmla="*/ 519 h 777"/>
                <a:gd name="T36" fmla="*/ 638 w 1185"/>
                <a:gd name="T37" fmla="*/ 453 h 777"/>
                <a:gd name="T38" fmla="*/ 558 w 1185"/>
                <a:gd name="T39" fmla="*/ 495 h 777"/>
                <a:gd name="T40" fmla="*/ 501 w 1185"/>
                <a:gd name="T41" fmla="*/ 436 h 777"/>
                <a:gd name="T42" fmla="*/ 394 w 1185"/>
                <a:gd name="T43" fmla="*/ 419 h 777"/>
                <a:gd name="T44" fmla="*/ 419 w 1185"/>
                <a:gd name="T45" fmla="*/ 464 h 777"/>
                <a:gd name="T46" fmla="*/ 341 w 1185"/>
                <a:gd name="T47" fmla="*/ 468 h 777"/>
                <a:gd name="T48" fmla="*/ 294 w 1185"/>
                <a:gd name="T49" fmla="*/ 411 h 777"/>
                <a:gd name="T50" fmla="*/ 331 w 1185"/>
                <a:gd name="T51" fmla="*/ 486 h 777"/>
                <a:gd name="T52" fmla="*/ 353 w 1185"/>
                <a:gd name="T53" fmla="*/ 563 h 777"/>
                <a:gd name="T54" fmla="*/ 310 w 1185"/>
                <a:gd name="T55" fmla="*/ 676 h 777"/>
                <a:gd name="T56" fmla="*/ 265 w 1185"/>
                <a:gd name="T57" fmla="*/ 763 h 777"/>
                <a:gd name="T58" fmla="*/ 178 w 1185"/>
                <a:gd name="T59" fmla="*/ 695 h 777"/>
                <a:gd name="T60" fmla="*/ 168 w 1185"/>
                <a:gd name="T61" fmla="*/ 593 h 777"/>
                <a:gd name="T62" fmla="*/ 35 w 1185"/>
                <a:gd name="T63" fmla="*/ 528 h 777"/>
                <a:gd name="T64" fmla="*/ 4 w 1185"/>
                <a:gd name="T65" fmla="*/ 443 h 777"/>
                <a:gd name="T66" fmla="*/ 122 w 1185"/>
                <a:gd name="T67" fmla="*/ 350 h 777"/>
                <a:gd name="T68" fmla="*/ 198 w 1185"/>
                <a:gd name="T69" fmla="*/ 385 h 777"/>
                <a:gd name="T70" fmla="*/ 285 w 1185"/>
                <a:gd name="T71" fmla="*/ 385 h 777"/>
                <a:gd name="T72" fmla="*/ 233 w 1185"/>
                <a:gd name="T73" fmla="*/ 328 h 777"/>
                <a:gd name="T74" fmla="*/ 192 w 1185"/>
                <a:gd name="T75" fmla="*/ 303 h 777"/>
                <a:gd name="T76" fmla="*/ 195 w 1185"/>
                <a:gd name="T77" fmla="*/ 325 h 777"/>
                <a:gd name="T78" fmla="*/ 119 w 1185"/>
                <a:gd name="T79" fmla="*/ 307 h 777"/>
                <a:gd name="T80" fmla="*/ 87 w 1185"/>
                <a:gd name="T81" fmla="*/ 305 h 777"/>
                <a:gd name="T82" fmla="*/ 119 w 1185"/>
                <a:gd name="T83" fmla="*/ 248 h 777"/>
                <a:gd name="T84" fmla="*/ 161 w 1185"/>
                <a:gd name="T85" fmla="*/ 220 h 777"/>
                <a:gd name="T86" fmla="*/ 238 w 1185"/>
                <a:gd name="T87" fmla="*/ 186 h 777"/>
                <a:gd name="T88" fmla="*/ 236 w 1185"/>
                <a:gd name="T89" fmla="*/ 148 h 777"/>
                <a:gd name="T90" fmla="*/ 209 w 1185"/>
                <a:gd name="T91" fmla="*/ 179 h 777"/>
                <a:gd name="T92" fmla="*/ 137 w 1185"/>
                <a:gd name="T93" fmla="*/ 189 h 777"/>
                <a:gd name="T94" fmla="*/ 171 w 1185"/>
                <a:gd name="T95" fmla="*/ 126 h 777"/>
                <a:gd name="T96" fmla="*/ 266 w 1185"/>
                <a:gd name="T97" fmla="*/ 79 h 777"/>
                <a:gd name="T98" fmla="*/ 299 w 1185"/>
                <a:gd name="T99" fmla="*/ 116 h 777"/>
                <a:gd name="T100" fmla="*/ 353 w 1185"/>
                <a:gd name="T101" fmla="*/ 101 h 777"/>
                <a:gd name="T102" fmla="*/ 449 w 1185"/>
                <a:gd name="T103" fmla="*/ 95 h 777"/>
                <a:gd name="T104" fmla="*/ 496 w 1185"/>
                <a:gd name="T105" fmla="*/ 63 h 777"/>
                <a:gd name="T106" fmla="*/ 530 w 1185"/>
                <a:gd name="T107" fmla="*/ 98 h 777"/>
                <a:gd name="T108" fmla="*/ 553 w 1185"/>
                <a:gd name="T109" fmla="*/ 61 h 777"/>
                <a:gd name="T110" fmla="*/ 669 w 1185"/>
                <a:gd name="T111" fmla="*/ 14 h 777"/>
                <a:gd name="T112" fmla="*/ 280 w 1185"/>
                <a:gd name="T113" fmla="*/ 281 h 777"/>
                <a:gd name="T114" fmla="*/ 338 w 1185"/>
                <a:gd name="T115" fmla="*/ 319 h 777"/>
                <a:gd name="T116" fmla="*/ 400 w 1185"/>
                <a:gd name="T117" fmla="*/ 310 h 777"/>
                <a:gd name="T118" fmla="*/ 380 w 1185"/>
                <a:gd name="T119" fmla="*/ 339 h 777"/>
                <a:gd name="T120" fmla="*/ 282 w 1185"/>
                <a:gd name="T121" fmla="*/ 57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5" h="777">
                  <a:moveTo>
                    <a:pt x="714" y="8"/>
                  </a:moveTo>
                  <a:cubicBezTo>
                    <a:pt x="714" y="10"/>
                    <a:pt x="716" y="9"/>
                    <a:pt x="718" y="9"/>
                  </a:cubicBezTo>
                  <a:cubicBezTo>
                    <a:pt x="718" y="11"/>
                    <a:pt x="716" y="11"/>
                    <a:pt x="714" y="11"/>
                  </a:cubicBezTo>
                  <a:cubicBezTo>
                    <a:pt x="720" y="17"/>
                    <a:pt x="726" y="8"/>
                    <a:pt x="736" y="11"/>
                  </a:cubicBezTo>
                  <a:cubicBezTo>
                    <a:pt x="739" y="14"/>
                    <a:pt x="743" y="17"/>
                    <a:pt x="748" y="18"/>
                  </a:cubicBezTo>
                  <a:cubicBezTo>
                    <a:pt x="748" y="20"/>
                    <a:pt x="747" y="22"/>
                    <a:pt x="748" y="23"/>
                  </a:cubicBezTo>
                  <a:cubicBezTo>
                    <a:pt x="748" y="25"/>
                    <a:pt x="751" y="25"/>
                    <a:pt x="750" y="28"/>
                  </a:cubicBezTo>
                  <a:cubicBezTo>
                    <a:pt x="747" y="27"/>
                    <a:pt x="748" y="30"/>
                    <a:pt x="748" y="32"/>
                  </a:cubicBezTo>
                  <a:cubicBezTo>
                    <a:pt x="746" y="31"/>
                    <a:pt x="744" y="30"/>
                    <a:pt x="742" y="30"/>
                  </a:cubicBezTo>
                  <a:cubicBezTo>
                    <a:pt x="740" y="31"/>
                    <a:pt x="742" y="33"/>
                    <a:pt x="741" y="33"/>
                  </a:cubicBezTo>
                  <a:cubicBezTo>
                    <a:pt x="740" y="33"/>
                    <a:pt x="739" y="32"/>
                    <a:pt x="738" y="32"/>
                  </a:cubicBezTo>
                  <a:cubicBezTo>
                    <a:pt x="737" y="32"/>
                    <a:pt x="734" y="34"/>
                    <a:pt x="729" y="33"/>
                  </a:cubicBezTo>
                  <a:cubicBezTo>
                    <a:pt x="728" y="33"/>
                    <a:pt x="729" y="35"/>
                    <a:pt x="728" y="36"/>
                  </a:cubicBezTo>
                  <a:cubicBezTo>
                    <a:pt x="728" y="36"/>
                    <a:pt x="725" y="36"/>
                    <a:pt x="725" y="36"/>
                  </a:cubicBezTo>
                  <a:cubicBezTo>
                    <a:pt x="724" y="37"/>
                    <a:pt x="727" y="38"/>
                    <a:pt x="725" y="42"/>
                  </a:cubicBezTo>
                  <a:cubicBezTo>
                    <a:pt x="724" y="39"/>
                    <a:pt x="718" y="42"/>
                    <a:pt x="721" y="43"/>
                  </a:cubicBezTo>
                  <a:cubicBezTo>
                    <a:pt x="718" y="46"/>
                    <a:pt x="713" y="44"/>
                    <a:pt x="710" y="46"/>
                  </a:cubicBezTo>
                  <a:cubicBezTo>
                    <a:pt x="707" y="47"/>
                    <a:pt x="706" y="51"/>
                    <a:pt x="703" y="50"/>
                  </a:cubicBezTo>
                  <a:cubicBezTo>
                    <a:pt x="703" y="52"/>
                    <a:pt x="703" y="54"/>
                    <a:pt x="701" y="54"/>
                  </a:cubicBezTo>
                  <a:cubicBezTo>
                    <a:pt x="702" y="56"/>
                    <a:pt x="703" y="54"/>
                    <a:pt x="704" y="54"/>
                  </a:cubicBezTo>
                  <a:cubicBezTo>
                    <a:pt x="708" y="54"/>
                    <a:pt x="710" y="51"/>
                    <a:pt x="712" y="50"/>
                  </a:cubicBezTo>
                  <a:cubicBezTo>
                    <a:pt x="715" y="49"/>
                    <a:pt x="715" y="52"/>
                    <a:pt x="717" y="51"/>
                  </a:cubicBezTo>
                  <a:cubicBezTo>
                    <a:pt x="718" y="51"/>
                    <a:pt x="718" y="49"/>
                    <a:pt x="720" y="49"/>
                  </a:cubicBezTo>
                  <a:cubicBezTo>
                    <a:pt x="722" y="47"/>
                    <a:pt x="726" y="49"/>
                    <a:pt x="729" y="47"/>
                  </a:cubicBezTo>
                  <a:cubicBezTo>
                    <a:pt x="731" y="46"/>
                    <a:pt x="728" y="45"/>
                    <a:pt x="731" y="44"/>
                  </a:cubicBezTo>
                  <a:cubicBezTo>
                    <a:pt x="731" y="44"/>
                    <a:pt x="733" y="45"/>
                    <a:pt x="734" y="44"/>
                  </a:cubicBezTo>
                  <a:cubicBezTo>
                    <a:pt x="734" y="44"/>
                    <a:pt x="735" y="42"/>
                    <a:pt x="735" y="42"/>
                  </a:cubicBezTo>
                  <a:cubicBezTo>
                    <a:pt x="735" y="41"/>
                    <a:pt x="739" y="43"/>
                    <a:pt x="741" y="43"/>
                  </a:cubicBezTo>
                  <a:cubicBezTo>
                    <a:pt x="744" y="43"/>
                    <a:pt x="744" y="42"/>
                    <a:pt x="748" y="42"/>
                  </a:cubicBezTo>
                  <a:cubicBezTo>
                    <a:pt x="748" y="46"/>
                    <a:pt x="748" y="46"/>
                    <a:pt x="748" y="46"/>
                  </a:cubicBezTo>
                  <a:cubicBezTo>
                    <a:pt x="749" y="44"/>
                    <a:pt x="750" y="45"/>
                    <a:pt x="750" y="47"/>
                  </a:cubicBezTo>
                  <a:cubicBezTo>
                    <a:pt x="758" y="46"/>
                    <a:pt x="770" y="48"/>
                    <a:pt x="781" y="47"/>
                  </a:cubicBezTo>
                  <a:cubicBezTo>
                    <a:pt x="781" y="53"/>
                    <a:pt x="791" y="49"/>
                    <a:pt x="790" y="56"/>
                  </a:cubicBezTo>
                  <a:cubicBezTo>
                    <a:pt x="791" y="53"/>
                    <a:pt x="793" y="56"/>
                    <a:pt x="795" y="56"/>
                  </a:cubicBezTo>
                  <a:cubicBezTo>
                    <a:pt x="799" y="56"/>
                    <a:pt x="805" y="54"/>
                    <a:pt x="806" y="56"/>
                  </a:cubicBezTo>
                  <a:cubicBezTo>
                    <a:pt x="809" y="55"/>
                    <a:pt x="807" y="49"/>
                    <a:pt x="809" y="49"/>
                  </a:cubicBezTo>
                  <a:cubicBezTo>
                    <a:pt x="814" y="50"/>
                    <a:pt x="819" y="49"/>
                    <a:pt x="823" y="50"/>
                  </a:cubicBezTo>
                  <a:cubicBezTo>
                    <a:pt x="823" y="50"/>
                    <a:pt x="823" y="51"/>
                    <a:pt x="823" y="51"/>
                  </a:cubicBezTo>
                  <a:cubicBezTo>
                    <a:pt x="826" y="52"/>
                    <a:pt x="828" y="51"/>
                    <a:pt x="830" y="51"/>
                  </a:cubicBezTo>
                  <a:cubicBezTo>
                    <a:pt x="831" y="52"/>
                    <a:pt x="831" y="54"/>
                    <a:pt x="832" y="54"/>
                  </a:cubicBezTo>
                  <a:cubicBezTo>
                    <a:pt x="834" y="55"/>
                    <a:pt x="838" y="53"/>
                    <a:pt x="839" y="56"/>
                  </a:cubicBezTo>
                  <a:cubicBezTo>
                    <a:pt x="838" y="58"/>
                    <a:pt x="838" y="62"/>
                    <a:pt x="835" y="61"/>
                  </a:cubicBezTo>
                  <a:cubicBezTo>
                    <a:pt x="835" y="64"/>
                    <a:pt x="837" y="64"/>
                    <a:pt x="840" y="64"/>
                  </a:cubicBezTo>
                  <a:cubicBezTo>
                    <a:pt x="839" y="72"/>
                    <a:pt x="845" y="73"/>
                    <a:pt x="849" y="77"/>
                  </a:cubicBezTo>
                  <a:cubicBezTo>
                    <a:pt x="851" y="75"/>
                    <a:pt x="854" y="74"/>
                    <a:pt x="856" y="72"/>
                  </a:cubicBezTo>
                  <a:cubicBezTo>
                    <a:pt x="857" y="72"/>
                    <a:pt x="856" y="69"/>
                    <a:pt x="857" y="68"/>
                  </a:cubicBezTo>
                  <a:cubicBezTo>
                    <a:pt x="858" y="68"/>
                    <a:pt x="860" y="69"/>
                    <a:pt x="860" y="67"/>
                  </a:cubicBezTo>
                  <a:cubicBezTo>
                    <a:pt x="864" y="66"/>
                    <a:pt x="862" y="70"/>
                    <a:pt x="864" y="71"/>
                  </a:cubicBezTo>
                  <a:cubicBezTo>
                    <a:pt x="874" y="71"/>
                    <a:pt x="874" y="71"/>
                    <a:pt x="874" y="71"/>
                  </a:cubicBezTo>
                  <a:cubicBezTo>
                    <a:pt x="875" y="70"/>
                    <a:pt x="879" y="71"/>
                    <a:pt x="878" y="67"/>
                  </a:cubicBezTo>
                  <a:cubicBezTo>
                    <a:pt x="883" y="68"/>
                    <a:pt x="893" y="64"/>
                    <a:pt x="893" y="70"/>
                  </a:cubicBezTo>
                  <a:cubicBezTo>
                    <a:pt x="897" y="70"/>
                    <a:pt x="896" y="65"/>
                    <a:pt x="902" y="67"/>
                  </a:cubicBezTo>
                  <a:cubicBezTo>
                    <a:pt x="902" y="65"/>
                    <a:pt x="900" y="66"/>
                    <a:pt x="899" y="65"/>
                  </a:cubicBezTo>
                  <a:cubicBezTo>
                    <a:pt x="900" y="64"/>
                    <a:pt x="900" y="62"/>
                    <a:pt x="902" y="61"/>
                  </a:cubicBezTo>
                  <a:cubicBezTo>
                    <a:pt x="906" y="61"/>
                    <a:pt x="905" y="56"/>
                    <a:pt x="910" y="58"/>
                  </a:cubicBezTo>
                  <a:cubicBezTo>
                    <a:pt x="912" y="58"/>
                    <a:pt x="911" y="57"/>
                    <a:pt x="910" y="57"/>
                  </a:cubicBezTo>
                  <a:cubicBezTo>
                    <a:pt x="913" y="54"/>
                    <a:pt x="917" y="56"/>
                    <a:pt x="922" y="56"/>
                  </a:cubicBezTo>
                  <a:cubicBezTo>
                    <a:pt x="920" y="63"/>
                    <a:pt x="929" y="53"/>
                    <a:pt x="927" y="60"/>
                  </a:cubicBezTo>
                  <a:cubicBezTo>
                    <a:pt x="933" y="61"/>
                    <a:pt x="938" y="59"/>
                    <a:pt x="943" y="58"/>
                  </a:cubicBezTo>
                  <a:cubicBezTo>
                    <a:pt x="943" y="62"/>
                    <a:pt x="937" y="60"/>
                    <a:pt x="938" y="64"/>
                  </a:cubicBezTo>
                  <a:cubicBezTo>
                    <a:pt x="939" y="67"/>
                    <a:pt x="944" y="65"/>
                    <a:pt x="947" y="65"/>
                  </a:cubicBezTo>
                  <a:cubicBezTo>
                    <a:pt x="952" y="66"/>
                    <a:pt x="956" y="66"/>
                    <a:pt x="961" y="64"/>
                  </a:cubicBezTo>
                  <a:cubicBezTo>
                    <a:pt x="962" y="69"/>
                    <a:pt x="969" y="69"/>
                    <a:pt x="971" y="74"/>
                  </a:cubicBezTo>
                  <a:cubicBezTo>
                    <a:pt x="973" y="73"/>
                    <a:pt x="975" y="75"/>
                    <a:pt x="978" y="75"/>
                  </a:cubicBezTo>
                  <a:cubicBezTo>
                    <a:pt x="986" y="76"/>
                    <a:pt x="996" y="74"/>
                    <a:pt x="1004" y="75"/>
                  </a:cubicBezTo>
                  <a:cubicBezTo>
                    <a:pt x="1008" y="76"/>
                    <a:pt x="1011" y="80"/>
                    <a:pt x="1014" y="78"/>
                  </a:cubicBezTo>
                  <a:cubicBezTo>
                    <a:pt x="1014" y="80"/>
                    <a:pt x="1015" y="81"/>
                    <a:pt x="1017" y="81"/>
                  </a:cubicBezTo>
                  <a:cubicBezTo>
                    <a:pt x="1017" y="86"/>
                    <a:pt x="1017" y="86"/>
                    <a:pt x="1017" y="86"/>
                  </a:cubicBezTo>
                  <a:cubicBezTo>
                    <a:pt x="1016" y="89"/>
                    <a:pt x="1022" y="87"/>
                    <a:pt x="1023" y="88"/>
                  </a:cubicBezTo>
                  <a:cubicBezTo>
                    <a:pt x="1024" y="90"/>
                    <a:pt x="1023" y="87"/>
                    <a:pt x="1025" y="88"/>
                  </a:cubicBezTo>
                  <a:cubicBezTo>
                    <a:pt x="1026" y="88"/>
                    <a:pt x="1025" y="89"/>
                    <a:pt x="1027" y="89"/>
                  </a:cubicBezTo>
                  <a:cubicBezTo>
                    <a:pt x="1029" y="89"/>
                    <a:pt x="1044" y="91"/>
                    <a:pt x="1045" y="89"/>
                  </a:cubicBezTo>
                  <a:cubicBezTo>
                    <a:pt x="1045" y="89"/>
                    <a:pt x="1045" y="88"/>
                    <a:pt x="1045" y="88"/>
                  </a:cubicBezTo>
                  <a:cubicBezTo>
                    <a:pt x="1046" y="88"/>
                    <a:pt x="1049" y="90"/>
                    <a:pt x="1049" y="89"/>
                  </a:cubicBezTo>
                  <a:cubicBezTo>
                    <a:pt x="1050" y="88"/>
                    <a:pt x="1053" y="87"/>
                    <a:pt x="1053" y="89"/>
                  </a:cubicBezTo>
                  <a:cubicBezTo>
                    <a:pt x="1056" y="87"/>
                    <a:pt x="1060" y="86"/>
                    <a:pt x="1065" y="85"/>
                  </a:cubicBezTo>
                  <a:cubicBezTo>
                    <a:pt x="1064" y="90"/>
                    <a:pt x="1066" y="92"/>
                    <a:pt x="1066" y="95"/>
                  </a:cubicBezTo>
                  <a:cubicBezTo>
                    <a:pt x="1072" y="95"/>
                    <a:pt x="1074" y="97"/>
                    <a:pt x="1079" y="95"/>
                  </a:cubicBezTo>
                  <a:cubicBezTo>
                    <a:pt x="1079" y="93"/>
                    <a:pt x="1078" y="92"/>
                    <a:pt x="1076" y="92"/>
                  </a:cubicBezTo>
                  <a:cubicBezTo>
                    <a:pt x="1077" y="91"/>
                    <a:pt x="1077" y="89"/>
                    <a:pt x="1077" y="86"/>
                  </a:cubicBezTo>
                  <a:cubicBezTo>
                    <a:pt x="1081" y="84"/>
                    <a:pt x="1089" y="85"/>
                    <a:pt x="1091" y="88"/>
                  </a:cubicBezTo>
                  <a:cubicBezTo>
                    <a:pt x="1097" y="88"/>
                    <a:pt x="1103" y="87"/>
                    <a:pt x="1109" y="88"/>
                  </a:cubicBezTo>
                  <a:cubicBezTo>
                    <a:pt x="1112" y="88"/>
                    <a:pt x="1116" y="91"/>
                    <a:pt x="1117" y="88"/>
                  </a:cubicBezTo>
                  <a:cubicBezTo>
                    <a:pt x="1119" y="89"/>
                    <a:pt x="1119" y="91"/>
                    <a:pt x="1124" y="92"/>
                  </a:cubicBezTo>
                  <a:cubicBezTo>
                    <a:pt x="1125" y="92"/>
                    <a:pt x="1126" y="95"/>
                    <a:pt x="1126" y="95"/>
                  </a:cubicBezTo>
                  <a:cubicBezTo>
                    <a:pt x="1127" y="95"/>
                    <a:pt x="1128" y="94"/>
                    <a:pt x="1128" y="94"/>
                  </a:cubicBezTo>
                  <a:cubicBezTo>
                    <a:pt x="1129" y="94"/>
                    <a:pt x="1128" y="95"/>
                    <a:pt x="1129" y="96"/>
                  </a:cubicBezTo>
                  <a:cubicBezTo>
                    <a:pt x="1130" y="97"/>
                    <a:pt x="1132" y="96"/>
                    <a:pt x="1132" y="96"/>
                  </a:cubicBezTo>
                  <a:cubicBezTo>
                    <a:pt x="1133" y="97"/>
                    <a:pt x="1135" y="98"/>
                    <a:pt x="1139" y="99"/>
                  </a:cubicBezTo>
                  <a:cubicBezTo>
                    <a:pt x="1141" y="100"/>
                    <a:pt x="1145" y="101"/>
                    <a:pt x="1147" y="102"/>
                  </a:cubicBezTo>
                  <a:cubicBezTo>
                    <a:pt x="1148" y="102"/>
                    <a:pt x="1148" y="104"/>
                    <a:pt x="1149" y="105"/>
                  </a:cubicBezTo>
                  <a:cubicBezTo>
                    <a:pt x="1149" y="105"/>
                    <a:pt x="1151" y="104"/>
                    <a:pt x="1152" y="105"/>
                  </a:cubicBezTo>
                  <a:cubicBezTo>
                    <a:pt x="1152" y="105"/>
                    <a:pt x="1151" y="107"/>
                    <a:pt x="1152" y="108"/>
                  </a:cubicBezTo>
                  <a:cubicBezTo>
                    <a:pt x="1152" y="108"/>
                    <a:pt x="1154" y="107"/>
                    <a:pt x="1154" y="108"/>
                  </a:cubicBezTo>
                  <a:cubicBezTo>
                    <a:pt x="1155" y="109"/>
                    <a:pt x="1153" y="114"/>
                    <a:pt x="1159" y="112"/>
                  </a:cubicBezTo>
                  <a:cubicBezTo>
                    <a:pt x="1159" y="122"/>
                    <a:pt x="1159" y="122"/>
                    <a:pt x="1159" y="122"/>
                  </a:cubicBezTo>
                  <a:cubicBezTo>
                    <a:pt x="1164" y="121"/>
                    <a:pt x="1168" y="120"/>
                    <a:pt x="1168" y="116"/>
                  </a:cubicBezTo>
                  <a:cubicBezTo>
                    <a:pt x="1173" y="118"/>
                    <a:pt x="1178" y="117"/>
                    <a:pt x="1181" y="119"/>
                  </a:cubicBezTo>
                  <a:cubicBezTo>
                    <a:pt x="1181" y="119"/>
                    <a:pt x="1181" y="121"/>
                    <a:pt x="1181" y="122"/>
                  </a:cubicBezTo>
                  <a:cubicBezTo>
                    <a:pt x="1182" y="122"/>
                    <a:pt x="1184" y="121"/>
                    <a:pt x="1185" y="122"/>
                  </a:cubicBezTo>
                  <a:cubicBezTo>
                    <a:pt x="1184" y="123"/>
                    <a:pt x="1182" y="123"/>
                    <a:pt x="1182" y="126"/>
                  </a:cubicBezTo>
                  <a:cubicBezTo>
                    <a:pt x="1180" y="126"/>
                    <a:pt x="1180" y="124"/>
                    <a:pt x="1178" y="124"/>
                  </a:cubicBezTo>
                  <a:cubicBezTo>
                    <a:pt x="1177" y="125"/>
                    <a:pt x="1177" y="128"/>
                    <a:pt x="1174" y="127"/>
                  </a:cubicBezTo>
                  <a:cubicBezTo>
                    <a:pt x="1175" y="129"/>
                    <a:pt x="1178" y="128"/>
                    <a:pt x="1177" y="133"/>
                  </a:cubicBezTo>
                  <a:cubicBezTo>
                    <a:pt x="1172" y="128"/>
                    <a:pt x="1176" y="135"/>
                    <a:pt x="1173" y="136"/>
                  </a:cubicBezTo>
                  <a:cubicBezTo>
                    <a:pt x="1171" y="136"/>
                    <a:pt x="1170" y="137"/>
                    <a:pt x="1170" y="138"/>
                  </a:cubicBezTo>
                  <a:cubicBezTo>
                    <a:pt x="1168" y="138"/>
                    <a:pt x="1167" y="138"/>
                    <a:pt x="1166" y="137"/>
                  </a:cubicBezTo>
                  <a:cubicBezTo>
                    <a:pt x="1165" y="136"/>
                    <a:pt x="1164" y="135"/>
                    <a:pt x="1163" y="134"/>
                  </a:cubicBezTo>
                  <a:cubicBezTo>
                    <a:pt x="1161" y="133"/>
                    <a:pt x="1159" y="134"/>
                    <a:pt x="1157" y="133"/>
                  </a:cubicBezTo>
                  <a:cubicBezTo>
                    <a:pt x="1156" y="132"/>
                    <a:pt x="1155" y="130"/>
                    <a:pt x="1154" y="130"/>
                  </a:cubicBezTo>
                  <a:cubicBezTo>
                    <a:pt x="1153" y="129"/>
                    <a:pt x="1150" y="130"/>
                    <a:pt x="1149" y="130"/>
                  </a:cubicBezTo>
                  <a:cubicBezTo>
                    <a:pt x="1148" y="130"/>
                    <a:pt x="1149" y="129"/>
                    <a:pt x="1147" y="129"/>
                  </a:cubicBezTo>
                  <a:cubicBezTo>
                    <a:pt x="1146" y="128"/>
                    <a:pt x="1144" y="123"/>
                    <a:pt x="1142" y="127"/>
                  </a:cubicBezTo>
                  <a:cubicBezTo>
                    <a:pt x="1140" y="127"/>
                    <a:pt x="1141" y="125"/>
                    <a:pt x="1140" y="123"/>
                  </a:cubicBezTo>
                  <a:cubicBezTo>
                    <a:pt x="1132" y="123"/>
                    <a:pt x="1132" y="123"/>
                    <a:pt x="1132" y="123"/>
                  </a:cubicBezTo>
                  <a:cubicBezTo>
                    <a:pt x="1129" y="123"/>
                    <a:pt x="1132" y="126"/>
                    <a:pt x="1132" y="126"/>
                  </a:cubicBezTo>
                  <a:cubicBezTo>
                    <a:pt x="1132" y="128"/>
                    <a:pt x="1129" y="128"/>
                    <a:pt x="1129" y="131"/>
                  </a:cubicBezTo>
                  <a:cubicBezTo>
                    <a:pt x="1123" y="131"/>
                    <a:pt x="1122" y="136"/>
                    <a:pt x="1115" y="134"/>
                  </a:cubicBezTo>
                  <a:cubicBezTo>
                    <a:pt x="1114" y="135"/>
                    <a:pt x="1114" y="137"/>
                    <a:pt x="1111" y="137"/>
                  </a:cubicBezTo>
                  <a:cubicBezTo>
                    <a:pt x="1111" y="139"/>
                    <a:pt x="1114" y="138"/>
                    <a:pt x="1117" y="138"/>
                  </a:cubicBezTo>
                  <a:cubicBezTo>
                    <a:pt x="1118" y="139"/>
                    <a:pt x="1119" y="141"/>
                    <a:pt x="1121" y="141"/>
                  </a:cubicBezTo>
                  <a:cubicBezTo>
                    <a:pt x="1120" y="146"/>
                    <a:pt x="1120" y="144"/>
                    <a:pt x="1122" y="147"/>
                  </a:cubicBezTo>
                  <a:cubicBezTo>
                    <a:pt x="1123" y="150"/>
                    <a:pt x="1127" y="150"/>
                    <a:pt x="1129" y="152"/>
                  </a:cubicBezTo>
                  <a:cubicBezTo>
                    <a:pt x="1129" y="152"/>
                    <a:pt x="1125" y="157"/>
                    <a:pt x="1125" y="157"/>
                  </a:cubicBezTo>
                  <a:cubicBezTo>
                    <a:pt x="1121" y="157"/>
                    <a:pt x="1121" y="153"/>
                    <a:pt x="1119" y="154"/>
                  </a:cubicBezTo>
                  <a:cubicBezTo>
                    <a:pt x="1120" y="154"/>
                    <a:pt x="1121" y="157"/>
                    <a:pt x="1119" y="157"/>
                  </a:cubicBezTo>
                  <a:cubicBezTo>
                    <a:pt x="1115" y="157"/>
                    <a:pt x="1108" y="156"/>
                    <a:pt x="1104" y="158"/>
                  </a:cubicBezTo>
                  <a:cubicBezTo>
                    <a:pt x="1101" y="159"/>
                    <a:pt x="1096" y="161"/>
                    <a:pt x="1097" y="164"/>
                  </a:cubicBezTo>
                  <a:cubicBezTo>
                    <a:pt x="1091" y="162"/>
                    <a:pt x="1090" y="167"/>
                    <a:pt x="1086" y="168"/>
                  </a:cubicBezTo>
                  <a:cubicBezTo>
                    <a:pt x="1085" y="169"/>
                    <a:pt x="1084" y="170"/>
                    <a:pt x="1083" y="171"/>
                  </a:cubicBezTo>
                  <a:cubicBezTo>
                    <a:pt x="1082" y="171"/>
                    <a:pt x="1080" y="173"/>
                    <a:pt x="1079" y="173"/>
                  </a:cubicBezTo>
                  <a:cubicBezTo>
                    <a:pt x="1077" y="174"/>
                    <a:pt x="1076" y="175"/>
                    <a:pt x="1076" y="176"/>
                  </a:cubicBezTo>
                  <a:cubicBezTo>
                    <a:pt x="1072" y="175"/>
                    <a:pt x="1064" y="178"/>
                    <a:pt x="1062" y="175"/>
                  </a:cubicBezTo>
                  <a:cubicBezTo>
                    <a:pt x="1060" y="176"/>
                    <a:pt x="1057" y="175"/>
                    <a:pt x="1058" y="179"/>
                  </a:cubicBezTo>
                  <a:cubicBezTo>
                    <a:pt x="1050" y="180"/>
                    <a:pt x="1049" y="180"/>
                    <a:pt x="1041" y="179"/>
                  </a:cubicBezTo>
                  <a:cubicBezTo>
                    <a:pt x="1040" y="179"/>
                    <a:pt x="1039" y="180"/>
                    <a:pt x="1038" y="180"/>
                  </a:cubicBezTo>
                  <a:cubicBezTo>
                    <a:pt x="1037" y="181"/>
                    <a:pt x="1034" y="182"/>
                    <a:pt x="1034" y="185"/>
                  </a:cubicBezTo>
                  <a:cubicBezTo>
                    <a:pt x="1034" y="189"/>
                    <a:pt x="1027" y="187"/>
                    <a:pt x="1028" y="193"/>
                  </a:cubicBezTo>
                  <a:cubicBezTo>
                    <a:pt x="1027" y="198"/>
                    <a:pt x="1032" y="197"/>
                    <a:pt x="1034" y="199"/>
                  </a:cubicBezTo>
                  <a:cubicBezTo>
                    <a:pt x="1033" y="202"/>
                    <a:pt x="1033" y="206"/>
                    <a:pt x="1028" y="206"/>
                  </a:cubicBezTo>
                  <a:cubicBezTo>
                    <a:pt x="1029" y="209"/>
                    <a:pt x="1028" y="210"/>
                    <a:pt x="1025" y="210"/>
                  </a:cubicBezTo>
                  <a:cubicBezTo>
                    <a:pt x="1025" y="216"/>
                    <a:pt x="1025" y="216"/>
                    <a:pt x="1025" y="216"/>
                  </a:cubicBezTo>
                  <a:cubicBezTo>
                    <a:pt x="1026" y="218"/>
                    <a:pt x="1028" y="214"/>
                    <a:pt x="1028" y="217"/>
                  </a:cubicBezTo>
                  <a:cubicBezTo>
                    <a:pt x="1029" y="220"/>
                    <a:pt x="1026" y="219"/>
                    <a:pt x="1025" y="220"/>
                  </a:cubicBezTo>
                  <a:cubicBezTo>
                    <a:pt x="1025" y="220"/>
                    <a:pt x="1024" y="224"/>
                    <a:pt x="1024" y="224"/>
                  </a:cubicBezTo>
                  <a:cubicBezTo>
                    <a:pt x="1022" y="225"/>
                    <a:pt x="1019" y="224"/>
                    <a:pt x="1017" y="225"/>
                  </a:cubicBezTo>
                  <a:cubicBezTo>
                    <a:pt x="1016" y="226"/>
                    <a:pt x="1018" y="230"/>
                    <a:pt x="1017" y="231"/>
                  </a:cubicBezTo>
                  <a:cubicBezTo>
                    <a:pt x="1016" y="232"/>
                    <a:pt x="1016" y="228"/>
                    <a:pt x="1015" y="228"/>
                  </a:cubicBezTo>
                  <a:cubicBezTo>
                    <a:pt x="1014" y="228"/>
                    <a:pt x="1011" y="229"/>
                    <a:pt x="1014" y="235"/>
                  </a:cubicBezTo>
                  <a:cubicBezTo>
                    <a:pt x="1011" y="234"/>
                    <a:pt x="1012" y="237"/>
                    <a:pt x="1011" y="238"/>
                  </a:cubicBezTo>
                  <a:cubicBezTo>
                    <a:pt x="1011" y="238"/>
                    <a:pt x="1009" y="238"/>
                    <a:pt x="1009" y="238"/>
                  </a:cubicBezTo>
                  <a:cubicBezTo>
                    <a:pt x="1008" y="239"/>
                    <a:pt x="1008" y="242"/>
                    <a:pt x="1006" y="241"/>
                  </a:cubicBezTo>
                  <a:cubicBezTo>
                    <a:pt x="1006" y="243"/>
                    <a:pt x="1004" y="244"/>
                    <a:pt x="1004" y="246"/>
                  </a:cubicBezTo>
                  <a:cubicBezTo>
                    <a:pt x="1002" y="247"/>
                    <a:pt x="999" y="246"/>
                    <a:pt x="999" y="248"/>
                  </a:cubicBezTo>
                  <a:cubicBezTo>
                    <a:pt x="997" y="247"/>
                    <a:pt x="999" y="246"/>
                    <a:pt x="999" y="244"/>
                  </a:cubicBezTo>
                  <a:cubicBezTo>
                    <a:pt x="999" y="244"/>
                    <a:pt x="997" y="243"/>
                    <a:pt x="997" y="242"/>
                  </a:cubicBezTo>
                  <a:cubicBezTo>
                    <a:pt x="997" y="241"/>
                    <a:pt x="997" y="240"/>
                    <a:pt x="997" y="239"/>
                  </a:cubicBezTo>
                  <a:cubicBezTo>
                    <a:pt x="996" y="239"/>
                    <a:pt x="995" y="237"/>
                    <a:pt x="994" y="237"/>
                  </a:cubicBezTo>
                  <a:cubicBezTo>
                    <a:pt x="994" y="236"/>
                    <a:pt x="993" y="235"/>
                    <a:pt x="992" y="235"/>
                  </a:cubicBezTo>
                  <a:cubicBezTo>
                    <a:pt x="993" y="233"/>
                    <a:pt x="993" y="230"/>
                    <a:pt x="993" y="227"/>
                  </a:cubicBezTo>
                  <a:cubicBezTo>
                    <a:pt x="993" y="224"/>
                    <a:pt x="992" y="224"/>
                    <a:pt x="992" y="223"/>
                  </a:cubicBezTo>
                  <a:cubicBezTo>
                    <a:pt x="991" y="217"/>
                    <a:pt x="993" y="211"/>
                    <a:pt x="992" y="207"/>
                  </a:cubicBezTo>
                  <a:cubicBezTo>
                    <a:pt x="997" y="211"/>
                    <a:pt x="992" y="205"/>
                    <a:pt x="994" y="202"/>
                  </a:cubicBezTo>
                  <a:cubicBezTo>
                    <a:pt x="995" y="201"/>
                    <a:pt x="996" y="206"/>
                    <a:pt x="997" y="203"/>
                  </a:cubicBezTo>
                  <a:cubicBezTo>
                    <a:pt x="997" y="202"/>
                    <a:pt x="997" y="201"/>
                    <a:pt x="997" y="200"/>
                  </a:cubicBezTo>
                  <a:cubicBezTo>
                    <a:pt x="999" y="198"/>
                    <a:pt x="1004" y="194"/>
                    <a:pt x="1006" y="193"/>
                  </a:cubicBezTo>
                  <a:cubicBezTo>
                    <a:pt x="1006" y="193"/>
                    <a:pt x="1008" y="193"/>
                    <a:pt x="1007" y="192"/>
                  </a:cubicBezTo>
                  <a:cubicBezTo>
                    <a:pt x="1005" y="190"/>
                    <a:pt x="1008" y="191"/>
                    <a:pt x="1010" y="190"/>
                  </a:cubicBezTo>
                  <a:cubicBezTo>
                    <a:pt x="1012" y="189"/>
                    <a:pt x="1013" y="187"/>
                    <a:pt x="1013" y="183"/>
                  </a:cubicBezTo>
                  <a:cubicBezTo>
                    <a:pt x="1013" y="183"/>
                    <a:pt x="1018" y="181"/>
                    <a:pt x="1017" y="180"/>
                  </a:cubicBezTo>
                  <a:cubicBezTo>
                    <a:pt x="1017" y="180"/>
                    <a:pt x="1016" y="180"/>
                    <a:pt x="1015" y="180"/>
                  </a:cubicBezTo>
                  <a:cubicBezTo>
                    <a:pt x="1016" y="180"/>
                    <a:pt x="1017" y="178"/>
                    <a:pt x="1017" y="178"/>
                  </a:cubicBezTo>
                  <a:cubicBezTo>
                    <a:pt x="1018" y="177"/>
                    <a:pt x="1020" y="181"/>
                    <a:pt x="1020" y="175"/>
                  </a:cubicBezTo>
                  <a:cubicBezTo>
                    <a:pt x="1022" y="175"/>
                    <a:pt x="1025" y="174"/>
                    <a:pt x="1027" y="173"/>
                  </a:cubicBezTo>
                  <a:cubicBezTo>
                    <a:pt x="1027" y="173"/>
                    <a:pt x="1028" y="171"/>
                    <a:pt x="1028" y="171"/>
                  </a:cubicBezTo>
                  <a:cubicBezTo>
                    <a:pt x="1029" y="170"/>
                    <a:pt x="1030" y="171"/>
                    <a:pt x="1031" y="171"/>
                  </a:cubicBezTo>
                  <a:cubicBezTo>
                    <a:pt x="1032" y="170"/>
                    <a:pt x="1033" y="169"/>
                    <a:pt x="1034" y="168"/>
                  </a:cubicBezTo>
                  <a:cubicBezTo>
                    <a:pt x="1034" y="167"/>
                    <a:pt x="1035" y="168"/>
                    <a:pt x="1035" y="166"/>
                  </a:cubicBezTo>
                  <a:cubicBezTo>
                    <a:pt x="1035" y="165"/>
                    <a:pt x="1037" y="161"/>
                    <a:pt x="1039" y="164"/>
                  </a:cubicBezTo>
                  <a:cubicBezTo>
                    <a:pt x="1039" y="157"/>
                    <a:pt x="1039" y="157"/>
                    <a:pt x="1039" y="157"/>
                  </a:cubicBezTo>
                  <a:cubicBezTo>
                    <a:pt x="1036" y="156"/>
                    <a:pt x="1034" y="157"/>
                    <a:pt x="1032" y="158"/>
                  </a:cubicBezTo>
                  <a:cubicBezTo>
                    <a:pt x="1032" y="159"/>
                    <a:pt x="1030" y="160"/>
                    <a:pt x="1030" y="161"/>
                  </a:cubicBezTo>
                  <a:cubicBezTo>
                    <a:pt x="1029" y="162"/>
                    <a:pt x="1028" y="161"/>
                    <a:pt x="1028" y="162"/>
                  </a:cubicBezTo>
                  <a:cubicBezTo>
                    <a:pt x="1028" y="165"/>
                    <a:pt x="1023" y="164"/>
                    <a:pt x="1023" y="168"/>
                  </a:cubicBezTo>
                  <a:cubicBezTo>
                    <a:pt x="1020" y="167"/>
                    <a:pt x="1018" y="168"/>
                    <a:pt x="1018" y="171"/>
                  </a:cubicBezTo>
                  <a:cubicBezTo>
                    <a:pt x="1017" y="171"/>
                    <a:pt x="1018" y="168"/>
                    <a:pt x="1017" y="168"/>
                  </a:cubicBezTo>
                  <a:cubicBezTo>
                    <a:pt x="1017" y="168"/>
                    <a:pt x="1014" y="168"/>
                    <a:pt x="1014" y="168"/>
                  </a:cubicBezTo>
                  <a:cubicBezTo>
                    <a:pt x="1014" y="167"/>
                    <a:pt x="1015" y="165"/>
                    <a:pt x="1014" y="164"/>
                  </a:cubicBezTo>
                  <a:cubicBezTo>
                    <a:pt x="1008" y="164"/>
                    <a:pt x="1004" y="163"/>
                    <a:pt x="1000" y="164"/>
                  </a:cubicBezTo>
                  <a:cubicBezTo>
                    <a:pt x="998" y="164"/>
                    <a:pt x="1000" y="166"/>
                    <a:pt x="999" y="166"/>
                  </a:cubicBezTo>
                  <a:cubicBezTo>
                    <a:pt x="997" y="168"/>
                    <a:pt x="995" y="167"/>
                    <a:pt x="993" y="168"/>
                  </a:cubicBezTo>
                  <a:cubicBezTo>
                    <a:pt x="991" y="169"/>
                    <a:pt x="991" y="170"/>
                    <a:pt x="989" y="172"/>
                  </a:cubicBezTo>
                  <a:cubicBezTo>
                    <a:pt x="988" y="173"/>
                    <a:pt x="987" y="175"/>
                    <a:pt x="985" y="175"/>
                  </a:cubicBezTo>
                  <a:cubicBezTo>
                    <a:pt x="983" y="179"/>
                    <a:pt x="987" y="178"/>
                    <a:pt x="986" y="182"/>
                  </a:cubicBezTo>
                  <a:cubicBezTo>
                    <a:pt x="984" y="182"/>
                    <a:pt x="983" y="184"/>
                    <a:pt x="983" y="186"/>
                  </a:cubicBezTo>
                  <a:cubicBezTo>
                    <a:pt x="977" y="185"/>
                    <a:pt x="976" y="188"/>
                    <a:pt x="971" y="187"/>
                  </a:cubicBezTo>
                  <a:cubicBezTo>
                    <a:pt x="969" y="186"/>
                    <a:pt x="970" y="185"/>
                    <a:pt x="971" y="183"/>
                  </a:cubicBezTo>
                  <a:cubicBezTo>
                    <a:pt x="968" y="184"/>
                    <a:pt x="968" y="182"/>
                    <a:pt x="968" y="180"/>
                  </a:cubicBezTo>
                  <a:cubicBezTo>
                    <a:pt x="966" y="180"/>
                    <a:pt x="962" y="181"/>
                    <a:pt x="962" y="179"/>
                  </a:cubicBezTo>
                  <a:cubicBezTo>
                    <a:pt x="956" y="183"/>
                    <a:pt x="947" y="185"/>
                    <a:pt x="938" y="186"/>
                  </a:cubicBezTo>
                  <a:cubicBezTo>
                    <a:pt x="938" y="184"/>
                    <a:pt x="934" y="185"/>
                    <a:pt x="936" y="180"/>
                  </a:cubicBezTo>
                  <a:cubicBezTo>
                    <a:pt x="930" y="180"/>
                    <a:pt x="930" y="180"/>
                    <a:pt x="930" y="180"/>
                  </a:cubicBezTo>
                  <a:cubicBezTo>
                    <a:pt x="924" y="182"/>
                    <a:pt x="919" y="184"/>
                    <a:pt x="915" y="186"/>
                  </a:cubicBezTo>
                  <a:cubicBezTo>
                    <a:pt x="911" y="188"/>
                    <a:pt x="908" y="192"/>
                    <a:pt x="903" y="193"/>
                  </a:cubicBezTo>
                  <a:cubicBezTo>
                    <a:pt x="904" y="196"/>
                    <a:pt x="903" y="197"/>
                    <a:pt x="900" y="197"/>
                  </a:cubicBezTo>
                  <a:cubicBezTo>
                    <a:pt x="902" y="201"/>
                    <a:pt x="898" y="201"/>
                    <a:pt x="899" y="204"/>
                  </a:cubicBezTo>
                  <a:cubicBezTo>
                    <a:pt x="896" y="202"/>
                    <a:pt x="894" y="210"/>
                    <a:pt x="892" y="209"/>
                  </a:cubicBezTo>
                  <a:cubicBezTo>
                    <a:pt x="889" y="206"/>
                    <a:pt x="892" y="210"/>
                    <a:pt x="888" y="210"/>
                  </a:cubicBezTo>
                  <a:cubicBezTo>
                    <a:pt x="885" y="210"/>
                    <a:pt x="885" y="211"/>
                    <a:pt x="885" y="213"/>
                  </a:cubicBezTo>
                  <a:cubicBezTo>
                    <a:pt x="878" y="210"/>
                    <a:pt x="881" y="218"/>
                    <a:pt x="875" y="217"/>
                  </a:cubicBezTo>
                  <a:cubicBezTo>
                    <a:pt x="876" y="218"/>
                    <a:pt x="880" y="224"/>
                    <a:pt x="881" y="221"/>
                  </a:cubicBezTo>
                  <a:cubicBezTo>
                    <a:pt x="883" y="222"/>
                    <a:pt x="882" y="225"/>
                    <a:pt x="882" y="227"/>
                  </a:cubicBezTo>
                  <a:cubicBezTo>
                    <a:pt x="884" y="225"/>
                    <a:pt x="886" y="228"/>
                    <a:pt x="886" y="228"/>
                  </a:cubicBezTo>
                  <a:cubicBezTo>
                    <a:pt x="888" y="228"/>
                    <a:pt x="889" y="226"/>
                    <a:pt x="892" y="227"/>
                  </a:cubicBezTo>
                  <a:cubicBezTo>
                    <a:pt x="892" y="227"/>
                    <a:pt x="894" y="228"/>
                    <a:pt x="893" y="228"/>
                  </a:cubicBezTo>
                  <a:cubicBezTo>
                    <a:pt x="895" y="228"/>
                    <a:pt x="897" y="224"/>
                    <a:pt x="898" y="227"/>
                  </a:cubicBezTo>
                  <a:cubicBezTo>
                    <a:pt x="899" y="227"/>
                    <a:pt x="899" y="225"/>
                    <a:pt x="899" y="224"/>
                  </a:cubicBezTo>
                  <a:cubicBezTo>
                    <a:pt x="901" y="225"/>
                    <a:pt x="901" y="235"/>
                    <a:pt x="905" y="230"/>
                  </a:cubicBezTo>
                  <a:cubicBezTo>
                    <a:pt x="908" y="229"/>
                    <a:pt x="904" y="236"/>
                    <a:pt x="909" y="234"/>
                  </a:cubicBezTo>
                  <a:cubicBezTo>
                    <a:pt x="909" y="235"/>
                    <a:pt x="906" y="234"/>
                    <a:pt x="906" y="235"/>
                  </a:cubicBezTo>
                  <a:cubicBezTo>
                    <a:pt x="906" y="235"/>
                    <a:pt x="908" y="239"/>
                    <a:pt x="907" y="241"/>
                  </a:cubicBezTo>
                  <a:cubicBezTo>
                    <a:pt x="907" y="241"/>
                    <a:pt x="906" y="241"/>
                    <a:pt x="906" y="242"/>
                  </a:cubicBezTo>
                  <a:cubicBezTo>
                    <a:pt x="906" y="243"/>
                    <a:pt x="905" y="244"/>
                    <a:pt x="905" y="245"/>
                  </a:cubicBezTo>
                  <a:cubicBezTo>
                    <a:pt x="904" y="249"/>
                    <a:pt x="907" y="258"/>
                    <a:pt x="902" y="253"/>
                  </a:cubicBezTo>
                  <a:cubicBezTo>
                    <a:pt x="903" y="266"/>
                    <a:pt x="897" y="271"/>
                    <a:pt x="895" y="280"/>
                  </a:cubicBezTo>
                  <a:cubicBezTo>
                    <a:pt x="893" y="282"/>
                    <a:pt x="893" y="281"/>
                    <a:pt x="891" y="280"/>
                  </a:cubicBezTo>
                  <a:cubicBezTo>
                    <a:pt x="890" y="281"/>
                    <a:pt x="891" y="283"/>
                    <a:pt x="891" y="284"/>
                  </a:cubicBezTo>
                  <a:cubicBezTo>
                    <a:pt x="890" y="286"/>
                    <a:pt x="888" y="285"/>
                    <a:pt x="886" y="286"/>
                  </a:cubicBezTo>
                  <a:cubicBezTo>
                    <a:pt x="886" y="286"/>
                    <a:pt x="887" y="288"/>
                    <a:pt x="886" y="288"/>
                  </a:cubicBezTo>
                  <a:cubicBezTo>
                    <a:pt x="886" y="289"/>
                    <a:pt x="884" y="288"/>
                    <a:pt x="884" y="288"/>
                  </a:cubicBezTo>
                  <a:cubicBezTo>
                    <a:pt x="883" y="289"/>
                    <a:pt x="885" y="290"/>
                    <a:pt x="885" y="290"/>
                  </a:cubicBezTo>
                  <a:cubicBezTo>
                    <a:pt x="884" y="291"/>
                    <a:pt x="882" y="291"/>
                    <a:pt x="881" y="293"/>
                  </a:cubicBezTo>
                  <a:cubicBezTo>
                    <a:pt x="880" y="294"/>
                    <a:pt x="880" y="296"/>
                    <a:pt x="879" y="297"/>
                  </a:cubicBezTo>
                  <a:cubicBezTo>
                    <a:pt x="878" y="298"/>
                    <a:pt x="877" y="297"/>
                    <a:pt x="875" y="298"/>
                  </a:cubicBezTo>
                  <a:cubicBezTo>
                    <a:pt x="874" y="299"/>
                    <a:pt x="875" y="301"/>
                    <a:pt x="874" y="303"/>
                  </a:cubicBezTo>
                  <a:cubicBezTo>
                    <a:pt x="873" y="303"/>
                    <a:pt x="871" y="302"/>
                    <a:pt x="871" y="303"/>
                  </a:cubicBezTo>
                  <a:cubicBezTo>
                    <a:pt x="871" y="303"/>
                    <a:pt x="871" y="306"/>
                    <a:pt x="870" y="305"/>
                  </a:cubicBezTo>
                  <a:cubicBezTo>
                    <a:pt x="869" y="304"/>
                    <a:pt x="867" y="304"/>
                    <a:pt x="867" y="308"/>
                  </a:cubicBezTo>
                  <a:cubicBezTo>
                    <a:pt x="860" y="309"/>
                    <a:pt x="860" y="308"/>
                    <a:pt x="853" y="308"/>
                  </a:cubicBezTo>
                  <a:cubicBezTo>
                    <a:pt x="853" y="309"/>
                    <a:pt x="847" y="312"/>
                    <a:pt x="850" y="312"/>
                  </a:cubicBezTo>
                  <a:cubicBezTo>
                    <a:pt x="851" y="315"/>
                    <a:pt x="840" y="313"/>
                    <a:pt x="846" y="315"/>
                  </a:cubicBezTo>
                  <a:cubicBezTo>
                    <a:pt x="845" y="317"/>
                    <a:pt x="843" y="317"/>
                    <a:pt x="843" y="315"/>
                  </a:cubicBezTo>
                  <a:cubicBezTo>
                    <a:pt x="839" y="318"/>
                    <a:pt x="841" y="321"/>
                    <a:pt x="842" y="326"/>
                  </a:cubicBezTo>
                  <a:cubicBezTo>
                    <a:pt x="837" y="327"/>
                    <a:pt x="839" y="327"/>
                    <a:pt x="835" y="326"/>
                  </a:cubicBezTo>
                  <a:cubicBezTo>
                    <a:pt x="836" y="328"/>
                    <a:pt x="836" y="329"/>
                    <a:pt x="833" y="329"/>
                  </a:cubicBezTo>
                  <a:cubicBezTo>
                    <a:pt x="833" y="332"/>
                    <a:pt x="834" y="344"/>
                    <a:pt x="836" y="340"/>
                  </a:cubicBezTo>
                  <a:cubicBezTo>
                    <a:pt x="839" y="340"/>
                    <a:pt x="836" y="351"/>
                    <a:pt x="840" y="352"/>
                  </a:cubicBezTo>
                  <a:cubicBezTo>
                    <a:pt x="844" y="352"/>
                    <a:pt x="839" y="356"/>
                    <a:pt x="843" y="357"/>
                  </a:cubicBezTo>
                  <a:cubicBezTo>
                    <a:pt x="842" y="357"/>
                    <a:pt x="842" y="360"/>
                    <a:pt x="842" y="360"/>
                  </a:cubicBezTo>
                  <a:cubicBezTo>
                    <a:pt x="840" y="361"/>
                    <a:pt x="839" y="359"/>
                    <a:pt x="839" y="359"/>
                  </a:cubicBezTo>
                  <a:cubicBezTo>
                    <a:pt x="837" y="359"/>
                    <a:pt x="838" y="361"/>
                    <a:pt x="837" y="361"/>
                  </a:cubicBezTo>
                  <a:cubicBezTo>
                    <a:pt x="836" y="362"/>
                    <a:pt x="834" y="361"/>
                    <a:pt x="833" y="361"/>
                  </a:cubicBezTo>
                  <a:cubicBezTo>
                    <a:pt x="830" y="362"/>
                    <a:pt x="826" y="365"/>
                    <a:pt x="823" y="363"/>
                  </a:cubicBezTo>
                  <a:cubicBezTo>
                    <a:pt x="823" y="360"/>
                    <a:pt x="824" y="359"/>
                    <a:pt x="825" y="357"/>
                  </a:cubicBezTo>
                  <a:cubicBezTo>
                    <a:pt x="825" y="354"/>
                    <a:pt x="823" y="350"/>
                    <a:pt x="826" y="349"/>
                  </a:cubicBezTo>
                  <a:cubicBezTo>
                    <a:pt x="826" y="347"/>
                    <a:pt x="822" y="348"/>
                    <a:pt x="823" y="343"/>
                  </a:cubicBezTo>
                  <a:cubicBezTo>
                    <a:pt x="820" y="342"/>
                    <a:pt x="818" y="344"/>
                    <a:pt x="815" y="340"/>
                  </a:cubicBezTo>
                  <a:cubicBezTo>
                    <a:pt x="814" y="336"/>
                    <a:pt x="820" y="339"/>
                    <a:pt x="818" y="333"/>
                  </a:cubicBezTo>
                  <a:cubicBezTo>
                    <a:pt x="817" y="332"/>
                    <a:pt x="816" y="333"/>
                    <a:pt x="816" y="333"/>
                  </a:cubicBezTo>
                  <a:cubicBezTo>
                    <a:pt x="815" y="333"/>
                    <a:pt x="814" y="332"/>
                    <a:pt x="814" y="331"/>
                  </a:cubicBezTo>
                  <a:cubicBezTo>
                    <a:pt x="813" y="330"/>
                    <a:pt x="811" y="329"/>
                    <a:pt x="811" y="328"/>
                  </a:cubicBezTo>
                  <a:cubicBezTo>
                    <a:pt x="810" y="329"/>
                    <a:pt x="808" y="329"/>
                    <a:pt x="806" y="329"/>
                  </a:cubicBezTo>
                  <a:cubicBezTo>
                    <a:pt x="805" y="329"/>
                    <a:pt x="806" y="331"/>
                    <a:pt x="806" y="331"/>
                  </a:cubicBezTo>
                  <a:cubicBezTo>
                    <a:pt x="806" y="335"/>
                    <a:pt x="803" y="327"/>
                    <a:pt x="804" y="333"/>
                  </a:cubicBezTo>
                  <a:cubicBezTo>
                    <a:pt x="800" y="330"/>
                    <a:pt x="800" y="337"/>
                    <a:pt x="795" y="333"/>
                  </a:cubicBezTo>
                  <a:cubicBezTo>
                    <a:pt x="799" y="330"/>
                    <a:pt x="795" y="328"/>
                    <a:pt x="799" y="325"/>
                  </a:cubicBezTo>
                  <a:cubicBezTo>
                    <a:pt x="802" y="323"/>
                    <a:pt x="793" y="324"/>
                    <a:pt x="792" y="326"/>
                  </a:cubicBezTo>
                  <a:cubicBezTo>
                    <a:pt x="792" y="330"/>
                    <a:pt x="790" y="325"/>
                    <a:pt x="791" y="325"/>
                  </a:cubicBezTo>
                  <a:cubicBezTo>
                    <a:pt x="788" y="325"/>
                    <a:pt x="789" y="329"/>
                    <a:pt x="787" y="329"/>
                  </a:cubicBezTo>
                  <a:cubicBezTo>
                    <a:pt x="786" y="329"/>
                    <a:pt x="783" y="331"/>
                    <a:pt x="783" y="332"/>
                  </a:cubicBezTo>
                  <a:cubicBezTo>
                    <a:pt x="782" y="333"/>
                    <a:pt x="781" y="333"/>
                    <a:pt x="781" y="335"/>
                  </a:cubicBezTo>
                  <a:cubicBezTo>
                    <a:pt x="776" y="334"/>
                    <a:pt x="777" y="334"/>
                    <a:pt x="771" y="335"/>
                  </a:cubicBezTo>
                  <a:cubicBezTo>
                    <a:pt x="773" y="335"/>
                    <a:pt x="772" y="338"/>
                    <a:pt x="773" y="339"/>
                  </a:cubicBezTo>
                  <a:cubicBezTo>
                    <a:pt x="774" y="340"/>
                    <a:pt x="776" y="338"/>
                    <a:pt x="777" y="339"/>
                  </a:cubicBezTo>
                  <a:cubicBezTo>
                    <a:pt x="777" y="339"/>
                    <a:pt x="777" y="341"/>
                    <a:pt x="777" y="342"/>
                  </a:cubicBezTo>
                  <a:cubicBezTo>
                    <a:pt x="778" y="342"/>
                    <a:pt x="780" y="341"/>
                    <a:pt x="781" y="342"/>
                  </a:cubicBezTo>
                  <a:cubicBezTo>
                    <a:pt x="782" y="342"/>
                    <a:pt x="781" y="344"/>
                    <a:pt x="781" y="345"/>
                  </a:cubicBezTo>
                  <a:cubicBezTo>
                    <a:pt x="782" y="346"/>
                    <a:pt x="784" y="345"/>
                    <a:pt x="785" y="346"/>
                  </a:cubicBezTo>
                  <a:cubicBezTo>
                    <a:pt x="787" y="346"/>
                    <a:pt x="786" y="343"/>
                    <a:pt x="788" y="343"/>
                  </a:cubicBezTo>
                  <a:cubicBezTo>
                    <a:pt x="794" y="343"/>
                    <a:pt x="798" y="344"/>
                    <a:pt x="798" y="349"/>
                  </a:cubicBezTo>
                  <a:cubicBezTo>
                    <a:pt x="796" y="351"/>
                    <a:pt x="793" y="351"/>
                    <a:pt x="791" y="349"/>
                  </a:cubicBezTo>
                  <a:cubicBezTo>
                    <a:pt x="790" y="350"/>
                    <a:pt x="789" y="353"/>
                    <a:pt x="790" y="356"/>
                  </a:cubicBezTo>
                  <a:cubicBezTo>
                    <a:pt x="787" y="355"/>
                    <a:pt x="787" y="357"/>
                    <a:pt x="788" y="357"/>
                  </a:cubicBezTo>
                  <a:cubicBezTo>
                    <a:pt x="788" y="359"/>
                    <a:pt x="785" y="358"/>
                    <a:pt x="783" y="359"/>
                  </a:cubicBezTo>
                  <a:cubicBezTo>
                    <a:pt x="785" y="364"/>
                    <a:pt x="790" y="366"/>
                    <a:pt x="790" y="373"/>
                  </a:cubicBezTo>
                  <a:cubicBezTo>
                    <a:pt x="793" y="368"/>
                    <a:pt x="791" y="372"/>
                    <a:pt x="794" y="374"/>
                  </a:cubicBezTo>
                  <a:cubicBezTo>
                    <a:pt x="793" y="379"/>
                    <a:pt x="795" y="386"/>
                    <a:pt x="792" y="389"/>
                  </a:cubicBezTo>
                  <a:cubicBezTo>
                    <a:pt x="795" y="393"/>
                    <a:pt x="796" y="397"/>
                    <a:pt x="795" y="404"/>
                  </a:cubicBezTo>
                  <a:cubicBezTo>
                    <a:pt x="791" y="400"/>
                    <a:pt x="793" y="410"/>
                    <a:pt x="791" y="408"/>
                  </a:cubicBezTo>
                  <a:cubicBezTo>
                    <a:pt x="789" y="406"/>
                    <a:pt x="791" y="408"/>
                    <a:pt x="790" y="409"/>
                  </a:cubicBezTo>
                  <a:cubicBezTo>
                    <a:pt x="789" y="410"/>
                    <a:pt x="786" y="410"/>
                    <a:pt x="787" y="415"/>
                  </a:cubicBezTo>
                  <a:cubicBezTo>
                    <a:pt x="782" y="413"/>
                    <a:pt x="786" y="419"/>
                    <a:pt x="781" y="418"/>
                  </a:cubicBezTo>
                  <a:cubicBezTo>
                    <a:pt x="785" y="421"/>
                    <a:pt x="775" y="423"/>
                    <a:pt x="777" y="425"/>
                  </a:cubicBezTo>
                  <a:cubicBezTo>
                    <a:pt x="779" y="427"/>
                    <a:pt x="776" y="425"/>
                    <a:pt x="774" y="427"/>
                  </a:cubicBezTo>
                  <a:cubicBezTo>
                    <a:pt x="773" y="428"/>
                    <a:pt x="774" y="430"/>
                    <a:pt x="773" y="432"/>
                  </a:cubicBezTo>
                  <a:cubicBezTo>
                    <a:pt x="772" y="432"/>
                    <a:pt x="770" y="431"/>
                    <a:pt x="770" y="432"/>
                  </a:cubicBezTo>
                  <a:cubicBezTo>
                    <a:pt x="770" y="432"/>
                    <a:pt x="770" y="434"/>
                    <a:pt x="770" y="434"/>
                  </a:cubicBezTo>
                  <a:cubicBezTo>
                    <a:pt x="769" y="436"/>
                    <a:pt x="764" y="433"/>
                    <a:pt x="766" y="437"/>
                  </a:cubicBezTo>
                  <a:cubicBezTo>
                    <a:pt x="757" y="438"/>
                    <a:pt x="758" y="438"/>
                    <a:pt x="749" y="437"/>
                  </a:cubicBezTo>
                  <a:cubicBezTo>
                    <a:pt x="747" y="437"/>
                    <a:pt x="748" y="440"/>
                    <a:pt x="748" y="441"/>
                  </a:cubicBezTo>
                  <a:cubicBezTo>
                    <a:pt x="744" y="439"/>
                    <a:pt x="740" y="445"/>
                    <a:pt x="739" y="444"/>
                  </a:cubicBezTo>
                  <a:cubicBezTo>
                    <a:pt x="737" y="442"/>
                    <a:pt x="739" y="446"/>
                    <a:pt x="734" y="446"/>
                  </a:cubicBezTo>
                  <a:cubicBezTo>
                    <a:pt x="731" y="446"/>
                    <a:pt x="735" y="448"/>
                    <a:pt x="732" y="448"/>
                  </a:cubicBezTo>
                  <a:cubicBezTo>
                    <a:pt x="729" y="452"/>
                    <a:pt x="727" y="446"/>
                    <a:pt x="724" y="446"/>
                  </a:cubicBezTo>
                  <a:cubicBezTo>
                    <a:pt x="719" y="445"/>
                    <a:pt x="719" y="447"/>
                    <a:pt x="715" y="447"/>
                  </a:cubicBezTo>
                  <a:cubicBezTo>
                    <a:pt x="713" y="448"/>
                    <a:pt x="713" y="450"/>
                    <a:pt x="712" y="453"/>
                  </a:cubicBezTo>
                  <a:cubicBezTo>
                    <a:pt x="708" y="451"/>
                    <a:pt x="708" y="455"/>
                    <a:pt x="705" y="455"/>
                  </a:cubicBezTo>
                  <a:cubicBezTo>
                    <a:pt x="704" y="459"/>
                    <a:pt x="708" y="458"/>
                    <a:pt x="708" y="461"/>
                  </a:cubicBezTo>
                  <a:cubicBezTo>
                    <a:pt x="708" y="462"/>
                    <a:pt x="708" y="464"/>
                    <a:pt x="710" y="464"/>
                  </a:cubicBezTo>
                  <a:cubicBezTo>
                    <a:pt x="711" y="464"/>
                    <a:pt x="710" y="466"/>
                    <a:pt x="711" y="467"/>
                  </a:cubicBezTo>
                  <a:cubicBezTo>
                    <a:pt x="712" y="468"/>
                    <a:pt x="714" y="467"/>
                    <a:pt x="715" y="468"/>
                  </a:cubicBezTo>
                  <a:cubicBezTo>
                    <a:pt x="716" y="468"/>
                    <a:pt x="715" y="470"/>
                    <a:pt x="715" y="471"/>
                  </a:cubicBezTo>
                  <a:cubicBezTo>
                    <a:pt x="716" y="471"/>
                    <a:pt x="718" y="470"/>
                    <a:pt x="718" y="471"/>
                  </a:cubicBezTo>
                  <a:cubicBezTo>
                    <a:pt x="719" y="472"/>
                    <a:pt x="719" y="476"/>
                    <a:pt x="721" y="478"/>
                  </a:cubicBezTo>
                  <a:cubicBezTo>
                    <a:pt x="722" y="479"/>
                    <a:pt x="725" y="482"/>
                    <a:pt x="725" y="482"/>
                  </a:cubicBezTo>
                  <a:cubicBezTo>
                    <a:pt x="726" y="484"/>
                    <a:pt x="725" y="486"/>
                    <a:pt x="725" y="488"/>
                  </a:cubicBezTo>
                  <a:cubicBezTo>
                    <a:pt x="725" y="490"/>
                    <a:pt x="727" y="491"/>
                    <a:pt x="727" y="493"/>
                  </a:cubicBezTo>
                  <a:cubicBezTo>
                    <a:pt x="726" y="496"/>
                    <a:pt x="725" y="496"/>
                    <a:pt x="725" y="498"/>
                  </a:cubicBezTo>
                  <a:cubicBezTo>
                    <a:pt x="725" y="500"/>
                    <a:pt x="726" y="503"/>
                    <a:pt x="722" y="500"/>
                  </a:cubicBezTo>
                  <a:cubicBezTo>
                    <a:pt x="724" y="506"/>
                    <a:pt x="718" y="503"/>
                    <a:pt x="720" y="507"/>
                  </a:cubicBezTo>
                  <a:cubicBezTo>
                    <a:pt x="714" y="505"/>
                    <a:pt x="715" y="510"/>
                    <a:pt x="711" y="510"/>
                  </a:cubicBezTo>
                  <a:cubicBezTo>
                    <a:pt x="709" y="510"/>
                    <a:pt x="710" y="512"/>
                    <a:pt x="710" y="513"/>
                  </a:cubicBezTo>
                  <a:cubicBezTo>
                    <a:pt x="709" y="513"/>
                    <a:pt x="706" y="513"/>
                    <a:pt x="707" y="514"/>
                  </a:cubicBezTo>
                  <a:cubicBezTo>
                    <a:pt x="708" y="516"/>
                    <a:pt x="708" y="515"/>
                    <a:pt x="707" y="516"/>
                  </a:cubicBezTo>
                  <a:cubicBezTo>
                    <a:pt x="706" y="517"/>
                    <a:pt x="705" y="519"/>
                    <a:pt x="703" y="519"/>
                  </a:cubicBezTo>
                  <a:cubicBezTo>
                    <a:pt x="704" y="511"/>
                    <a:pt x="700" y="518"/>
                    <a:pt x="700" y="514"/>
                  </a:cubicBezTo>
                  <a:cubicBezTo>
                    <a:pt x="700" y="513"/>
                    <a:pt x="699" y="510"/>
                    <a:pt x="697" y="509"/>
                  </a:cubicBezTo>
                  <a:cubicBezTo>
                    <a:pt x="697" y="508"/>
                    <a:pt x="695" y="509"/>
                    <a:pt x="694" y="509"/>
                  </a:cubicBezTo>
                  <a:cubicBezTo>
                    <a:pt x="694" y="508"/>
                    <a:pt x="695" y="506"/>
                    <a:pt x="694" y="506"/>
                  </a:cubicBezTo>
                  <a:cubicBezTo>
                    <a:pt x="693" y="505"/>
                    <a:pt x="689" y="506"/>
                    <a:pt x="689" y="505"/>
                  </a:cubicBezTo>
                  <a:cubicBezTo>
                    <a:pt x="688" y="504"/>
                    <a:pt x="689" y="502"/>
                    <a:pt x="689" y="502"/>
                  </a:cubicBezTo>
                  <a:cubicBezTo>
                    <a:pt x="688" y="501"/>
                    <a:pt x="686" y="502"/>
                    <a:pt x="684" y="502"/>
                  </a:cubicBezTo>
                  <a:cubicBezTo>
                    <a:pt x="683" y="502"/>
                    <a:pt x="684" y="498"/>
                    <a:pt x="683" y="498"/>
                  </a:cubicBezTo>
                  <a:cubicBezTo>
                    <a:pt x="682" y="497"/>
                    <a:pt x="681" y="498"/>
                    <a:pt x="682" y="499"/>
                  </a:cubicBezTo>
                  <a:cubicBezTo>
                    <a:pt x="679" y="496"/>
                    <a:pt x="680" y="496"/>
                    <a:pt x="677" y="493"/>
                  </a:cubicBezTo>
                  <a:cubicBezTo>
                    <a:pt x="673" y="492"/>
                    <a:pt x="674" y="498"/>
                    <a:pt x="673" y="500"/>
                  </a:cubicBezTo>
                  <a:cubicBezTo>
                    <a:pt x="673" y="501"/>
                    <a:pt x="671" y="501"/>
                    <a:pt x="670" y="502"/>
                  </a:cubicBezTo>
                  <a:cubicBezTo>
                    <a:pt x="670" y="504"/>
                    <a:pt x="671" y="508"/>
                    <a:pt x="669" y="510"/>
                  </a:cubicBezTo>
                  <a:cubicBezTo>
                    <a:pt x="670" y="511"/>
                    <a:pt x="670" y="512"/>
                    <a:pt x="670" y="514"/>
                  </a:cubicBezTo>
                  <a:cubicBezTo>
                    <a:pt x="671" y="516"/>
                    <a:pt x="673" y="518"/>
                    <a:pt x="673" y="516"/>
                  </a:cubicBezTo>
                  <a:cubicBezTo>
                    <a:pt x="677" y="519"/>
                    <a:pt x="675" y="521"/>
                    <a:pt x="675" y="526"/>
                  </a:cubicBezTo>
                  <a:cubicBezTo>
                    <a:pt x="675" y="527"/>
                    <a:pt x="676" y="527"/>
                    <a:pt x="676" y="528"/>
                  </a:cubicBezTo>
                  <a:cubicBezTo>
                    <a:pt x="677" y="529"/>
                    <a:pt x="678" y="531"/>
                    <a:pt x="679" y="531"/>
                  </a:cubicBezTo>
                  <a:cubicBezTo>
                    <a:pt x="681" y="533"/>
                    <a:pt x="683" y="534"/>
                    <a:pt x="686" y="535"/>
                  </a:cubicBezTo>
                  <a:cubicBezTo>
                    <a:pt x="687" y="536"/>
                    <a:pt x="686" y="537"/>
                    <a:pt x="687" y="537"/>
                  </a:cubicBezTo>
                  <a:cubicBezTo>
                    <a:pt x="689" y="537"/>
                    <a:pt x="688" y="538"/>
                    <a:pt x="689" y="540"/>
                  </a:cubicBezTo>
                  <a:cubicBezTo>
                    <a:pt x="689" y="541"/>
                    <a:pt x="691" y="540"/>
                    <a:pt x="691" y="541"/>
                  </a:cubicBezTo>
                  <a:cubicBezTo>
                    <a:pt x="692" y="542"/>
                    <a:pt x="691" y="545"/>
                    <a:pt x="691" y="547"/>
                  </a:cubicBezTo>
                  <a:cubicBezTo>
                    <a:pt x="692" y="547"/>
                    <a:pt x="694" y="549"/>
                    <a:pt x="694" y="549"/>
                  </a:cubicBezTo>
                  <a:cubicBezTo>
                    <a:pt x="694" y="550"/>
                    <a:pt x="691" y="554"/>
                    <a:pt x="696" y="555"/>
                  </a:cubicBezTo>
                  <a:cubicBezTo>
                    <a:pt x="695" y="558"/>
                    <a:pt x="692" y="557"/>
                    <a:pt x="690" y="556"/>
                  </a:cubicBezTo>
                  <a:cubicBezTo>
                    <a:pt x="688" y="556"/>
                    <a:pt x="684" y="556"/>
                    <a:pt x="683" y="555"/>
                  </a:cubicBezTo>
                  <a:cubicBezTo>
                    <a:pt x="684" y="556"/>
                    <a:pt x="685" y="549"/>
                    <a:pt x="682" y="554"/>
                  </a:cubicBezTo>
                  <a:cubicBezTo>
                    <a:pt x="679" y="552"/>
                    <a:pt x="680" y="549"/>
                    <a:pt x="679" y="547"/>
                  </a:cubicBezTo>
                  <a:cubicBezTo>
                    <a:pt x="678" y="545"/>
                    <a:pt x="676" y="544"/>
                    <a:pt x="675" y="542"/>
                  </a:cubicBezTo>
                  <a:cubicBezTo>
                    <a:pt x="674" y="540"/>
                    <a:pt x="674" y="538"/>
                    <a:pt x="676" y="538"/>
                  </a:cubicBezTo>
                  <a:cubicBezTo>
                    <a:pt x="674" y="535"/>
                    <a:pt x="673" y="531"/>
                    <a:pt x="669" y="530"/>
                  </a:cubicBezTo>
                  <a:cubicBezTo>
                    <a:pt x="669" y="527"/>
                    <a:pt x="667" y="526"/>
                    <a:pt x="669" y="526"/>
                  </a:cubicBezTo>
                  <a:cubicBezTo>
                    <a:pt x="668" y="524"/>
                    <a:pt x="666" y="523"/>
                    <a:pt x="665" y="523"/>
                  </a:cubicBezTo>
                  <a:cubicBezTo>
                    <a:pt x="665" y="521"/>
                    <a:pt x="665" y="519"/>
                    <a:pt x="663" y="519"/>
                  </a:cubicBezTo>
                  <a:cubicBezTo>
                    <a:pt x="663" y="516"/>
                    <a:pt x="664" y="515"/>
                    <a:pt x="665" y="513"/>
                  </a:cubicBezTo>
                  <a:cubicBezTo>
                    <a:pt x="665" y="511"/>
                    <a:pt x="664" y="509"/>
                    <a:pt x="662" y="509"/>
                  </a:cubicBezTo>
                  <a:cubicBezTo>
                    <a:pt x="663" y="507"/>
                    <a:pt x="664" y="506"/>
                    <a:pt x="662" y="506"/>
                  </a:cubicBezTo>
                  <a:cubicBezTo>
                    <a:pt x="662" y="504"/>
                    <a:pt x="665" y="505"/>
                    <a:pt x="668" y="505"/>
                  </a:cubicBezTo>
                  <a:cubicBezTo>
                    <a:pt x="667" y="503"/>
                    <a:pt x="666" y="503"/>
                    <a:pt x="666" y="502"/>
                  </a:cubicBezTo>
                  <a:cubicBezTo>
                    <a:pt x="666" y="501"/>
                    <a:pt x="668" y="500"/>
                    <a:pt x="668" y="499"/>
                  </a:cubicBezTo>
                  <a:cubicBezTo>
                    <a:pt x="667" y="497"/>
                    <a:pt x="665" y="495"/>
                    <a:pt x="665" y="492"/>
                  </a:cubicBezTo>
                  <a:cubicBezTo>
                    <a:pt x="664" y="489"/>
                    <a:pt x="665" y="485"/>
                    <a:pt x="665" y="483"/>
                  </a:cubicBezTo>
                  <a:cubicBezTo>
                    <a:pt x="664" y="482"/>
                    <a:pt x="663" y="482"/>
                    <a:pt x="662" y="481"/>
                  </a:cubicBezTo>
                  <a:cubicBezTo>
                    <a:pt x="661" y="479"/>
                    <a:pt x="661" y="478"/>
                    <a:pt x="661" y="476"/>
                  </a:cubicBezTo>
                  <a:cubicBezTo>
                    <a:pt x="659" y="474"/>
                    <a:pt x="658" y="472"/>
                    <a:pt x="656" y="471"/>
                  </a:cubicBezTo>
                  <a:cubicBezTo>
                    <a:pt x="652" y="470"/>
                    <a:pt x="654" y="476"/>
                    <a:pt x="651" y="472"/>
                  </a:cubicBezTo>
                  <a:cubicBezTo>
                    <a:pt x="649" y="472"/>
                    <a:pt x="650" y="475"/>
                    <a:pt x="649" y="476"/>
                  </a:cubicBezTo>
                  <a:cubicBezTo>
                    <a:pt x="649" y="477"/>
                    <a:pt x="647" y="476"/>
                    <a:pt x="647" y="476"/>
                  </a:cubicBezTo>
                  <a:cubicBezTo>
                    <a:pt x="646" y="477"/>
                    <a:pt x="647" y="480"/>
                    <a:pt x="645" y="479"/>
                  </a:cubicBezTo>
                  <a:cubicBezTo>
                    <a:pt x="642" y="480"/>
                    <a:pt x="642" y="478"/>
                    <a:pt x="641" y="475"/>
                  </a:cubicBezTo>
                  <a:cubicBezTo>
                    <a:pt x="641" y="474"/>
                    <a:pt x="640" y="474"/>
                    <a:pt x="640" y="474"/>
                  </a:cubicBezTo>
                  <a:cubicBezTo>
                    <a:pt x="639" y="472"/>
                    <a:pt x="641" y="472"/>
                    <a:pt x="641" y="471"/>
                  </a:cubicBezTo>
                  <a:cubicBezTo>
                    <a:pt x="641" y="470"/>
                    <a:pt x="637" y="464"/>
                    <a:pt x="641" y="461"/>
                  </a:cubicBezTo>
                  <a:cubicBezTo>
                    <a:pt x="640" y="460"/>
                    <a:pt x="637" y="458"/>
                    <a:pt x="638" y="453"/>
                  </a:cubicBezTo>
                  <a:cubicBezTo>
                    <a:pt x="637" y="453"/>
                    <a:pt x="637" y="454"/>
                    <a:pt x="637" y="455"/>
                  </a:cubicBezTo>
                  <a:cubicBezTo>
                    <a:pt x="634" y="454"/>
                    <a:pt x="636" y="449"/>
                    <a:pt x="634" y="447"/>
                  </a:cubicBezTo>
                  <a:cubicBezTo>
                    <a:pt x="633" y="446"/>
                    <a:pt x="632" y="445"/>
                    <a:pt x="631" y="444"/>
                  </a:cubicBezTo>
                  <a:cubicBezTo>
                    <a:pt x="631" y="443"/>
                    <a:pt x="630" y="442"/>
                    <a:pt x="630" y="441"/>
                  </a:cubicBezTo>
                  <a:cubicBezTo>
                    <a:pt x="629" y="440"/>
                    <a:pt x="624" y="440"/>
                    <a:pt x="626" y="437"/>
                  </a:cubicBezTo>
                  <a:cubicBezTo>
                    <a:pt x="621" y="437"/>
                    <a:pt x="620" y="440"/>
                    <a:pt x="617" y="441"/>
                  </a:cubicBezTo>
                  <a:cubicBezTo>
                    <a:pt x="615" y="441"/>
                    <a:pt x="613" y="441"/>
                    <a:pt x="613" y="443"/>
                  </a:cubicBezTo>
                  <a:cubicBezTo>
                    <a:pt x="603" y="443"/>
                    <a:pt x="603" y="443"/>
                    <a:pt x="603" y="443"/>
                  </a:cubicBezTo>
                  <a:cubicBezTo>
                    <a:pt x="602" y="444"/>
                    <a:pt x="601" y="445"/>
                    <a:pt x="600" y="446"/>
                  </a:cubicBezTo>
                  <a:cubicBezTo>
                    <a:pt x="600" y="446"/>
                    <a:pt x="599" y="445"/>
                    <a:pt x="599" y="447"/>
                  </a:cubicBezTo>
                  <a:cubicBezTo>
                    <a:pt x="599" y="448"/>
                    <a:pt x="596" y="449"/>
                    <a:pt x="595" y="450"/>
                  </a:cubicBezTo>
                  <a:cubicBezTo>
                    <a:pt x="592" y="452"/>
                    <a:pt x="589" y="458"/>
                    <a:pt x="583" y="460"/>
                  </a:cubicBezTo>
                  <a:cubicBezTo>
                    <a:pt x="580" y="462"/>
                    <a:pt x="579" y="467"/>
                    <a:pt x="574" y="468"/>
                  </a:cubicBezTo>
                  <a:cubicBezTo>
                    <a:pt x="576" y="471"/>
                    <a:pt x="575" y="471"/>
                    <a:pt x="571" y="471"/>
                  </a:cubicBezTo>
                  <a:cubicBezTo>
                    <a:pt x="571" y="473"/>
                    <a:pt x="571" y="473"/>
                    <a:pt x="572" y="474"/>
                  </a:cubicBezTo>
                  <a:cubicBezTo>
                    <a:pt x="572" y="475"/>
                    <a:pt x="569" y="475"/>
                    <a:pt x="569" y="474"/>
                  </a:cubicBezTo>
                  <a:cubicBezTo>
                    <a:pt x="567" y="474"/>
                    <a:pt x="568" y="478"/>
                    <a:pt x="564" y="476"/>
                  </a:cubicBezTo>
                  <a:cubicBezTo>
                    <a:pt x="562" y="477"/>
                    <a:pt x="562" y="480"/>
                    <a:pt x="560" y="479"/>
                  </a:cubicBezTo>
                  <a:cubicBezTo>
                    <a:pt x="559" y="482"/>
                    <a:pt x="561" y="482"/>
                    <a:pt x="561" y="483"/>
                  </a:cubicBezTo>
                  <a:cubicBezTo>
                    <a:pt x="561" y="486"/>
                    <a:pt x="559" y="490"/>
                    <a:pt x="558" y="495"/>
                  </a:cubicBezTo>
                  <a:cubicBezTo>
                    <a:pt x="557" y="501"/>
                    <a:pt x="558" y="508"/>
                    <a:pt x="557" y="510"/>
                  </a:cubicBezTo>
                  <a:cubicBezTo>
                    <a:pt x="557" y="511"/>
                    <a:pt x="554" y="510"/>
                    <a:pt x="554" y="510"/>
                  </a:cubicBezTo>
                  <a:cubicBezTo>
                    <a:pt x="553" y="511"/>
                    <a:pt x="554" y="515"/>
                    <a:pt x="553" y="516"/>
                  </a:cubicBezTo>
                  <a:cubicBezTo>
                    <a:pt x="551" y="517"/>
                    <a:pt x="549" y="516"/>
                    <a:pt x="547" y="517"/>
                  </a:cubicBezTo>
                  <a:cubicBezTo>
                    <a:pt x="546" y="518"/>
                    <a:pt x="546" y="521"/>
                    <a:pt x="543" y="520"/>
                  </a:cubicBezTo>
                  <a:cubicBezTo>
                    <a:pt x="539" y="516"/>
                    <a:pt x="537" y="512"/>
                    <a:pt x="536" y="506"/>
                  </a:cubicBezTo>
                  <a:cubicBezTo>
                    <a:pt x="535" y="505"/>
                    <a:pt x="534" y="504"/>
                    <a:pt x="533" y="503"/>
                  </a:cubicBezTo>
                  <a:cubicBezTo>
                    <a:pt x="532" y="503"/>
                    <a:pt x="532" y="501"/>
                    <a:pt x="530" y="502"/>
                  </a:cubicBezTo>
                  <a:cubicBezTo>
                    <a:pt x="529" y="497"/>
                    <a:pt x="532" y="497"/>
                    <a:pt x="533" y="495"/>
                  </a:cubicBezTo>
                  <a:cubicBezTo>
                    <a:pt x="533" y="492"/>
                    <a:pt x="530" y="491"/>
                    <a:pt x="529" y="489"/>
                  </a:cubicBezTo>
                  <a:cubicBezTo>
                    <a:pt x="527" y="488"/>
                    <a:pt x="527" y="485"/>
                    <a:pt x="524" y="485"/>
                  </a:cubicBezTo>
                  <a:cubicBezTo>
                    <a:pt x="524" y="482"/>
                    <a:pt x="523" y="479"/>
                    <a:pt x="522" y="476"/>
                  </a:cubicBezTo>
                  <a:cubicBezTo>
                    <a:pt x="520" y="474"/>
                    <a:pt x="520" y="464"/>
                    <a:pt x="519" y="457"/>
                  </a:cubicBezTo>
                  <a:cubicBezTo>
                    <a:pt x="518" y="453"/>
                    <a:pt x="517" y="445"/>
                    <a:pt x="516" y="440"/>
                  </a:cubicBezTo>
                  <a:cubicBezTo>
                    <a:pt x="514" y="440"/>
                    <a:pt x="510" y="446"/>
                    <a:pt x="513" y="447"/>
                  </a:cubicBezTo>
                  <a:cubicBezTo>
                    <a:pt x="513" y="451"/>
                    <a:pt x="508" y="447"/>
                    <a:pt x="506" y="447"/>
                  </a:cubicBezTo>
                  <a:cubicBezTo>
                    <a:pt x="505" y="447"/>
                    <a:pt x="504" y="447"/>
                    <a:pt x="503" y="447"/>
                  </a:cubicBezTo>
                  <a:cubicBezTo>
                    <a:pt x="502" y="446"/>
                    <a:pt x="501" y="441"/>
                    <a:pt x="498" y="443"/>
                  </a:cubicBezTo>
                  <a:cubicBezTo>
                    <a:pt x="497" y="440"/>
                    <a:pt x="499" y="440"/>
                    <a:pt x="501" y="440"/>
                  </a:cubicBezTo>
                  <a:cubicBezTo>
                    <a:pt x="499" y="438"/>
                    <a:pt x="500" y="438"/>
                    <a:pt x="501" y="436"/>
                  </a:cubicBezTo>
                  <a:cubicBezTo>
                    <a:pt x="500" y="433"/>
                    <a:pt x="497" y="435"/>
                    <a:pt x="495" y="434"/>
                  </a:cubicBezTo>
                  <a:cubicBezTo>
                    <a:pt x="494" y="434"/>
                    <a:pt x="492" y="427"/>
                    <a:pt x="491" y="432"/>
                  </a:cubicBezTo>
                  <a:cubicBezTo>
                    <a:pt x="488" y="432"/>
                    <a:pt x="489" y="427"/>
                    <a:pt x="489" y="427"/>
                  </a:cubicBezTo>
                  <a:cubicBezTo>
                    <a:pt x="489" y="426"/>
                    <a:pt x="486" y="426"/>
                    <a:pt x="487" y="423"/>
                  </a:cubicBezTo>
                  <a:cubicBezTo>
                    <a:pt x="486" y="422"/>
                    <a:pt x="482" y="424"/>
                    <a:pt x="481" y="423"/>
                  </a:cubicBezTo>
                  <a:cubicBezTo>
                    <a:pt x="481" y="423"/>
                    <a:pt x="481" y="420"/>
                    <a:pt x="481" y="420"/>
                  </a:cubicBezTo>
                  <a:cubicBezTo>
                    <a:pt x="478" y="420"/>
                    <a:pt x="475" y="422"/>
                    <a:pt x="473" y="422"/>
                  </a:cubicBezTo>
                  <a:cubicBezTo>
                    <a:pt x="472" y="422"/>
                    <a:pt x="471" y="422"/>
                    <a:pt x="470" y="422"/>
                  </a:cubicBezTo>
                  <a:cubicBezTo>
                    <a:pt x="468" y="421"/>
                    <a:pt x="467" y="420"/>
                    <a:pt x="467" y="423"/>
                  </a:cubicBezTo>
                  <a:cubicBezTo>
                    <a:pt x="454" y="424"/>
                    <a:pt x="443" y="422"/>
                    <a:pt x="433" y="420"/>
                  </a:cubicBezTo>
                  <a:cubicBezTo>
                    <a:pt x="434" y="417"/>
                    <a:pt x="431" y="418"/>
                    <a:pt x="431" y="416"/>
                  </a:cubicBezTo>
                  <a:cubicBezTo>
                    <a:pt x="430" y="413"/>
                    <a:pt x="424" y="419"/>
                    <a:pt x="428" y="413"/>
                  </a:cubicBezTo>
                  <a:cubicBezTo>
                    <a:pt x="426" y="414"/>
                    <a:pt x="425" y="413"/>
                    <a:pt x="425" y="412"/>
                  </a:cubicBezTo>
                  <a:cubicBezTo>
                    <a:pt x="421" y="414"/>
                    <a:pt x="411" y="412"/>
                    <a:pt x="407" y="411"/>
                  </a:cubicBezTo>
                  <a:cubicBezTo>
                    <a:pt x="405" y="410"/>
                    <a:pt x="404" y="410"/>
                    <a:pt x="404" y="408"/>
                  </a:cubicBezTo>
                  <a:cubicBezTo>
                    <a:pt x="398" y="409"/>
                    <a:pt x="399" y="403"/>
                    <a:pt x="394" y="404"/>
                  </a:cubicBezTo>
                  <a:cubicBezTo>
                    <a:pt x="393" y="398"/>
                    <a:pt x="390" y="395"/>
                    <a:pt x="388" y="391"/>
                  </a:cubicBezTo>
                  <a:cubicBezTo>
                    <a:pt x="376" y="389"/>
                    <a:pt x="376" y="395"/>
                    <a:pt x="377" y="402"/>
                  </a:cubicBezTo>
                  <a:cubicBezTo>
                    <a:pt x="377" y="404"/>
                    <a:pt x="383" y="407"/>
                    <a:pt x="387" y="412"/>
                  </a:cubicBezTo>
                  <a:cubicBezTo>
                    <a:pt x="388" y="413"/>
                    <a:pt x="391" y="421"/>
                    <a:pt x="394" y="419"/>
                  </a:cubicBezTo>
                  <a:cubicBezTo>
                    <a:pt x="393" y="422"/>
                    <a:pt x="397" y="422"/>
                    <a:pt x="395" y="426"/>
                  </a:cubicBezTo>
                  <a:cubicBezTo>
                    <a:pt x="399" y="426"/>
                    <a:pt x="407" y="425"/>
                    <a:pt x="402" y="429"/>
                  </a:cubicBezTo>
                  <a:cubicBezTo>
                    <a:pt x="405" y="430"/>
                    <a:pt x="404" y="427"/>
                    <a:pt x="405" y="426"/>
                  </a:cubicBezTo>
                  <a:cubicBezTo>
                    <a:pt x="407" y="425"/>
                    <a:pt x="411" y="426"/>
                    <a:pt x="411" y="423"/>
                  </a:cubicBezTo>
                  <a:cubicBezTo>
                    <a:pt x="411" y="422"/>
                    <a:pt x="413" y="422"/>
                    <a:pt x="414" y="422"/>
                  </a:cubicBezTo>
                  <a:cubicBezTo>
                    <a:pt x="415" y="421"/>
                    <a:pt x="414" y="420"/>
                    <a:pt x="415" y="419"/>
                  </a:cubicBezTo>
                  <a:cubicBezTo>
                    <a:pt x="417" y="418"/>
                    <a:pt x="421" y="418"/>
                    <a:pt x="423" y="418"/>
                  </a:cubicBezTo>
                  <a:cubicBezTo>
                    <a:pt x="424" y="418"/>
                    <a:pt x="421" y="420"/>
                    <a:pt x="422" y="420"/>
                  </a:cubicBezTo>
                  <a:cubicBezTo>
                    <a:pt x="422" y="421"/>
                    <a:pt x="425" y="420"/>
                    <a:pt x="425" y="420"/>
                  </a:cubicBezTo>
                  <a:cubicBezTo>
                    <a:pt x="426" y="423"/>
                    <a:pt x="425" y="425"/>
                    <a:pt x="426" y="426"/>
                  </a:cubicBezTo>
                  <a:cubicBezTo>
                    <a:pt x="425" y="429"/>
                    <a:pt x="430" y="427"/>
                    <a:pt x="431" y="430"/>
                  </a:cubicBezTo>
                  <a:cubicBezTo>
                    <a:pt x="431" y="434"/>
                    <a:pt x="433" y="431"/>
                    <a:pt x="436" y="433"/>
                  </a:cubicBezTo>
                  <a:cubicBezTo>
                    <a:pt x="438" y="434"/>
                    <a:pt x="437" y="436"/>
                    <a:pt x="440" y="437"/>
                  </a:cubicBezTo>
                  <a:cubicBezTo>
                    <a:pt x="437" y="440"/>
                    <a:pt x="441" y="444"/>
                    <a:pt x="440" y="448"/>
                  </a:cubicBezTo>
                  <a:cubicBezTo>
                    <a:pt x="436" y="448"/>
                    <a:pt x="436" y="448"/>
                    <a:pt x="436" y="448"/>
                  </a:cubicBezTo>
                  <a:cubicBezTo>
                    <a:pt x="438" y="454"/>
                    <a:pt x="433" y="452"/>
                    <a:pt x="433" y="457"/>
                  </a:cubicBezTo>
                  <a:cubicBezTo>
                    <a:pt x="431" y="456"/>
                    <a:pt x="429" y="457"/>
                    <a:pt x="429" y="460"/>
                  </a:cubicBezTo>
                  <a:cubicBezTo>
                    <a:pt x="423" y="460"/>
                    <a:pt x="423" y="460"/>
                    <a:pt x="423" y="460"/>
                  </a:cubicBezTo>
                  <a:cubicBezTo>
                    <a:pt x="421" y="460"/>
                    <a:pt x="423" y="462"/>
                    <a:pt x="422" y="464"/>
                  </a:cubicBezTo>
                  <a:cubicBezTo>
                    <a:pt x="422" y="464"/>
                    <a:pt x="420" y="464"/>
                    <a:pt x="419" y="464"/>
                  </a:cubicBezTo>
                  <a:cubicBezTo>
                    <a:pt x="419" y="464"/>
                    <a:pt x="420" y="467"/>
                    <a:pt x="419" y="468"/>
                  </a:cubicBezTo>
                  <a:cubicBezTo>
                    <a:pt x="416" y="468"/>
                    <a:pt x="415" y="468"/>
                    <a:pt x="415" y="471"/>
                  </a:cubicBezTo>
                  <a:cubicBezTo>
                    <a:pt x="412" y="471"/>
                    <a:pt x="411" y="471"/>
                    <a:pt x="409" y="472"/>
                  </a:cubicBezTo>
                  <a:cubicBezTo>
                    <a:pt x="407" y="474"/>
                    <a:pt x="408" y="474"/>
                    <a:pt x="404" y="475"/>
                  </a:cubicBezTo>
                  <a:cubicBezTo>
                    <a:pt x="402" y="475"/>
                    <a:pt x="395" y="478"/>
                    <a:pt x="395" y="482"/>
                  </a:cubicBezTo>
                  <a:cubicBezTo>
                    <a:pt x="394" y="483"/>
                    <a:pt x="391" y="481"/>
                    <a:pt x="390" y="482"/>
                  </a:cubicBezTo>
                  <a:cubicBezTo>
                    <a:pt x="388" y="483"/>
                    <a:pt x="389" y="484"/>
                    <a:pt x="388" y="485"/>
                  </a:cubicBezTo>
                  <a:cubicBezTo>
                    <a:pt x="388" y="485"/>
                    <a:pt x="386" y="485"/>
                    <a:pt x="386" y="485"/>
                  </a:cubicBezTo>
                  <a:cubicBezTo>
                    <a:pt x="386" y="485"/>
                    <a:pt x="382" y="486"/>
                    <a:pt x="381" y="486"/>
                  </a:cubicBezTo>
                  <a:cubicBezTo>
                    <a:pt x="379" y="489"/>
                    <a:pt x="368" y="488"/>
                    <a:pt x="363" y="491"/>
                  </a:cubicBezTo>
                  <a:cubicBezTo>
                    <a:pt x="359" y="491"/>
                    <a:pt x="367" y="493"/>
                    <a:pt x="360" y="493"/>
                  </a:cubicBezTo>
                  <a:cubicBezTo>
                    <a:pt x="360" y="493"/>
                    <a:pt x="358" y="493"/>
                    <a:pt x="358" y="493"/>
                  </a:cubicBezTo>
                  <a:cubicBezTo>
                    <a:pt x="356" y="494"/>
                    <a:pt x="356" y="497"/>
                    <a:pt x="353" y="496"/>
                  </a:cubicBezTo>
                  <a:cubicBezTo>
                    <a:pt x="355" y="493"/>
                    <a:pt x="351" y="494"/>
                    <a:pt x="351" y="493"/>
                  </a:cubicBezTo>
                  <a:cubicBezTo>
                    <a:pt x="350" y="492"/>
                    <a:pt x="352" y="487"/>
                    <a:pt x="348" y="488"/>
                  </a:cubicBezTo>
                  <a:cubicBezTo>
                    <a:pt x="347" y="485"/>
                    <a:pt x="349" y="485"/>
                    <a:pt x="349" y="483"/>
                  </a:cubicBezTo>
                  <a:cubicBezTo>
                    <a:pt x="348" y="482"/>
                    <a:pt x="345" y="481"/>
                    <a:pt x="348" y="481"/>
                  </a:cubicBezTo>
                  <a:cubicBezTo>
                    <a:pt x="347" y="479"/>
                    <a:pt x="346" y="478"/>
                    <a:pt x="344" y="478"/>
                  </a:cubicBezTo>
                  <a:cubicBezTo>
                    <a:pt x="345" y="474"/>
                    <a:pt x="341" y="470"/>
                    <a:pt x="344" y="469"/>
                  </a:cubicBezTo>
                  <a:cubicBezTo>
                    <a:pt x="344" y="468"/>
                    <a:pt x="341" y="469"/>
                    <a:pt x="341" y="468"/>
                  </a:cubicBezTo>
                  <a:cubicBezTo>
                    <a:pt x="339" y="467"/>
                    <a:pt x="340" y="463"/>
                    <a:pt x="341" y="464"/>
                  </a:cubicBezTo>
                  <a:cubicBezTo>
                    <a:pt x="340" y="463"/>
                    <a:pt x="339" y="462"/>
                    <a:pt x="338" y="461"/>
                  </a:cubicBezTo>
                  <a:cubicBezTo>
                    <a:pt x="337" y="460"/>
                    <a:pt x="338" y="460"/>
                    <a:pt x="337" y="460"/>
                  </a:cubicBezTo>
                  <a:cubicBezTo>
                    <a:pt x="336" y="460"/>
                    <a:pt x="334" y="455"/>
                    <a:pt x="334" y="455"/>
                  </a:cubicBezTo>
                  <a:cubicBezTo>
                    <a:pt x="334" y="455"/>
                    <a:pt x="334" y="457"/>
                    <a:pt x="334" y="457"/>
                  </a:cubicBezTo>
                  <a:cubicBezTo>
                    <a:pt x="331" y="455"/>
                    <a:pt x="331" y="450"/>
                    <a:pt x="327" y="450"/>
                  </a:cubicBezTo>
                  <a:cubicBezTo>
                    <a:pt x="330" y="444"/>
                    <a:pt x="323" y="443"/>
                    <a:pt x="324" y="436"/>
                  </a:cubicBezTo>
                  <a:cubicBezTo>
                    <a:pt x="324" y="434"/>
                    <a:pt x="321" y="435"/>
                    <a:pt x="321" y="433"/>
                  </a:cubicBezTo>
                  <a:cubicBezTo>
                    <a:pt x="321" y="430"/>
                    <a:pt x="316" y="432"/>
                    <a:pt x="316" y="430"/>
                  </a:cubicBezTo>
                  <a:cubicBezTo>
                    <a:pt x="317" y="428"/>
                    <a:pt x="317" y="427"/>
                    <a:pt x="314" y="427"/>
                  </a:cubicBezTo>
                  <a:cubicBezTo>
                    <a:pt x="316" y="425"/>
                    <a:pt x="315" y="424"/>
                    <a:pt x="314" y="420"/>
                  </a:cubicBezTo>
                  <a:cubicBezTo>
                    <a:pt x="314" y="420"/>
                    <a:pt x="314" y="418"/>
                    <a:pt x="314" y="418"/>
                  </a:cubicBezTo>
                  <a:cubicBezTo>
                    <a:pt x="314" y="417"/>
                    <a:pt x="313" y="418"/>
                    <a:pt x="313" y="418"/>
                  </a:cubicBezTo>
                  <a:cubicBezTo>
                    <a:pt x="312" y="414"/>
                    <a:pt x="315" y="415"/>
                    <a:pt x="313" y="412"/>
                  </a:cubicBezTo>
                  <a:cubicBezTo>
                    <a:pt x="311" y="410"/>
                    <a:pt x="310" y="419"/>
                    <a:pt x="310" y="412"/>
                  </a:cubicBezTo>
                  <a:cubicBezTo>
                    <a:pt x="310" y="407"/>
                    <a:pt x="305" y="403"/>
                    <a:pt x="300" y="398"/>
                  </a:cubicBezTo>
                  <a:cubicBezTo>
                    <a:pt x="296" y="401"/>
                    <a:pt x="299" y="402"/>
                    <a:pt x="297" y="406"/>
                  </a:cubicBezTo>
                  <a:cubicBezTo>
                    <a:pt x="294" y="407"/>
                    <a:pt x="295" y="404"/>
                    <a:pt x="293" y="404"/>
                  </a:cubicBezTo>
                  <a:cubicBezTo>
                    <a:pt x="291" y="404"/>
                    <a:pt x="291" y="402"/>
                    <a:pt x="289" y="402"/>
                  </a:cubicBezTo>
                  <a:cubicBezTo>
                    <a:pt x="292" y="404"/>
                    <a:pt x="290" y="411"/>
                    <a:pt x="294" y="411"/>
                  </a:cubicBezTo>
                  <a:cubicBezTo>
                    <a:pt x="293" y="414"/>
                    <a:pt x="295" y="418"/>
                    <a:pt x="297" y="423"/>
                  </a:cubicBezTo>
                  <a:cubicBezTo>
                    <a:pt x="297" y="424"/>
                    <a:pt x="297" y="426"/>
                    <a:pt x="297" y="426"/>
                  </a:cubicBezTo>
                  <a:cubicBezTo>
                    <a:pt x="299" y="427"/>
                    <a:pt x="300" y="434"/>
                    <a:pt x="301" y="437"/>
                  </a:cubicBezTo>
                  <a:cubicBezTo>
                    <a:pt x="307" y="437"/>
                    <a:pt x="307" y="437"/>
                    <a:pt x="307" y="437"/>
                  </a:cubicBezTo>
                  <a:cubicBezTo>
                    <a:pt x="306" y="438"/>
                    <a:pt x="306" y="439"/>
                    <a:pt x="306" y="441"/>
                  </a:cubicBezTo>
                  <a:cubicBezTo>
                    <a:pt x="307" y="442"/>
                    <a:pt x="308" y="441"/>
                    <a:pt x="308" y="440"/>
                  </a:cubicBezTo>
                  <a:cubicBezTo>
                    <a:pt x="311" y="442"/>
                    <a:pt x="310" y="444"/>
                    <a:pt x="311" y="447"/>
                  </a:cubicBezTo>
                  <a:cubicBezTo>
                    <a:pt x="312" y="448"/>
                    <a:pt x="314" y="448"/>
                    <a:pt x="314" y="448"/>
                  </a:cubicBezTo>
                  <a:cubicBezTo>
                    <a:pt x="314" y="449"/>
                    <a:pt x="314" y="451"/>
                    <a:pt x="314" y="451"/>
                  </a:cubicBezTo>
                  <a:cubicBezTo>
                    <a:pt x="314" y="451"/>
                    <a:pt x="315" y="451"/>
                    <a:pt x="316" y="451"/>
                  </a:cubicBezTo>
                  <a:cubicBezTo>
                    <a:pt x="316" y="453"/>
                    <a:pt x="314" y="454"/>
                    <a:pt x="314" y="454"/>
                  </a:cubicBezTo>
                  <a:cubicBezTo>
                    <a:pt x="315" y="456"/>
                    <a:pt x="316" y="456"/>
                    <a:pt x="317" y="457"/>
                  </a:cubicBezTo>
                  <a:cubicBezTo>
                    <a:pt x="317" y="457"/>
                    <a:pt x="316" y="459"/>
                    <a:pt x="317" y="460"/>
                  </a:cubicBezTo>
                  <a:cubicBezTo>
                    <a:pt x="317" y="460"/>
                    <a:pt x="318" y="460"/>
                    <a:pt x="318" y="460"/>
                  </a:cubicBezTo>
                  <a:cubicBezTo>
                    <a:pt x="319" y="461"/>
                    <a:pt x="316" y="466"/>
                    <a:pt x="321" y="465"/>
                  </a:cubicBezTo>
                  <a:cubicBezTo>
                    <a:pt x="321" y="468"/>
                    <a:pt x="321" y="471"/>
                    <a:pt x="323" y="474"/>
                  </a:cubicBezTo>
                  <a:cubicBezTo>
                    <a:pt x="323" y="475"/>
                    <a:pt x="325" y="476"/>
                    <a:pt x="325" y="476"/>
                  </a:cubicBezTo>
                  <a:cubicBezTo>
                    <a:pt x="326" y="477"/>
                    <a:pt x="326" y="480"/>
                    <a:pt x="327" y="481"/>
                  </a:cubicBezTo>
                  <a:cubicBezTo>
                    <a:pt x="327" y="481"/>
                    <a:pt x="329" y="481"/>
                    <a:pt x="330" y="482"/>
                  </a:cubicBezTo>
                  <a:cubicBezTo>
                    <a:pt x="331" y="484"/>
                    <a:pt x="328" y="486"/>
                    <a:pt x="331" y="486"/>
                  </a:cubicBezTo>
                  <a:cubicBezTo>
                    <a:pt x="333" y="486"/>
                    <a:pt x="332" y="490"/>
                    <a:pt x="332" y="492"/>
                  </a:cubicBezTo>
                  <a:cubicBezTo>
                    <a:pt x="338" y="489"/>
                    <a:pt x="337" y="495"/>
                    <a:pt x="344" y="493"/>
                  </a:cubicBezTo>
                  <a:cubicBezTo>
                    <a:pt x="344" y="497"/>
                    <a:pt x="346" y="499"/>
                    <a:pt x="346" y="503"/>
                  </a:cubicBezTo>
                  <a:cubicBezTo>
                    <a:pt x="351" y="511"/>
                    <a:pt x="368" y="509"/>
                    <a:pt x="379" y="507"/>
                  </a:cubicBezTo>
                  <a:cubicBezTo>
                    <a:pt x="380" y="508"/>
                    <a:pt x="379" y="505"/>
                    <a:pt x="380" y="505"/>
                  </a:cubicBezTo>
                  <a:cubicBezTo>
                    <a:pt x="383" y="503"/>
                    <a:pt x="390" y="507"/>
                    <a:pt x="388" y="502"/>
                  </a:cubicBezTo>
                  <a:cubicBezTo>
                    <a:pt x="391" y="503"/>
                    <a:pt x="391" y="506"/>
                    <a:pt x="390" y="509"/>
                  </a:cubicBezTo>
                  <a:cubicBezTo>
                    <a:pt x="390" y="509"/>
                    <a:pt x="388" y="510"/>
                    <a:pt x="388" y="510"/>
                  </a:cubicBezTo>
                  <a:cubicBezTo>
                    <a:pt x="388" y="513"/>
                    <a:pt x="389" y="516"/>
                    <a:pt x="388" y="519"/>
                  </a:cubicBezTo>
                  <a:cubicBezTo>
                    <a:pt x="388" y="519"/>
                    <a:pt x="386" y="518"/>
                    <a:pt x="386" y="519"/>
                  </a:cubicBezTo>
                  <a:cubicBezTo>
                    <a:pt x="385" y="519"/>
                    <a:pt x="385" y="525"/>
                    <a:pt x="384" y="527"/>
                  </a:cubicBezTo>
                  <a:cubicBezTo>
                    <a:pt x="384" y="528"/>
                    <a:pt x="380" y="529"/>
                    <a:pt x="381" y="534"/>
                  </a:cubicBezTo>
                  <a:cubicBezTo>
                    <a:pt x="377" y="534"/>
                    <a:pt x="380" y="542"/>
                    <a:pt x="374" y="541"/>
                  </a:cubicBezTo>
                  <a:cubicBezTo>
                    <a:pt x="375" y="545"/>
                    <a:pt x="373" y="546"/>
                    <a:pt x="373" y="549"/>
                  </a:cubicBezTo>
                  <a:cubicBezTo>
                    <a:pt x="368" y="548"/>
                    <a:pt x="371" y="555"/>
                    <a:pt x="366" y="554"/>
                  </a:cubicBezTo>
                  <a:cubicBezTo>
                    <a:pt x="366" y="558"/>
                    <a:pt x="366" y="558"/>
                    <a:pt x="366" y="558"/>
                  </a:cubicBezTo>
                  <a:cubicBezTo>
                    <a:pt x="365" y="558"/>
                    <a:pt x="364" y="556"/>
                    <a:pt x="363" y="556"/>
                  </a:cubicBezTo>
                  <a:cubicBezTo>
                    <a:pt x="360" y="558"/>
                    <a:pt x="362" y="559"/>
                    <a:pt x="358" y="561"/>
                  </a:cubicBezTo>
                  <a:cubicBezTo>
                    <a:pt x="358" y="561"/>
                    <a:pt x="353" y="562"/>
                    <a:pt x="353" y="562"/>
                  </a:cubicBezTo>
                  <a:cubicBezTo>
                    <a:pt x="353" y="562"/>
                    <a:pt x="354" y="563"/>
                    <a:pt x="353" y="563"/>
                  </a:cubicBezTo>
                  <a:cubicBezTo>
                    <a:pt x="352" y="564"/>
                    <a:pt x="349" y="565"/>
                    <a:pt x="348" y="566"/>
                  </a:cubicBezTo>
                  <a:cubicBezTo>
                    <a:pt x="344" y="569"/>
                    <a:pt x="343" y="573"/>
                    <a:pt x="338" y="573"/>
                  </a:cubicBezTo>
                  <a:cubicBezTo>
                    <a:pt x="339" y="577"/>
                    <a:pt x="336" y="577"/>
                    <a:pt x="337" y="580"/>
                  </a:cubicBezTo>
                  <a:cubicBezTo>
                    <a:pt x="335" y="582"/>
                    <a:pt x="334" y="581"/>
                    <a:pt x="332" y="580"/>
                  </a:cubicBezTo>
                  <a:cubicBezTo>
                    <a:pt x="333" y="582"/>
                    <a:pt x="330" y="584"/>
                    <a:pt x="331" y="584"/>
                  </a:cubicBezTo>
                  <a:cubicBezTo>
                    <a:pt x="334" y="587"/>
                    <a:pt x="330" y="585"/>
                    <a:pt x="330" y="589"/>
                  </a:cubicBezTo>
                  <a:cubicBezTo>
                    <a:pt x="329" y="591"/>
                    <a:pt x="327" y="589"/>
                    <a:pt x="327" y="590"/>
                  </a:cubicBezTo>
                  <a:cubicBezTo>
                    <a:pt x="326" y="591"/>
                    <a:pt x="327" y="592"/>
                    <a:pt x="327" y="593"/>
                  </a:cubicBezTo>
                  <a:cubicBezTo>
                    <a:pt x="326" y="594"/>
                    <a:pt x="323" y="605"/>
                    <a:pt x="324" y="608"/>
                  </a:cubicBezTo>
                  <a:cubicBezTo>
                    <a:pt x="324" y="611"/>
                    <a:pt x="325" y="612"/>
                    <a:pt x="327" y="614"/>
                  </a:cubicBezTo>
                  <a:cubicBezTo>
                    <a:pt x="327" y="618"/>
                    <a:pt x="326" y="619"/>
                    <a:pt x="327" y="622"/>
                  </a:cubicBezTo>
                  <a:cubicBezTo>
                    <a:pt x="327" y="623"/>
                    <a:pt x="328" y="628"/>
                    <a:pt x="330" y="628"/>
                  </a:cubicBezTo>
                  <a:cubicBezTo>
                    <a:pt x="334" y="628"/>
                    <a:pt x="325" y="634"/>
                    <a:pt x="332" y="635"/>
                  </a:cubicBezTo>
                  <a:cubicBezTo>
                    <a:pt x="332" y="642"/>
                    <a:pt x="333" y="647"/>
                    <a:pt x="332" y="653"/>
                  </a:cubicBezTo>
                  <a:cubicBezTo>
                    <a:pt x="332" y="657"/>
                    <a:pt x="328" y="661"/>
                    <a:pt x="328" y="664"/>
                  </a:cubicBezTo>
                  <a:cubicBezTo>
                    <a:pt x="325" y="665"/>
                    <a:pt x="320" y="668"/>
                    <a:pt x="318" y="670"/>
                  </a:cubicBezTo>
                  <a:cubicBezTo>
                    <a:pt x="317" y="671"/>
                    <a:pt x="317" y="671"/>
                    <a:pt x="318" y="671"/>
                  </a:cubicBezTo>
                  <a:cubicBezTo>
                    <a:pt x="318" y="673"/>
                    <a:pt x="316" y="672"/>
                    <a:pt x="314" y="673"/>
                  </a:cubicBezTo>
                  <a:cubicBezTo>
                    <a:pt x="313" y="673"/>
                    <a:pt x="314" y="675"/>
                    <a:pt x="313" y="676"/>
                  </a:cubicBezTo>
                  <a:cubicBezTo>
                    <a:pt x="312" y="676"/>
                    <a:pt x="310" y="673"/>
                    <a:pt x="310" y="676"/>
                  </a:cubicBezTo>
                  <a:cubicBezTo>
                    <a:pt x="310" y="677"/>
                    <a:pt x="308" y="676"/>
                    <a:pt x="307" y="677"/>
                  </a:cubicBezTo>
                  <a:cubicBezTo>
                    <a:pt x="305" y="678"/>
                    <a:pt x="305" y="682"/>
                    <a:pt x="301" y="681"/>
                  </a:cubicBezTo>
                  <a:cubicBezTo>
                    <a:pt x="300" y="689"/>
                    <a:pt x="301" y="701"/>
                    <a:pt x="303" y="712"/>
                  </a:cubicBezTo>
                  <a:cubicBezTo>
                    <a:pt x="302" y="713"/>
                    <a:pt x="300" y="714"/>
                    <a:pt x="300" y="712"/>
                  </a:cubicBezTo>
                  <a:cubicBezTo>
                    <a:pt x="298" y="712"/>
                    <a:pt x="299" y="714"/>
                    <a:pt x="299" y="715"/>
                  </a:cubicBezTo>
                  <a:cubicBezTo>
                    <a:pt x="297" y="716"/>
                    <a:pt x="295" y="714"/>
                    <a:pt x="294" y="716"/>
                  </a:cubicBezTo>
                  <a:cubicBezTo>
                    <a:pt x="294" y="718"/>
                    <a:pt x="289" y="718"/>
                    <a:pt x="287" y="721"/>
                  </a:cubicBezTo>
                  <a:cubicBezTo>
                    <a:pt x="287" y="729"/>
                    <a:pt x="287" y="729"/>
                    <a:pt x="287" y="729"/>
                  </a:cubicBezTo>
                  <a:cubicBezTo>
                    <a:pt x="284" y="729"/>
                    <a:pt x="286" y="734"/>
                    <a:pt x="285" y="736"/>
                  </a:cubicBezTo>
                  <a:cubicBezTo>
                    <a:pt x="284" y="737"/>
                    <a:pt x="282" y="737"/>
                    <a:pt x="282" y="737"/>
                  </a:cubicBezTo>
                  <a:cubicBezTo>
                    <a:pt x="281" y="740"/>
                    <a:pt x="281" y="742"/>
                    <a:pt x="279" y="744"/>
                  </a:cubicBezTo>
                  <a:cubicBezTo>
                    <a:pt x="279" y="745"/>
                    <a:pt x="279" y="747"/>
                    <a:pt x="279" y="747"/>
                  </a:cubicBezTo>
                  <a:cubicBezTo>
                    <a:pt x="279" y="748"/>
                    <a:pt x="276" y="747"/>
                    <a:pt x="276" y="747"/>
                  </a:cubicBezTo>
                  <a:cubicBezTo>
                    <a:pt x="276" y="748"/>
                    <a:pt x="277" y="751"/>
                    <a:pt x="276" y="751"/>
                  </a:cubicBezTo>
                  <a:cubicBezTo>
                    <a:pt x="276" y="752"/>
                    <a:pt x="274" y="751"/>
                    <a:pt x="273" y="751"/>
                  </a:cubicBezTo>
                  <a:cubicBezTo>
                    <a:pt x="273" y="752"/>
                    <a:pt x="274" y="754"/>
                    <a:pt x="273" y="754"/>
                  </a:cubicBezTo>
                  <a:cubicBezTo>
                    <a:pt x="273" y="755"/>
                    <a:pt x="271" y="754"/>
                    <a:pt x="271" y="754"/>
                  </a:cubicBezTo>
                  <a:cubicBezTo>
                    <a:pt x="270" y="755"/>
                    <a:pt x="268" y="757"/>
                    <a:pt x="268" y="758"/>
                  </a:cubicBezTo>
                  <a:cubicBezTo>
                    <a:pt x="268" y="760"/>
                    <a:pt x="266" y="759"/>
                    <a:pt x="265" y="760"/>
                  </a:cubicBezTo>
                  <a:cubicBezTo>
                    <a:pt x="265" y="760"/>
                    <a:pt x="265" y="762"/>
                    <a:pt x="265" y="763"/>
                  </a:cubicBezTo>
                  <a:cubicBezTo>
                    <a:pt x="264" y="763"/>
                    <a:pt x="263" y="762"/>
                    <a:pt x="262" y="763"/>
                  </a:cubicBezTo>
                  <a:cubicBezTo>
                    <a:pt x="261" y="763"/>
                    <a:pt x="260" y="765"/>
                    <a:pt x="259" y="765"/>
                  </a:cubicBezTo>
                  <a:cubicBezTo>
                    <a:pt x="259" y="766"/>
                    <a:pt x="257" y="768"/>
                    <a:pt x="257" y="768"/>
                  </a:cubicBezTo>
                  <a:cubicBezTo>
                    <a:pt x="256" y="769"/>
                    <a:pt x="252" y="770"/>
                    <a:pt x="252" y="770"/>
                  </a:cubicBezTo>
                  <a:cubicBezTo>
                    <a:pt x="251" y="769"/>
                    <a:pt x="251" y="769"/>
                    <a:pt x="250" y="770"/>
                  </a:cubicBezTo>
                  <a:cubicBezTo>
                    <a:pt x="248" y="771"/>
                    <a:pt x="247" y="770"/>
                    <a:pt x="244" y="771"/>
                  </a:cubicBezTo>
                  <a:cubicBezTo>
                    <a:pt x="243" y="771"/>
                    <a:pt x="234" y="775"/>
                    <a:pt x="231" y="771"/>
                  </a:cubicBezTo>
                  <a:cubicBezTo>
                    <a:pt x="229" y="771"/>
                    <a:pt x="231" y="773"/>
                    <a:pt x="231" y="772"/>
                  </a:cubicBezTo>
                  <a:cubicBezTo>
                    <a:pt x="229" y="776"/>
                    <a:pt x="226" y="773"/>
                    <a:pt x="222" y="774"/>
                  </a:cubicBezTo>
                  <a:cubicBezTo>
                    <a:pt x="220" y="774"/>
                    <a:pt x="221" y="775"/>
                    <a:pt x="222" y="775"/>
                  </a:cubicBezTo>
                  <a:cubicBezTo>
                    <a:pt x="220" y="777"/>
                    <a:pt x="213" y="774"/>
                    <a:pt x="209" y="774"/>
                  </a:cubicBezTo>
                  <a:cubicBezTo>
                    <a:pt x="209" y="767"/>
                    <a:pt x="203" y="763"/>
                    <a:pt x="206" y="757"/>
                  </a:cubicBezTo>
                  <a:cubicBezTo>
                    <a:pt x="203" y="754"/>
                    <a:pt x="200" y="752"/>
                    <a:pt x="200" y="746"/>
                  </a:cubicBezTo>
                  <a:cubicBezTo>
                    <a:pt x="196" y="750"/>
                    <a:pt x="200" y="748"/>
                    <a:pt x="198" y="742"/>
                  </a:cubicBezTo>
                  <a:cubicBezTo>
                    <a:pt x="196" y="735"/>
                    <a:pt x="187" y="730"/>
                    <a:pt x="189" y="722"/>
                  </a:cubicBezTo>
                  <a:cubicBezTo>
                    <a:pt x="188" y="721"/>
                    <a:pt x="188" y="725"/>
                    <a:pt x="188" y="725"/>
                  </a:cubicBezTo>
                  <a:cubicBezTo>
                    <a:pt x="185" y="724"/>
                    <a:pt x="188" y="715"/>
                    <a:pt x="185" y="719"/>
                  </a:cubicBezTo>
                  <a:cubicBezTo>
                    <a:pt x="183" y="717"/>
                    <a:pt x="183" y="712"/>
                    <a:pt x="184" y="709"/>
                  </a:cubicBezTo>
                  <a:cubicBezTo>
                    <a:pt x="184" y="705"/>
                    <a:pt x="185" y="702"/>
                    <a:pt x="182" y="697"/>
                  </a:cubicBezTo>
                  <a:cubicBezTo>
                    <a:pt x="183" y="695"/>
                    <a:pt x="179" y="696"/>
                    <a:pt x="178" y="695"/>
                  </a:cubicBezTo>
                  <a:cubicBezTo>
                    <a:pt x="177" y="694"/>
                    <a:pt x="182" y="691"/>
                    <a:pt x="175" y="693"/>
                  </a:cubicBezTo>
                  <a:cubicBezTo>
                    <a:pt x="175" y="692"/>
                    <a:pt x="176" y="689"/>
                    <a:pt x="175" y="688"/>
                  </a:cubicBezTo>
                  <a:cubicBezTo>
                    <a:pt x="175" y="688"/>
                    <a:pt x="173" y="689"/>
                    <a:pt x="172" y="688"/>
                  </a:cubicBezTo>
                  <a:cubicBezTo>
                    <a:pt x="172" y="688"/>
                    <a:pt x="176" y="683"/>
                    <a:pt x="171" y="684"/>
                  </a:cubicBezTo>
                  <a:cubicBezTo>
                    <a:pt x="171" y="682"/>
                    <a:pt x="173" y="681"/>
                    <a:pt x="172" y="678"/>
                  </a:cubicBezTo>
                  <a:cubicBezTo>
                    <a:pt x="170" y="677"/>
                    <a:pt x="173" y="672"/>
                    <a:pt x="168" y="673"/>
                  </a:cubicBezTo>
                  <a:cubicBezTo>
                    <a:pt x="168" y="660"/>
                    <a:pt x="169" y="656"/>
                    <a:pt x="175" y="648"/>
                  </a:cubicBezTo>
                  <a:cubicBezTo>
                    <a:pt x="174" y="646"/>
                    <a:pt x="177" y="640"/>
                    <a:pt x="174" y="641"/>
                  </a:cubicBezTo>
                  <a:cubicBezTo>
                    <a:pt x="174" y="638"/>
                    <a:pt x="177" y="640"/>
                    <a:pt x="178" y="639"/>
                  </a:cubicBezTo>
                  <a:cubicBezTo>
                    <a:pt x="179" y="639"/>
                    <a:pt x="178" y="636"/>
                    <a:pt x="179" y="636"/>
                  </a:cubicBezTo>
                  <a:cubicBezTo>
                    <a:pt x="179" y="634"/>
                    <a:pt x="178" y="621"/>
                    <a:pt x="177" y="625"/>
                  </a:cubicBezTo>
                  <a:cubicBezTo>
                    <a:pt x="174" y="623"/>
                    <a:pt x="175" y="619"/>
                    <a:pt x="175" y="617"/>
                  </a:cubicBezTo>
                  <a:cubicBezTo>
                    <a:pt x="175" y="613"/>
                    <a:pt x="176" y="610"/>
                    <a:pt x="175" y="607"/>
                  </a:cubicBezTo>
                  <a:cubicBezTo>
                    <a:pt x="175" y="605"/>
                    <a:pt x="173" y="606"/>
                    <a:pt x="172" y="606"/>
                  </a:cubicBezTo>
                  <a:cubicBezTo>
                    <a:pt x="172" y="605"/>
                    <a:pt x="174" y="604"/>
                    <a:pt x="174" y="603"/>
                  </a:cubicBezTo>
                  <a:cubicBezTo>
                    <a:pt x="174" y="603"/>
                    <a:pt x="172" y="602"/>
                    <a:pt x="172" y="601"/>
                  </a:cubicBezTo>
                  <a:cubicBezTo>
                    <a:pt x="172" y="598"/>
                    <a:pt x="171" y="599"/>
                    <a:pt x="170" y="597"/>
                  </a:cubicBezTo>
                  <a:cubicBezTo>
                    <a:pt x="169" y="597"/>
                    <a:pt x="170" y="595"/>
                    <a:pt x="170" y="594"/>
                  </a:cubicBezTo>
                  <a:cubicBezTo>
                    <a:pt x="169" y="594"/>
                    <a:pt x="166" y="594"/>
                    <a:pt x="167" y="593"/>
                  </a:cubicBezTo>
                  <a:cubicBezTo>
                    <a:pt x="167" y="593"/>
                    <a:pt x="168" y="593"/>
                    <a:pt x="168" y="593"/>
                  </a:cubicBezTo>
                  <a:cubicBezTo>
                    <a:pt x="166" y="590"/>
                    <a:pt x="165" y="589"/>
                    <a:pt x="161" y="587"/>
                  </a:cubicBezTo>
                  <a:cubicBezTo>
                    <a:pt x="160" y="587"/>
                    <a:pt x="161" y="586"/>
                    <a:pt x="160" y="586"/>
                  </a:cubicBezTo>
                  <a:cubicBezTo>
                    <a:pt x="158" y="586"/>
                    <a:pt x="158" y="582"/>
                    <a:pt x="156" y="583"/>
                  </a:cubicBezTo>
                  <a:cubicBezTo>
                    <a:pt x="153" y="571"/>
                    <a:pt x="156" y="561"/>
                    <a:pt x="156" y="548"/>
                  </a:cubicBezTo>
                  <a:cubicBezTo>
                    <a:pt x="155" y="545"/>
                    <a:pt x="152" y="550"/>
                    <a:pt x="153" y="544"/>
                  </a:cubicBezTo>
                  <a:cubicBezTo>
                    <a:pt x="145" y="544"/>
                    <a:pt x="138" y="543"/>
                    <a:pt x="133" y="541"/>
                  </a:cubicBezTo>
                  <a:cubicBezTo>
                    <a:pt x="135" y="533"/>
                    <a:pt x="129" y="542"/>
                    <a:pt x="130" y="534"/>
                  </a:cubicBezTo>
                  <a:cubicBezTo>
                    <a:pt x="124" y="532"/>
                    <a:pt x="123" y="531"/>
                    <a:pt x="115" y="533"/>
                  </a:cubicBezTo>
                  <a:cubicBezTo>
                    <a:pt x="114" y="533"/>
                    <a:pt x="111" y="533"/>
                    <a:pt x="109" y="534"/>
                  </a:cubicBezTo>
                  <a:cubicBezTo>
                    <a:pt x="109" y="534"/>
                    <a:pt x="105" y="536"/>
                    <a:pt x="101" y="535"/>
                  </a:cubicBezTo>
                  <a:cubicBezTo>
                    <a:pt x="103" y="539"/>
                    <a:pt x="105" y="537"/>
                    <a:pt x="98" y="538"/>
                  </a:cubicBezTo>
                  <a:cubicBezTo>
                    <a:pt x="93" y="539"/>
                    <a:pt x="90" y="541"/>
                    <a:pt x="83" y="541"/>
                  </a:cubicBezTo>
                  <a:cubicBezTo>
                    <a:pt x="80" y="541"/>
                    <a:pt x="80" y="540"/>
                    <a:pt x="78" y="540"/>
                  </a:cubicBezTo>
                  <a:cubicBezTo>
                    <a:pt x="69" y="539"/>
                    <a:pt x="60" y="544"/>
                    <a:pt x="52" y="542"/>
                  </a:cubicBezTo>
                  <a:cubicBezTo>
                    <a:pt x="52" y="538"/>
                    <a:pt x="47" y="539"/>
                    <a:pt x="45" y="538"/>
                  </a:cubicBezTo>
                  <a:cubicBezTo>
                    <a:pt x="44" y="538"/>
                    <a:pt x="45" y="536"/>
                    <a:pt x="45" y="535"/>
                  </a:cubicBezTo>
                  <a:cubicBezTo>
                    <a:pt x="44" y="535"/>
                    <a:pt x="41" y="536"/>
                    <a:pt x="41" y="535"/>
                  </a:cubicBezTo>
                  <a:cubicBezTo>
                    <a:pt x="40" y="535"/>
                    <a:pt x="41" y="533"/>
                    <a:pt x="41" y="533"/>
                  </a:cubicBezTo>
                  <a:cubicBezTo>
                    <a:pt x="39" y="532"/>
                    <a:pt x="38" y="533"/>
                    <a:pt x="38" y="531"/>
                  </a:cubicBezTo>
                  <a:cubicBezTo>
                    <a:pt x="38" y="531"/>
                    <a:pt x="35" y="529"/>
                    <a:pt x="35" y="528"/>
                  </a:cubicBezTo>
                  <a:cubicBezTo>
                    <a:pt x="34" y="528"/>
                    <a:pt x="35" y="527"/>
                    <a:pt x="34" y="527"/>
                  </a:cubicBezTo>
                  <a:cubicBezTo>
                    <a:pt x="32" y="527"/>
                    <a:pt x="33" y="525"/>
                    <a:pt x="32" y="524"/>
                  </a:cubicBezTo>
                  <a:cubicBezTo>
                    <a:pt x="31" y="523"/>
                    <a:pt x="30" y="524"/>
                    <a:pt x="29" y="523"/>
                  </a:cubicBezTo>
                  <a:cubicBezTo>
                    <a:pt x="29" y="522"/>
                    <a:pt x="30" y="521"/>
                    <a:pt x="29" y="520"/>
                  </a:cubicBezTo>
                  <a:cubicBezTo>
                    <a:pt x="28" y="519"/>
                    <a:pt x="26" y="521"/>
                    <a:pt x="26" y="519"/>
                  </a:cubicBezTo>
                  <a:cubicBezTo>
                    <a:pt x="26" y="518"/>
                    <a:pt x="28" y="516"/>
                    <a:pt x="28" y="517"/>
                  </a:cubicBezTo>
                  <a:cubicBezTo>
                    <a:pt x="26" y="512"/>
                    <a:pt x="20" y="514"/>
                    <a:pt x="21" y="509"/>
                  </a:cubicBezTo>
                  <a:cubicBezTo>
                    <a:pt x="14" y="511"/>
                    <a:pt x="17" y="503"/>
                    <a:pt x="11" y="505"/>
                  </a:cubicBezTo>
                  <a:cubicBezTo>
                    <a:pt x="12" y="503"/>
                    <a:pt x="13" y="502"/>
                    <a:pt x="12" y="500"/>
                  </a:cubicBezTo>
                  <a:cubicBezTo>
                    <a:pt x="12" y="498"/>
                    <a:pt x="9" y="499"/>
                    <a:pt x="7" y="499"/>
                  </a:cubicBezTo>
                  <a:cubicBezTo>
                    <a:pt x="8" y="496"/>
                    <a:pt x="4" y="496"/>
                    <a:pt x="4" y="495"/>
                  </a:cubicBezTo>
                  <a:cubicBezTo>
                    <a:pt x="4" y="492"/>
                    <a:pt x="6" y="493"/>
                    <a:pt x="4" y="489"/>
                  </a:cubicBezTo>
                  <a:cubicBezTo>
                    <a:pt x="4" y="488"/>
                    <a:pt x="3" y="489"/>
                    <a:pt x="3" y="488"/>
                  </a:cubicBezTo>
                  <a:cubicBezTo>
                    <a:pt x="3" y="487"/>
                    <a:pt x="1" y="483"/>
                    <a:pt x="0" y="482"/>
                  </a:cubicBezTo>
                  <a:cubicBezTo>
                    <a:pt x="0" y="480"/>
                    <a:pt x="3" y="482"/>
                    <a:pt x="4" y="481"/>
                  </a:cubicBezTo>
                  <a:cubicBezTo>
                    <a:pt x="5" y="480"/>
                    <a:pt x="4" y="476"/>
                    <a:pt x="7" y="476"/>
                  </a:cubicBezTo>
                  <a:cubicBezTo>
                    <a:pt x="7" y="453"/>
                    <a:pt x="7" y="453"/>
                    <a:pt x="7" y="453"/>
                  </a:cubicBezTo>
                  <a:cubicBezTo>
                    <a:pt x="7" y="451"/>
                    <a:pt x="4" y="452"/>
                    <a:pt x="4" y="451"/>
                  </a:cubicBezTo>
                  <a:cubicBezTo>
                    <a:pt x="4" y="451"/>
                    <a:pt x="5" y="449"/>
                    <a:pt x="5" y="448"/>
                  </a:cubicBezTo>
                  <a:cubicBezTo>
                    <a:pt x="6" y="446"/>
                    <a:pt x="4" y="445"/>
                    <a:pt x="4" y="443"/>
                  </a:cubicBezTo>
                  <a:cubicBezTo>
                    <a:pt x="9" y="449"/>
                    <a:pt x="4" y="433"/>
                    <a:pt x="10" y="439"/>
                  </a:cubicBezTo>
                  <a:cubicBezTo>
                    <a:pt x="11" y="437"/>
                    <a:pt x="9" y="432"/>
                    <a:pt x="11" y="430"/>
                  </a:cubicBezTo>
                  <a:cubicBezTo>
                    <a:pt x="11" y="430"/>
                    <a:pt x="14" y="430"/>
                    <a:pt x="14" y="430"/>
                  </a:cubicBezTo>
                  <a:cubicBezTo>
                    <a:pt x="14" y="429"/>
                    <a:pt x="12" y="428"/>
                    <a:pt x="12" y="426"/>
                  </a:cubicBezTo>
                  <a:cubicBezTo>
                    <a:pt x="18" y="425"/>
                    <a:pt x="17" y="417"/>
                    <a:pt x="22" y="416"/>
                  </a:cubicBezTo>
                  <a:cubicBezTo>
                    <a:pt x="22" y="411"/>
                    <a:pt x="27" y="411"/>
                    <a:pt x="26" y="406"/>
                  </a:cubicBezTo>
                  <a:cubicBezTo>
                    <a:pt x="29" y="407"/>
                    <a:pt x="29" y="405"/>
                    <a:pt x="29" y="404"/>
                  </a:cubicBezTo>
                  <a:cubicBezTo>
                    <a:pt x="38" y="403"/>
                    <a:pt x="44" y="400"/>
                    <a:pt x="43" y="389"/>
                  </a:cubicBezTo>
                  <a:cubicBezTo>
                    <a:pt x="49" y="391"/>
                    <a:pt x="44" y="382"/>
                    <a:pt x="49" y="382"/>
                  </a:cubicBezTo>
                  <a:cubicBezTo>
                    <a:pt x="49" y="374"/>
                    <a:pt x="49" y="374"/>
                    <a:pt x="49" y="374"/>
                  </a:cubicBezTo>
                  <a:cubicBezTo>
                    <a:pt x="51" y="374"/>
                    <a:pt x="52" y="372"/>
                    <a:pt x="55" y="373"/>
                  </a:cubicBezTo>
                  <a:cubicBezTo>
                    <a:pt x="57" y="370"/>
                    <a:pt x="59" y="368"/>
                    <a:pt x="62" y="364"/>
                  </a:cubicBezTo>
                  <a:cubicBezTo>
                    <a:pt x="62" y="363"/>
                    <a:pt x="63" y="364"/>
                    <a:pt x="63" y="363"/>
                  </a:cubicBezTo>
                  <a:cubicBezTo>
                    <a:pt x="63" y="361"/>
                    <a:pt x="67" y="361"/>
                    <a:pt x="66" y="359"/>
                  </a:cubicBezTo>
                  <a:cubicBezTo>
                    <a:pt x="72" y="360"/>
                    <a:pt x="73" y="355"/>
                    <a:pt x="78" y="356"/>
                  </a:cubicBezTo>
                  <a:cubicBezTo>
                    <a:pt x="76" y="361"/>
                    <a:pt x="85" y="356"/>
                    <a:pt x="83" y="361"/>
                  </a:cubicBezTo>
                  <a:cubicBezTo>
                    <a:pt x="85" y="358"/>
                    <a:pt x="97" y="363"/>
                    <a:pt x="97" y="357"/>
                  </a:cubicBezTo>
                  <a:cubicBezTo>
                    <a:pt x="103" y="356"/>
                    <a:pt x="109" y="355"/>
                    <a:pt x="112" y="350"/>
                  </a:cubicBezTo>
                  <a:cubicBezTo>
                    <a:pt x="114" y="350"/>
                    <a:pt x="116" y="350"/>
                    <a:pt x="116" y="349"/>
                  </a:cubicBezTo>
                  <a:cubicBezTo>
                    <a:pt x="119" y="349"/>
                    <a:pt x="119" y="350"/>
                    <a:pt x="122" y="350"/>
                  </a:cubicBezTo>
                  <a:cubicBezTo>
                    <a:pt x="125" y="350"/>
                    <a:pt x="128" y="349"/>
                    <a:pt x="130" y="349"/>
                  </a:cubicBezTo>
                  <a:cubicBezTo>
                    <a:pt x="130" y="349"/>
                    <a:pt x="131" y="350"/>
                    <a:pt x="132" y="350"/>
                  </a:cubicBezTo>
                  <a:cubicBezTo>
                    <a:pt x="135" y="350"/>
                    <a:pt x="141" y="353"/>
                    <a:pt x="147" y="352"/>
                  </a:cubicBezTo>
                  <a:cubicBezTo>
                    <a:pt x="150" y="351"/>
                    <a:pt x="154" y="347"/>
                    <a:pt x="157" y="350"/>
                  </a:cubicBezTo>
                  <a:cubicBezTo>
                    <a:pt x="159" y="353"/>
                    <a:pt x="158" y="350"/>
                    <a:pt x="163" y="350"/>
                  </a:cubicBezTo>
                  <a:cubicBezTo>
                    <a:pt x="163" y="351"/>
                    <a:pt x="164" y="352"/>
                    <a:pt x="164" y="353"/>
                  </a:cubicBezTo>
                  <a:cubicBezTo>
                    <a:pt x="164" y="353"/>
                    <a:pt x="161" y="354"/>
                    <a:pt x="161" y="354"/>
                  </a:cubicBezTo>
                  <a:cubicBezTo>
                    <a:pt x="161" y="356"/>
                    <a:pt x="162" y="355"/>
                    <a:pt x="163" y="356"/>
                  </a:cubicBezTo>
                  <a:cubicBezTo>
                    <a:pt x="163" y="357"/>
                    <a:pt x="161" y="357"/>
                    <a:pt x="161" y="357"/>
                  </a:cubicBezTo>
                  <a:cubicBezTo>
                    <a:pt x="161" y="358"/>
                    <a:pt x="163" y="359"/>
                    <a:pt x="163" y="360"/>
                  </a:cubicBezTo>
                  <a:cubicBezTo>
                    <a:pt x="162" y="364"/>
                    <a:pt x="160" y="366"/>
                    <a:pt x="164" y="371"/>
                  </a:cubicBezTo>
                  <a:cubicBezTo>
                    <a:pt x="165" y="374"/>
                    <a:pt x="166" y="370"/>
                    <a:pt x="168" y="373"/>
                  </a:cubicBezTo>
                  <a:cubicBezTo>
                    <a:pt x="168" y="374"/>
                    <a:pt x="171" y="373"/>
                    <a:pt x="171" y="374"/>
                  </a:cubicBezTo>
                  <a:cubicBezTo>
                    <a:pt x="171" y="374"/>
                    <a:pt x="171" y="377"/>
                    <a:pt x="171" y="377"/>
                  </a:cubicBezTo>
                  <a:cubicBezTo>
                    <a:pt x="172" y="378"/>
                    <a:pt x="175" y="376"/>
                    <a:pt x="175" y="378"/>
                  </a:cubicBezTo>
                  <a:cubicBezTo>
                    <a:pt x="180" y="376"/>
                    <a:pt x="183" y="382"/>
                    <a:pt x="185" y="378"/>
                  </a:cubicBezTo>
                  <a:cubicBezTo>
                    <a:pt x="187" y="378"/>
                    <a:pt x="186" y="381"/>
                    <a:pt x="186" y="381"/>
                  </a:cubicBezTo>
                  <a:cubicBezTo>
                    <a:pt x="189" y="383"/>
                    <a:pt x="190" y="381"/>
                    <a:pt x="193" y="382"/>
                  </a:cubicBezTo>
                  <a:cubicBezTo>
                    <a:pt x="194" y="383"/>
                    <a:pt x="194" y="385"/>
                    <a:pt x="195" y="385"/>
                  </a:cubicBezTo>
                  <a:cubicBezTo>
                    <a:pt x="195" y="386"/>
                    <a:pt x="197" y="385"/>
                    <a:pt x="198" y="385"/>
                  </a:cubicBezTo>
                  <a:cubicBezTo>
                    <a:pt x="199" y="387"/>
                    <a:pt x="200" y="386"/>
                    <a:pt x="202" y="387"/>
                  </a:cubicBezTo>
                  <a:cubicBezTo>
                    <a:pt x="202" y="387"/>
                    <a:pt x="203" y="389"/>
                    <a:pt x="203" y="389"/>
                  </a:cubicBezTo>
                  <a:cubicBezTo>
                    <a:pt x="204" y="390"/>
                    <a:pt x="206" y="388"/>
                    <a:pt x="207" y="388"/>
                  </a:cubicBezTo>
                  <a:cubicBezTo>
                    <a:pt x="207" y="388"/>
                    <a:pt x="208" y="389"/>
                    <a:pt x="209" y="389"/>
                  </a:cubicBezTo>
                  <a:cubicBezTo>
                    <a:pt x="210" y="390"/>
                    <a:pt x="211" y="389"/>
                    <a:pt x="212" y="389"/>
                  </a:cubicBezTo>
                  <a:cubicBezTo>
                    <a:pt x="212" y="388"/>
                    <a:pt x="214" y="388"/>
                    <a:pt x="214" y="387"/>
                  </a:cubicBezTo>
                  <a:cubicBezTo>
                    <a:pt x="214" y="387"/>
                    <a:pt x="217" y="386"/>
                    <a:pt x="216" y="385"/>
                  </a:cubicBezTo>
                  <a:cubicBezTo>
                    <a:pt x="212" y="382"/>
                    <a:pt x="220" y="383"/>
                    <a:pt x="220" y="378"/>
                  </a:cubicBezTo>
                  <a:cubicBezTo>
                    <a:pt x="224" y="379"/>
                    <a:pt x="224" y="376"/>
                    <a:pt x="229" y="377"/>
                  </a:cubicBezTo>
                  <a:cubicBezTo>
                    <a:pt x="229" y="377"/>
                    <a:pt x="230" y="378"/>
                    <a:pt x="230" y="378"/>
                  </a:cubicBezTo>
                  <a:cubicBezTo>
                    <a:pt x="232" y="379"/>
                    <a:pt x="234" y="378"/>
                    <a:pt x="236" y="378"/>
                  </a:cubicBezTo>
                  <a:cubicBezTo>
                    <a:pt x="236" y="378"/>
                    <a:pt x="238" y="381"/>
                    <a:pt x="238" y="381"/>
                  </a:cubicBezTo>
                  <a:cubicBezTo>
                    <a:pt x="239" y="381"/>
                    <a:pt x="241" y="379"/>
                    <a:pt x="243" y="380"/>
                  </a:cubicBezTo>
                  <a:cubicBezTo>
                    <a:pt x="243" y="380"/>
                    <a:pt x="242" y="382"/>
                    <a:pt x="243" y="382"/>
                  </a:cubicBezTo>
                  <a:cubicBezTo>
                    <a:pt x="244" y="383"/>
                    <a:pt x="246" y="380"/>
                    <a:pt x="248" y="381"/>
                  </a:cubicBezTo>
                  <a:cubicBezTo>
                    <a:pt x="249" y="382"/>
                    <a:pt x="245" y="383"/>
                    <a:pt x="245" y="382"/>
                  </a:cubicBezTo>
                  <a:cubicBezTo>
                    <a:pt x="246" y="385"/>
                    <a:pt x="255" y="385"/>
                    <a:pt x="259" y="385"/>
                  </a:cubicBezTo>
                  <a:cubicBezTo>
                    <a:pt x="259" y="391"/>
                    <a:pt x="271" y="389"/>
                    <a:pt x="273" y="385"/>
                  </a:cubicBezTo>
                  <a:cubicBezTo>
                    <a:pt x="274" y="387"/>
                    <a:pt x="280" y="384"/>
                    <a:pt x="282" y="385"/>
                  </a:cubicBezTo>
                  <a:cubicBezTo>
                    <a:pt x="283" y="387"/>
                    <a:pt x="282" y="385"/>
                    <a:pt x="285" y="385"/>
                  </a:cubicBezTo>
                  <a:cubicBezTo>
                    <a:pt x="287" y="386"/>
                    <a:pt x="289" y="387"/>
                    <a:pt x="292" y="387"/>
                  </a:cubicBezTo>
                  <a:cubicBezTo>
                    <a:pt x="294" y="386"/>
                    <a:pt x="295" y="384"/>
                    <a:pt x="299" y="384"/>
                  </a:cubicBezTo>
                  <a:cubicBezTo>
                    <a:pt x="300" y="381"/>
                    <a:pt x="299" y="376"/>
                    <a:pt x="303" y="375"/>
                  </a:cubicBezTo>
                  <a:cubicBezTo>
                    <a:pt x="303" y="373"/>
                    <a:pt x="301" y="373"/>
                    <a:pt x="301" y="370"/>
                  </a:cubicBezTo>
                  <a:cubicBezTo>
                    <a:pt x="306" y="370"/>
                    <a:pt x="306" y="361"/>
                    <a:pt x="310" y="366"/>
                  </a:cubicBezTo>
                  <a:cubicBezTo>
                    <a:pt x="311" y="360"/>
                    <a:pt x="308" y="359"/>
                    <a:pt x="304" y="359"/>
                  </a:cubicBezTo>
                  <a:cubicBezTo>
                    <a:pt x="305" y="357"/>
                    <a:pt x="306" y="355"/>
                    <a:pt x="306" y="353"/>
                  </a:cubicBezTo>
                  <a:cubicBezTo>
                    <a:pt x="304" y="349"/>
                    <a:pt x="296" y="352"/>
                    <a:pt x="294" y="347"/>
                  </a:cubicBezTo>
                  <a:cubicBezTo>
                    <a:pt x="292" y="349"/>
                    <a:pt x="287" y="349"/>
                    <a:pt x="286" y="352"/>
                  </a:cubicBezTo>
                  <a:cubicBezTo>
                    <a:pt x="284" y="352"/>
                    <a:pt x="285" y="349"/>
                    <a:pt x="285" y="349"/>
                  </a:cubicBezTo>
                  <a:cubicBezTo>
                    <a:pt x="282" y="347"/>
                    <a:pt x="278" y="350"/>
                    <a:pt x="275" y="349"/>
                  </a:cubicBezTo>
                  <a:cubicBezTo>
                    <a:pt x="273" y="350"/>
                    <a:pt x="273" y="352"/>
                    <a:pt x="271" y="352"/>
                  </a:cubicBezTo>
                  <a:cubicBezTo>
                    <a:pt x="267" y="352"/>
                    <a:pt x="267" y="346"/>
                    <a:pt x="261" y="347"/>
                  </a:cubicBezTo>
                  <a:cubicBezTo>
                    <a:pt x="261" y="345"/>
                    <a:pt x="259" y="344"/>
                    <a:pt x="259" y="342"/>
                  </a:cubicBezTo>
                  <a:cubicBezTo>
                    <a:pt x="258" y="342"/>
                    <a:pt x="257" y="342"/>
                    <a:pt x="257" y="340"/>
                  </a:cubicBezTo>
                  <a:cubicBezTo>
                    <a:pt x="256" y="339"/>
                    <a:pt x="254" y="338"/>
                    <a:pt x="251" y="338"/>
                  </a:cubicBezTo>
                  <a:cubicBezTo>
                    <a:pt x="254" y="334"/>
                    <a:pt x="252" y="326"/>
                    <a:pt x="251" y="322"/>
                  </a:cubicBezTo>
                  <a:cubicBezTo>
                    <a:pt x="247" y="325"/>
                    <a:pt x="243" y="319"/>
                    <a:pt x="243" y="326"/>
                  </a:cubicBezTo>
                  <a:cubicBezTo>
                    <a:pt x="238" y="324"/>
                    <a:pt x="238" y="328"/>
                    <a:pt x="234" y="325"/>
                  </a:cubicBezTo>
                  <a:cubicBezTo>
                    <a:pt x="234" y="327"/>
                    <a:pt x="234" y="327"/>
                    <a:pt x="233" y="328"/>
                  </a:cubicBezTo>
                  <a:cubicBezTo>
                    <a:pt x="234" y="329"/>
                    <a:pt x="235" y="329"/>
                    <a:pt x="236" y="331"/>
                  </a:cubicBezTo>
                  <a:cubicBezTo>
                    <a:pt x="236" y="332"/>
                    <a:pt x="235" y="334"/>
                    <a:pt x="238" y="333"/>
                  </a:cubicBezTo>
                  <a:cubicBezTo>
                    <a:pt x="237" y="338"/>
                    <a:pt x="237" y="336"/>
                    <a:pt x="240" y="339"/>
                  </a:cubicBezTo>
                  <a:cubicBezTo>
                    <a:pt x="241" y="342"/>
                    <a:pt x="238" y="341"/>
                    <a:pt x="237" y="342"/>
                  </a:cubicBezTo>
                  <a:cubicBezTo>
                    <a:pt x="237" y="342"/>
                    <a:pt x="235" y="347"/>
                    <a:pt x="234" y="346"/>
                  </a:cubicBezTo>
                  <a:cubicBezTo>
                    <a:pt x="231" y="343"/>
                    <a:pt x="234" y="350"/>
                    <a:pt x="229" y="349"/>
                  </a:cubicBezTo>
                  <a:cubicBezTo>
                    <a:pt x="228" y="348"/>
                    <a:pt x="227" y="346"/>
                    <a:pt x="226" y="346"/>
                  </a:cubicBezTo>
                  <a:cubicBezTo>
                    <a:pt x="225" y="344"/>
                    <a:pt x="227" y="343"/>
                    <a:pt x="229" y="343"/>
                  </a:cubicBezTo>
                  <a:cubicBezTo>
                    <a:pt x="227" y="341"/>
                    <a:pt x="222" y="340"/>
                    <a:pt x="226" y="336"/>
                  </a:cubicBezTo>
                  <a:cubicBezTo>
                    <a:pt x="224" y="335"/>
                    <a:pt x="221" y="337"/>
                    <a:pt x="220" y="336"/>
                  </a:cubicBezTo>
                  <a:cubicBezTo>
                    <a:pt x="219" y="335"/>
                    <a:pt x="223" y="335"/>
                    <a:pt x="223" y="335"/>
                  </a:cubicBezTo>
                  <a:cubicBezTo>
                    <a:pt x="223" y="335"/>
                    <a:pt x="219" y="331"/>
                    <a:pt x="216" y="329"/>
                  </a:cubicBezTo>
                  <a:cubicBezTo>
                    <a:pt x="217" y="323"/>
                    <a:pt x="213" y="321"/>
                    <a:pt x="213" y="315"/>
                  </a:cubicBezTo>
                  <a:cubicBezTo>
                    <a:pt x="214" y="313"/>
                    <a:pt x="209" y="315"/>
                    <a:pt x="209" y="314"/>
                  </a:cubicBezTo>
                  <a:cubicBezTo>
                    <a:pt x="209" y="313"/>
                    <a:pt x="211" y="311"/>
                    <a:pt x="210" y="311"/>
                  </a:cubicBezTo>
                  <a:cubicBezTo>
                    <a:pt x="207" y="309"/>
                    <a:pt x="207" y="311"/>
                    <a:pt x="205" y="310"/>
                  </a:cubicBezTo>
                  <a:cubicBezTo>
                    <a:pt x="204" y="309"/>
                    <a:pt x="206" y="308"/>
                    <a:pt x="206" y="307"/>
                  </a:cubicBezTo>
                  <a:cubicBezTo>
                    <a:pt x="206" y="306"/>
                    <a:pt x="204" y="308"/>
                    <a:pt x="205" y="308"/>
                  </a:cubicBezTo>
                  <a:cubicBezTo>
                    <a:pt x="203" y="308"/>
                    <a:pt x="204" y="306"/>
                    <a:pt x="203" y="305"/>
                  </a:cubicBezTo>
                  <a:cubicBezTo>
                    <a:pt x="198" y="306"/>
                    <a:pt x="198" y="302"/>
                    <a:pt x="192" y="303"/>
                  </a:cubicBezTo>
                  <a:cubicBezTo>
                    <a:pt x="192" y="301"/>
                    <a:pt x="190" y="301"/>
                    <a:pt x="189" y="300"/>
                  </a:cubicBezTo>
                  <a:cubicBezTo>
                    <a:pt x="189" y="299"/>
                    <a:pt x="190" y="297"/>
                    <a:pt x="189" y="297"/>
                  </a:cubicBezTo>
                  <a:cubicBezTo>
                    <a:pt x="189" y="296"/>
                    <a:pt x="187" y="297"/>
                    <a:pt x="186" y="297"/>
                  </a:cubicBezTo>
                  <a:cubicBezTo>
                    <a:pt x="186" y="297"/>
                    <a:pt x="186" y="291"/>
                    <a:pt x="185" y="293"/>
                  </a:cubicBezTo>
                  <a:cubicBezTo>
                    <a:pt x="184" y="294"/>
                    <a:pt x="183" y="293"/>
                    <a:pt x="182" y="291"/>
                  </a:cubicBezTo>
                  <a:cubicBezTo>
                    <a:pt x="182" y="291"/>
                    <a:pt x="180" y="290"/>
                    <a:pt x="181" y="288"/>
                  </a:cubicBezTo>
                  <a:cubicBezTo>
                    <a:pt x="176" y="289"/>
                    <a:pt x="177" y="290"/>
                    <a:pt x="172" y="288"/>
                  </a:cubicBezTo>
                  <a:cubicBezTo>
                    <a:pt x="171" y="289"/>
                    <a:pt x="171" y="291"/>
                    <a:pt x="170" y="291"/>
                  </a:cubicBezTo>
                  <a:cubicBezTo>
                    <a:pt x="168" y="295"/>
                    <a:pt x="172" y="294"/>
                    <a:pt x="172" y="297"/>
                  </a:cubicBezTo>
                  <a:cubicBezTo>
                    <a:pt x="172" y="298"/>
                    <a:pt x="175" y="301"/>
                    <a:pt x="175" y="301"/>
                  </a:cubicBezTo>
                  <a:cubicBezTo>
                    <a:pt x="176" y="302"/>
                    <a:pt x="176" y="303"/>
                    <a:pt x="178" y="303"/>
                  </a:cubicBezTo>
                  <a:cubicBezTo>
                    <a:pt x="176" y="307"/>
                    <a:pt x="181" y="306"/>
                    <a:pt x="182" y="308"/>
                  </a:cubicBezTo>
                  <a:cubicBezTo>
                    <a:pt x="183" y="309"/>
                    <a:pt x="184" y="314"/>
                    <a:pt x="185" y="312"/>
                  </a:cubicBezTo>
                  <a:cubicBezTo>
                    <a:pt x="187" y="310"/>
                    <a:pt x="185" y="313"/>
                    <a:pt x="186" y="314"/>
                  </a:cubicBezTo>
                  <a:cubicBezTo>
                    <a:pt x="188" y="315"/>
                    <a:pt x="191" y="314"/>
                    <a:pt x="192" y="318"/>
                  </a:cubicBezTo>
                  <a:cubicBezTo>
                    <a:pt x="194" y="317"/>
                    <a:pt x="194" y="319"/>
                    <a:pt x="195" y="319"/>
                  </a:cubicBezTo>
                  <a:cubicBezTo>
                    <a:pt x="196" y="319"/>
                    <a:pt x="197" y="318"/>
                    <a:pt x="196" y="318"/>
                  </a:cubicBezTo>
                  <a:cubicBezTo>
                    <a:pt x="198" y="318"/>
                    <a:pt x="198" y="322"/>
                    <a:pt x="199" y="319"/>
                  </a:cubicBezTo>
                  <a:cubicBezTo>
                    <a:pt x="202" y="319"/>
                    <a:pt x="198" y="326"/>
                    <a:pt x="203" y="324"/>
                  </a:cubicBezTo>
                  <a:cubicBezTo>
                    <a:pt x="203" y="327"/>
                    <a:pt x="197" y="324"/>
                    <a:pt x="195" y="325"/>
                  </a:cubicBezTo>
                  <a:cubicBezTo>
                    <a:pt x="196" y="326"/>
                    <a:pt x="197" y="326"/>
                    <a:pt x="198" y="328"/>
                  </a:cubicBezTo>
                  <a:cubicBezTo>
                    <a:pt x="199" y="330"/>
                    <a:pt x="195" y="335"/>
                    <a:pt x="198" y="335"/>
                  </a:cubicBezTo>
                  <a:cubicBezTo>
                    <a:pt x="196" y="337"/>
                    <a:pt x="193" y="337"/>
                    <a:pt x="191" y="338"/>
                  </a:cubicBezTo>
                  <a:cubicBezTo>
                    <a:pt x="193" y="337"/>
                    <a:pt x="191" y="332"/>
                    <a:pt x="193" y="332"/>
                  </a:cubicBezTo>
                  <a:cubicBezTo>
                    <a:pt x="192" y="331"/>
                    <a:pt x="193" y="328"/>
                    <a:pt x="191" y="328"/>
                  </a:cubicBezTo>
                  <a:cubicBezTo>
                    <a:pt x="188" y="328"/>
                    <a:pt x="192" y="326"/>
                    <a:pt x="188" y="324"/>
                  </a:cubicBezTo>
                  <a:cubicBezTo>
                    <a:pt x="186" y="323"/>
                    <a:pt x="183" y="323"/>
                    <a:pt x="184" y="319"/>
                  </a:cubicBezTo>
                  <a:cubicBezTo>
                    <a:pt x="178" y="321"/>
                    <a:pt x="177" y="317"/>
                    <a:pt x="172" y="317"/>
                  </a:cubicBezTo>
                  <a:cubicBezTo>
                    <a:pt x="172" y="313"/>
                    <a:pt x="169" y="312"/>
                    <a:pt x="167" y="308"/>
                  </a:cubicBezTo>
                  <a:cubicBezTo>
                    <a:pt x="166" y="307"/>
                    <a:pt x="165" y="308"/>
                    <a:pt x="165" y="307"/>
                  </a:cubicBezTo>
                  <a:cubicBezTo>
                    <a:pt x="165" y="305"/>
                    <a:pt x="163" y="306"/>
                    <a:pt x="163" y="305"/>
                  </a:cubicBezTo>
                  <a:cubicBezTo>
                    <a:pt x="162" y="305"/>
                    <a:pt x="163" y="303"/>
                    <a:pt x="163" y="303"/>
                  </a:cubicBezTo>
                  <a:cubicBezTo>
                    <a:pt x="161" y="302"/>
                    <a:pt x="158" y="303"/>
                    <a:pt x="157" y="303"/>
                  </a:cubicBezTo>
                  <a:cubicBezTo>
                    <a:pt x="156" y="302"/>
                    <a:pt x="159" y="301"/>
                    <a:pt x="160" y="301"/>
                  </a:cubicBezTo>
                  <a:cubicBezTo>
                    <a:pt x="158" y="298"/>
                    <a:pt x="150" y="298"/>
                    <a:pt x="146" y="300"/>
                  </a:cubicBezTo>
                  <a:cubicBezTo>
                    <a:pt x="145" y="301"/>
                    <a:pt x="148" y="301"/>
                    <a:pt x="149" y="301"/>
                  </a:cubicBezTo>
                  <a:cubicBezTo>
                    <a:pt x="147" y="303"/>
                    <a:pt x="146" y="301"/>
                    <a:pt x="144" y="303"/>
                  </a:cubicBezTo>
                  <a:cubicBezTo>
                    <a:pt x="141" y="304"/>
                    <a:pt x="141" y="309"/>
                    <a:pt x="139" y="308"/>
                  </a:cubicBezTo>
                  <a:cubicBezTo>
                    <a:pt x="133" y="308"/>
                    <a:pt x="132" y="303"/>
                    <a:pt x="125" y="304"/>
                  </a:cubicBezTo>
                  <a:cubicBezTo>
                    <a:pt x="123" y="305"/>
                    <a:pt x="123" y="308"/>
                    <a:pt x="119" y="307"/>
                  </a:cubicBezTo>
                  <a:cubicBezTo>
                    <a:pt x="119" y="317"/>
                    <a:pt x="119" y="317"/>
                    <a:pt x="119" y="317"/>
                  </a:cubicBezTo>
                  <a:cubicBezTo>
                    <a:pt x="115" y="319"/>
                    <a:pt x="106" y="317"/>
                    <a:pt x="108" y="325"/>
                  </a:cubicBezTo>
                  <a:cubicBezTo>
                    <a:pt x="99" y="323"/>
                    <a:pt x="106" y="331"/>
                    <a:pt x="98" y="331"/>
                  </a:cubicBezTo>
                  <a:cubicBezTo>
                    <a:pt x="98" y="332"/>
                    <a:pt x="103" y="336"/>
                    <a:pt x="99" y="336"/>
                  </a:cubicBezTo>
                  <a:cubicBezTo>
                    <a:pt x="99" y="341"/>
                    <a:pt x="97" y="336"/>
                    <a:pt x="94" y="340"/>
                  </a:cubicBezTo>
                  <a:cubicBezTo>
                    <a:pt x="94" y="342"/>
                    <a:pt x="94" y="343"/>
                    <a:pt x="95" y="343"/>
                  </a:cubicBezTo>
                  <a:cubicBezTo>
                    <a:pt x="95" y="346"/>
                    <a:pt x="90" y="344"/>
                    <a:pt x="88" y="345"/>
                  </a:cubicBezTo>
                  <a:cubicBezTo>
                    <a:pt x="87" y="345"/>
                    <a:pt x="87" y="348"/>
                    <a:pt x="85" y="349"/>
                  </a:cubicBezTo>
                  <a:cubicBezTo>
                    <a:pt x="81" y="351"/>
                    <a:pt x="74" y="348"/>
                    <a:pt x="70" y="353"/>
                  </a:cubicBezTo>
                  <a:cubicBezTo>
                    <a:pt x="68" y="352"/>
                    <a:pt x="67" y="349"/>
                    <a:pt x="66" y="347"/>
                  </a:cubicBezTo>
                  <a:cubicBezTo>
                    <a:pt x="60" y="346"/>
                    <a:pt x="53" y="349"/>
                    <a:pt x="50" y="347"/>
                  </a:cubicBezTo>
                  <a:cubicBezTo>
                    <a:pt x="51" y="342"/>
                    <a:pt x="53" y="336"/>
                    <a:pt x="49" y="333"/>
                  </a:cubicBezTo>
                  <a:cubicBezTo>
                    <a:pt x="48" y="331"/>
                    <a:pt x="51" y="330"/>
                    <a:pt x="52" y="328"/>
                  </a:cubicBezTo>
                  <a:cubicBezTo>
                    <a:pt x="53" y="324"/>
                    <a:pt x="50" y="319"/>
                    <a:pt x="53" y="317"/>
                  </a:cubicBezTo>
                  <a:cubicBezTo>
                    <a:pt x="52" y="313"/>
                    <a:pt x="52" y="309"/>
                    <a:pt x="49" y="308"/>
                  </a:cubicBezTo>
                  <a:cubicBezTo>
                    <a:pt x="50" y="307"/>
                    <a:pt x="52" y="307"/>
                    <a:pt x="52" y="304"/>
                  </a:cubicBezTo>
                  <a:cubicBezTo>
                    <a:pt x="55" y="305"/>
                    <a:pt x="64" y="301"/>
                    <a:pt x="63" y="307"/>
                  </a:cubicBezTo>
                  <a:cubicBezTo>
                    <a:pt x="66" y="304"/>
                    <a:pt x="80" y="310"/>
                    <a:pt x="83" y="307"/>
                  </a:cubicBezTo>
                  <a:cubicBezTo>
                    <a:pt x="84" y="305"/>
                    <a:pt x="83" y="306"/>
                    <a:pt x="85" y="307"/>
                  </a:cubicBezTo>
                  <a:cubicBezTo>
                    <a:pt x="85" y="307"/>
                    <a:pt x="86" y="305"/>
                    <a:pt x="87" y="305"/>
                  </a:cubicBezTo>
                  <a:cubicBezTo>
                    <a:pt x="87" y="305"/>
                    <a:pt x="87" y="307"/>
                    <a:pt x="87" y="307"/>
                  </a:cubicBezTo>
                  <a:cubicBezTo>
                    <a:pt x="91" y="306"/>
                    <a:pt x="93" y="304"/>
                    <a:pt x="94" y="300"/>
                  </a:cubicBezTo>
                  <a:cubicBezTo>
                    <a:pt x="94" y="298"/>
                    <a:pt x="97" y="291"/>
                    <a:pt x="94" y="287"/>
                  </a:cubicBezTo>
                  <a:cubicBezTo>
                    <a:pt x="92" y="285"/>
                    <a:pt x="95" y="285"/>
                    <a:pt x="92" y="281"/>
                  </a:cubicBezTo>
                  <a:cubicBezTo>
                    <a:pt x="92" y="280"/>
                    <a:pt x="90" y="280"/>
                    <a:pt x="88" y="280"/>
                  </a:cubicBezTo>
                  <a:cubicBezTo>
                    <a:pt x="89" y="279"/>
                    <a:pt x="90" y="278"/>
                    <a:pt x="90" y="276"/>
                  </a:cubicBezTo>
                  <a:cubicBezTo>
                    <a:pt x="88" y="275"/>
                    <a:pt x="87" y="277"/>
                    <a:pt x="87" y="277"/>
                  </a:cubicBezTo>
                  <a:cubicBezTo>
                    <a:pt x="85" y="277"/>
                    <a:pt x="87" y="275"/>
                    <a:pt x="85" y="274"/>
                  </a:cubicBezTo>
                  <a:cubicBezTo>
                    <a:pt x="84" y="274"/>
                    <a:pt x="80" y="274"/>
                    <a:pt x="78" y="273"/>
                  </a:cubicBezTo>
                  <a:cubicBezTo>
                    <a:pt x="78" y="273"/>
                    <a:pt x="78" y="272"/>
                    <a:pt x="77" y="272"/>
                  </a:cubicBezTo>
                  <a:cubicBezTo>
                    <a:pt x="75" y="272"/>
                    <a:pt x="74" y="272"/>
                    <a:pt x="74" y="270"/>
                  </a:cubicBezTo>
                  <a:cubicBezTo>
                    <a:pt x="73" y="266"/>
                    <a:pt x="77" y="269"/>
                    <a:pt x="77" y="269"/>
                  </a:cubicBezTo>
                  <a:cubicBezTo>
                    <a:pt x="81" y="267"/>
                    <a:pt x="84" y="265"/>
                    <a:pt x="92" y="266"/>
                  </a:cubicBezTo>
                  <a:cubicBezTo>
                    <a:pt x="93" y="264"/>
                    <a:pt x="91" y="263"/>
                    <a:pt x="90" y="263"/>
                  </a:cubicBezTo>
                  <a:cubicBezTo>
                    <a:pt x="91" y="259"/>
                    <a:pt x="96" y="263"/>
                    <a:pt x="98" y="263"/>
                  </a:cubicBezTo>
                  <a:cubicBezTo>
                    <a:pt x="99" y="263"/>
                    <a:pt x="102" y="260"/>
                    <a:pt x="102" y="263"/>
                  </a:cubicBezTo>
                  <a:cubicBezTo>
                    <a:pt x="105" y="261"/>
                    <a:pt x="106" y="256"/>
                    <a:pt x="111" y="256"/>
                  </a:cubicBezTo>
                  <a:cubicBezTo>
                    <a:pt x="109" y="251"/>
                    <a:pt x="115" y="254"/>
                    <a:pt x="113" y="249"/>
                  </a:cubicBezTo>
                  <a:cubicBezTo>
                    <a:pt x="122" y="249"/>
                    <a:pt x="122" y="249"/>
                    <a:pt x="122" y="249"/>
                  </a:cubicBezTo>
                  <a:cubicBezTo>
                    <a:pt x="122" y="248"/>
                    <a:pt x="120" y="248"/>
                    <a:pt x="119" y="248"/>
                  </a:cubicBezTo>
                  <a:cubicBezTo>
                    <a:pt x="120" y="246"/>
                    <a:pt x="123" y="247"/>
                    <a:pt x="122" y="242"/>
                  </a:cubicBezTo>
                  <a:cubicBezTo>
                    <a:pt x="126" y="242"/>
                    <a:pt x="125" y="245"/>
                    <a:pt x="127" y="242"/>
                  </a:cubicBezTo>
                  <a:cubicBezTo>
                    <a:pt x="124" y="235"/>
                    <a:pt x="130" y="238"/>
                    <a:pt x="130" y="231"/>
                  </a:cubicBezTo>
                  <a:cubicBezTo>
                    <a:pt x="132" y="231"/>
                    <a:pt x="134" y="231"/>
                    <a:pt x="136" y="231"/>
                  </a:cubicBezTo>
                  <a:cubicBezTo>
                    <a:pt x="138" y="231"/>
                    <a:pt x="138" y="229"/>
                    <a:pt x="139" y="228"/>
                  </a:cubicBezTo>
                  <a:cubicBezTo>
                    <a:pt x="140" y="228"/>
                    <a:pt x="140" y="229"/>
                    <a:pt x="140" y="230"/>
                  </a:cubicBezTo>
                  <a:cubicBezTo>
                    <a:pt x="142" y="230"/>
                    <a:pt x="141" y="228"/>
                    <a:pt x="142" y="228"/>
                  </a:cubicBezTo>
                  <a:cubicBezTo>
                    <a:pt x="143" y="228"/>
                    <a:pt x="146" y="229"/>
                    <a:pt x="147" y="228"/>
                  </a:cubicBezTo>
                  <a:cubicBezTo>
                    <a:pt x="149" y="228"/>
                    <a:pt x="150" y="224"/>
                    <a:pt x="153" y="225"/>
                  </a:cubicBezTo>
                  <a:cubicBezTo>
                    <a:pt x="152" y="222"/>
                    <a:pt x="148" y="223"/>
                    <a:pt x="149" y="218"/>
                  </a:cubicBezTo>
                  <a:cubicBezTo>
                    <a:pt x="152" y="218"/>
                    <a:pt x="150" y="216"/>
                    <a:pt x="150" y="211"/>
                  </a:cubicBezTo>
                  <a:cubicBezTo>
                    <a:pt x="150" y="208"/>
                    <a:pt x="152" y="205"/>
                    <a:pt x="151" y="202"/>
                  </a:cubicBezTo>
                  <a:cubicBezTo>
                    <a:pt x="157" y="202"/>
                    <a:pt x="157" y="202"/>
                    <a:pt x="157" y="202"/>
                  </a:cubicBezTo>
                  <a:cubicBezTo>
                    <a:pt x="161" y="201"/>
                    <a:pt x="154" y="198"/>
                    <a:pt x="160" y="199"/>
                  </a:cubicBezTo>
                  <a:cubicBezTo>
                    <a:pt x="160" y="200"/>
                    <a:pt x="162" y="200"/>
                    <a:pt x="163" y="200"/>
                  </a:cubicBezTo>
                  <a:cubicBezTo>
                    <a:pt x="160" y="203"/>
                    <a:pt x="160" y="200"/>
                    <a:pt x="161" y="204"/>
                  </a:cubicBezTo>
                  <a:cubicBezTo>
                    <a:pt x="162" y="207"/>
                    <a:pt x="161" y="209"/>
                    <a:pt x="164" y="209"/>
                  </a:cubicBezTo>
                  <a:cubicBezTo>
                    <a:pt x="164" y="211"/>
                    <a:pt x="164" y="213"/>
                    <a:pt x="163" y="213"/>
                  </a:cubicBezTo>
                  <a:cubicBezTo>
                    <a:pt x="162" y="215"/>
                    <a:pt x="169" y="210"/>
                    <a:pt x="171" y="214"/>
                  </a:cubicBezTo>
                  <a:cubicBezTo>
                    <a:pt x="170" y="218"/>
                    <a:pt x="162" y="215"/>
                    <a:pt x="161" y="220"/>
                  </a:cubicBezTo>
                  <a:cubicBezTo>
                    <a:pt x="160" y="223"/>
                    <a:pt x="164" y="223"/>
                    <a:pt x="165" y="224"/>
                  </a:cubicBezTo>
                  <a:cubicBezTo>
                    <a:pt x="167" y="225"/>
                    <a:pt x="167" y="227"/>
                    <a:pt x="170" y="227"/>
                  </a:cubicBezTo>
                  <a:cubicBezTo>
                    <a:pt x="168" y="224"/>
                    <a:pt x="164" y="224"/>
                    <a:pt x="171" y="224"/>
                  </a:cubicBezTo>
                  <a:cubicBezTo>
                    <a:pt x="173" y="224"/>
                    <a:pt x="175" y="224"/>
                    <a:pt x="177" y="224"/>
                  </a:cubicBezTo>
                  <a:cubicBezTo>
                    <a:pt x="179" y="224"/>
                    <a:pt x="180" y="225"/>
                    <a:pt x="182" y="225"/>
                  </a:cubicBezTo>
                  <a:cubicBezTo>
                    <a:pt x="186" y="225"/>
                    <a:pt x="187" y="223"/>
                    <a:pt x="191" y="224"/>
                  </a:cubicBezTo>
                  <a:cubicBezTo>
                    <a:pt x="191" y="224"/>
                    <a:pt x="196" y="226"/>
                    <a:pt x="198" y="224"/>
                  </a:cubicBezTo>
                  <a:cubicBezTo>
                    <a:pt x="198" y="224"/>
                    <a:pt x="198" y="223"/>
                    <a:pt x="198" y="223"/>
                  </a:cubicBezTo>
                  <a:cubicBezTo>
                    <a:pt x="202" y="221"/>
                    <a:pt x="206" y="223"/>
                    <a:pt x="207" y="220"/>
                  </a:cubicBezTo>
                  <a:cubicBezTo>
                    <a:pt x="213" y="225"/>
                    <a:pt x="217" y="215"/>
                    <a:pt x="220" y="218"/>
                  </a:cubicBezTo>
                  <a:cubicBezTo>
                    <a:pt x="220" y="213"/>
                    <a:pt x="220" y="213"/>
                    <a:pt x="220" y="213"/>
                  </a:cubicBezTo>
                  <a:cubicBezTo>
                    <a:pt x="223" y="213"/>
                    <a:pt x="222" y="212"/>
                    <a:pt x="223" y="210"/>
                  </a:cubicBezTo>
                  <a:cubicBezTo>
                    <a:pt x="223" y="210"/>
                    <a:pt x="224" y="206"/>
                    <a:pt x="224" y="206"/>
                  </a:cubicBezTo>
                  <a:cubicBezTo>
                    <a:pt x="226" y="204"/>
                    <a:pt x="224" y="204"/>
                    <a:pt x="224" y="202"/>
                  </a:cubicBezTo>
                  <a:cubicBezTo>
                    <a:pt x="228" y="202"/>
                    <a:pt x="230" y="201"/>
                    <a:pt x="230" y="199"/>
                  </a:cubicBezTo>
                  <a:cubicBezTo>
                    <a:pt x="231" y="199"/>
                    <a:pt x="231" y="200"/>
                    <a:pt x="231" y="202"/>
                  </a:cubicBezTo>
                  <a:cubicBezTo>
                    <a:pt x="233" y="200"/>
                    <a:pt x="234" y="200"/>
                    <a:pt x="237" y="200"/>
                  </a:cubicBezTo>
                  <a:cubicBezTo>
                    <a:pt x="238" y="200"/>
                    <a:pt x="238" y="197"/>
                    <a:pt x="240" y="197"/>
                  </a:cubicBezTo>
                  <a:cubicBezTo>
                    <a:pt x="240" y="194"/>
                    <a:pt x="239" y="192"/>
                    <a:pt x="237" y="192"/>
                  </a:cubicBezTo>
                  <a:cubicBezTo>
                    <a:pt x="238" y="190"/>
                    <a:pt x="238" y="189"/>
                    <a:pt x="238" y="186"/>
                  </a:cubicBezTo>
                  <a:cubicBezTo>
                    <a:pt x="241" y="187"/>
                    <a:pt x="243" y="186"/>
                    <a:pt x="243" y="183"/>
                  </a:cubicBezTo>
                  <a:cubicBezTo>
                    <a:pt x="246" y="187"/>
                    <a:pt x="247" y="182"/>
                    <a:pt x="252" y="183"/>
                  </a:cubicBezTo>
                  <a:cubicBezTo>
                    <a:pt x="253" y="183"/>
                    <a:pt x="254" y="185"/>
                    <a:pt x="254" y="185"/>
                  </a:cubicBezTo>
                  <a:cubicBezTo>
                    <a:pt x="255" y="185"/>
                    <a:pt x="255" y="183"/>
                    <a:pt x="257" y="183"/>
                  </a:cubicBezTo>
                  <a:cubicBezTo>
                    <a:pt x="258" y="183"/>
                    <a:pt x="260" y="185"/>
                    <a:pt x="259" y="185"/>
                  </a:cubicBezTo>
                  <a:cubicBezTo>
                    <a:pt x="261" y="184"/>
                    <a:pt x="260" y="183"/>
                    <a:pt x="261" y="182"/>
                  </a:cubicBezTo>
                  <a:cubicBezTo>
                    <a:pt x="261" y="181"/>
                    <a:pt x="263" y="182"/>
                    <a:pt x="264" y="182"/>
                  </a:cubicBezTo>
                  <a:cubicBezTo>
                    <a:pt x="266" y="180"/>
                    <a:pt x="265" y="178"/>
                    <a:pt x="269" y="179"/>
                  </a:cubicBezTo>
                  <a:cubicBezTo>
                    <a:pt x="267" y="177"/>
                    <a:pt x="269" y="172"/>
                    <a:pt x="265" y="172"/>
                  </a:cubicBezTo>
                  <a:cubicBezTo>
                    <a:pt x="262" y="170"/>
                    <a:pt x="263" y="175"/>
                    <a:pt x="262" y="175"/>
                  </a:cubicBezTo>
                  <a:cubicBezTo>
                    <a:pt x="261" y="175"/>
                    <a:pt x="261" y="173"/>
                    <a:pt x="259" y="173"/>
                  </a:cubicBezTo>
                  <a:cubicBezTo>
                    <a:pt x="259" y="174"/>
                    <a:pt x="258" y="175"/>
                    <a:pt x="258" y="175"/>
                  </a:cubicBezTo>
                  <a:cubicBezTo>
                    <a:pt x="257" y="175"/>
                    <a:pt x="257" y="173"/>
                    <a:pt x="255" y="173"/>
                  </a:cubicBezTo>
                  <a:cubicBezTo>
                    <a:pt x="253" y="174"/>
                    <a:pt x="251" y="176"/>
                    <a:pt x="248" y="175"/>
                  </a:cubicBezTo>
                  <a:cubicBezTo>
                    <a:pt x="247" y="175"/>
                    <a:pt x="247" y="177"/>
                    <a:pt x="247" y="178"/>
                  </a:cubicBezTo>
                  <a:cubicBezTo>
                    <a:pt x="241" y="176"/>
                    <a:pt x="235" y="178"/>
                    <a:pt x="230" y="176"/>
                  </a:cubicBezTo>
                  <a:cubicBezTo>
                    <a:pt x="230" y="176"/>
                    <a:pt x="230" y="174"/>
                    <a:pt x="230" y="173"/>
                  </a:cubicBezTo>
                  <a:cubicBezTo>
                    <a:pt x="229" y="172"/>
                    <a:pt x="225" y="174"/>
                    <a:pt x="224" y="172"/>
                  </a:cubicBezTo>
                  <a:cubicBezTo>
                    <a:pt x="228" y="164"/>
                    <a:pt x="226" y="160"/>
                    <a:pt x="224" y="151"/>
                  </a:cubicBezTo>
                  <a:cubicBezTo>
                    <a:pt x="228" y="151"/>
                    <a:pt x="234" y="145"/>
                    <a:pt x="236" y="148"/>
                  </a:cubicBezTo>
                  <a:cubicBezTo>
                    <a:pt x="238" y="147"/>
                    <a:pt x="235" y="146"/>
                    <a:pt x="237" y="143"/>
                  </a:cubicBezTo>
                  <a:cubicBezTo>
                    <a:pt x="241" y="143"/>
                    <a:pt x="242" y="135"/>
                    <a:pt x="243" y="133"/>
                  </a:cubicBezTo>
                  <a:cubicBezTo>
                    <a:pt x="243" y="133"/>
                    <a:pt x="245" y="133"/>
                    <a:pt x="245" y="133"/>
                  </a:cubicBezTo>
                  <a:cubicBezTo>
                    <a:pt x="246" y="130"/>
                    <a:pt x="240" y="129"/>
                    <a:pt x="243" y="126"/>
                  </a:cubicBezTo>
                  <a:cubicBezTo>
                    <a:pt x="241" y="127"/>
                    <a:pt x="237" y="125"/>
                    <a:pt x="234" y="126"/>
                  </a:cubicBezTo>
                  <a:cubicBezTo>
                    <a:pt x="231" y="126"/>
                    <a:pt x="228" y="129"/>
                    <a:pt x="224" y="129"/>
                  </a:cubicBezTo>
                  <a:cubicBezTo>
                    <a:pt x="222" y="127"/>
                    <a:pt x="222" y="137"/>
                    <a:pt x="223" y="134"/>
                  </a:cubicBezTo>
                  <a:cubicBezTo>
                    <a:pt x="222" y="137"/>
                    <a:pt x="221" y="133"/>
                    <a:pt x="220" y="134"/>
                  </a:cubicBezTo>
                  <a:cubicBezTo>
                    <a:pt x="219" y="136"/>
                    <a:pt x="221" y="138"/>
                    <a:pt x="220" y="140"/>
                  </a:cubicBezTo>
                  <a:cubicBezTo>
                    <a:pt x="220" y="140"/>
                    <a:pt x="216" y="143"/>
                    <a:pt x="214" y="145"/>
                  </a:cubicBezTo>
                  <a:cubicBezTo>
                    <a:pt x="211" y="150"/>
                    <a:pt x="211" y="153"/>
                    <a:pt x="205" y="152"/>
                  </a:cubicBezTo>
                  <a:cubicBezTo>
                    <a:pt x="204" y="154"/>
                    <a:pt x="207" y="156"/>
                    <a:pt x="205" y="157"/>
                  </a:cubicBezTo>
                  <a:cubicBezTo>
                    <a:pt x="203" y="157"/>
                    <a:pt x="204" y="159"/>
                    <a:pt x="203" y="159"/>
                  </a:cubicBezTo>
                  <a:cubicBezTo>
                    <a:pt x="203" y="160"/>
                    <a:pt x="201" y="159"/>
                    <a:pt x="200" y="159"/>
                  </a:cubicBezTo>
                  <a:cubicBezTo>
                    <a:pt x="200" y="160"/>
                    <a:pt x="201" y="162"/>
                    <a:pt x="200" y="162"/>
                  </a:cubicBezTo>
                  <a:cubicBezTo>
                    <a:pt x="200" y="162"/>
                    <a:pt x="199" y="162"/>
                    <a:pt x="199" y="162"/>
                  </a:cubicBezTo>
                  <a:cubicBezTo>
                    <a:pt x="198" y="164"/>
                    <a:pt x="200" y="168"/>
                    <a:pt x="198" y="168"/>
                  </a:cubicBezTo>
                  <a:cubicBezTo>
                    <a:pt x="198" y="169"/>
                    <a:pt x="202" y="170"/>
                    <a:pt x="199" y="171"/>
                  </a:cubicBezTo>
                  <a:cubicBezTo>
                    <a:pt x="201" y="172"/>
                    <a:pt x="202" y="175"/>
                    <a:pt x="206" y="175"/>
                  </a:cubicBezTo>
                  <a:cubicBezTo>
                    <a:pt x="206" y="177"/>
                    <a:pt x="207" y="178"/>
                    <a:pt x="209" y="179"/>
                  </a:cubicBezTo>
                  <a:cubicBezTo>
                    <a:pt x="208" y="180"/>
                    <a:pt x="207" y="181"/>
                    <a:pt x="206" y="182"/>
                  </a:cubicBezTo>
                  <a:cubicBezTo>
                    <a:pt x="205" y="183"/>
                    <a:pt x="206" y="185"/>
                    <a:pt x="205" y="186"/>
                  </a:cubicBezTo>
                  <a:cubicBezTo>
                    <a:pt x="203" y="187"/>
                    <a:pt x="202" y="188"/>
                    <a:pt x="199" y="187"/>
                  </a:cubicBezTo>
                  <a:cubicBezTo>
                    <a:pt x="198" y="193"/>
                    <a:pt x="194" y="195"/>
                    <a:pt x="195" y="203"/>
                  </a:cubicBezTo>
                  <a:cubicBezTo>
                    <a:pt x="190" y="201"/>
                    <a:pt x="190" y="210"/>
                    <a:pt x="186" y="210"/>
                  </a:cubicBezTo>
                  <a:cubicBezTo>
                    <a:pt x="186" y="210"/>
                    <a:pt x="185" y="210"/>
                    <a:pt x="185" y="210"/>
                  </a:cubicBezTo>
                  <a:cubicBezTo>
                    <a:pt x="183" y="210"/>
                    <a:pt x="185" y="212"/>
                    <a:pt x="184" y="213"/>
                  </a:cubicBezTo>
                  <a:cubicBezTo>
                    <a:pt x="181" y="214"/>
                    <a:pt x="178" y="211"/>
                    <a:pt x="177" y="214"/>
                  </a:cubicBezTo>
                  <a:cubicBezTo>
                    <a:pt x="174" y="214"/>
                    <a:pt x="176" y="208"/>
                    <a:pt x="175" y="206"/>
                  </a:cubicBezTo>
                  <a:cubicBezTo>
                    <a:pt x="174" y="205"/>
                    <a:pt x="174" y="202"/>
                    <a:pt x="172" y="202"/>
                  </a:cubicBezTo>
                  <a:cubicBezTo>
                    <a:pt x="169" y="201"/>
                    <a:pt x="174" y="197"/>
                    <a:pt x="168" y="197"/>
                  </a:cubicBezTo>
                  <a:cubicBezTo>
                    <a:pt x="171" y="194"/>
                    <a:pt x="166" y="193"/>
                    <a:pt x="165" y="192"/>
                  </a:cubicBezTo>
                  <a:cubicBezTo>
                    <a:pt x="165" y="191"/>
                    <a:pt x="167" y="190"/>
                    <a:pt x="167" y="189"/>
                  </a:cubicBezTo>
                  <a:cubicBezTo>
                    <a:pt x="167" y="185"/>
                    <a:pt x="163" y="183"/>
                    <a:pt x="160" y="180"/>
                  </a:cubicBezTo>
                  <a:cubicBezTo>
                    <a:pt x="155" y="182"/>
                    <a:pt x="157" y="189"/>
                    <a:pt x="150" y="187"/>
                  </a:cubicBezTo>
                  <a:cubicBezTo>
                    <a:pt x="150" y="189"/>
                    <a:pt x="152" y="189"/>
                    <a:pt x="153" y="189"/>
                  </a:cubicBezTo>
                  <a:cubicBezTo>
                    <a:pt x="153" y="190"/>
                    <a:pt x="151" y="190"/>
                    <a:pt x="150" y="190"/>
                  </a:cubicBezTo>
                  <a:cubicBezTo>
                    <a:pt x="147" y="190"/>
                    <a:pt x="149" y="195"/>
                    <a:pt x="146" y="195"/>
                  </a:cubicBezTo>
                  <a:cubicBezTo>
                    <a:pt x="139" y="196"/>
                    <a:pt x="141" y="189"/>
                    <a:pt x="135" y="190"/>
                  </a:cubicBezTo>
                  <a:cubicBezTo>
                    <a:pt x="135" y="189"/>
                    <a:pt x="136" y="189"/>
                    <a:pt x="137" y="189"/>
                  </a:cubicBezTo>
                  <a:cubicBezTo>
                    <a:pt x="139" y="185"/>
                    <a:pt x="133" y="182"/>
                    <a:pt x="137" y="180"/>
                  </a:cubicBezTo>
                  <a:cubicBezTo>
                    <a:pt x="136" y="179"/>
                    <a:pt x="135" y="178"/>
                    <a:pt x="133" y="178"/>
                  </a:cubicBezTo>
                  <a:cubicBezTo>
                    <a:pt x="132" y="176"/>
                    <a:pt x="135" y="175"/>
                    <a:pt x="135" y="175"/>
                  </a:cubicBezTo>
                  <a:cubicBezTo>
                    <a:pt x="135" y="173"/>
                    <a:pt x="132" y="173"/>
                    <a:pt x="132" y="172"/>
                  </a:cubicBezTo>
                  <a:cubicBezTo>
                    <a:pt x="132" y="171"/>
                    <a:pt x="134" y="163"/>
                    <a:pt x="132" y="168"/>
                  </a:cubicBezTo>
                  <a:cubicBezTo>
                    <a:pt x="129" y="167"/>
                    <a:pt x="131" y="165"/>
                    <a:pt x="133" y="165"/>
                  </a:cubicBezTo>
                  <a:cubicBezTo>
                    <a:pt x="130" y="160"/>
                    <a:pt x="138" y="159"/>
                    <a:pt x="135" y="158"/>
                  </a:cubicBezTo>
                  <a:cubicBezTo>
                    <a:pt x="135" y="156"/>
                    <a:pt x="139" y="158"/>
                    <a:pt x="139" y="155"/>
                  </a:cubicBezTo>
                  <a:cubicBezTo>
                    <a:pt x="139" y="153"/>
                    <a:pt x="140" y="155"/>
                    <a:pt x="140" y="155"/>
                  </a:cubicBezTo>
                  <a:cubicBezTo>
                    <a:pt x="141" y="154"/>
                    <a:pt x="141" y="153"/>
                    <a:pt x="143" y="152"/>
                  </a:cubicBezTo>
                  <a:cubicBezTo>
                    <a:pt x="145" y="152"/>
                    <a:pt x="144" y="150"/>
                    <a:pt x="144" y="148"/>
                  </a:cubicBezTo>
                  <a:cubicBezTo>
                    <a:pt x="147" y="149"/>
                    <a:pt x="149" y="148"/>
                    <a:pt x="149" y="145"/>
                  </a:cubicBezTo>
                  <a:cubicBezTo>
                    <a:pt x="153" y="144"/>
                    <a:pt x="150" y="150"/>
                    <a:pt x="156" y="148"/>
                  </a:cubicBezTo>
                  <a:cubicBezTo>
                    <a:pt x="156" y="147"/>
                    <a:pt x="154" y="147"/>
                    <a:pt x="153" y="147"/>
                  </a:cubicBezTo>
                  <a:cubicBezTo>
                    <a:pt x="157" y="144"/>
                    <a:pt x="161" y="145"/>
                    <a:pt x="164" y="141"/>
                  </a:cubicBezTo>
                  <a:cubicBezTo>
                    <a:pt x="164" y="141"/>
                    <a:pt x="164" y="139"/>
                    <a:pt x="164" y="138"/>
                  </a:cubicBezTo>
                  <a:cubicBezTo>
                    <a:pt x="164" y="138"/>
                    <a:pt x="166" y="139"/>
                    <a:pt x="167" y="138"/>
                  </a:cubicBezTo>
                  <a:cubicBezTo>
                    <a:pt x="167" y="137"/>
                    <a:pt x="166" y="135"/>
                    <a:pt x="167" y="134"/>
                  </a:cubicBezTo>
                  <a:cubicBezTo>
                    <a:pt x="167" y="133"/>
                    <a:pt x="171" y="132"/>
                    <a:pt x="171" y="131"/>
                  </a:cubicBezTo>
                  <a:cubicBezTo>
                    <a:pt x="172" y="130"/>
                    <a:pt x="170" y="127"/>
                    <a:pt x="171" y="126"/>
                  </a:cubicBezTo>
                  <a:cubicBezTo>
                    <a:pt x="171" y="125"/>
                    <a:pt x="173" y="128"/>
                    <a:pt x="174" y="127"/>
                  </a:cubicBezTo>
                  <a:cubicBezTo>
                    <a:pt x="173" y="128"/>
                    <a:pt x="176" y="120"/>
                    <a:pt x="175" y="120"/>
                  </a:cubicBezTo>
                  <a:cubicBezTo>
                    <a:pt x="178" y="124"/>
                    <a:pt x="179" y="118"/>
                    <a:pt x="182" y="117"/>
                  </a:cubicBezTo>
                  <a:cubicBezTo>
                    <a:pt x="182" y="115"/>
                    <a:pt x="185" y="114"/>
                    <a:pt x="182" y="113"/>
                  </a:cubicBezTo>
                  <a:cubicBezTo>
                    <a:pt x="182" y="110"/>
                    <a:pt x="186" y="113"/>
                    <a:pt x="186" y="109"/>
                  </a:cubicBezTo>
                  <a:cubicBezTo>
                    <a:pt x="187" y="107"/>
                    <a:pt x="189" y="108"/>
                    <a:pt x="191" y="108"/>
                  </a:cubicBezTo>
                  <a:cubicBezTo>
                    <a:pt x="191" y="106"/>
                    <a:pt x="190" y="105"/>
                    <a:pt x="189" y="105"/>
                  </a:cubicBezTo>
                  <a:cubicBezTo>
                    <a:pt x="193" y="102"/>
                    <a:pt x="196" y="101"/>
                    <a:pt x="199" y="101"/>
                  </a:cubicBezTo>
                  <a:cubicBezTo>
                    <a:pt x="201" y="99"/>
                    <a:pt x="199" y="98"/>
                    <a:pt x="200" y="95"/>
                  </a:cubicBezTo>
                  <a:cubicBezTo>
                    <a:pt x="202" y="94"/>
                    <a:pt x="205" y="93"/>
                    <a:pt x="205" y="91"/>
                  </a:cubicBezTo>
                  <a:cubicBezTo>
                    <a:pt x="205" y="87"/>
                    <a:pt x="209" y="92"/>
                    <a:pt x="209" y="86"/>
                  </a:cubicBezTo>
                  <a:cubicBezTo>
                    <a:pt x="214" y="85"/>
                    <a:pt x="220" y="89"/>
                    <a:pt x="220" y="81"/>
                  </a:cubicBezTo>
                  <a:cubicBezTo>
                    <a:pt x="223" y="83"/>
                    <a:pt x="229" y="79"/>
                    <a:pt x="233" y="82"/>
                  </a:cubicBezTo>
                  <a:cubicBezTo>
                    <a:pt x="234" y="81"/>
                    <a:pt x="235" y="80"/>
                    <a:pt x="236" y="78"/>
                  </a:cubicBezTo>
                  <a:cubicBezTo>
                    <a:pt x="240" y="76"/>
                    <a:pt x="243" y="82"/>
                    <a:pt x="243" y="77"/>
                  </a:cubicBezTo>
                  <a:cubicBezTo>
                    <a:pt x="245" y="77"/>
                    <a:pt x="245" y="80"/>
                    <a:pt x="248" y="81"/>
                  </a:cubicBezTo>
                  <a:cubicBezTo>
                    <a:pt x="250" y="80"/>
                    <a:pt x="249" y="76"/>
                    <a:pt x="254" y="78"/>
                  </a:cubicBezTo>
                  <a:cubicBezTo>
                    <a:pt x="254" y="80"/>
                    <a:pt x="252" y="80"/>
                    <a:pt x="252" y="82"/>
                  </a:cubicBezTo>
                  <a:cubicBezTo>
                    <a:pt x="253" y="83"/>
                    <a:pt x="260" y="76"/>
                    <a:pt x="264" y="79"/>
                  </a:cubicBezTo>
                  <a:cubicBezTo>
                    <a:pt x="265" y="81"/>
                    <a:pt x="264" y="79"/>
                    <a:pt x="266" y="79"/>
                  </a:cubicBezTo>
                  <a:cubicBezTo>
                    <a:pt x="269" y="80"/>
                    <a:pt x="272" y="82"/>
                    <a:pt x="276" y="81"/>
                  </a:cubicBezTo>
                  <a:cubicBezTo>
                    <a:pt x="276" y="82"/>
                    <a:pt x="277" y="84"/>
                    <a:pt x="276" y="85"/>
                  </a:cubicBezTo>
                  <a:cubicBezTo>
                    <a:pt x="276" y="86"/>
                    <a:pt x="274" y="85"/>
                    <a:pt x="273" y="85"/>
                  </a:cubicBezTo>
                  <a:cubicBezTo>
                    <a:pt x="272" y="86"/>
                    <a:pt x="273" y="89"/>
                    <a:pt x="271" y="88"/>
                  </a:cubicBezTo>
                  <a:cubicBezTo>
                    <a:pt x="273" y="91"/>
                    <a:pt x="282" y="89"/>
                    <a:pt x="285" y="88"/>
                  </a:cubicBezTo>
                  <a:cubicBezTo>
                    <a:pt x="288" y="86"/>
                    <a:pt x="287" y="90"/>
                    <a:pt x="287" y="91"/>
                  </a:cubicBezTo>
                  <a:cubicBezTo>
                    <a:pt x="289" y="92"/>
                    <a:pt x="292" y="90"/>
                    <a:pt x="292" y="92"/>
                  </a:cubicBezTo>
                  <a:cubicBezTo>
                    <a:pt x="302" y="90"/>
                    <a:pt x="304" y="98"/>
                    <a:pt x="310" y="95"/>
                  </a:cubicBezTo>
                  <a:cubicBezTo>
                    <a:pt x="309" y="99"/>
                    <a:pt x="314" y="97"/>
                    <a:pt x="314" y="101"/>
                  </a:cubicBezTo>
                  <a:cubicBezTo>
                    <a:pt x="318" y="101"/>
                    <a:pt x="323" y="100"/>
                    <a:pt x="320" y="103"/>
                  </a:cubicBezTo>
                  <a:cubicBezTo>
                    <a:pt x="323" y="104"/>
                    <a:pt x="326" y="104"/>
                    <a:pt x="328" y="105"/>
                  </a:cubicBezTo>
                  <a:cubicBezTo>
                    <a:pt x="328" y="105"/>
                    <a:pt x="328" y="107"/>
                    <a:pt x="328" y="108"/>
                  </a:cubicBezTo>
                  <a:cubicBezTo>
                    <a:pt x="329" y="108"/>
                    <a:pt x="332" y="107"/>
                    <a:pt x="332" y="108"/>
                  </a:cubicBezTo>
                  <a:cubicBezTo>
                    <a:pt x="334" y="113"/>
                    <a:pt x="334" y="115"/>
                    <a:pt x="332" y="120"/>
                  </a:cubicBezTo>
                  <a:cubicBezTo>
                    <a:pt x="330" y="117"/>
                    <a:pt x="327" y="121"/>
                    <a:pt x="324" y="122"/>
                  </a:cubicBezTo>
                  <a:cubicBezTo>
                    <a:pt x="320" y="122"/>
                    <a:pt x="315" y="117"/>
                    <a:pt x="311" y="122"/>
                  </a:cubicBezTo>
                  <a:cubicBezTo>
                    <a:pt x="310" y="122"/>
                    <a:pt x="311" y="119"/>
                    <a:pt x="310" y="119"/>
                  </a:cubicBezTo>
                  <a:cubicBezTo>
                    <a:pt x="308" y="118"/>
                    <a:pt x="308" y="120"/>
                    <a:pt x="307" y="120"/>
                  </a:cubicBezTo>
                  <a:cubicBezTo>
                    <a:pt x="306" y="120"/>
                    <a:pt x="305" y="117"/>
                    <a:pt x="304" y="117"/>
                  </a:cubicBezTo>
                  <a:cubicBezTo>
                    <a:pt x="302" y="117"/>
                    <a:pt x="298" y="121"/>
                    <a:pt x="299" y="116"/>
                  </a:cubicBezTo>
                  <a:cubicBezTo>
                    <a:pt x="294" y="118"/>
                    <a:pt x="295" y="116"/>
                    <a:pt x="290" y="116"/>
                  </a:cubicBezTo>
                  <a:cubicBezTo>
                    <a:pt x="290" y="118"/>
                    <a:pt x="291" y="119"/>
                    <a:pt x="293" y="119"/>
                  </a:cubicBezTo>
                  <a:cubicBezTo>
                    <a:pt x="295" y="118"/>
                    <a:pt x="295" y="120"/>
                    <a:pt x="297" y="120"/>
                  </a:cubicBezTo>
                  <a:cubicBezTo>
                    <a:pt x="295" y="123"/>
                    <a:pt x="297" y="122"/>
                    <a:pt x="299" y="123"/>
                  </a:cubicBezTo>
                  <a:cubicBezTo>
                    <a:pt x="299" y="123"/>
                    <a:pt x="298" y="125"/>
                    <a:pt x="299" y="126"/>
                  </a:cubicBezTo>
                  <a:cubicBezTo>
                    <a:pt x="299" y="127"/>
                    <a:pt x="301" y="127"/>
                    <a:pt x="301" y="129"/>
                  </a:cubicBezTo>
                  <a:cubicBezTo>
                    <a:pt x="302" y="130"/>
                    <a:pt x="305" y="134"/>
                    <a:pt x="304" y="138"/>
                  </a:cubicBezTo>
                  <a:cubicBezTo>
                    <a:pt x="305" y="143"/>
                    <a:pt x="313" y="140"/>
                    <a:pt x="314" y="144"/>
                  </a:cubicBezTo>
                  <a:cubicBezTo>
                    <a:pt x="316" y="143"/>
                    <a:pt x="316" y="141"/>
                    <a:pt x="318" y="141"/>
                  </a:cubicBezTo>
                  <a:cubicBezTo>
                    <a:pt x="318" y="137"/>
                    <a:pt x="312" y="138"/>
                    <a:pt x="310" y="136"/>
                  </a:cubicBezTo>
                  <a:cubicBezTo>
                    <a:pt x="309" y="130"/>
                    <a:pt x="318" y="134"/>
                    <a:pt x="321" y="133"/>
                  </a:cubicBezTo>
                  <a:cubicBezTo>
                    <a:pt x="321" y="136"/>
                    <a:pt x="327" y="132"/>
                    <a:pt x="325" y="137"/>
                  </a:cubicBezTo>
                  <a:cubicBezTo>
                    <a:pt x="329" y="139"/>
                    <a:pt x="331" y="133"/>
                    <a:pt x="331" y="138"/>
                  </a:cubicBezTo>
                  <a:cubicBezTo>
                    <a:pt x="335" y="136"/>
                    <a:pt x="331" y="131"/>
                    <a:pt x="328" y="131"/>
                  </a:cubicBezTo>
                  <a:cubicBezTo>
                    <a:pt x="329" y="129"/>
                    <a:pt x="332" y="128"/>
                    <a:pt x="335" y="127"/>
                  </a:cubicBezTo>
                  <a:cubicBezTo>
                    <a:pt x="337" y="125"/>
                    <a:pt x="337" y="122"/>
                    <a:pt x="339" y="120"/>
                  </a:cubicBezTo>
                  <a:cubicBezTo>
                    <a:pt x="345" y="120"/>
                    <a:pt x="348" y="121"/>
                    <a:pt x="352" y="123"/>
                  </a:cubicBezTo>
                  <a:cubicBezTo>
                    <a:pt x="353" y="123"/>
                    <a:pt x="353" y="120"/>
                    <a:pt x="355" y="120"/>
                  </a:cubicBezTo>
                  <a:cubicBezTo>
                    <a:pt x="355" y="118"/>
                    <a:pt x="354" y="117"/>
                    <a:pt x="352" y="116"/>
                  </a:cubicBezTo>
                  <a:cubicBezTo>
                    <a:pt x="354" y="111"/>
                    <a:pt x="354" y="106"/>
                    <a:pt x="353" y="101"/>
                  </a:cubicBezTo>
                  <a:cubicBezTo>
                    <a:pt x="358" y="100"/>
                    <a:pt x="362" y="100"/>
                    <a:pt x="365" y="102"/>
                  </a:cubicBezTo>
                  <a:cubicBezTo>
                    <a:pt x="365" y="102"/>
                    <a:pt x="369" y="103"/>
                    <a:pt x="369" y="106"/>
                  </a:cubicBezTo>
                  <a:cubicBezTo>
                    <a:pt x="360" y="106"/>
                    <a:pt x="360" y="106"/>
                    <a:pt x="360" y="106"/>
                  </a:cubicBezTo>
                  <a:cubicBezTo>
                    <a:pt x="360" y="110"/>
                    <a:pt x="360" y="110"/>
                    <a:pt x="360" y="110"/>
                  </a:cubicBezTo>
                  <a:cubicBezTo>
                    <a:pt x="364" y="114"/>
                    <a:pt x="365" y="110"/>
                    <a:pt x="367" y="112"/>
                  </a:cubicBezTo>
                  <a:cubicBezTo>
                    <a:pt x="369" y="113"/>
                    <a:pt x="363" y="113"/>
                    <a:pt x="363" y="113"/>
                  </a:cubicBezTo>
                  <a:cubicBezTo>
                    <a:pt x="362" y="116"/>
                    <a:pt x="367" y="113"/>
                    <a:pt x="369" y="116"/>
                  </a:cubicBezTo>
                  <a:cubicBezTo>
                    <a:pt x="371" y="115"/>
                    <a:pt x="374" y="113"/>
                    <a:pt x="376" y="110"/>
                  </a:cubicBezTo>
                  <a:cubicBezTo>
                    <a:pt x="376" y="110"/>
                    <a:pt x="378" y="109"/>
                    <a:pt x="377" y="108"/>
                  </a:cubicBezTo>
                  <a:cubicBezTo>
                    <a:pt x="384" y="109"/>
                    <a:pt x="383" y="104"/>
                    <a:pt x="388" y="105"/>
                  </a:cubicBezTo>
                  <a:cubicBezTo>
                    <a:pt x="390" y="104"/>
                    <a:pt x="391" y="103"/>
                    <a:pt x="391" y="101"/>
                  </a:cubicBezTo>
                  <a:cubicBezTo>
                    <a:pt x="394" y="101"/>
                    <a:pt x="395" y="99"/>
                    <a:pt x="395" y="98"/>
                  </a:cubicBezTo>
                  <a:cubicBezTo>
                    <a:pt x="401" y="102"/>
                    <a:pt x="405" y="95"/>
                    <a:pt x="411" y="95"/>
                  </a:cubicBezTo>
                  <a:cubicBezTo>
                    <a:pt x="411" y="101"/>
                    <a:pt x="411" y="101"/>
                    <a:pt x="411" y="101"/>
                  </a:cubicBezTo>
                  <a:cubicBezTo>
                    <a:pt x="416" y="101"/>
                    <a:pt x="420" y="100"/>
                    <a:pt x="423" y="99"/>
                  </a:cubicBezTo>
                  <a:cubicBezTo>
                    <a:pt x="424" y="99"/>
                    <a:pt x="426" y="99"/>
                    <a:pt x="426" y="99"/>
                  </a:cubicBezTo>
                  <a:cubicBezTo>
                    <a:pt x="426" y="99"/>
                    <a:pt x="426" y="98"/>
                    <a:pt x="426" y="98"/>
                  </a:cubicBezTo>
                  <a:cubicBezTo>
                    <a:pt x="429" y="97"/>
                    <a:pt x="433" y="98"/>
                    <a:pt x="433" y="94"/>
                  </a:cubicBezTo>
                  <a:cubicBezTo>
                    <a:pt x="437" y="95"/>
                    <a:pt x="442" y="96"/>
                    <a:pt x="445" y="99"/>
                  </a:cubicBezTo>
                  <a:cubicBezTo>
                    <a:pt x="447" y="98"/>
                    <a:pt x="448" y="97"/>
                    <a:pt x="449" y="95"/>
                  </a:cubicBezTo>
                  <a:cubicBezTo>
                    <a:pt x="449" y="93"/>
                    <a:pt x="443" y="92"/>
                    <a:pt x="447" y="91"/>
                  </a:cubicBezTo>
                  <a:cubicBezTo>
                    <a:pt x="445" y="87"/>
                    <a:pt x="438" y="88"/>
                    <a:pt x="440" y="81"/>
                  </a:cubicBezTo>
                  <a:cubicBezTo>
                    <a:pt x="443" y="82"/>
                    <a:pt x="443" y="84"/>
                    <a:pt x="447" y="85"/>
                  </a:cubicBezTo>
                  <a:cubicBezTo>
                    <a:pt x="449" y="85"/>
                    <a:pt x="452" y="89"/>
                    <a:pt x="456" y="88"/>
                  </a:cubicBezTo>
                  <a:cubicBezTo>
                    <a:pt x="457" y="88"/>
                    <a:pt x="457" y="86"/>
                    <a:pt x="457" y="86"/>
                  </a:cubicBezTo>
                  <a:cubicBezTo>
                    <a:pt x="458" y="86"/>
                    <a:pt x="460" y="89"/>
                    <a:pt x="460" y="86"/>
                  </a:cubicBezTo>
                  <a:cubicBezTo>
                    <a:pt x="462" y="86"/>
                    <a:pt x="462" y="89"/>
                    <a:pt x="463" y="89"/>
                  </a:cubicBezTo>
                  <a:cubicBezTo>
                    <a:pt x="465" y="90"/>
                    <a:pt x="468" y="89"/>
                    <a:pt x="467" y="92"/>
                  </a:cubicBezTo>
                  <a:cubicBezTo>
                    <a:pt x="471" y="90"/>
                    <a:pt x="473" y="93"/>
                    <a:pt x="478" y="91"/>
                  </a:cubicBezTo>
                  <a:cubicBezTo>
                    <a:pt x="476" y="95"/>
                    <a:pt x="483" y="92"/>
                    <a:pt x="481" y="96"/>
                  </a:cubicBezTo>
                  <a:cubicBezTo>
                    <a:pt x="483" y="96"/>
                    <a:pt x="485" y="97"/>
                    <a:pt x="485" y="99"/>
                  </a:cubicBezTo>
                  <a:cubicBezTo>
                    <a:pt x="490" y="98"/>
                    <a:pt x="490" y="102"/>
                    <a:pt x="495" y="101"/>
                  </a:cubicBezTo>
                  <a:cubicBezTo>
                    <a:pt x="498" y="92"/>
                    <a:pt x="487" y="96"/>
                    <a:pt x="489" y="88"/>
                  </a:cubicBezTo>
                  <a:cubicBezTo>
                    <a:pt x="489" y="86"/>
                    <a:pt x="488" y="88"/>
                    <a:pt x="485" y="88"/>
                  </a:cubicBezTo>
                  <a:cubicBezTo>
                    <a:pt x="485" y="85"/>
                    <a:pt x="488" y="84"/>
                    <a:pt x="487" y="79"/>
                  </a:cubicBezTo>
                  <a:cubicBezTo>
                    <a:pt x="487" y="78"/>
                    <a:pt x="484" y="79"/>
                    <a:pt x="484" y="78"/>
                  </a:cubicBezTo>
                  <a:cubicBezTo>
                    <a:pt x="484" y="78"/>
                    <a:pt x="486" y="75"/>
                    <a:pt x="484" y="75"/>
                  </a:cubicBezTo>
                  <a:cubicBezTo>
                    <a:pt x="484" y="72"/>
                    <a:pt x="488" y="73"/>
                    <a:pt x="487" y="70"/>
                  </a:cubicBezTo>
                  <a:cubicBezTo>
                    <a:pt x="489" y="70"/>
                    <a:pt x="488" y="66"/>
                    <a:pt x="492" y="67"/>
                  </a:cubicBezTo>
                  <a:cubicBezTo>
                    <a:pt x="492" y="64"/>
                    <a:pt x="493" y="62"/>
                    <a:pt x="496" y="63"/>
                  </a:cubicBezTo>
                  <a:cubicBezTo>
                    <a:pt x="495" y="56"/>
                    <a:pt x="501" y="58"/>
                    <a:pt x="501" y="53"/>
                  </a:cubicBezTo>
                  <a:cubicBezTo>
                    <a:pt x="507" y="52"/>
                    <a:pt x="510" y="55"/>
                    <a:pt x="515" y="56"/>
                  </a:cubicBezTo>
                  <a:cubicBezTo>
                    <a:pt x="515" y="58"/>
                    <a:pt x="514" y="60"/>
                    <a:pt x="516" y="60"/>
                  </a:cubicBezTo>
                  <a:cubicBezTo>
                    <a:pt x="516" y="61"/>
                    <a:pt x="514" y="61"/>
                    <a:pt x="512" y="61"/>
                  </a:cubicBezTo>
                  <a:cubicBezTo>
                    <a:pt x="512" y="67"/>
                    <a:pt x="514" y="69"/>
                    <a:pt x="512" y="74"/>
                  </a:cubicBezTo>
                  <a:cubicBezTo>
                    <a:pt x="513" y="75"/>
                    <a:pt x="514" y="76"/>
                    <a:pt x="515" y="77"/>
                  </a:cubicBezTo>
                  <a:cubicBezTo>
                    <a:pt x="515" y="77"/>
                    <a:pt x="516" y="78"/>
                    <a:pt x="517" y="78"/>
                  </a:cubicBezTo>
                  <a:cubicBezTo>
                    <a:pt x="515" y="81"/>
                    <a:pt x="517" y="89"/>
                    <a:pt x="515" y="92"/>
                  </a:cubicBezTo>
                  <a:cubicBezTo>
                    <a:pt x="513" y="97"/>
                    <a:pt x="518" y="95"/>
                    <a:pt x="519" y="98"/>
                  </a:cubicBezTo>
                  <a:cubicBezTo>
                    <a:pt x="518" y="109"/>
                    <a:pt x="513" y="116"/>
                    <a:pt x="503" y="119"/>
                  </a:cubicBezTo>
                  <a:cubicBezTo>
                    <a:pt x="504" y="122"/>
                    <a:pt x="510" y="119"/>
                    <a:pt x="511" y="122"/>
                  </a:cubicBezTo>
                  <a:cubicBezTo>
                    <a:pt x="514" y="121"/>
                    <a:pt x="513" y="117"/>
                    <a:pt x="517" y="117"/>
                  </a:cubicBezTo>
                  <a:cubicBezTo>
                    <a:pt x="517" y="118"/>
                    <a:pt x="516" y="120"/>
                    <a:pt x="516" y="122"/>
                  </a:cubicBezTo>
                  <a:cubicBezTo>
                    <a:pt x="518" y="121"/>
                    <a:pt x="517" y="119"/>
                    <a:pt x="519" y="119"/>
                  </a:cubicBezTo>
                  <a:cubicBezTo>
                    <a:pt x="521" y="119"/>
                    <a:pt x="520" y="116"/>
                    <a:pt x="520" y="116"/>
                  </a:cubicBezTo>
                  <a:cubicBezTo>
                    <a:pt x="521" y="116"/>
                    <a:pt x="523" y="116"/>
                    <a:pt x="523" y="116"/>
                  </a:cubicBezTo>
                  <a:cubicBezTo>
                    <a:pt x="524" y="115"/>
                    <a:pt x="523" y="113"/>
                    <a:pt x="523" y="112"/>
                  </a:cubicBezTo>
                  <a:cubicBezTo>
                    <a:pt x="527" y="112"/>
                    <a:pt x="527" y="112"/>
                    <a:pt x="527" y="112"/>
                  </a:cubicBezTo>
                  <a:cubicBezTo>
                    <a:pt x="526" y="107"/>
                    <a:pt x="532" y="103"/>
                    <a:pt x="527" y="101"/>
                  </a:cubicBezTo>
                  <a:cubicBezTo>
                    <a:pt x="528" y="99"/>
                    <a:pt x="530" y="100"/>
                    <a:pt x="530" y="98"/>
                  </a:cubicBezTo>
                  <a:cubicBezTo>
                    <a:pt x="530" y="96"/>
                    <a:pt x="528" y="97"/>
                    <a:pt x="527" y="96"/>
                  </a:cubicBezTo>
                  <a:cubicBezTo>
                    <a:pt x="527" y="93"/>
                    <a:pt x="532" y="96"/>
                    <a:pt x="534" y="95"/>
                  </a:cubicBezTo>
                  <a:cubicBezTo>
                    <a:pt x="533" y="94"/>
                    <a:pt x="534" y="90"/>
                    <a:pt x="530" y="91"/>
                  </a:cubicBezTo>
                  <a:cubicBezTo>
                    <a:pt x="527" y="93"/>
                    <a:pt x="525" y="87"/>
                    <a:pt x="524" y="91"/>
                  </a:cubicBezTo>
                  <a:cubicBezTo>
                    <a:pt x="522" y="88"/>
                    <a:pt x="522" y="85"/>
                    <a:pt x="523" y="82"/>
                  </a:cubicBezTo>
                  <a:cubicBezTo>
                    <a:pt x="523" y="82"/>
                    <a:pt x="526" y="83"/>
                    <a:pt x="526" y="82"/>
                  </a:cubicBezTo>
                  <a:cubicBezTo>
                    <a:pt x="527" y="81"/>
                    <a:pt x="525" y="77"/>
                    <a:pt x="526" y="75"/>
                  </a:cubicBezTo>
                  <a:cubicBezTo>
                    <a:pt x="526" y="73"/>
                    <a:pt x="524" y="75"/>
                    <a:pt x="524" y="75"/>
                  </a:cubicBezTo>
                  <a:cubicBezTo>
                    <a:pt x="522" y="73"/>
                    <a:pt x="523" y="70"/>
                    <a:pt x="522" y="67"/>
                  </a:cubicBezTo>
                  <a:cubicBezTo>
                    <a:pt x="527" y="69"/>
                    <a:pt x="525" y="63"/>
                    <a:pt x="529" y="63"/>
                  </a:cubicBezTo>
                  <a:cubicBezTo>
                    <a:pt x="529" y="56"/>
                    <a:pt x="529" y="56"/>
                    <a:pt x="529" y="56"/>
                  </a:cubicBezTo>
                  <a:cubicBezTo>
                    <a:pt x="533" y="54"/>
                    <a:pt x="531" y="60"/>
                    <a:pt x="532" y="63"/>
                  </a:cubicBezTo>
                  <a:cubicBezTo>
                    <a:pt x="532" y="65"/>
                    <a:pt x="534" y="61"/>
                    <a:pt x="534" y="64"/>
                  </a:cubicBezTo>
                  <a:cubicBezTo>
                    <a:pt x="534" y="65"/>
                    <a:pt x="533" y="66"/>
                    <a:pt x="533" y="65"/>
                  </a:cubicBezTo>
                  <a:cubicBezTo>
                    <a:pt x="534" y="69"/>
                    <a:pt x="537" y="70"/>
                    <a:pt x="541" y="72"/>
                  </a:cubicBezTo>
                  <a:cubicBezTo>
                    <a:pt x="544" y="73"/>
                    <a:pt x="541" y="68"/>
                    <a:pt x="540" y="68"/>
                  </a:cubicBezTo>
                  <a:cubicBezTo>
                    <a:pt x="542" y="66"/>
                    <a:pt x="546" y="66"/>
                    <a:pt x="550" y="65"/>
                  </a:cubicBezTo>
                  <a:cubicBezTo>
                    <a:pt x="550" y="64"/>
                    <a:pt x="547" y="64"/>
                    <a:pt x="546" y="64"/>
                  </a:cubicBezTo>
                  <a:cubicBezTo>
                    <a:pt x="547" y="60"/>
                    <a:pt x="544" y="60"/>
                    <a:pt x="544" y="57"/>
                  </a:cubicBezTo>
                  <a:cubicBezTo>
                    <a:pt x="545" y="60"/>
                    <a:pt x="554" y="56"/>
                    <a:pt x="553" y="61"/>
                  </a:cubicBezTo>
                  <a:cubicBezTo>
                    <a:pt x="554" y="62"/>
                    <a:pt x="555" y="60"/>
                    <a:pt x="555" y="60"/>
                  </a:cubicBezTo>
                  <a:cubicBezTo>
                    <a:pt x="557" y="60"/>
                    <a:pt x="556" y="62"/>
                    <a:pt x="557" y="63"/>
                  </a:cubicBezTo>
                  <a:cubicBezTo>
                    <a:pt x="557" y="63"/>
                    <a:pt x="559" y="62"/>
                    <a:pt x="560" y="63"/>
                  </a:cubicBezTo>
                  <a:cubicBezTo>
                    <a:pt x="562" y="65"/>
                    <a:pt x="567" y="62"/>
                    <a:pt x="564" y="67"/>
                  </a:cubicBezTo>
                  <a:cubicBezTo>
                    <a:pt x="571" y="67"/>
                    <a:pt x="571" y="67"/>
                    <a:pt x="571" y="67"/>
                  </a:cubicBezTo>
                  <a:cubicBezTo>
                    <a:pt x="571" y="65"/>
                    <a:pt x="565" y="64"/>
                    <a:pt x="569" y="63"/>
                  </a:cubicBezTo>
                  <a:cubicBezTo>
                    <a:pt x="568" y="61"/>
                    <a:pt x="567" y="61"/>
                    <a:pt x="565" y="60"/>
                  </a:cubicBezTo>
                  <a:cubicBezTo>
                    <a:pt x="564" y="53"/>
                    <a:pt x="565" y="52"/>
                    <a:pt x="565" y="44"/>
                  </a:cubicBezTo>
                  <a:cubicBezTo>
                    <a:pt x="573" y="44"/>
                    <a:pt x="583" y="45"/>
                    <a:pt x="589" y="44"/>
                  </a:cubicBezTo>
                  <a:cubicBezTo>
                    <a:pt x="592" y="44"/>
                    <a:pt x="590" y="40"/>
                    <a:pt x="593" y="43"/>
                  </a:cubicBezTo>
                  <a:cubicBezTo>
                    <a:pt x="598" y="40"/>
                    <a:pt x="594" y="37"/>
                    <a:pt x="596" y="33"/>
                  </a:cubicBezTo>
                  <a:cubicBezTo>
                    <a:pt x="599" y="34"/>
                    <a:pt x="601" y="33"/>
                    <a:pt x="603" y="32"/>
                  </a:cubicBezTo>
                  <a:cubicBezTo>
                    <a:pt x="605" y="29"/>
                    <a:pt x="609" y="27"/>
                    <a:pt x="611" y="25"/>
                  </a:cubicBezTo>
                  <a:cubicBezTo>
                    <a:pt x="626" y="23"/>
                    <a:pt x="641" y="21"/>
                    <a:pt x="652" y="16"/>
                  </a:cubicBezTo>
                  <a:cubicBezTo>
                    <a:pt x="654" y="15"/>
                    <a:pt x="655" y="19"/>
                    <a:pt x="655" y="19"/>
                  </a:cubicBezTo>
                  <a:cubicBezTo>
                    <a:pt x="656" y="19"/>
                    <a:pt x="657" y="15"/>
                    <a:pt x="656" y="15"/>
                  </a:cubicBezTo>
                  <a:cubicBezTo>
                    <a:pt x="659" y="16"/>
                    <a:pt x="656" y="17"/>
                    <a:pt x="658" y="19"/>
                  </a:cubicBezTo>
                  <a:cubicBezTo>
                    <a:pt x="658" y="20"/>
                    <a:pt x="661" y="19"/>
                    <a:pt x="661" y="21"/>
                  </a:cubicBezTo>
                  <a:cubicBezTo>
                    <a:pt x="663" y="20"/>
                    <a:pt x="659" y="18"/>
                    <a:pt x="662" y="18"/>
                  </a:cubicBezTo>
                  <a:cubicBezTo>
                    <a:pt x="664" y="17"/>
                    <a:pt x="669" y="18"/>
                    <a:pt x="669" y="14"/>
                  </a:cubicBezTo>
                  <a:cubicBezTo>
                    <a:pt x="672" y="14"/>
                    <a:pt x="673" y="13"/>
                    <a:pt x="673" y="11"/>
                  </a:cubicBezTo>
                  <a:cubicBezTo>
                    <a:pt x="675" y="11"/>
                    <a:pt x="675" y="13"/>
                    <a:pt x="677" y="14"/>
                  </a:cubicBezTo>
                  <a:cubicBezTo>
                    <a:pt x="681" y="13"/>
                    <a:pt x="680" y="9"/>
                    <a:pt x="680" y="5"/>
                  </a:cubicBezTo>
                  <a:cubicBezTo>
                    <a:pt x="687" y="3"/>
                    <a:pt x="694" y="0"/>
                    <a:pt x="704" y="1"/>
                  </a:cubicBezTo>
                  <a:cubicBezTo>
                    <a:pt x="703" y="2"/>
                    <a:pt x="703" y="4"/>
                    <a:pt x="703" y="7"/>
                  </a:cubicBezTo>
                  <a:cubicBezTo>
                    <a:pt x="705" y="10"/>
                    <a:pt x="711" y="10"/>
                    <a:pt x="714" y="7"/>
                  </a:cubicBezTo>
                  <a:cubicBezTo>
                    <a:pt x="715" y="7"/>
                    <a:pt x="715" y="8"/>
                    <a:pt x="714" y="8"/>
                  </a:cubicBezTo>
                  <a:moveTo>
                    <a:pt x="1051" y="179"/>
                  </a:moveTo>
                  <a:cubicBezTo>
                    <a:pt x="1051" y="177"/>
                    <a:pt x="1048" y="178"/>
                    <a:pt x="1048" y="176"/>
                  </a:cubicBezTo>
                  <a:cubicBezTo>
                    <a:pt x="1043" y="175"/>
                    <a:pt x="1043" y="179"/>
                    <a:pt x="1048" y="178"/>
                  </a:cubicBezTo>
                  <a:cubicBezTo>
                    <a:pt x="1048" y="179"/>
                    <a:pt x="1049" y="179"/>
                    <a:pt x="1051" y="179"/>
                  </a:cubicBezTo>
                  <a:moveTo>
                    <a:pt x="303" y="284"/>
                  </a:moveTo>
                  <a:cubicBezTo>
                    <a:pt x="302" y="289"/>
                    <a:pt x="308" y="286"/>
                    <a:pt x="306" y="291"/>
                  </a:cubicBezTo>
                  <a:cubicBezTo>
                    <a:pt x="308" y="292"/>
                    <a:pt x="309" y="289"/>
                    <a:pt x="310" y="291"/>
                  </a:cubicBezTo>
                  <a:cubicBezTo>
                    <a:pt x="310" y="293"/>
                    <a:pt x="309" y="292"/>
                    <a:pt x="308" y="293"/>
                  </a:cubicBezTo>
                  <a:cubicBezTo>
                    <a:pt x="306" y="294"/>
                    <a:pt x="300" y="296"/>
                    <a:pt x="299" y="296"/>
                  </a:cubicBezTo>
                  <a:cubicBezTo>
                    <a:pt x="295" y="295"/>
                    <a:pt x="294" y="292"/>
                    <a:pt x="292" y="290"/>
                  </a:cubicBezTo>
                  <a:cubicBezTo>
                    <a:pt x="292" y="288"/>
                    <a:pt x="296" y="289"/>
                    <a:pt x="296" y="287"/>
                  </a:cubicBezTo>
                  <a:cubicBezTo>
                    <a:pt x="293" y="285"/>
                    <a:pt x="292" y="284"/>
                    <a:pt x="287" y="286"/>
                  </a:cubicBezTo>
                  <a:cubicBezTo>
                    <a:pt x="286" y="283"/>
                    <a:pt x="285" y="281"/>
                    <a:pt x="280" y="281"/>
                  </a:cubicBezTo>
                  <a:cubicBezTo>
                    <a:pt x="279" y="281"/>
                    <a:pt x="280" y="284"/>
                    <a:pt x="279" y="284"/>
                  </a:cubicBezTo>
                  <a:cubicBezTo>
                    <a:pt x="278" y="285"/>
                    <a:pt x="276" y="285"/>
                    <a:pt x="275" y="286"/>
                  </a:cubicBezTo>
                  <a:cubicBezTo>
                    <a:pt x="273" y="287"/>
                    <a:pt x="273" y="291"/>
                    <a:pt x="269" y="290"/>
                  </a:cubicBezTo>
                  <a:cubicBezTo>
                    <a:pt x="271" y="295"/>
                    <a:pt x="267" y="296"/>
                    <a:pt x="266" y="297"/>
                  </a:cubicBezTo>
                  <a:cubicBezTo>
                    <a:pt x="265" y="300"/>
                    <a:pt x="266" y="303"/>
                    <a:pt x="265" y="307"/>
                  </a:cubicBezTo>
                  <a:cubicBezTo>
                    <a:pt x="264" y="307"/>
                    <a:pt x="263" y="306"/>
                    <a:pt x="262" y="305"/>
                  </a:cubicBezTo>
                  <a:cubicBezTo>
                    <a:pt x="261" y="310"/>
                    <a:pt x="265" y="312"/>
                    <a:pt x="262" y="315"/>
                  </a:cubicBezTo>
                  <a:cubicBezTo>
                    <a:pt x="265" y="314"/>
                    <a:pt x="264" y="318"/>
                    <a:pt x="265" y="318"/>
                  </a:cubicBezTo>
                  <a:cubicBezTo>
                    <a:pt x="266" y="318"/>
                    <a:pt x="267" y="318"/>
                    <a:pt x="268" y="318"/>
                  </a:cubicBezTo>
                  <a:cubicBezTo>
                    <a:pt x="271" y="319"/>
                    <a:pt x="272" y="321"/>
                    <a:pt x="273" y="319"/>
                  </a:cubicBezTo>
                  <a:cubicBezTo>
                    <a:pt x="274" y="319"/>
                    <a:pt x="276" y="319"/>
                    <a:pt x="276" y="319"/>
                  </a:cubicBezTo>
                  <a:cubicBezTo>
                    <a:pt x="281" y="319"/>
                    <a:pt x="280" y="318"/>
                    <a:pt x="282" y="317"/>
                  </a:cubicBezTo>
                  <a:cubicBezTo>
                    <a:pt x="284" y="316"/>
                    <a:pt x="285" y="318"/>
                    <a:pt x="287" y="318"/>
                  </a:cubicBezTo>
                  <a:cubicBezTo>
                    <a:pt x="288" y="317"/>
                    <a:pt x="288" y="315"/>
                    <a:pt x="289" y="315"/>
                  </a:cubicBezTo>
                  <a:cubicBezTo>
                    <a:pt x="292" y="314"/>
                    <a:pt x="298" y="314"/>
                    <a:pt x="301" y="315"/>
                  </a:cubicBezTo>
                  <a:cubicBezTo>
                    <a:pt x="304" y="316"/>
                    <a:pt x="304" y="318"/>
                    <a:pt x="307" y="318"/>
                  </a:cubicBezTo>
                  <a:cubicBezTo>
                    <a:pt x="308" y="318"/>
                    <a:pt x="309" y="317"/>
                    <a:pt x="310" y="317"/>
                  </a:cubicBezTo>
                  <a:cubicBezTo>
                    <a:pt x="309" y="317"/>
                    <a:pt x="311" y="318"/>
                    <a:pt x="311" y="318"/>
                  </a:cubicBezTo>
                  <a:cubicBezTo>
                    <a:pt x="315" y="319"/>
                    <a:pt x="315" y="319"/>
                    <a:pt x="318" y="319"/>
                  </a:cubicBezTo>
                  <a:cubicBezTo>
                    <a:pt x="325" y="320"/>
                    <a:pt x="331" y="318"/>
                    <a:pt x="338" y="319"/>
                  </a:cubicBezTo>
                  <a:cubicBezTo>
                    <a:pt x="337" y="316"/>
                    <a:pt x="338" y="314"/>
                    <a:pt x="339" y="312"/>
                  </a:cubicBezTo>
                  <a:cubicBezTo>
                    <a:pt x="334" y="306"/>
                    <a:pt x="331" y="300"/>
                    <a:pt x="321" y="298"/>
                  </a:cubicBezTo>
                  <a:cubicBezTo>
                    <a:pt x="322" y="296"/>
                    <a:pt x="319" y="296"/>
                    <a:pt x="318" y="294"/>
                  </a:cubicBezTo>
                  <a:cubicBezTo>
                    <a:pt x="318" y="292"/>
                    <a:pt x="318" y="291"/>
                    <a:pt x="317" y="290"/>
                  </a:cubicBezTo>
                  <a:cubicBezTo>
                    <a:pt x="318" y="286"/>
                    <a:pt x="322" y="286"/>
                    <a:pt x="321" y="280"/>
                  </a:cubicBezTo>
                  <a:cubicBezTo>
                    <a:pt x="313" y="279"/>
                    <a:pt x="309" y="283"/>
                    <a:pt x="303" y="284"/>
                  </a:cubicBezTo>
                  <a:moveTo>
                    <a:pt x="400" y="349"/>
                  </a:moveTo>
                  <a:cubicBezTo>
                    <a:pt x="398" y="349"/>
                    <a:pt x="396" y="349"/>
                    <a:pt x="398" y="350"/>
                  </a:cubicBezTo>
                  <a:cubicBezTo>
                    <a:pt x="401" y="348"/>
                    <a:pt x="406" y="348"/>
                    <a:pt x="408" y="347"/>
                  </a:cubicBezTo>
                  <a:cubicBezTo>
                    <a:pt x="408" y="347"/>
                    <a:pt x="408" y="345"/>
                    <a:pt x="408" y="345"/>
                  </a:cubicBezTo>
                  <a:cubicBezTo>
                    <a:pt x="409" y="344"/>
                    <a:pt x="410" y="346"/>
                    <a:pt x="411" y="346"/>
                  </a:cubicBezTo>
                  <a:cubicBezTo>
                    <a:pt x="411" y="336"/>
                    <a:pt x="411" y="336"/>
                    <a:pt x="411" y="336"/>
                  </a:cubicBezTo>
                  <a:cubicBezTo>
                    <a:pt x="409" y="334"/>
                    <a:pt x="408" y="334"/>
                    <a:pt x="407" y="332"/>
                  </a:cubicBezTo>
                  <a:cubicBezTo>
                    <a:pt x="406" y="331"/>
                    <a:pt x="407" y="330"/>
                    <a:pt x="407" y="329"/>
                  </a:cubicBezTo>
                  <a:cubicBezTo>
                    <a:pt x="406" y="327"/>
                    <a:pt x="402" y="326"/>
                    <a:pt x="405" y="325"/>
                  </a:cubicBezTo>
                  <a:cubicBezTo>
                    <a:pt x="414" y="325"/>
                    <a:pt x="414" y="325"/>
                    <a:pt x="414" y="325"/>
                  </a:cubicBezTo>
                  <a:cubicBezTo>
                    <a:pt x="415" y="320"/>
                    <a:pt x="411" y="320"/>
                    <a:pt x="411" y="318"/>
                  </a:cubicBezTo>
                  <a:cubicBezTo>
                    <a:pt x="411" y="315"/>
                    <a:pt x="408" y="316"/>
                    <a:pt x="407" y="314"/>
                  </a:cubicBezTo>
                  <a:cubicBezTo>
                    <a:pt x="407" y="314"/>
                    <a:pt x="409" y="312"/>
                    <a:pt x="408" y="311"/>
                  </a:cubicBezTo>
                  <a:cubicBezTo>
                    <a:pt x="404" y="312"/>
                    <a:pt x="403" y="309"/>
                    <a:pt x="400" y="310"/>
                  </a:cubicBezTo>
                  <a:cubicBezTo>
                    <a:pt x="401" y="302"/>
                    <a:pt x="391" y="304"/>
                    <a:pt x="391" y="297"/>
                  </a:cubicBezTo>
                  <a:cubicBezTo>
                    <a:pt x="395" y="294"/>
                    <a:pt x="397" y="290"/>
                    <a:pt x="405" y="291"/>
                  </a:cubicBezTo>
                  <a:cubicBezTo>
                    <a:pt x="406" y="290"/>
                    <a:pt x="405" y="289"/>
                    <a:pt x="407" y="288"/>
                  </a:cubicBezTo>
                  <a:cubicBezTo>
                    <a:pt x="407" y="285"/>
                    <a:pt x="402" y="285"/>
                    <a:pt x="402" y="281"/>
                  </a:cubicBezTo>
                  <a:cubicBezTo>
                    <a:pt x="396" y="281"/>
                    <a:pt x="393" y="283"/>
                    <a:pt x="388" y="281"/>
                  </a:cubicBezTo>
                  <a:cubicBezTo>
                    <a:pt x="388" y="283"/>
                    <a:pt x="388" y="285"/>
                    <a:pt x="387" y="283"/>
                  </a:cubicBezTo>
                  <a:cubicBezTo>
                    <a:pt x="386" y="282"/>
                    <a:pt x="386" y="284"/>
                    <a:pt x="386" y="284"/>
                  </a:cubicBezTo>
                  <a:cubicBezTo>
                    <a:pt x="383" y="286"/>
                    <a:pt x="377" y="288"/>
                    <a:pt x="376" y="288"/>
                  </a:cubicBezTo>
                  <a:cubicBezTo>
                    <a:pt x="372" y="290"/>
                    <a:pt x="373" y="290"/>
                    <a:pt x="372" y="293"/>
                  </a:cubicBezTo>
                  <a:cubicBezTo>
                    <a:pt x="371" y="293"/>
                    <a:pt x="369" y="292"/>
                    <a:pt x="369" y="293"/>
                  </a:cubicBezTo>
                  <a:cubicBezTo>
                    <a:pt x="368" y="293"/>
                    <a:pt x="369" y="296"/>
                    <a:pt x="369" y="297"/>
                  </a:cubicBezTo>
                  <a:cubicBezTo>
                    <a:pt x="369" y="300"/>
                    <a:pt x="373" y="295"/>
                    <a:pt x="373" y="300"/>
                  </a:cubicBezTo>
                  <a:cubicBezTo>
                    <a:pt x="373" y="301"/>
                    <a:pt x="374" y="301"/>
                    <a:pt x="374" y="303"/>
                  </a:cubicBezTo>
                  <a:cubicBezTo>
                    <a:pt x="373" y="307"/>
                    <a:pt x="376" y="310"/>
                    <a:pt x="376" y="311"/>
                  </a:cubicBezTo>
                  <a:cubicBezTo>
                    <a:pt x="376" y="313"/>
                    <a:pt x="376" y="313"/>
                    <a:pt x="377" y="314"/>
                  </a:cubicBezTo>
                  <a:cubicBezTo>
                    <a:pt x="377" y="314"/>
                    <a:pt x="379" y="318"/>
                    <a:pt x="379" y="318"/>
                  </a:cubicBezTo>
                  <a:cubicBezTo>
                    <a:pt x="380" y="322"/>
                    <a:pt x="380" y="321"/>
                    <a:pt x="381" y="324"/>
                  </a:cubicBezTo>
                  <a:cubicBezTo>
                    <a:pt x="382" y="325"/>
                    <a:pt x="381" y="327"/>
                    <a:pt x="381" y="328"/>
                  </a:cubicBezTo>
                  <a:cubicBezTo>
                    <a:pt x="382" y="329"/>
                    <a:pt x="385" y="329"/>
                    <a:pt x="384" y="332"/>
                  </a:cubicBezTo>
                  <a:cubicBezTo>
                    <a:pt x="379" y="331"/>
                    <a:pt x="383" y="338"/>
                    <a:pt x="380" y="339"/>
                  </a:cubicBezTo>
                  <a:cubicBezTo>
                    <a:pt x="386" y="340"/>
                    <a:pt x="386" y="349"/>
                    <a:pt x="393" y="345"/>
                  </a:cubicBezTo>
                  <a:cubicBezTo>
                    <a:pt x="387" y="350"/>
                    <a:pt x="399" y="345"/>
                    <a:pt x="400" y="349"/>
                  </a:cubicBezTo>
                  <a:moveTo>
                    <a:pt x="442" y="284"/>
                  </a:moveTo>
                  <a:cubicBezTo>
                    <a:pt x="441" y="285"/>
                    <a:pt x="441" y="287"/>
                    <a:pt x="440" y="288"/>
                  </a:cubicBezTo>
                  <a:cubicBezTo>
                    <a:pt x="439" y="290"/>
                    <a:pt x="437" y="290"/>
                    <a:pt x="436" y="291"/>
                  </a:cubicBezTo>
                  <a:cubicBezTo>
                    <a:pt x="437" y="292"/>
                    <a:pt x="440" y="295"/>
                    <a:pt x="440" y="297"/>
                  </a:cubicBezTo>
                  <a:cubicBezTo>
                    <a:pt x="440" y="297"/>
                    <a:pt x="438" y="297"/>
                    <a:pt x="439" y="298"/>
                  </a:cubicBezTo>
                  <a:cubicBezTo>
                    <a:pt x="440" y="300"/>
                    <a:pt x="443" y="299"/>
                    <a:pt x="445" y="301"/>
                  </a:cubicBezTo>
                  <a:cubicBezTo>
                    <a:pt x="445" y="300"/>
                    <a:pt x="446" y="299"/>
                    <a:pt x="447" y="298"/>
                  </a:cubicBezTo>
                  <a:cubicBezTo>
                    <a:pt x="449" y="294"/>
                    <a:pt x="445" y="294"/>
                    <a:pt x="445" y="291"/>
                  </a:cubicBezTo>
                  <a:cubicBezTo>
                    <a:pt x="447" y="290"/>
                    <a:pt x="449" y="289"/>
                    <a:pt x="449" y="286"/>
                  </a:cubicBezTo>
                  <a:cubicBezTo>
                    <a:pt x="446" y="286"/>
                    <a:pt x="446" y="285"/>
                    <a:pt x="447" y="283"/>
                  </a:cubicBezTo>
                  <a:cubicBezTo>
                    <a:pt x="445" y="284"/>
                    <a:pt x="443" y="283"/>
                    <a:pt x="442" y="284"/>
                  </a:cubicBezTo>
                  <a:moveTo>
                    <a:pt x="258" y="322"/>
                  </a:moveTo>
                  <a:cubicBezTo>
                    <a:pt x="257" y="328"/>
                    <a:pt x="267" y="324"/>
                    <a:pt x="268" y="322"/>
                  </a:cubicBezTo>
                  <a:cubicBezTo>
                    <a:pt x="264" y="321"/>
                    <a:pt x="262" y="321"/>
                    <a:pt x="258" y="322"/>
                  </a:cubicBezTo>
                  <a:moveTo>
                    <a:pt x="290" y="583"/>
                  </a:moveTo>
                  <a:cubicBezTo>
                    <a:pt x="292" y="578"/>
                    <a:pt x="300" y="578"/>
                    <a:pt x="299" y="569"/>
                  </a:cubicBezTo>
                  <a:cubicBezTo>
                    <a:pt x="295" y="572"/>
                    <a:pt x="288" y="566"/>
                    <a:pt x="283" y="570"/>
                  </a:cubicBezTo>
                  <a:cubicBezTo>
                    <a:pt x="289" y="571"/>
                    <a:pt x="282" y="572"/>
                    <a:pt x="282" y="573"/>
                  </a:cubicBezTo>
                  <a:cubicBezTo>
                    <a:pt x="282" y="572"/>
                    <a:pt x="283" y="576"/>
                    <a:pt x="283" y="577"/>
                  </a:cubicBezTo>
                  <a:cubicBezTo>
                    <a:pt x="283" y="579"/>
                    <a:pt x="283" y="581"/>
                    <a:pt x="282" y="582"/>
                  </a:cubicBezTo>
                  <a:cubicBezTo>
                    <a:pt x="282" y="581"/>
                    <a:pt x="281" y="580"/>
                    <a:pt x="280" y="582"/>
                  </a:cubicBezTo>
                  <a:cubicBezTo>
                    <a:pt x="282" y="584"/>
                    <a:pt x="287" y="583"/>
                    <a:pt x="290" y="58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7" name="Freeform 92"/>
            <p:cNvSpPr/>
            <p:nvPr/>
          </p:nvSpPr>
          <p:spPr bwMode="auto">
            <a:xfrm>
              <a:off x="2303462" y="1103312"/>
              <a:ext cx="63500" cy="34925"/>
            </a:xfrm>
            <a:custGeom>
              <a:avLst/>
              <a:gdLst>
                <a:gd name="T0" fmla="*/ 12 w 17"/>
                <a:gd name="T1" fmla="*/ 0 h 9"/>
                <a:gd name="T2" fmla="*/ 15 w 17"/>
                <a:gd name="T3" fmla="*/ 8 h 9"/>
                <a:gd name="T4" fmla="*/ 0 w 17"/>
                <a:gd name="T5" fmla="*/ 4 h 9"/>
                <a:gd name="T6" fmla="*/ 12 w 17"/>
                <a:gd name="T7" fmla="*/ 0 h 9"/>
              </a:gdLst>
              <a:ahLst/>
              <a:cxnLst>
                <a:cxn ang="0">
                  <a:pos x="T0" y="T1"/>
                </a:cxn>
                <a:cxn ang="0">
                  <a:pos x="T2" y="T3"/>
                </a:cxn>
                <a:cxn ang="0">
                  <a:pos x="T4" y="T5"/>
                </a:cxn>
                <a:cxn ang="0">
                  <a:pos x="T6" y="T7"/>
                </a:cxn>
              </a:cxnLst>
              <a:rect l="0" t="0" r="r" b="b"/>
              <a:pathLst>
                <a:path w="17" h="9">
                  <a:moveTo>
                    <a:pt x="12" y="0"/>
                  </a:moveTo>
                  <a:cubicBezTo>
                    <a:pt x="12" y="4"/>
                    <a:pt x="17" y="3"/>
                    <a:pt x="15" y="8"/>
                  </a:cubicBezTo>
                  <a:cubicBezTo>
                    <a:pt x="7" y="9"/>
                    <a:pt x="3" y="7"/>
                    <a:pt x="0" y="4"/>
                  </a:cubicBezTo>
                  <a:cubicBezTo>
                    <a:pt x="2" y="1"/>
                    <a:pt x="7" y="1"/>
                    <a:pt x="1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8" name="Freeform 93"/>
            <p:cNvSpPr>
              <a:spLocks noEditPoints="1"/>
            </p:cNvSpPr>
            <p:nvPr/>
          </p:nvSpPr>
          <p:spPr bwMode="auto">
            <a:xfrm>
              <a:off x="2435225" y="1166812"/>
              <a:ext cx="633413" cy="442913"/>
            </a:xfrm>
            <a:custGeom>
              <a:avLst/>
              <a:gdLst>
                <a:gd name="T0" fmla="*/ 16 w 169"/>
                <a:gd name="T1" fmla="*/ 7 h 118"/>
                <a:gd name="T2" fmla="*/ 22 w 169"/>
                <a:gd name="T3" fmla="*/ 5 h 118"/>
                <a:gd name="T4" fmla="*/ 22 w 169"/>
                <a:gd name="T5" fmla="*/ 8 h 118"/>
                <a:gd name="T6" fmla="*/ 22 w 169"/>
                <a:gd name="T7" fmla="*/ 14 h 118"/>
                <a:gd name="T8" fmla="*/ 26 w 169"/>
                <a:gd name="T9" fmla="*/ 25 h 118"/>
                <a:gd name="T10" fmla="*/ 36 w 169"/>
                <a:gd name="T11" fmla="*/ 7 h 118"/>
                <a:gd name="T12" fmla="*/ 49 w 169"/>
                <a:gd name="T13" fmla="*/ 5 h 118"/>
                <a:gd name="T14" fmla="*/ 57 w 169"/>
                <a:gd name="T15" fmla="*/ 19 h 118"/>
                <a:gd name="T16" fmla="*/ 67 w 169"/>
                <a:gd name="T17" fmla="*/ 16 h 118"/>
                <a:gd name="T18" fmla="*/ 81 w 169"/>
                <a:gd name="T19" fmla="*/ 15 h 118"/>
                <a:gd name="T20" fmla="*/ 87 w 169"/>
                <a:gd name="T21" fmla="*/ 21 h 118"/>
                <a:gd name="T22" fmla="*/ 92 w 169"/>
                <a:gd name="T23" fmla="*/ 23 h 118"/>
                <a:gd name="T24" fmla="*/ 95 w 169"/>
                <a:gd name="T25" fmla="*/ 25 h 118"/>
                <a:gd name="T26" fmla="*/ 108 w 169"/>
                <a:gd name="T27" fmla="*/ 28 h 118"/>
                <a:gd name="T28" fmla="*/ 119 w 169"/>
                <a:gd name="T29" fmla="*/ 33 h 118"/>
                <a:gd name="T30" fmla="*/ 123 w 169"/>
                <a:gd name="T31" fmla="*/ 37 h 118"/>
                <a:gd name="T32" fmla="*/ 131 w 169"/>
                <a:gd name="T33" fmla="*/ 44 h 118"/>
                <a:gd name="T34" fmla="*/ 126 w 169"/>
                <a:gd name="T35" fmla="*/ 56 h 118"/>
                <a:gd name="T36" fmla="*/ 138 w 169"/>
                <a:gd name="T37" fmla="*/ 57 h 118"/>
                <a:gd name="T38" fmla="*/ 141 w 169"/>
                <a:gd name="T39" fmla="*/ 64 h 118"/>
                <a:gd name="T40" fmla="*/ 153 w 169"/>
                <a:gd name="T41" fmla="*/ 66 h 118"/>
                <a:gd name="T42" fmla="*/ 160 w 169"/>
                <a:gd name="T43" fmla="*/ 73 h 118"/>
                <a:gd name="T44" fmla="*/ 162 w 169"/>
                <a:gd name="T45" fmla="*/ 78 h 118"/>
                <a:gd name="T46" fmla="*/ 155 w 169"/>
                <a:gd name="T47" fmla="*/ 88 h 118"/>
                <a:gd name="T48" fmla="*/ 146 w 169"/>
                <a:gd name="T49" fmla="*/ 87 h 118"/>
                <a:gd name="T50" fmla="*/ 137 w 169"/>
                <a:gd name="T51" fmla="*/ 78 h 118"/>
                <a:gd name="T52" fmla="*/ 130 w 169"/>
                <a:gd name="T53" fmla="*/ 85 h 118"/>
                <a:gd name="T54" fmla="*/ 140 w 169"/>
                <a:gd name="T55" fmla="*/ 91 h 118"/>
                <a:gd name="T56" fmla="*/ 146 w 169"/>
                <a:gd name="T57" fmla="*/ 101 h 118"/>
                <a:gd name="T58" fmla="*/ 141 w 169"/>
                <a:gd name="T59" fmla="*/ 110 h 118"/>
                <a:gd name="T60" fmla="*/ 123 w 169"/>
                <a:gd name="T61" fmla="*/ 103 h 118"/>
                <a:gd name="T62" fmla="*/ 129 w 169"/>
                <a:gd name="T63" fmla="*/ 110 h 118"/>
                <a:gd name="T64" fmla="*/ 136 w 169"/>
                <a:gd name="T65" fmla="*/ 115 h 118"/>
                <a:gd name="T66" fmla="*/ 129 w 169"/>
                <a:gd name="T67" fmla="*/ 115 h 118"/>
                <a:gd name="T68" fmla="*/ 113 w 169"/>
                <a:gd name="T69" fmla="*/ 109 h 118"/>
                <a:gd name="T70" fmla="*/ 105 w 169"/>
                <a:gd name="T71" fmla="*/ 105 h 118"/>
                <a:gd name="T72" fmla="*/ 101 w 169"/>
                <a:gd name="T73" fmla="*/ 98 h 118"/>
                <a:gd name="T74" fmla="*/ 92 w 169"/>
                <a:gd name="T75" fmla="*/ 82 h 118"/>
                <a:gd name="T76" fmla="*/ 94 w 169"/>
                <a:gd name="T77" fmla="*/ 78 h 118"/>
                <a:gd name="T78" fmla="*/ 96 w 169"/>
                <a:gd name="T79" fmla="*/ 73 h 118"/>
                <a:gd name="T80" fmla="*/ 101 w 169"/>
                <a:gd name="T81" fmla="*/ 66 h 118"/>
                <a:gd name="T82" fmla="*/ 96 w 169"/>
                <a:gd name="T83" fmla="*/ 57 h 118"/>
                <a:gd name="T84" fmla="*/ 91 w 169"/>
                <a:gd name="T85" fmla="*/ 53 h 118"/>
                <a:gd name="T86" fmla="*/ 87 w 169"/>
                <a:gd name="T87" fmla="*/ 53 h 118"/>
                <a:gd name="T88" fmla="*/ 81 w 169"/>
                <a:gd name="T89" fmla="*/ 52 h 118"/>
                <a:gd name="T90" fmla="*/ 70 w 169"/>
                <a:gd name="T91" fmla="*/ 39 h 118"/>
                <a:gd name="T92" fmla="*/ 59 w 169"/>
                <a:gd name="T93" fmla="*/ 42 h 118"/>
                <a:gd name="T94" fmla="*/ 49 w 169"/>
                <a:gd name="T95" fmla="*/ 42 h 118"/>
                <a:gd name="T96" fmla="*/ 37 w 169"/>
                <a:gd name="T97" fmla="*/ 42 h 118"/>
                <a:gd name="T98" fmla="*/ 16 w 169"/>
                <a:gd name="T99" fmla="*/ 37 h 118"/>
                <a:gd name="T100" fmla="*/ 7 w 169"/>
                <a:gd name="T101" fmla="*/ 32 h 118"/>
                <a:gd name="T102" fmla="*/ 4 w 169"/>
                <a:gd name="T103" fmla="*/ 25 h 118"/>
                <a:gd name="T104" fmla="*/ 5 w 169"/>
                <a:gd name="T105" fmla="*/ 19 h 118"/>
                <a:gd name="T106" fmla="*/ 109 w 169"/>
                <a:gd name="T107" fmla="*/ 81 h 118"/>
                <a:gd name="T108" fmla="*/ 116 w 169"/>
                <a:gd name="T109" fmla="*/ 75 h 118"/>
                <a:gd name="T110" fmla="*/ 109 w 169"/>
                <a:gd name="T111"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 h="118">
                  <a:moveTo>
                    <a:pt x="7" y="8"/>
                  </a:moveTo>
                  <a:cubicBezTo>
                    <a:pt x="9" y="12"/>
                    <a:pt x="15" y="3"/>
                    <a:pt x="16" y="7"/>
                  </a:cubicBezTo>
                  <a:cubicBezTo>
                    <a:pt x="18" y="7"/>
                    <a:pt x="17" y="4"/>
                    <a:pt x="18" y="4"/>
                  </a:cubicBezTo>
                  <a:cubicBezTo>
                    <a:pt x="20" y="3"/>
                    <a:pt x="21" y="5"/>
                    <a:pt x="22" y="5"/>
                  </a:cubicBezTo>
                  <a:cubicBezTo>
                    <a:pt x="24" y="5"/>
                    <a:pt x="24" y="0"/>
                    <a:pt x="28" y="4"/>
                  </a:cubicBezTo>
                  <a:cubicBezTo>
                    <a:pt x="28" y="10"/>
                    <a:pt x="24" y="6"/>
                    <a:pt x="22" y="8"/>
                  </a:cubicBezTo>
                  <a:cubicBezTo>
                    <a:pt x="21" y="9"/>
                    <a:pt x="25" y="9"/>
                    <a:pt x="25" y="9"/>
                  </a:cubicBezTo>
                  <a:cubicBezTo>
                    <a:pt x="25" y="11"/>
                    <a:pt x="22" y="12"/>
                    <a:pt x="22" y="14"/>
                  </a:cubicBezTo>
                  <a:cubicBezTo>
                    <a:pt x="22" y="16"/>
                    <a:pt x="23" y="16"/>
                    <a:pt x="23" y="18"/>
                  </a:cubicBezTo>
                  <a:cubicBezTo>
                    <a:pt x="24" y="20"/>
                    <a:pt x="22" y="25"/>
                    <a:pt x="26" y="25"/>
                  </a:cubicBezTo>
                  <a:cubicBezTo>
                    <a:pt x="29" y="24"/>
                    <a:pt x="27" y="17"/>
                    <a:pt x="28" y="14"/>
                  </a:cubicBezTo>
                  <a:cubicBezTo>
                    <a:pt x="34" y="15"/>
                    <a:pt x="34" y="10"/>
                    <a:pt x="36" y="7"/>
                  </a:cubicBezTo>
                  <a:cubicBezTo>
                    <a:pt x="38" y="10"/>
                    <a:pt x="41" y="4"/>
                    <a:pt x="43" y="8"/>
                  </a:cubicBezTo>
                  <a:cubicBezTo>
                    <a:pt x="46" y="8"/>
                    <a:pt x="45" y="4"/>
                    <a:pt x="49" y="5"/>
                  </a:cubicBezTo>
                  <a:cubicBezTo>
                    <a:pt x="48" y="10"/>
                    <a:pt x="52" y="11"/>
                    <a:pt x="56" y="12"/>
                  </a:cubicBezTo>
                  <a:cubicBezTo>
                    <a:pt x="54" y="17"/>
                    <a:pt x="55" y="16"/>
                    <a:pt x="57" y="19"/>
                  </a:cubicBezTo>
                  <a:cubicBezTo>
                    <a:pt x="59" y="18"/>
                    <a:pt x="61" y="18"/>
                    <a:pt x="63" y="19"/>
                  </a:cubicBezTo>
                  <a:cubicBezTo>
                    <a:pt x="66" y="20"/>
                    <a:pt x="66" y="17"/>
                    <a:pt x="67" y="16"/>
                  </a:cubicBezTo>
                  <a:cubicBezTo>
                    <a:pt x="68" y="16"/>
                    <a:pt x="71" y="17"/>
                    <a:pt x="71" y="15"/>
                  </a:cubicBezTo>
                  <a:cubicBezTo>
                    <a:pt x="75" y="16"/>
                    <a:pt x="77" y="16"/>
                    <a:pt x="81" y="15"/>
                  </a:cubicBezTo>
                  <a:cubicBezTo>
                    <a:pt x="81" y="18"/>
                    <a:pt x="85" y="17"/>
                    <a:pt x="84" y="16"/>
                  </a:cubicBezTo>
                  <a:cubicBezTo>
                    <a:pt x="85" y="17"/>
                    <a:pt x="85" y="19"/>
                    <a:pt x="87" y="21"/>
                  </a:cubicBezTo>
                  <a:cubicBezTo>
                    <a:pt x="87" y="21"/>
                    <a:pt x="90" y="21"/>
                    <a:pt x="91" y="22"/>
                  </a:cubicBezTo>
                  <a:cubicBezTo>
                    <a:pt x="92" y="22"/>
                    <a:pt x="91" y="23"/>
                    <a:pt x="92" y="23"/>
                  </a:cubicBezTo>
                  <a:cubicBezTo>
                    <a:pt x="95" y="24"/>
                    <a:pt x="91" y="26"/>
                    <a:pt x="94" y="28"/>
                  </a:cubicBezTo>
                  <a:cubicBezTo>
                    <a:pt x="94" y="28"/>
                    <a:pt x="95" y="25"/>
                    <a:pt x="95" y="25"/>
                  </a:cubicBezTo>
                  <a:cubicBezTo>
                    <a:pt x="97" y="26"/>
                    <a:pt x="97" y="29"/>
                    <a:pt x="101" y="29"/>
                  </a:cubicBezTo>
                  <a:cubicBezTo>
                    <a:pt x="103" y="29"/>
                    <a:pt x="105" y="28"/>
                    <a:pt x="108" y="28"/>
                  </a:cubicBezTo>
                  <a:cubicBezTo>
                    <a:pt x="107" y="33"/>
                    <a:pt x="116" y="30"/>
                    <a:pt x="116" y="35"/>
                  </a:cubicBezTo>
                  <a:cubicBezTo>
                    <a:pt x="118" y="35"/>
                    <a:pt x="119" y="34"/>
                    <a:pt x="119" y="33"/>
                  </a:cubicBezTo>
                  <a:cubicBezTo>
                    <a:pt x="121" y="34"/>
                    <a:pt x="121" y="36"/>
                    <a:pt x="122" y="39"/>
                  </a:cubicBezTo>
                  <a:cubicBezTo>
                    <a:pt x="123" y="39"/>
                    <a:pt x="123" y="38"/>
                    <a:pt x="123" y="37"/>
                  </a:cubicBezTo>
                  <a:cubicBezTo>
                    <a:pt x="125" y="39"/>
                    <a:pt x="127" y="42"/>
                    <a:pt x="131" y="42"/>
                  </a:cubicBezTo>
                  <a:cubicBezTo>
                    <a:pt x="131" y="43"/>
                    <a:pt x="130" y="44"/>
                    <a:pt x="131" y="44"/>
                  </a:cubicBezTo>
                  <a:cubicBezTo>
                    <a:pt x="133" y="47"/>
                    <a:pt x="127" y="49"/>
                    <a:pt x="131" y="50"/>
                  </a:cubicBezTo>
                  <a:cubicBezTo>
                    <a:pt x="130" y="52"/>
                    <a:pt x="126" y="52"/>
                    <a:pt x="126" y="56"/>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1"/>
                    <a:pt x="144" y="67"/>
                  </a:cubicBezTo>
                  <a:cubicBezTo>
                    <a:pt x="147" y="67"/>
                    <a:pt x="148" y="65"/>
                    <a:pt x="153" y="66"/>
                  </a:cubicBezTo>
                  <a:cubicBezTo>
                    <a:pt x="153" y="67"/>
                    <a:pt x="154" y="68"/>
                    <a:pt x="154" y="70"/>
                  </a:cubicBezTo>
                  <a:cubicBezTo>
                    <a:pt x="156" y="70"/>
                    <a:pt x="161" y="68"/>
                    <a:pt x="160" y="73"/>
                  </a:cubicBezTo>
                  <a:cubicBezTo>
                    <a:pt x="165" y="70"/>
                    <a:pt x="162" y="73"/>
                    <a:pt x="167" y="74"/>
                  </a:cubicBezTo>
                  <a:cubicBezTo>
                    <a:pt x="169" y="77"/>
                    <a:pt x="162" y="78"/>
                    <a:pt x="162" y="78"/>
                  </a:cubicBezTo>
                  <a:cubicBezTo>
                    <a:pt x="162" y="79"/>
                    <a:pt x="163" y="80"/>
                    <a:pt x="164" y="80"/>
                  </a:cubicBezTo>
                  <a:cubicBezTo>
                    <a:pt x="160" y="83"/>
                    <a:pt x="157" y="83"/>
                    <a:pt x="155" y="88"/>
                  </a:cubicBezTo>
                  <a:cubicBezTo>
                    <a:pt x="154" y="88"/>
                    <a:pt x="153" y="88"/>
                    <a:pt x="153" y="89"/>
                  </a:cubicBezTo>
                  <a:cubicBezTo>
                    <a:pt x="151" y="89"/>
                    <a:pt x="146" y="89"/>
                    <a:pt x="146" y="87"/>
                  </a:cubicBezTo>
                  <a:cubicBezTo>
                    <a:pt x="146" y="84"/>
                    <a:pt x="138" y="87"/>
                    <a:pt x="140" y="81"/>
                  </a:cubicBezTo>
                  <a:cubicBezTo>
                    <a:pt x="137" y="81"/>
                    <a:pt x="137" y="80"/>
                    <a:pt x="137" y="78"/>
                  </a:cubicBezTo>
                  <a:cubicBezTo>
                    <a:pt x="131" y="78"/>
                    <a:pt x="131" y="78"/>
                    <a:pt x="131" y="78"/>
                  </a:cubicBezTo>
                  <a:cubicBezTo>
                    <a:pt x="128" y="78"/>
                    <a:pt x="131" y="83"/>
                    <a:pt x="130" y="85"/>
                  </a:cubicBezTo>
                  <a:cubicBezTo>
                    <a:pt x="130" y="88"/>
                    <a:pt x="134" y="88"/>
                    <a:pt x="134" y="91"/>
                  </a:cubicBezTo>
                  <a:cubicBezTo>
                    <a:pt x="137" y="89"/>
                    <a:pt x="140" y="94"/>
                    <a:pt x="140" y="91"/>
                  </a:cubicBezTo>
                  <a:cubicBezTo>
                    <a:pt x="142" y="92"/>
                    <a:pt x="143" y="96"/>
                    <a:pt x="143" y="99"/>
                  </a:cubicBezTo>
                  <a:cubicBezTo>
                    <a:pt x="142" y="101"/>
                    <a:pt x="145" y="100"/>
                    <a:pt x="146" y="101"/>
                  </a:cubicBezTo>
                  <a:cubicBezTo>
                    <a:pt x="147" y="104"/>
                    <a:pt x="144" y="110"/>
                    <a:pt x="144" y="113"/>
                  </a:cubicBezTo>
                  <a:cubicBezTo>
                    <a:pt x="141" y="115"/>
                    <a:pt x="142" y="111"/>
                    <a:pt x="141" y="110"/>
                  </a:cubicBezTo>
                  <a:cubicBezTo>
                    <a:pt x="139" y="109"/>
                    <a:pt x="135" y="110"/>
                    <a:pt x="134" y="106"/>
                  </a:cubicBezTo>
                  <a:cubicBezTo>
                    <a:pt x="129" y="107"/>
                    <a:pt x="129" y="102"/>
                    <a:pt x="123" y="103"/>
                  </a:cubicBezTo>
                  <a:cubicBezTo>
                    <a:pt x="123" y="106"/>
                    <a:pt x="128" y="104"/>
                    <a:pt x="129" y="106"/>
                  </a:cubicBezTo>
                  <a:cubicBezTo>
                    <a:pt x="124" y="111"/>
                    <a:pt x="133" y="108"/>
                    <a:pt x="129" y="110"/>
                  </a:cubicBezTo>
                  <a:cubicBezTo>
                    <a:pt x="129" y="112"/>
                    <a:pt x="132" y="112"/>
                    <a:pt x="134" y="113"/>
                  </a:cubicBezTo>
                  <a:cubicBezTo>
                    <a:pt x="135" y="114"/>
                    <a:pt x="134" y="115"/>
                    <a:pt x="136" y="115"/>
                  </a:cubicBezTo>
                  <a:cubicBezTo>
                    <a:pt x="138" y="115"/>
                    <a:pt x="138" y="115"/>
                    <a:pt x="138" y="117"/>
                  </a:cubicBezTo>
                  <a:cubicBezTo>
                    <a:pt x="134" y="118"/>
                    <a:pt x="132" y="117"/>
                    <a:pt x="129" y="115"/>
                  </a:cubicBezTo>
                  <a:cubicBezTo>
                    <a:pt x="127" y="113"/>
                    <a:pt x="123" y="114"/>
                    <a:pt x="120" y="112"/>
                  </a:cubicBezTo>
                  <a:cubicBezTo>
                    <a:pt x="119" y="111"/>
                    <a:pt x="115" y="109"/>
                    <a:pt x="113" y="109"/>
                  </a:cubicBezTo>
                  <a:cubicBezTo>
                    <a:pt x="111" y="109"/>
                    <a:pt x="111" y="107"/>
                    <a:pt x="110" y="106"/>
                  </a:cubicBezTo>
                  <a:cubicBezTo>
                    <a:pt x="109" y="105"/>
                    <a:pt x="106" y="106"/>
                    <a:pt x="105" y="105"/>
                  </a:cubicBezTo>
                  <a:cubicBezTo>
                    <a:pt x="104" y="104"/>
                    <a:pt x="104" y="102"/>
                    <a:pt x="103" y="101"/>
                  </a:cubicBezTo>
                  <a:cubicBezTo>
                    <a:pt x="103" y="100"/>
                    <a:pt x="99" y="101"/>
                    <a:pt x="101" y="98"/>
                  </a:cubicBezTo>
                  <a:cubicBezTo>
                    <a:pt x="95" y="98"/>
                    <a:pt x="94" y="92"/>
                    <a:pt x="91" y="89"/>
                  </a:cubicBezTo>
                  <a:cubicBezTo>
                    <a:pt x="92" y="89"/>
                    <a:pt x="90" y="84"/>
                    <a:pt x="92" y="82"/>
                  </a:cubicBezTo>
                  <a:cubicBezTo>
                    <a:pt x="92" y="82"/>
                    <a:pt x="95" y="83"/>
                    <a:pt x="95" y="82"/>
                  </a:cubicBezTo>
                  <a:cubicBezTo>
                    <a:pt x="95" y="82"/>
                    <a:pt x="93" y="80"/>
                    <a:pt x="94" y="78"/>
                  </a:cubicBezTo>
                  <a:cubicBezTo>
                    <a:pt x="94" y="78"/>
                    <a:pt x="96" y="78"/>
                    <a:pt x="96" y="78"/>
                  </a:cubicBezTo>
                  <a:cubicBezTo>
                    <a:pt x="97" y="77"/>
                    <a:pt x="96" y="74"/>
                    <a:pt x="96" y="73"/>
                  </a:cubicBezTo>
                  <a:cubicBezTo>
                    <a:pt x="97" y="72"/>
                    <a:pt x="99" y="73"/>
                    <a:pt x="99" y="73"/>
                  </a:cubicBezTo>
                  <a:cubicBezTo>
                    <a:pt x="101" y="71"/>
                    <a:pt x="99" y="67"/>
                    <a:pt x="101" y="66"/>
                  </a:cubicBezTo>
                  <a:cubicBezTo>
                    <a:pt x="100" y="64"/>
                    <a:pt x="98" y="64"/>
                    <a:pt x="96" y="64"/>
                  </a:cubicBezTo>
                  <a:cubicBezTo>
                    <a:pt x="96" y="57"/>
                    <a:pt x="96" y="57"/>
                    <a:pt x="96" y="57"/>
                  </a:cubicBezTo>
                  <a:cubicBezTo>
                    <a:pt x="95" y="57"/>
                    <a:pt x="94" y="57"/>
                    <a:pt x="94" y="59"/>
                  </a:cubicBezTo>
                  <a:cubicBezTo>
                    <a:pt x="91" y="57"/>
                    <a:pt x="92" y="54"/>
                    <a:pt x="91" y="53"/>
                  </a:cubicBezTo>
                  <a:cubicBezTo>
                    <a:pt x="90" y="53"/>
                    <a:pt x="89" y="55"/>
                    <a:pt x="88" y="54"/>
                  </a:cubicBezTo>
                  <a:cubicBezTo>
                    <a:pt x="88" y="54"/>
                    <a:pt x="87" y="53"/>
                    <a:pt x="87" y="53"/>
                  </a:cubicBezTo>
                  <a:cubicBezTo>
                    <a:pt x="86" y="52"/>
                    <a:pt x="84" y="50"/>
                    <a:pt x="84" y="50"/>
                  </a:cubicBezTo>
                  <a:cubicBezTo>
                    <a:pt x="83" y="50"/>
                    <a:pt x="82" y="52"/>
                    <a:pt x="81" y="52"/>
                  </a:cubicBezTo>
                  <a:cubicBezTo>
                    <a:pt x="81" y="51"/>
                    <a:pt x="79" y="48"/>
                    <a:pt x="75" y="49"/>
                  </a:cubicBezTo>
                  <a:cubicBezTo>
                    <a:pt x="81" y="42"/>
                    <a:pt x="68" y="46"/>
                    <a:pt x="70" y="39"/>
                  </a:cubicBezTo>
                  <a:cubicBezTo>
                    <a:pt x="66" y="39"/>
                    <a:pt x="63" y="39"/>
                    <a:pt x="63" y="43"/>
                  </a:cubicBezTo>
                  <a:cubicBezTo>
                    <a:pt x="61" y="44"/>
                    <a:pt x="59" y="42"/>
                    <a:pt x="59" y="42"/>
                  </a:cubicBezTo>
                  <a:cubicBezTo>
                    <a:pt x="57" y="42"/>
                    <a:pt x="56" y="43"/>
                    <a:pt x="54" y="43"/>
                  </a:cubicBezTo>
                  <a:cubicBezTo>
                    <a:pt x="52" y="43"/>
                    <a:pt x="51" y="42"/>
                    <a:pt x="49" y="42"/>
                  </a:cubicBezTo>
                  <a:cubicBezTo>
                    <a:pt x="46" y="42"/>
                    <a:pt x="46" y="43"/>
                    <a:pt x="43" y="43"/>
                  </a:cubicBezTo>
                  <a:cubicBezTo>
                    <a:pt x="40" y="43"/>
                    <a:pt x="39" y="42"/>
                    <a:pt x="37" y="42"/>
                  </a:cubicBezTo>
                  <a:cubicBezTo>
                    <a:pt x="31" y="41"/>
                    <a:pt x="26" y="42"/>
                    <a:pt x="19" y="40"/>
                  </a:cubicBezTo>
                  <a:cubicBezTo>
                    <a:pt x="19" y="40"/>
                    <a:pt x="17" y="38"/>
                    <a:pt x="16" y="37"/>
                  </a:cubicBezTo>
                  <a:cubicBezTo>
                    <a:pt x="14" y="37"/>
                    <a:pt x="12" y="38"/>
                    <a:pt x="12" y="35"/>
                  </a:cubicBezTo>
                  <a:cubicBezTo>
                    <a:pt x="10" y="34"/>
                    <a:pt x="5" y="36"/>
                    <a:pt x="7" y="32"/>
                  </a:cubicBezTo>
                  <a:cubicBezTo>
                    <a:pt x="11" y="33"/>
                    <a:pt x="13" y="30"/>
                    <a:pt x="15" y="29"/>
                  </a:cubicBezTo>
                  <a:cubicBezTo>
                    <a:pt x="13" y="26"/>
                    <a:pt x="5" y="28"/>
                    <a:pt x="4" y="25"/>
                  </a:cubicBezTo>
                  <a:cubicBezTo>
                    <a:pt x="3" y="25"/>
                    <a:pt x="2" y="25"/>
                    <a:pt x="2" y="26"/>
                  </a:cubicBezTo>
                  <a:cubicBezTo>
                    <a:pt x="0" y="26"/>
                    <a:pt x="4" y="20"/>
                    <a:pt x="5" y="19"/>
                  </a:cubicBezTo>
                  <a:cubicBezTo>
                    <a:pt x="4" y="14"/>
                    <a:pt x="8" y="13"/>
                    <a:pt x="7" y="8"/>
                  </a:cubicBezTo>
                  <a:moveTo>
                    <a:pt x="109" y="81"/>
                  </a:moveTo>
                  <a:cubicBezTo>
                    <a:pt x="110" y="78"/>
                    <a:pt x="116" y="80"/>
                    <a:pt x="119" y="80"/>
                  </a:cubicBezTo>
                  <a:cubicBezTo>
                    <a:pt x="119" y="77"/>
                    <a:pt x="117" y="77"/>
                    <a:pt x="116" y="75"/>
                  </a:cubicBezTo>
                  <a:cubicBezTo>
                    <a:pt x="114" y="73"/>
                    <a:pt x="111" y="75"/>
                    <a:pt x="108" y="73"/>
                  </a:cubicBezTo>
                  <a:cubicBezTo>
                    <a:pt x="108" y="75"/>
                    <a:pt x="106" y="81"/>
                    <a:pt x="109" y="8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89" name="Freeform 94"/>
            <p:cNvSpPr/>
            <p:nvPr/>
          </p:nvSpPr>
          <p:spPr bwMode="auto">
            <a:xfrm>
              <a:off x="1816100" y="1190625"/>
              <a:ext cx="388938" cy="193675"/>
            </a:xfrm>
            <a:custGeom>
              <a:avLst/>
              <a:gdLst>
                <a:gd name="T0" fmla="*/ 12 w 104"/>
                <a:gd name="T1" fmla="*/ 40 h 52"/>
                <a:gd name="T2" fmla="*/ 13 w 104"/>
                <a:gd name="T3" fmla="*/ 36 h 52"/>
                <a:gd name="T4" fmla="*/ 19 w 104"/>
                <a:gd name="T5" fmla="*/ 34 h 52"/>
                <a:gd name="T6" fmla="*/ 22 w 104"/>
                <a:gd name="T7" fmla="*/ 33 h 52"/>
                <a:gd name="T8" fmla="*/ 37 w 104"/>
                <a:gd name="T9" fmla="*/ 31 h 52"/>
                <a:gd name="T10" fmla="*/ 22 w 104"/>
                <a:gd name="T11" fmla="*/ 30 h 52"/>
                <a:gd name="T12" fmla="*/ 20 w 104"/>
                <a:gd name="T13" fmla="*/ 29 h 52"/>
                <a:gd name="T14" fmla="*/ 16 w 104"/>
                <a:gd name="T15" fmla="*/ 30 h 52"/>
                <a:gd name="T16" fmla="*/ 7 w 104"/>
                <a:gd name="T17" fmla="*/ 29 h 52"/>
                <a:gd name="T18" fmla="*/ 15 w 104"/>
                <a:gd name="T19" fmla="*/ 23 h 52"/>
                <a:gd name="T20" fmla="*/ 19 w 104"/>
                <a:gd name="T21" fmla="*/ 23 h 52"/>
                <a:gd name="T22" fmla="*/ 3 w 104"/>
                <a:gd name="T23" fmla="*/ 20 h 52"/>
                <a:gd name="T24" fmla="*/ 0 w 104"/>
                <a:gd name="T25" fmla="*/ 16 h 52"/>
                <a:gd name="T26" fmla="*/ 7 w 104"/>
                <a:gd name="T27" fmla="*/ 10 h 52"/>
                <a:gd name="T28" fmla="*/ 7 w 104"/>
                <a:gd name="T29" fmla="*/ 9 h 52"/>
                <a:gd name="T30" fmla="*/ 22 w 104"/>
                <a:gd name="T31" fmla="*/ 3 h 52"/>
                <a:gd name="T32" fmla="*/ 26 w 104"/>
                <a:gd name="T33" fmla="*/ 1 h 52"/>
                <a:gd name="T34" fmla="*/ 29 w 104"/>
                <a:gd name="T35" fmla="*/ 2 h 52"/>
                <a:gd name="T36" fmla="*/ 31 w 104"/>
                <a:gd name="T37" fmla="*/ 8 h 52"/>
                <a:gd name="T38" fmla="*/ 29 w 104"/>
                <a:gd name="T39" fmla="*/ 9 h 52"/>
                <a:gd name="T40" fmla="*/ 31 w 104"/>
                <a:gd name="T41" fmla="*/ 10 h 52"/>
                <a:gd name="T42" fmla="*/ 33 w 104"/>
                <a:gd name="T43" fmla="*/ 8 h 52"/>
                <a:gd name="T44" fmla="*/ 41 w 104"/>
                <a:gd name="T45" fmla="*/ 6 h 52"/>
                <a:gd name="T46" fmla="*/ 45 w 104"/>
                <a:gd name="T47" fmla="*/ 13 h 52"/>
                <a:gd name="T48" fmla="*/ 51 w 104"/>
                <a:gd name="T49" fmla="*/ 10 h 52"/>
                <a:gd name="T50" fmla="*/ 55 w 104"/>
                <a:gd name="T51" fmla="*/ 6 h 52"/>
                <a:gd name="T52" fmla="*/ 59 w 104"/>
                <a:gd name="T53" fmla="*/ 8 h 52"/>
                <a:gd name="T54" fmla="*/ 61 w 104"/>
                <a:gd name="T55" fmla="*/ 13 h 52"/>
                <a:gd name="T56" fmla="*/ 64 w 104"/>
                <a:gd name="T57" fmla="*/ 19 h 52"/>
                <a:gd name="T58" fmla="*/ 69 w 104"/>
                <a:gd name="T59" fmla="*/ 15 h 52"/>
                <a:gd name="T60" fmla="*/ 65 w 104"/>
                <a:gd name="T61" fmla="*/ 12 h 52"/>
                <a:gd name="T62" fmla="*/ 65 w 104"/>
                <a:gd name="T63" fmla="*/ 3 h 52"/>
                <a:gd name="T64" fmla="*/ 71 w 104"/>
                <a:gd name="T65" fmla="*/ 2 h 52"/>
                <a:gd name="T66" fmla="*/ 76 w 104"/>
                <a:gd name="T67" fmla="*/ 12 h 52"/>
                <a:gd name="T68" fmla="*/ 80 w 104"/>
                <a:gd name="T69" fmla="*/ 15 h 52"/>
                <a:gd name="T70" fmla="*/ 83 w 104"/>
                <a:gd name="T71" fmla="*/ 19 h 52"/>
                <a:gd name="T72" fmla="*/ 82 w 104"/>
                <a:gd name="T73" fmla="*/ 23 h 52"/>
                <a:gd name="T74" fmla="*/ 86 w 104"/>
                <a:gd name="T75" fmla="*/ 29 h 52"/>
                <a:gd name="T76" fmla="*/ 99 w 104"/>
                <a:gd name="T77" fmla="*/ 30 h 52"/>
                <a:gd name="T78" fmla="*/ 103 w 104"/>
                <a:gd name="T79" fmla="*/ 34 h 52"/>
                <a:gd name="T80" fmla="*/ 104 w 104"/>
                <a:gd name="T81" fmla="*/ 37 h 52"/>
                <a:gd name="T82" fmla="*/ 93 w 104"/>
                <a:gd name="T83" fmla="*/ 37 h 52"/>
                <a:gd name="T84" fmla="*/ 96 w 104"/>
                <a:gd name="T85" fmla="*/ 47 h 52"/>
                <a:gd name="T86" fmla="*/ 80 w 104"/>
                <a:gd name="T87" fmla="*/ 47 h 52"/>
                <a:gd name="T88" fmla="*/ 61 w 104"/>
                <a:gd name="T89" fmla="*/ 47 h 52"/>
                <a:gd name="T90" fmla="*/ 54 w 104"/>
                <a:gd name="T91" fmla="*/ 48 h 52"/>
                <a:gd name="T92" fmla="*/ 52 w 104"/>
                <a:gd name="T93" fmla="*/ 51 h 52"/>
                <a:gd name="T94" fmla="*/ 34 w 104"/>
                <a:gd name="T95" fmla="*/ 51 h 52"/>
                <a:gd name="T96" fmla="*/ 29 w 104"/>
                <a:gd name="T97" fmla="*/ 43 h 52"/>
                <a:gd name="T98" fmla="*/ 17 w 104"/>
                <a:gd name="T99" fmla="*/ 40 h 52"/>
                <a:gd name="T100" fmla="*/ 16 w 104"/>
                <a:gd name="T101" fmla="*/ 41 h 52"/>
                <a:gd name="T102" fmla="*/ 16 w 104"/>
                <a:gd name="T103" fmla="*/ 38 h 52"/>
                <a:gd name="T104" fmla="*/ 12 w 104"/>
                <a:gd name="T10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52">
                  <a:moveTo>
                    <a:pt x="12" y="40"/>
                  </a:moveTo>
                  <a:cubicBezTo>
                    <a:pt x="9" y="40"/>
                    <a:pt x="12" y="36"/>
                    <a:pt x="13" y="36"/>
                  </a:cubicBezTo>
                  <a:cubicBezTo>
                    <a:pt x="13" y="34"/>
                    <a:pt x="17" y="35"/>
                    <a:pt x="19" y="34"/>
                  </a:cubicBezTo>
                  <a:cubicBezTo>
                    <a:pt x="20" y="34"/>
                    <a:pt x="20" y="33"/>
                    <a:pt x="22" y="33"/>
                  </a:cubicBezTo>
                  <a:cubicBezTo>
                    <a:pt x="27" y="32"/>
                    <a:pt x="33" y="35"/>
                    <a:pt x="37" y="31"/>
                  </a:cubicBezTo>
                  <a:cubicBezTo>
                    <a:pt x="36" y="28"/>
                    <a:pt x="27" y="31"/>
                    <a:pt x="22" y="30"/>
                  </a:cubicBezTo>
                  <a:cubicBezTo>
                    <a:pt x="21" y="30"/>
                    <a:pt x="20" y="29"/>
                    <a:pt x="20" y="29"/>
                  </a:cubicBezTo>
                  <a:cubicBezTo>
                    <a:pt x="19" y="29"/>
                    <a:pt x="18" y="30"/>
                    <a:pt x="16" y="30"/>
                  </a:cubicBezTo>
                  <a:cubicBezTo>
                    <a:pt x="13" y="30"/>
                    <a:pt x="10" y="28"/>
                    <a:pt x="7" y="29"/>
                  </a:cubicBezTo>
                  <a:cubicBezTo>
                    <a:pt x="4" y="25"/>
                    <a:pt x="14" y="26"/>
                    <a:pt x="15" y="23"/>
                  </a:cubicBezTo>
                  <a:cubicBezTo>
                    <a:pt x="15" y="21"/>
                    <a:pt x="18" y="23"/>
                    <a:pt x="19" y="23"/>
                  </a:cubicBezTo>
                  <a:cubicBezTo>
                    <a:pt x="18" y="15"/>
                    <a:pt x="10" y="23"/>
                    <a:pt x="3" y="20"/>
                  </a:cubicBezTo>
                  <a:cubicBezTo>
                    <a:pt x="0" y="18"/>
                    <a:pt x="6" y="16"/>
                    <a:pt x="0" y="16"/>
                  </a:cubicBezTo>
                  <a:cubicBezTo>
                    <a:pt x="2" y="13"/>
                    <a:pt x="2" y="9"/>
                    <a:pt x="7" y="10"/>
                  </a:cubicBezTo>
                  <a:cubicBezTo>
                    <a:pt x="9" y="10"/>
                    <a:pt x="8" y="9"/>
                    <a:pt x="7" y="9"/>
                  </a:cubicBezTo>
                  <a:cubicBezTo>
                    <a:pt x="10" y="6"/>
                    <a:pt x="16" y="5"/>
                    <a:pt x="22" y="3"/>
                  </a:cubicBezTo>
                  <a:cubicBezTo>
                    <a:pt x="23" y="3"/>
                    <a:pt x="23" y="0"/>
                    <a:pt x="26" y="1"/>
                  </a:cubicBezTo>
                  <a:cubicBezTo>
                    <a:pt x="26" y="2"/>
                    <a:pt x="27" y="2"/>
                    <a:pt x="29" y="2"/>
                  </a:cubicBezTo>
                  <a:cubicBezTo>
                    <a:pt x="28" y="6"/>
                    <a:pt x="26" y="7"/>
                    <a:pt x="31" y="8"/>
                  </a:cubicBezTo>
                  <a:cubicBezTo>
                    <a:pt x="31" y="9"/>
                    <a:pt x="30" y="9"/>
                    <a:pt x="29" y="9"/>
                  </a:cubicBezTo>
                  <a:cubicBezTo>
                    <a:pt x="28" y="10"/>
                    <a:pt x="30" y="11"/>
                    <a:pt x="31" y="10"/>
                  </a:cubicBezTo>
                  <a:cubicBezTo>
                    <a:pt x="33" y="10"/>
                    <a:pt x="32" y="8"/>
                    <a:pt x="33" y="8"/>
                  </a:cubicBezTo>
                  <a:cubicBezTo>
                    <a:pt x="36" y="6"/>
                    <a:pt x="38" y="7"/>
                    <a:pt x="41" y="6"/>
                  </a:cubicBezTo>
                  <a:cubicBezTo>
                    <a:pt x="43" y="8"/>
                    <a:pt x="46" y="9"/>
                    <a:pt x="45" y="13"/>
                  </a:cubicBezTo>
                  <a:cubicBezTo>
                    <a:pt x="48" y="13"/>
                    <a:pt x="47" y="9"/>
                    <a:pt x="51" y="10"/>
                  </a:cubicBezTo>
                  <a:cubicBezTo>
                    <a:pt x="52" y="9"/>
                    <a:pt x="54" y="8"/>
                    <a:pt x="55" y="6"/>
                  </a:cubicBezTo>
                  <a:cubicBezTo>
                    <a:pt x="56" y="7"/>
                    <a:pt x="57" y="8"/>
                    <a:pt x="59" y="8"/>
                  </a:cubicBezTo>
                  <a:cubicBezTo>
                    <a:pt x="60" y="10"/>
                    <a:pt x="60" y="11"/>
                    <a:pt x="61" y="13"/>
                  </a:cubicBezTo>
                  <a:cubicBezTo>
                    <a:pt x="62" y="15"/>
                    <a:pt x="65" y="15"/>
                    <a:pt x="64" y="19"/>
                  </a:cubicBezTo>
                  <a:cubicBezTo>
                    <a:pt x="66" y="18"/>
                    <a:pt x="66" y="15"/>
                    <a:pt x="69" y="15"/>
                  </a:cubicBezTo>
                  <a:cubicBezTo>
                    <a:pt x="69" y="13"/>
                    <a:pt x="66" y="13"/>
                    <a:pt x="65" y="12"/>
                  </a:cubicBezTo>
                  <a:cubicBezTo>
                    <a:pt x="64" y="9"/>
                    <a:pt x="66" y="7"/>
                    <a:pt x="65" y="3"/>
                  </a:cubicBezTo>
                  <a:cubicBezTo>
                    <a:pt x="68" y="4"/>
                    <a:pt x="68" y="2"/>
                    <a:pt x="71" y="2"/>
                  </a:cubicBezTo>
                  <a:cubicBezTo>
                    <a:pt x="71" y="5"/>
                    <a:pt x="74" y="8"/>
                    <a:pt x="76" y="12"/>
                  </a:cubicBezTo>
                  <a:cubicBezTo>
                    <a:pt x="77" y="12"/>
                    <a:pt x="79" y="18"/>
                    <a:pt x="80" y="15"/>
                  </a:cubicBezTo>
                  <a:cubicBezTo>
                    <a:pt x="82" y="15"/>
                    <a:pt x="81" y="19"/>
                    <a:pt x="83" y="19"/>
                  </a:cubicBezTo>
                  <a:cubicBezTo>
                    <a:pt x="83" y="21"/>
                    <a:pt x="83" y="23"/>
                    <a:pt x="82" y="23"/>
                  </a:cubicBezTo>
                  <a:cubicBezTo>
                    <a:pt x="82" y="26"/>
                    <a:pt x="87" y="24"/>
                    <a:pt x="86" y="29"/>
                  </a:cubicBezTo>
                  <a:cubicBezTo>
                    <a:pt x="91" y="26"/>
                    <a:pt x="92" y="31"/>
                    <a:pt x="99" y="30"/>
                  </a:cubicBezTo>
                  <a:cubicBezTo>
                    <a:pt x="96" y="36"/>
                    <a:pt x="102" y="33"/>
                    <a:pt x="103" y="34"/>
                  </a:cubicBezTo>
                  <a:cubicBezTo>
                    <a:pt x="103" y="34"/>
                    <a:pt x="100" y="38"/>
                    <a:pt x="104" y="37"/>
                  </a:cubicBezTo>
                  <a:cubicBezTo>
                    <a:pt x="102" y="44"/>
                    <a:pt x="99" y="35"/>
                    <a:pt x="93" y="37"/>
                  </a:cubicBezTo>
                  <a:cubicBezTo>
                    <a:pt x="92" y="43"/>
                    <a:pt x="98" y="41"/>
                    <a:pt x="96" y="47"/>
                  </a:cubicBezTo>
                  <a:cubicBezTo>
                    <a:pt x="91" y="48"/>
                    <a:pt x="84" y="50"/>
                    <a:pt x="80" y="47"/>
                  </a:cubicBezTo>
                  <a:cubicBezTo>
                    <a:pt x="76" y="44"/>
                    <a:pt x="67" y="43"/>
                    <a:pt x="61" y="47"/>
                  </a:cubicBezTo>
                  <a:cubicBezTo>
                    <a:pt x="59" y="48"/>
                    <a:pt x="57" y="47"/>
                    <a:pt x="54" y="48"/>
                  </a:cubicBezTo>
                  <a:cubicBezTo>
                    <a:pt x="53" y="49"/>
                    <a:pt x="53" y="50"/>
                    <a:pt x="52" y="51"/>
                  </a:cubicBezTo>
                  <a:cubicBezTo>
                    <a:pt x="49" y="49"/>
                    <a:pt x="41" y="52"/>
                    <a:pt x="34" y="51"/>
                  </a:cubicBezTo>
                  <a:cubicBezTo>
                    <a:pt x="32" y="48"/>
                    <a:pt x="30" y="46"/>
                    <a:pt x="29" y="43"/>
                  </a:cubicBezTo>
                  <a:cubicBezTo>
                    <a:pt x="24" y="42"/>
                    <a:pt x="18" y="44"/>
                    <a:pt x="17" y="40"/>
                  </a:cubicBezTo>
                  <a:cubicBezTo>
                    <a:pt x="16" y="40"/>
                    <a:pt x="16" y="40"/>
                    <a:pt x="16" y="41"/>
                  </a:cubicBezTo>
                  <a:cubicBezTo>
                    <a:pt x="14" y="41"/>
                    <a:pt x="14" y="38"/>
                    <a:pt x="16" y="38"/>
                  </a:cubicBezTo>
                  <a:cubicBezTo>
                    <a:pt x="16" y="36"/>
                    <a:pt x="12" y="39"/>
                    <a:pt x="12" y="4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0" name="Freeform 95"/>
            <p:cNvSpPr>
              <a:spLocks noEditPoints="1"/>
            </p:cNvSpPr>
            <p:nvPr/>
          </p:nvSpPr>
          <p:spPr bwMode="auto">
            <a:xfrm>
              <a:off x="776287" y="1235075"/>
              <a:ext cx="2790825" cy="3240088"/>
            </a:xfrm>
            <a:custGeom>
              <a:avLst/>
              <a:gdLst>
                <a:gd name="T0" fmla="*/ 486 w 744"/>
                <a:gd name="T1" fmla="*/ 57 h 864"/>
                <a:gd name="T2" fmla="*/ 437 w 744"/>
                <a:gd name="T3" fmla="*/ 91 h 864"/>
                <a:gd name="T4" fmla="*/ 432 w 744"/>
                <a:gd name="T5" fmla="*/ 142 h 864"/>
                <a:gd name="T6" fmla="*/ 492 w 744"/>
                <a:gd name="T7" fmla="*/ 182 h 864"/>
                <a:gd name="T8" fmla="*/ 512 w 744"/>
                <a:gd name="T9" fmla="*/ 127 h 864"/>
                <a:gd name="T10" fmla="*/ 562 w 744"/>
                <a:gd name="T11" fmla="*/ 126 h 864"/>
                <a:gd name="T12" fmla="*/ 609 w 744"/>
                <a:gd name="T13" fmla="*/ 139 h 864"/>
                <a:gd name="T14" fmla="*/ 627 w 744"/>
                <a:gd name="T15" fmla="*/ 186 h 864"/>
                <a:gd name="T16" fmla="*/ 569 w 744"/>
                <a:gd name="T17" fmla="*/ 207 h 864"/>
                <a:gd name="T18" fmla="*/ 604 w 744"/>
                <a:gd name="T19" fmla="*/ 228 h 864"/>
                <a:gd name="T20" fmla="*/ 590 w 744"/>
                <a:gd name="T21" fmla="*/ 236 h 864"/>
                <a:gd name="T22" fmla="*/ 527 w 744"/>
                <a:gd name="T23" fmla="*/ 282 h 864"/>
                <a:gd name="T24" fmla="*/ 501 w 744"/>
                <a:gd name="T25" fmla="*/ 360 h 864"/>
                <a:gd name="T26" fmla="*/ 446 w 744"/>
                <a:gd name="T27" fmla="*/ 329 h 864"/>
                <a:gd name="T28" fmla="*/ 402 w 744"/>
                <a:gd name="T29" fmla="*/ 388 h 864"/>
                <a:gd name="T30" fmla="*/ 451 w 744"/>
                <a:gd name="T31" fmla="*/ 412 h 864"/>
                <a:gd name="T32" fmla="*/ 520 w 744"/>
                <a:gd name="T33" fmla="*/ 459 h 864"/>
                <a:gd name="T34" fmla="*/ 576 w 744"/>
                <a:gd name="T35" fmla="*/ 450 h 864"/>
                <a:gd name="T36" fmla="*/ 665 w 744"/>
                <a:gd name="T37" fmla="*/ 488 h 864"/>
                <a:gd name="T38" fmla="*/ 743 w 744"/>
                <a:gd name="T39" fmla="*/ 536 h 864"/>
                <a:gd name="T40" fmla="*/ 710 w 744"/>
                <a:gd name="T41" fmla="*/ 644 h 864"/>
                <a:gd name="T42" fmla="*/ 666 w 744"/>
                <a:gd name="T43" fmla="*/ 691 h 864"/>
                <a:gd name="T44" fmla="*/ 624 w 744"/>
                <a:gd name="T45" fmla="*/ 738 h 864"/>
                <a:gd name="T46" fmla="*/ 586 w 744"/>
                <a:gd name="T47" fmla="*/ 781 h 864"/>
                <a:gd name="T48" fmla="*/ 569 w 744"/>
                <a:gd name="T49" fmla="*/ 815 h 864"/>
                <a:gd name="T50" fmla="*/ 538 w 744"/>
                <a:gd name="T51" fmla="*/ 849 h 864"/>
                <a:gd name="T52" fmla="*/ 529 w 744"/>
                <a:gd name="T53" fmla="*/ 802 h 864"/>
                <a:gd name="T54" fmla="*/ 552 w 744"/>
                <a:gd name="T55" fmla="*/ 705 h 864"/>
                <a:gd name="T56" fmla="*/ 550 w 744"/>
                <a:gd name="T57" fmla="*/ 613 h 864"/>
                <a:gd name="T58" fmla="*/ 501 w 744"/>
                <a:gd name="T59" fmla="*/ 550 h 864"/>
                <a:gd name="T60" fmla="*/ 510 w 744"/>
                <a:gd name="T61" fmla="*/ 498 h 864"/>
                <a:gd name="T62" fmla="*/ 467 w 744"/>
                <a:gd name="T63" fmla="*/ 443 h 864"/>
                <a:gd name="T64" fmla="*/ 421 w 744"/>
                <a:gd name="T65" fmla="*/ 415 h 864"/>
                <a:gd name="T66" fmla="*/ 349 w 744"/>
                <a:gd name="T67" fmla="*/ 374 h 864"/>
                <a:gd name="T68" fmla="*/ 308 w 744"/>
                <a:gd name="T69" fmla="*/ 332 h 864"/>
                <a:gd name="T70" fmla="*/ 308 w 744"/>
                <a:gd name="T71" fmla="*/ 349 h 864"/>
                <a:gd name="T72" fmla="*/ 266 w 744"/>
                <a:gd name="T73" fmla="*/ 296 h 864"/>
                <a:gd name="T74" fmla="*/ 240 w 744"/>
                <a:gd name="T75" fmla="*/ 202 h 864"/>
                <a:gd name="T76" fmla="*/ 224 w 744"/>
                <a:gd name="T77" fmla="*/ 177 h 864"/>
                <a:gd name="T78" fmla="*/ 183 w 744"/>
                <a:gd name="T79" fmla="*/ 132 h 864"/>
                <a:gd name="T80" fmla="*/ 113 w 744"/>
                <a:gd name="T81" fmla="*/ 109 h 864"/>
                <a:gd name="T82" fmla="*/ 78 w 744"/>
                <a:gd name="T83" fmla="*/ 127 h 864"/>
                <a:gd name="T84" fmla="*/ 43 w 744"/>
                <a:gd name="T85" fmla="*/ 150 h 864"/>
                <a:gd name="T86" fmla="*/ 18 w 744"/>
                <a:gd name="T87" fmla="*/ 116 h 864"/>
                <a:gd name="T88" fmla="*/ 7 w 744"/>
                <a:gd name="T89" fmla="*/ 74 h 864"/>
                <a:gd name="T90" fmla="*/ 21 w 744"/>
                <a:gd name="T91" fmla="*/ 48 h 864"/>
                <a:gd name="T92" fmla="*/ 71 w 744"/>
                <a:gd name="T93" fmla="*/ 17 h 864"/>
                <a:gd name="T94" fmla="*/ 192 w 744"/>
                <a:gd name="T95" fmla="*/ 29 h 864"/>
                <a:gd name="T96" fmla="*/ 249 w 744"/>
                <a:gd name="T97" fmla="*/ 32 h 864"/>
                <a:gd name="T98" fmla="*/ 339 w 744"/>
                <a:gd name="T99" fmla="*/ 56 h 864"/>
                <a:gd name="T100" fmla="*/ 404 w 744"/>
                <a:gd name="T101" fmla="*/ 41 h 864"/>
                <a:gd name="T102" fmla="*/ 422 w 744"/>
                <a:gd name="T103" fmla="*/ 10 h 864"/>
                <a:gd name="T104" fmla="*/ 456 w 744"/>
                <a:gd name="T105" fmla="*/ 39 h 864"/>
                <a:gd name="T106" fmla="*/ 244 w 744"/>
                <a:gd name="T107" fmla="*/ 66 h 864"/>
                <a:gd name="T108" fmla="*/ 314 w 744"/>
                <a:gd name="T109" fmla="*/ 102 h 864"/>
                <a:gd name="T110" fmla="*/ 303 w 744"/>
                <a:gd name="T111" fmla="*/ 101 h 864"/>
                <a:gd name="T112" fmla="*/ 401 w 744"/>
                <a:gd name="T113" fmla="*/ 189 h 864"/>
                <a:gd name="T114" fmla="*/ 433 w 744"/>
                <a:gd name="T115" fmla="*/ 223 h 864"/>
                <a:gd name="T116" fmla="*/ 461 w 744"/>
                <a:gd name="T117" fmla="*/ 205 h 864"/>
                <a:gd name="T118" fmla="*/ 456 w 744"/>
                <a:gd name="T119" fmla="*/ 257 h 864"/>
                <a:gd name="T120" fmla="*/ 505 w 744"/>
                <a:gd name="T121" fmla="*/ 240 h 864"/>
                <a:gd name="T122" fmla="*/ 491 w 744"/>
                <a:gd name="T123" fmla="*/ 255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4" h="864">
                  <a:moveTo>
                    <a:pt x="453" y="48"/>
                  </a:moveTo>
                  <a:cubicBezTo>
                    <a:pt x="453" y="50"/>
                    <a:pt x="457" y="45"/>
                    <a:pt x="456" y="52"/>
                  </a:cubicBezTo>
                  <a:cubicBezTo>
                    <a:pt x="460" y="52"/>
                    <a:pt x="460" y="52"/>
                    <a:pt x="460" y="52"/>
                  </a:cubicBezTo>
                  <a:cubicBezTo>
                    <a:pt x="462" y="51"/>
                    <a:pt x="463" y="48"/>
                    <a:pt x="463" y="45"/>
                  </a:cubicBezTo>
                  <a:cubicBezTo>
                    <a:pt x="464" y="44"/>
                    <a:pt x="466" y="43"/>
                    <a:pt x="465" y="41"/>
                  </a:cubicBezTo>
                  <a:cubicBezTo>
                    <a:pt x="470" y="42"/>
                    <a:pt x="467" y="36"/>
                    <a:pt x="471" y="38"/>
                  </a:cubicBezTo>
                  <a:cubicBezTo>
                    <a:pt x="471" y="28"/>
                    <a:pt x="471" y="28"/>
                    <a:pt x="471" y="28"/>
                  </a:cubicBezTo>
                  <a:cubicBezTo>
                    <a:pt x="476" y="27"/>
                    <a:pt x="478" y="26"/>
                    <a:pt x="482" y="28"/>
                  </a:cubicBezTo>
                  <a:cubicBezTo>
                    <a:pt x="484" y="28"/>
                    <a:pt x="483" y="31"/>
                    <a:pt x="484" y="32"/>
                  </a:cubicBezTo>
                  <a:cubicBezTo>
                    <a:pt x="484" y="32"/>
                    <a:pt x="486" y="32"/>
                    <a:pt x="486" y="32"/>
                  </a:cubicBezTo>
                  <a:cubicBezTo>
                    <a:pt x="488" y="33"/>
                    <a:pt x="489" y="35"/>
                    <a:pt x="491" y="35"/>
                  </a:cubicBezTo>
                  <a:cubicBezTo>
                    <a:pt x="491" y="39"/>
                    <a:pt x="489" y="41"/>
                    <a:pt x="486" y="42"/>
                  </a:cubicBezTo>
                  <a:cubicBezTo>
                    <a:pt x="489" y="44"/>
                    <a:pt x="488" y="49"/>
                    <a:pt x="492" y="50"/>
                  </a:cubicBezTo>
                  <a:cubicBezTo>
                    <a:pt x="491" y="54"/>
                    <a:pt x="487" y="54"/>
                    <a:pt x="486" y="57"/>
                  </a:cubicBezTo>
                  <a:cubicBezTo>
                    <a:pt x="484" y="57"/>
                    <a:pt x="483" y="60"/>
                    <a:pt x="482" y="57"/>
                  </a:cubicBezTo>
                  <a:cubicBezTo>
                    <a:pt x="480" y="59"/>
                    <a:pt x="480" y="62"/>
                    <a:pt x="478" y="64"/>
                  </a:cubicBezTo>
                  <a:cubicBezTo>
                    <a:pt x="476" y="63"/>
                    <a:pt x="479" y="60"/>
                    <a:pt x="472" y="62"/>
                  </a:cubicBezTo>
                  <a:cubicBezTo>
                    <a:pt x="472" y="60"/>
                    <a:pt x="474" y="60"/>
                    <a:pt x="475" y="60"/>
                  </a:cubicBezTo>
                  <a:cubicBezTo>
                    <a:pt x="472" y="56"/>
                    <a:pt x="467" y="61"/>
                    <a:pt x="463" y="60"/>
                  </a:cubicBezTo>
                  <a:cubicBezTo>
                    <a:pt x="464" y="65"/>
                    <a:pt x="463" y="63"/>
                    <a:pt x="463" y="69"/>
                  </a:cubicBezTo>
                  <a:cubicBezTo>
                    <a:pt x="461" y="69"/>
                    <a:pt x="462" y="67"/>
                    <a:pt x="461" y="66"/>
                  </a:cubicBezTo>
                  <a:cubicBezTo>
                    <a:pt x="458" y="66"/>
                    <a:pt x="459" y="71"/>
                    <a:pt x="454" y="70"/>
                  </a:cubicBezTo>
                  <a:cubicBezTo>
                    <a:pt x="455" y="72"/>
                    <a:pt x="457" y="71"/>
                    <a:pt x="457" y="73"/>
                  </a:cubicBezTo>
                  <a:cubicBezTo>
                    <a:pt x="457" y="75"/>
                    <a:pt x="455" y="76"/>
                    <a:pt x="456" y="78"/>
                  </a:cubicBezTo>
                  <a:cubicBezTo>
                    <a:pt x="452" y="75"/>
                    <a:pt x="448" y="84"/>
                    <a:pt x="447" y="83"/>
                  </a:cubicBezTo>
                  <a:cubicBezTo>
                    <a:pt x="446" y="82"/>
                    <a:pt x="445" y="81"/>
                    <a:pt x="444" y="85"/>
                  </a:cubicBezTo>
                  <a:cubicBezTo>
                    <a:pt x="439" y="85"/>
                    <a:pt x="439" y="85"/>
                    <a:pt x="439" y="85"/>
                  </a:cubicBezTo>
                  <a:cubicBezTo>
                    <a:pt x="437" y="86"/>
                    <a:pt x="438" y="89"/>
                    <a:pt x="437" y="91"/>
                  </a:cubicBezTo>
                  <a:cubicBezTo>
                    <a:pt x="436" y="89"/>
                    <a:pt x="435" y="90"/>
                    <a:pt x="435" y="92"/>
                  </a:cubicBezTo>
                  <a:cubicBezTo>
                    <a:pt x="432" y="90"/>
                    <a:pt x="431" y="92"/>
                    <a:pt x="428" y="92"/>
                  </a:cubicBezTo>
                  <a:cubicBezTo>
                    <a:pt x="429" y="94"/>
                    <a:pt x="429" y="96"/>
                    <a:pt x="429" y="98"/>
                  </a:cubicBezTo>
                  <a:cubicBezTo>
                    <a:pt x="426" y="95"/>
                    <a:pt x="427" y="99"/>
                    <a:pt x="425" y="102"/>
                  </a:cubicBezTo>
                  <a:cubicBezTo>
                    <a:pt x="423" y="105"/>
                    <a:pt x="419" y="108"/>
                    <a:pt x="419" y="115"/>
                  </a:cubicBezTo>
                  <a:cubicBezTo>
                    <a:pt x="416" y="117"/>
                    <a:pt x="415" y="121"/>
                    <a:pt x="412" y="123"/>
                  </a:cubicBezTo>
                  <a:cubicBezTo>
                    <a:pt x="412" y="126"/>
                    <a:pt x="414" y="123"/>
                    <a:pt x="414" y="123"/>
                  </a:cubicBezTo>
                  <a:cubicBezTo>
                    <a:pt x="415" y="123"/>
                    <a:pt x="414" y="124"/>
                    <a:pt x="415" y="125"/>
                  </a:cubicBezTo>
                  <a:cubicBezTo>
                    <a:pt x="416" y="125"/>
                    <a:pt x="417" y="127"/>
                    <a:pt x="418" y="127"/>
                  </a:cubicBezTo>
                  <a:cubicBezTo>
                    <a:pt x="419" y="128"/>
                    <a:pt x="420" y="125"/>
                    <a:pt x="423" y="127"/>
                  </a:cubicBezTo>
                  <a:cubicBezTo>
                    <a:pt x="424" y="128"/>
                    <a:pt x="425" y="129"/>
                    <a:pt x="426" y="129"/>
                  </a:cubicBezTo>
                  <a:cubicBezTo>
                    <a:pt x="426" y="135"/>
                    <a:pt x="426" y="135"/>
                    <a:pt x="426" y="135"/>
                  </a:cubicBezTo>
                  <a:cubicBezTo>
                    <a:pt x="427" y="136"/>
                    <a:pt x="429" y="135"/>
                    <a:pt x="429" y="137"/>
                  </a:cubicBezTo>
                  <a:cubicBezTo>
                    <a:pt x="430" y="139"/>
                    <a:pt x="432" y="139"/>
                    <a:pt x="432" y="142"/>
                  </a:cubicBezTo>
                  <a:cubicBezTo>
                    <a:pt x="439" y="141"/>
                    <a:pt x="444" y="143"/>
                    <a:pt x="449" y="142"/>
                  </a:cubicBezTo>
                  <a:cubicBezTo>
                    <a:pt x="449" y="146"/>
                    <a:pt x="455" y="145"/>
                    <a:pt x="458" y="149"/>
                  </a:cubicBezTo>
                  <a:cubicBezTo>
                    <a:pt x="459" y="149"/>
                    <a:pt x="460" y="148"/>
                    <a:pt x="460" y="150"/>
                  </a:cubicBezTo>
                  <a:cubicBezTo>
                    <a:pt x="460" y="152"/>
                    <a:pt x="461" y="150"/>
                    <a:pt x="461" y="150"/>
                  </a:cubicBezTo>
                  <a:cubicBezTo>
                    <a:pt x="463" y="150"/>
                    <a:pt x="463" y="152"/>
                    <a:pt x="464" y="153"/>
                  </a:cubicBezTo>
                  <a:cubicBezTo>
                    <a:pt x="466" y="154"/>
                    <a:pt x="469" y="152"/>
                    <a:pt x="468" y="156"/>
                  </a:cubicBezTo>
                  <a:cubicBezTo>
                    <a:pt x="476" y="155"/>
                    <a:pt x="480" y="158"/>
                    <a:pt x="486" y="158"/>
                  </a:cubicBezTo>
                  <a:cubicBezTo>
                    <a:pt x="487" y="163"/>
                    <a:pt x="485" y="167"/>
                    <a:pt x="488" y="170"/>
                  </a:cubicBezTo>
                  <a:cubicBezTo>
                    <a:pt x="488" y="169"/>
                    <a:pt x="489" y="172"/>
                    <a:pt x="489" y="171"/>
                  </a:cubicBezTo>
                  <a:cubicBezTo>
                    <a:pt x="490" y="172"/>
                    <a:pt x="488" y="174"/>
                    <a:pt x="488" y="174"/>
                  </a:cubicBezTo>
                  <a:cubicBezTo>
                    <a:pt x="489" y="175"/>
                    <a:pt x="490" y="174"/>
                    <a:pt x="491" y="175"/>
                  </a:cubicBezTo>
                  <a:cubicBezTo>
                    <a:pt x="491" y="176"/>
                    <a:pt x="488" y="179"/>
                    <a:pt x="492" y="178"/>
                  </a:cubicBezTo>
                  <a:cubicBezTo>
                    <a:pt x="491" y="179"/>
                    <a:pt x="491" y="180"/>
                    <a:pt x="491" y="182"/>
                  </a:cubicBezTo>
                  <a:cubicBezTo>
                    <a:pt x="491" y="184"/>
                    <a:pt x="492" y="183"/>
                    <a:pt x="492" y="182"/>
                  </a:cubicBezTo>
                  <a:cubicBezTo>
                    <a:pt x="494" y="182"/>
                    <a:pt x="493" y="184"/>
                    <a:pt x="493" y="185"/>
                  </a:cubicBezTo>
                  <a:cubicBezTo>
                    <a:pt x="494" y="185"/>
                    <a:pt x="496" y="185"/>
                    <a:pt x="496" y="185"/>
                  </a:cubicBezTo>
                  <a:cubicBezTo>
                    <a:pt x="498" y="187"/>
                    <a:pt x="503" y="187"/>
                    <a:pt x="508" y="185"/>
                  </a:cubicBezTo>
                  <a:cubicBezTo>
                    <a:pt x="509" y="179"/>
                    <a:pt x="509" y="177"/>
                    <a:pt x="508" y="171"/>
                  </a:cubicBezTo>
                  <a:cubicBezTo>
                    <a:pt x="508" y="169"/>
                    <a:pt x="505" y="170"/>
                    <a:pt x="505" y="170"/>
                  </a:cubicBezTo>
                  <a:cubicBezTo>
                    <a:pt x="503" y="167"/>
                    <a:pt x="507" y="162"/>
                    <a:pt x="502" y="164"/>
                  </a:cubicBezTo>
                  <a:cubicBezTo>
                    <a:pt x="503" y="163"/>
                    <a:pt x="505" y="163"/>
                    <a:pt x="505" y="160"/>
                  </a:cubicBezTo>
                  <a:cubicBezTo>
                    <a:pt x="511" y="161"/>
                    <a:pt x="510" y="157"/>
                    <a:pt x="515" y="157"/>
                  </a:cubicBezTo>
                  <a:cubicBezTo>
                    <a:pt x="517" y="157"/>
                    <a:pt x="515" y="154"/>
                    <a:pt x="516" y="153"/>
                  </a:cubicBezTo>
                  <a:cubicBezTo>
                    <a:pt x="516" y="153"/>
                    <a:pt x="520" y="155"/>
                    <a:pt x="520" y="153"/>
                  </a:cubicBezTo>
                  <a:cubicBezTo>
                    <a:pt x="517" y="147"/>
                    <a:pt x="522" y="141"/>
                    <a:pt x="519" y="137"/>
                  </a:cubicBezTo>
                  <a:cubicBezTo>
                    <a:pt x="519" y="135"/>
                    <a:pt x="517" y="137"/>
                    <a:pt x="517" y="137"/>
                  </a:cubicBezTo>
                  <a:cubicBezTo>
                    <a:pt x="515" y="136"/>
                    <a:pt x="518" y="132"/>
                    <a:pt x="513" y="133"/>
                  </a:cubicBezTo>
                  <a:cubicBezTo>
                    <a:pt x="513" y="131"/>
                    <a:pt x="511" y="130"/>
                    <a:pt x="512" y="127"/>
                  </a:cubicBezTo>
                  <a:cubicBezTo>
                    <a:pt x="511" y="124"/>
                    <a:pt x="513" y="123"/>
                    <a:pt x="516" y="123"/>
                  </a:cubicBezTo>
                  <a:cubicBezTo>
                    <a:pt x="513" y="122"/>
                    <a:pt x="518" y="114"/>
                    <a:pt x="512" y="113"/>
                  </a:cubicBezTo>
                  <a:cubicBezTo>
                    <a:pt x="513" y="112"/>
                    <a:pt x="513" y="111"/>
                    <a:pt x="513" y="109"/>
                  </a:cubicBezTo>
                  <a:cubicBezTo>
                    <a:pt x="513" y="110"/>
                    <a:pt x="512" y="109"/>
                    <a:pt x="512" y="108"/>
                  </a:cubicBezTo>
                  <a:cubicBezTo>
                    <a:pt x="512" y="108"/>
                    <a:pt x="513" y="108"/>
                    <a:pt x="513" y="106"/>
                  </a:cubicBezTo>
                  <a:cubicBezTo>
                    <a:pt x="513" y="105"/>
                    <a:pt x="512" y="105"/>
                    <a:pt x="512" y="104"/>
                  </a:cubicBezTo>
                  <a:cubicBezTo>
                    <a:pt x="512" y="102"/>
                    <a:pt x="515" y="99"/>
                    <a:pt x="512" y="98"/>
                  </a:cubicBezTo>
                  <a:cubicBezTo>
                    <a:pt x="512" y="96"/>
                    <a:pt x="523" y="95"/>
                    <a:pt x="522" y="99"/>
                  </a:cubicBezTo>
                  <a:cubicBezTo>
                    <a:pt x="527" y="99"/>
                    <a:pt x="535" y="101"/>
                    <a:pt x="537" y="97"/>
                  </a:cubicBezTo>
                  <a:cubicBezTo>
                    <a:pt x="540" y="101"/>
                    <a:pt x="547" y="100"/>
                    <a:pt x="547" y="108"/>
                  </a:cubicBezTo>
                  <a:cubicBezTo>
                    <a:pt x="558" y="108"/>
                    <a:pt x="558" y="108"/>
                    <a:pt x="558" y="108"/>
                  </a:cubicBezTo>
                  <a:cubicBezTo>
                    <a:pt x="558" y="110"/>
                    <a:pt x="559" y="110"/>
                    <a:pt x="561" y="111"/>
                  </a:cubicBezTo>
                  <a:cubicBezTo>
                    <a:pt x="561" y="113"/>
                    <a:pt x="560" y="116"/>
                    <a:pt x="561" y="119"/>
                  </a:cubicBezTo>
                  <a:cubicBezTo>
                    <a:pt x="561" y="122"/>
                    <a:pt x="565" y="125"/>
                    <a:pt x="562" y="126"/>
                  </a:cubicBezTo>
                  <a:cubicBezTo>
                    <a:pt x="562" y="128"/>
                    <a:pt x="565" y="127"/>
                    <a:pt x="566" y="127"/>
                  </a:cubicBezTo>
                  <a:cubicBezTo>
                    <a:pt x="566" y="132"/>
                    <a:pt x="572" y="129"/>
                    <a:pt x="568" y="133"/>
                  </a:cubicBezTo>
                  <a:cubicBezTo>
                    <a:pt x="574" y="134"/>
                    <a:pt x="575" y="131"/>
                    <a:pt x="580" y="132"/>
                  </a:cubicBezTo>
                  <a:cubicBezTo>
                    <a:pt x="581" y="130"/>
                    <a:pt x="580" y="129"/>
                    <a:pt x="579" y="129"/>
                  </a:cubicBezTo>
                  <a:cubicBezTo>
                    <a:pt x="580" y="126"/>
                    <a:pt x="581" y="126"/>
                    <a:pt x="583" y="127"/>
                  </a:cubicBezTo>
                  <a:cubicBezTo>
                    <a:pt x="582" y="123"/>
                    <a:pt x="586" y="123"/>
                    <a:pt x="588" y="122"/>
                  </a:cubicBezTo>
                  <a:cubicBezTo>
                    <a:pt x="588" y="121"/>
                    <a:pt x="586" y="121"/>
                    <a:pt x="586" y="120"/>
                  </a:cubicBezTo>
                  <a:cubicBezTo>
                    <a:pt x="586" y="119"/>
                    <a:pt x="589" y="118"/>
                    <a:pt x="592" y="118"/>
                  </a:cubicBezTo>
                  <a:cubicBezTo>
                    <a:pt x="589" y="121"/>
                    <a:pt x="591" y="121"/>
                    <a:pt x="595" y="125"/>
                  </a:cubicBezTo>
                  <a:cubicBezTo>
                    <a:pt x="596" y="127"/>
                    <a:pt x="598" y="130"/>
                    <a:pt x="603" y="130"/>
                  </a:cubicBezTo>
                  <a:cubicBezTo>
                    <a:pt x="603" y="132"/>
                    <a:pt x="600" y="131"/>
                    <a:pt x="600" y="133"/>
                  </a:cubicBezTo>
                  <a:cubicBezTo>
                    <a:pt x="601" y="135"/>
                    <a:pt x="603" y="135"/>
                    <a:pt x="603" y="137"/>
                  </a:cubicBezTo>
                  <a:cubicBezTo>
                    <a:pt x="605" y="138"/>
                    <a:pt x="604" y="135"/>
                    <a:pt x="604" y="135"/>
                  </a:cubicBezTo>
                  <a:cubicBezTo>
                    <a:pt x="608" y="133"/>
                    <a:pt x="603" y="140"/>
                    <a:pt x="609" y="139"/>
                  </a:cubicBezTo>
                  <a:cubicBezTo>
                    <a:pt x="606" y="142"/>
                    <a:pt x="610" y="144"/>
                    <a:pt x="606" y="147"/>
                  </a:cubicBezTo>
                  <a:cubicBezTo>
                    <a:pt x="606" y="150"/>
                    <a:pt x="610" y="149"/>
                    <a:pt x="611" y="150"/>
                  </a:cubicBezTo>
                  <a:cubicBezTo>
                    <a:pt x="612" y="150"/>
                    <a:pt x="609" y="152"/>
                    <a:pt x="610" y="153"/>
                  </a:cubicBezTo>
                  <a:cubicBezTo>
                    <a:pt x="611" y="153"/>
                    <a:pt x="613" y="154"/>
                    <a:pt x="614" y="154"/>
                  </a:cubicBezTo>
                  <a:cubicBezTo>
                    <a:pt x="615" y="155"/>
                    <a:pt x="616" y="156"/>
                    <a:pt x="617" y="157"/>
                  </a:cubicBezTo>
                  <a:cubicBezTo>
                    <a:pt x="619" y="158"/>
                    <a:pt x="622" y="159"/>
                    <a:pt x="624" y="161"/>
                  </a:cubicBezTo>
                  <a:cubicBezTo>
                    <a:pt x="626" y="162"/>
                    <a:pt x="627" y="156"/>
                    <a:pt x="628" y="160"/>
                  </a:cubicBezTo>
                  <a:cubicBezTo>
                    <a:pt x="628" y="164"/>
                    <a:pt x="625" y="164"/>
                    <a:pt x="621" y="164"/>
                  </a:cubicBezTo>
                  <a:cubicBezTo>
                    <a:pt x="624" y="167"/>
                    <a:pt x="628" y="168"/>
                    <a:pt x="632" y="168"/>
                  </a:cubicBezTo>
                  <a:cubicBezTo>
                    <a:pt x="632" y="171"/>
                    <a:pt x="633" y="171"/>
                    <a:pt x="635" y="171"/>
                  </a:cubicBezTo>
                  <a:cubicBezTo>
                    <a:pt x="635" y="174"/>
                    <a:pt x="635" y="175"/>
                    <a:pt x="638" y="175"/>
                  </a:cubicBezTo>
                  <a:cubicBezTo>
                    <a:pt x="637" y="177"/>
                    <a:pt x="636" y="179"/>
                    <a:pt x="637" y="182"/>
                  </a:cubicBezTo>
                  <a:cubicBezTo>
                    <a:pt x="634" y="183"/>
                    <a:pt x="631" y="183"/>
                    <a:pt x="628" y="185"/>
                  </a:cubicBezTo>
                  <a:cubicBezTo>
                    <a:pt x="627" y="186"/>
                    <a:pt x="628" y="186"/>
                    <a:pt x="627" y="186"/>
                  </a:cubicBezTo>
                  <a:cubicBezTo>
                    <a:pt x="625" y="186"/>
                    <a:pt x="624" y="186"/>
                    <a:pt x="624" y="188"/>
                  </a:cubicBezTo>
                  <a:cubicBezTo>
                    <a:pt x="624" y="190"/>
                    <a:pt x="621" y="188"/>
                    <a:pt x="621" y="188"/>
                  </a:cubicBezTo>
                  <a:cubicBezTo>
                    <a:pt x="621" y="188"/>
                    <a:pt x="619" y="190"/>
                    <a:pt x="618" y="191"/>
                  </a:cubicBezTo>
                  <a:cubicBezTo>
                    <a:pt x="618" y="191"/>
                    <a:pt x="618" y="194"/>
                    <a:pt x="617" y="195"/>
                  </a:cubicBezTo>
                  <a:cubicBezTo>
                    <a:pt x="616" y="196"/>
                    <a:pt x="611" y="195"/>
                    <a:pt x="614" y="196"/>
                  </a:cubicBezTo>
                  <a:cubicBezTo>
                    <a:pt x="613" y="199"/>
                    <a:pt x="608" y="198"/>
                    <a:pt x="606" y="198"/>
                  </a:cubicBezTo>
                  <a:cubicBezTo>
                    <a:pt x="603" y="198"/>
                    <a:pt x="600" y="198"/>
                    <a:pt x="597" y="198"/>
                  </a:cubicBezTo>
                  <a:cubicBezTo>
                    <a:pt x="595" y="198"/>
                    <a:pt x="595" y="197"/>
                    <a:pt x="593" y="196"/>
                  </a:cubicBezTo>
                  <a:cubicBezTo>
                    <a:pt x="587" y="195"/>
                    <a:pt x="581" y="197"/>
                    <a:pt x="575" y="198"/>
                  </a:cubicBezTo>
                  <a:cubicBezTo>
                    <a:pt x="570" y="200"/>
                    <a:pt x="568" y="205"/>
                    <a:pt x="562" y="206"/>
                  </a:cubicBezTo>
                  <a:cubicBezTo>
                    <a:pt x="565" y="209"/>
                    <a:pt x="560" y="210"/>
                    <a:pt x="558" y="212"/>
                  </a:cubicBezTo>
                  <a:cubicBezTo>
                    <a:pt x="559" y="213"/>
                    <a:pt x="560" y="214"/>
                    <a:pt x="559" y="216"/>
                  </a:cubicBezTo>
                  <a:cubicBezTo>
                    <a:pt x="562" y="215"/>
                    <a:pt x="562" y="212"/>
                    <a:pt x="564" y="210"/>
                  </a:cubicBezTo>
                  <a:cubicBezTo>
                    <a:pt x="565" y="209"/>
                    <a:pt x="569" y="210"/>
                    <a:pt x="569" y="207"/>
                  </a:cubicBezTo>
                  <a:cubicBezTo>
                    <a:pt x="570" y="203"/>
                    <a:pt x="572" y="211"/>
                    <a:pt x="572" y="205"/>
                  </a:cubicBezTo>
                  <a:cubicBezTo>
                    <a:pt x="574" y="204"/>
                    <a:pt x="575" y="206"/>
                    <a:pt x="575" y="206"/>
                  </a:cubicBezTo>
                  <a:cubicBezTo>
                    <a:pt x="576" y="206"/>
                    <a:pt x="576" y="203"/>
                    <a:pt x="576" y="203"/>
                  </a:cubicBezTo>
                  <a:cubicBezTo>
                    <a:pt x="579" y="203"/>
                    <a:pt x="582" y="204"/>
                    <a:pt x="586" y="203"/>
                  </a:cubicBezTo>
                  <a:cubicBezTo>
                    <a:pt x="586" y="205"/>
                    <a:pt x="588" y="204"/>
                    <a:pt x="588" y="203"/>
                  </a:cubicBezTo>
                  <a:cubicBezTo>
                    <a:pt x="590" y="203"/>
                    <a:pt x="590" y="211"/>
                    <a:pt x="586" y="209"/>
                  </a:cubicBezTo>
                  <a:cubicBezTo>
                    <a:pt x="589" y="212"/>
                    <a:pt x="584" y="213"/>
                    <a:pt x="585" y="219"/>
                  </a:cubicBezTo>
                  <a:cubicBezTo>
                    <a:pt x="585" y="220"/>
                    <a:pt x="586" y="221"/>
                    <a:pt x="586" y="223"/>
                  </a:cubicBezTo>
                  <a:cubicBezTo>
                    <a:pt x="587" y="222"/>
                    <a:pt x="589" y="221"/>
                    <a:pt x="589" y="223"/>
                  </a:cubicBezTo>
                  <a:cubicBezTo>
                    <a:pt x="589" y="225"/>
                    <a:pt x="591" y="224"/>
                    <a:pt x="592" y="224"/>
                  </a:cubicBezTo>
                  <a:cubicBezTo>
                    <a:pt x="592" y="225"/>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6"/>
                  </a:cubicBezTo>
                  <a:cubicBezTo>
                    <a:pt x="606" y="225"/>
                    <a:pt x="608" y="226"/>
                    <a:pt x="609" y="226"/>
                  </a:cubicBezTo>
                  <a:cubicBezTo>
                    <a:pt x="609" y="225"/>
                    <a:pt x="608" y="223"/>
                    <a:pt x="609" y="221"/>
                  </a:cubicBezTo>
                  <a:cubicBezTo>
                    <a:pt x="611" y="221"/>
                    <a:pt x="611" y="223"/>
                    <a:pt x="611" y="224"/>
                  </a:cubicBezTo>
                  <a:cubicBezTo>
                    <a:pt x="612" y="226"/>
                    <a:pt x="616" y="225"/>
                    <a:pt x="614" y="230"/>
                  </a:cubicBezTo>
                  <a:cubicBezTo>
                    <a:pt x="612" y="231"/>
                    <a:pt x="612" y="228"/>
                    <a:pt x="610" y="228"/>
                  </a:cubicBezTo>
                  <a:cubicBezTo>
                    <a:pt x="608" y="229"/>
                    <a:pt x="608" y="232"/>
                    <a:pt x="606" y="233"/>
                  </a:cubicBezTo>
                  <a:cubicBezTo>
                    <a:pt x="605" y="233"/>
                    <a:pt x="603" y="232"/>
                    <a:pt x="602" y="233"/>
                  </a:cubicBezTo>
                  <a:cubicBezTo>
                    <a:pt x="599" y="233"/>
                    <a:pt x="600" y="236"/>
                    <a:pt x="595" y="236"/>
                  </a:cubicBezTo>
                  <a:cubicBezTo>
                    <a:pt x="592" y="235"/>
                    <a:pt x="593" y="239"/>
                    <a:pt x="592" y="240"/>
                  </a:cubicBezTo>
                  <a:cubicBezTo>
                    <a:pt x="591" y="240"/>
                    <a:pt x="590" y="239"/>
                    <a:pt x="590" y="238"/>
                  </a:cubicBezTo>
                  <a:cubicBezTo>
                    <a:pt x="588" y="240"/>
                    <a:pt x="588" y="243"/>
                    <a:pt x="583" y="243"/>
                  </a:cubicBezTo>
                  <a:cubicBezTo>
                    <a:pt x="586" y="240"/>
                    <a:pt x="583" y="241"/>
                    <a:pt x="583" y="237"/>
                  </a:cubicBezTo>
                  <a:cubicBezTo>
                    <a:pt x="586" y="236"/>
                    <a:pt x="587" y="232"/>
                    <a:pt x="590" y="236"/>
                  </a:cubicBezTo>
                  <a:cubicBezTo>
                    <a:pt x="592" y="231"/>
                    <a:pt x="588" y="231"/>
                    <a:pt x="586" y="230"/>
                  </a:cubicBezTo>
                  <a:cubicBezTo>
                    <a:pt x="583" y="229"/>
                    <a:pt x="581" y="234"/>
                    <a:pt x="578" y="234"/>
                  </a:cubicBezTo>
                  <a:cubicBezTo>
                    <a:pt x="578" y="234"/>
                    <a:pt x="574" y="235"/>
                    <a:pt x="573" y="236"/>
                  </a:cubicBezTo>
                  <a:cubicBezTo>
                    <a:pt x="572" y="236"/>
                    <a:pt x="572" y="237"/>
                    <a:pt x="572" y="238"/>
                  </a:cubicBezTo>
                  <a:cubicBezTo>
                    <a:pt x="564" y="237"/>
                    <a:pt x="565" y="242"/>
                    <a:pt x="558" y="240"/>
                  </a:cubicBezTo>
                  <a:cubicBezTo>
                    <a:pt x="561" y="242"/>
                    <a:pt x="562" y="243"/>
                    <a:pt x="555" y="243"/>
                  </a:cubicBezTo>
                  <a:cubicBezTo>
                    <a:pt x="552" y="245"/>
                    <a:pt x="551" y="252"/>
                    <a:pt x="555" y="254"/>
                  </a:cubicBezTo>
                  <a:cubicBezTo>
                    <a:pt x="555" y="257"/>
                    <a:pt x="551" y="256"/>
                    <a:pt x="552" y="259"/>
                  </a:cubicBezTo>
                  <a:cubicBezTo>
                    <a:pt x="551" y="260"/>
                    <a:pt x="549" y="259"/>
                    <a:pt x="548" y="259"/>
                  </a:cubicBezTo>
                  <a:cubicBezTo>
                    <a:pt x="547" y="260"/>
                    <a:pt x="547" y="262"/>
                    <a:pt x="545" y="262"/>
                  </a:cubicBezTo>
                  <a:cubicBezTo>
                    <a:pt x="543" y="264"/>
                    <a:pt x="539" y="262"/>
                    <a:pt x="537" y="265"/>
                  </a:cubicBezTo>
                  <a:cubicBezTo>
                    <a:pt x="536" y="266"/>
                    <a:pt x="535" y="267"/>
                    <a:pt x="534" y="268"/>
                  </a:cubicBezTo>
                  <a:cubicBezTo>
                    <a:pt x="533" y="270"/>
                    <a:pt x="532" y="272"/>
                    <a:pt x="530" y="275"/>
                  </a:cubicBezTo>
                  <a:cubicBezTo>
                    <a:pt x="529" y="276"/>
                    <a:pt x="526" y="277"/>
                    <a:pt x="527" y="282"/>
                  </a:cubicBezTo>
                  <a:cubicBezTo>
                    <a:pt x="524" y="281"/>
                    <a:pt x="524" y="278"/>
                    <a:pt x="522" y="278"/>
                  </a:cubicBezTo>
                  <a:cubicBezTo>
                    <a:pt x="520" y="278"/>
                    <a:pt x="521" y="280"/>
                    <a:pt x="519" y="280"/>
                  </a:cubicBezTo>
                  <a:cubicBezTo>
                    <a:pt x="524" y="286"/>
                    <a:pt x="524" y="291"/>
                    <a:pt x="524" y="299"/>
                  </a:cubicBezTo>
                  <a:cubicBezTo>
                    <a:pt x="521" y="297"/>
                    <a:pt x="522" y="301"/>
                    <a:pt x="522" y="301"/>
                  </a:cubicBezTo>
                  <a:cubicBezTo>
                    <a:pt x="521" y="302"/>
                    <a:pt x="519" y="301"/>
                    <a:pt x="519" y="301"/>
                  </a:cubicBezTo>
                  <a:cubicBezTo>
                    <a:pt x="518" y="303"/>
                    <a:pt x="517" y="303"/>
                    <a:pt x="516" y="304"/>
                  </a:cubicBezTo>
                  <a:cubicBezTo>
                    <a:pt x="514" y="305"/>
                    <a:pt x="513" y="308"/>
                    <a:pt x="512" y="308"/>
                  </a:cubicBezTo>
                  <a:cubicBezTo>
                    <a:pt x="510" y="310"/>
                    <a:pt x="507" y="308"/>
                    <a:pt x="506" y="310"/>
                  </a:cubicBezTo>
                  <a:cubicBezTo>
                    <a:pt x="503" y="311"/>
                    <a:pt x="502" y="314"/>
                    <a:pt x="501" y="317"/>
                  </a:cubicBezTo>
                  <a:cubicBezTo>
                    <a:pt x="497" y="317"/>
                    <a:pt x="497" y="321"/>
                    <a:pt x="493" y="321"/>
                  </a:cubicBezTo>
                  <a:cubicBezTo>
                    <a:pt x="495" y="326"/>
                    <a:pt x="490" y="336"/>
                    <a:pt x="496" y="337"/>
                  </a:cubicBezTo>
                  <a:cubicBezTo>
                    <a:pt x="493" y="342"/>
                    <a:pt x="499" y="342"/>
                    <a:pt x="498" y="349"/>
                  </a:cubicBezTo>
                  <a:cubicBezTo>
                    <a:pt x="498" y="351"/>
                    <a:pt x="499" y="350"/>
                    <a:pt x="501" y="351"/>
                  </a:cubicBezTo>
                  <a:cubicBezTo>
                    <a:pt x="499" y="355"/>
                    <a:pt x="501" y="355"/>
                    <a:pt x="501" y="360"/>
                  </a:cubicBezTo>
                  <a:cubicBezTo>
                    <a:pt x="498" y="361"/>
                    <a:pt x="496" y="361"/>
                    <a:pt x="495" y="363"/>
                  </a:cubicBezTo>
                  <a:cubicBezTo>
                    <a:pt x="493" y="363"/>
                    <a:pt x="494" y="360"/>
                    <a:pt x="493" y="359"/>
                  </a:cubicBezTo>
                  <a:cubicBezTo>
                    <a:pt x="493" y="358"/>
                    <a:pt x="491" y="359"/>
                    <a:pt x="489" y="358"/>
                  </a:cubicBezTo>
                  <a:cubicBezTo>
                    <a:pt x="488" y="357"/>
                    <a:pt x="489" y="354"/>
                    <a:pt x="486" y="355"/>
                  </a:cubicBezTo>
                  <a:cubicBezTo>
                    <a:pt x="487" y="351"/>
                    <a:pt x="489" y="348"/>
                    <a:pt x="484" y="348"/>
                  </a:cubicBezTo>
                  <a:cubicBezTo>
                    <a:pt x="486" y="341"/>
                    <a:pt x="483" y="341"/>
                    <a:pt x="482" y="335"/>
                  </a:cubicBezTo>
                  <a:cubicBezTo>
                    <a:pt x="481" y="335"/>
                    <a:pt x="481" y="337"/>
                    <a:pt x="479" y="337"/>
                  </a:cubicBezTo>
                  <a:cubicBezTo>
                    <a:pt x="479" y="334"/>
                    <a:pt x="479" y="334"/>
                    <a:pt x="479" y="334"/>
                  </a:cubicBezTo>
                  <a:cubicBezTo>
                    <a:pt x="477" y="334"/>
                    <a:pt x="470" y="336"/>
                    <a:pt x="468" y="334"/>
                  </a:cubicBezTo>
                  <a:cubicBezTo>
                    <a:pt x="467" y="333"/>
                    <a:pt x="467" y="331"/>
                    <a:pt x="465" y="331"/>
                  </a:cubicBezTo>
                  <a:cubicBezTo>
                    <a:pt x="464" y="331"/>
                    <a:pt x="462" y="333"/>
                    <a:pt x="460" y="332"/>
                  </a:cubicBezTo>
                  <a:cubicBezTo>
                    <a:pt x="460" y="332"/>
                    <a:pt x="465" y="327"/>
                    <a:pt x="460" y="329"/>
                  </a:cubicBezTo>
                  <a:cubicBezTo>
                    <a:pt x="459" y="330"/>
                    <a:pt x="460" y="331"/>
                    <a:pt x="458" y="331"/>
                  </a:cubicBezTo>
                  <a:cubicBezTo>
                    <a:pt x="455" y="331"/>
                    <a:pt x="449" y="331"/>
                    <a:pt x="446" y="329"/>
                  </a:cubicBezTo>
                  <a:cubicBezTo>
                    <a:pt x="443" y="329"/>
                    <a:pt x="445" y="334"/>
                    <a:pt x="444" y="337"/>
                  </a:cubicBezTo>
                  <a:cubicBezTo>
                    <a:pt x="437" y="335"/>
                    <a:pt x="428" y="335"/>
                    <a:pt x="419" y="334"/>
                  </a:cubicBezTo>
                  <a:cubicBezTo>
                    <a:pt x="418" y="334"/>
                    <a:pt x="418" y="335"/>
                    <a:pt x="416" y="335"/>
                  </a:cubicBezTo>
                  <a:cubicBezTo>
                    <a:pt x="415" y="335"/>
                    <a:pt x="415" y="338"/>
                    <a:pt x="414" y="338"/>
                  </a:cubicBezTo>
                  <a:cubicBezTo>
                    <a:pt x="412" y="338"/>
                    <a:pt x="412" y="340"/>
                    <a:pt x="412" y="341"/>
                  </a:cubicBezTo>
                  <a:cubicBezTo>
                    <a:pt x="410" y="341"/>
                    <a:pt x="408" y="340"/>
                    <a:pt x="407" y="341"/>
                  </a:cubicBezTo>
                  <a:cubicBezTo>
                    <a:pt x="405" y="341"/>
                    <a:pt x="405" y="344"/>
                    <a:pt x="402" y="344"/>
                  </a:cubicBezTo>
                  <a:cubicBezTo>
                    <a:pt x="403" y="346"/>
                    <a:pt x="401" y="353"/>
                    <a:pt x="404" y="353"/>
                  </a:cubicBezTo>
                  <a:cubicBezTo>
                    <a:pt x="402" y="355"/>
                    <a:pt x="401" y="358"/>
                    <a:pt x="400" y="359"/>
                  </a:cubicBezTo>
                  <a:cubicBezTo>
                    <a:pt x="400" y="363"/>
                    <a:pt x="399" y="367"/>
                    <a:pt x="400" y="370"/>
                  </a:cubicBezTo>
                  <a:cubicBezTo>
                    <a:pt x="400" y="372"/>
                    <a:pt x="401" y="373"/>
                    <a:pt x="401" y="374"/>
                  </a:cubicBezTo>
                  <a:cubicBezTo>
                    <a:pt x="401" y="378"/>
                    <a:pt x="402" y="382"/>
                    <a:pt x="400" y="384"/>
                  </a:cubicBezTo>
                  <a:cubicBezTo>
                    <a:pt x="399" y="386"/>
                    <a:pt x="403" y="385"/>
                    <a:pt x="404" y="386"/>
                  </a:cubicBezTo>
                  <a:cubicBezTo>
                    <a:pt x="404" y="386"/>
                    <a:pt x="402" y="388"/>
                    <a:pt x="402" y="388"/>
                  </a:cubicBezTo>
                  <a:cubicBezTo>
                    <a:pt x="402" y="388"/>
                    <a:pt x="404" y="390"/>
                    <a:pt x="404" y="390"/>
                  </a:cubicBezTo>
                  <a:cubicBezTo>
                    <a:pt x="405" y="391"/>
                    <a:pt x="406" y="390"/>
                    <a:pt x="407" y="391"/>
                  </a:cubicBezTo>
                  <a:cubicBezTo>
                    <a:pt x="407" y="392"/>
                    <a:pt x="406" y="394"/>
                    <a:pt x="407" y="394"/>
                  </a:cubicBezTo>
                  <a:cubicBezTo>
                    <a:pt x="407" y="394"/>
                    <a:pt x="408" y="394"/>
                    <a:pt x="408" y="394"/>
                  </a:cubicBezTo>
                  <a:cubicBezTo>
                    <a:pt x="408" y="395"/>
                    <a:pt x="408" y="397"/>
                    <a:pt x="408" y="397"/>
                  </a:cubicBezTo>
                  <a:cubicBezTo>
                    <a:pt x="409" y="398"/>
                    <a:pt x="412" y="400"/>
                    <a:pt x="412" y="402"/>
                  </a:cubicBezTo>
                  <a:cubicBezTo>
                    <a:pt x="423" y="403"/>
                    <a:pt x="429" y="400"/>
                    <a:pt x="435" y="402"/>
                  </a:cubicBezTo>
                  <a:cubicBezTo>
                    <a:pt x="436" y="402"/>
                    <a:pt x="436" y="401"/>
                    <a:pt x="437" y="400"/>
                  </a:cubicBezTo>
                  <a:cubicBezTo>
                    <a:pt x="439" y="398"/>
                    <a:pt x="440" y="396"/>
                    <a:pt x="442" y="393"/>
                  </a:cubicBezTo>
                  <a:cubicBezTo>
                    <a:pt x="442" y="391"/>
                    <a:pt x="444" y="390"/>
                    <a:pt x="442" y="390"/>
                  </a:cubicBezTo>
                  <a:cubicBezTo>
                    <a:pt x="445" y="385"/>
                    <a:pt x="455" y="382"/>
                    <a:pt x="463" y="386"/>
                  </a:cubicBezTo>
                  <a:cubicBezTo>
                    <a:pt x="459" y="389"/>
                    <a:pt x="459" y="395"/>
                    <a:pt x="456" y="398"/>
                  </a:cubicBezTo>
                  <a:cubicBezTo>
                    <a:pt x="454" y="402"/>
                    <a:pt x="458" y="402"/>
                    <a:pt x="457" y="405"/>
                  </a:cubicBezTo>
                  <a:cubicBezTo>
                    <a:pt x="454" y="406"/>
                    <a:pt x="453" y="409"/>
                    <a:pt x="451" y="412"/>
                  </a:cubicBezTo>
                  <a:cubicBezTo>
                    <a:pt x="451" y="413"/>
                    <a:pt x="451" y="414"/>
                    <a:pt x="450" y="414"/>
                  </a:cubicBezTo>
                  <a:cubicBezTo>
                    <a:pt x="449" y="417"/>
                    <a:pt x="456" y="413"/>
                    <a:pt x="454" y="418"/>
                  </a:cubicBezTo>
                  <a:cubicBezTo>
                    <a:pt x="458" y="418"/>
                    <a:pt x="458" y="415"/>
                    <a:pt x="463" y="416"/>
                  </a:cubicBezTo>
                  <a:cubicBezTo>
                    <a:pt x="462" y="420"/>
                    <a:pt x="465" y="418"/>
                    <a:pt x="465" y="421"/>
                  </a:cubicBezTo>
                  <a:cubicBezTo>
                    <a:pt x="473" y="418"/>
                    <a:pt x="474" y="423"/>
                    <a:pt x="482" y="422"/>
                  </a:cubicBezTo>
                  <a:cubicBezTo>
                    <a:pt x="479" y="426"/>
                    <a:pt x="484" y="430"/>
                    <a:pt x="479" y="432"/>
                  </a:cubicBezTo>
                  <a:cubicBezTo>
                    <a:pt x="482" y="435"/>
                    <a:pt x="481" y="444"/>
                    <a:pt x="479" y="447"/>
                  </a:cubicBezTo>
                  <a:cubicBezTo>
                    <a:pt x="480" y="450"/>
                    <a:pt x="482" y="451"/>
                    <a:pt x="485" y="450"/>
                  </a:cubicBezTo>
                  <a:cubicBezTo>
                    <a:pt x="484" y="453"/>
                    <a:pt x="488" y="452"/>
                    <a:pt x="488" y="454"/>
                  </a:cubicBezTo>
                  <a:cubicBezTo>
                    <a:pt x="488" y="456"/>
                    <a:pt x="492" y="455"/>
                    <a:pt x="492" y="457"/>
                  </a:cubicBezTo>
                  <a:cubicBezTo>
                    <a:pt x="497" y="453"/>
                    <a:pt x="505" y="458"/>
                    <a:pt x="509" y="456"/>
                  </a:cubicBezTo>
                  <a:cubicBezTo>
                    <a:pt x="509" y="459"/>
                    <a:pt x="509" y="459"/>
                    <a:pt x="509" y="459"/>
                  </a:cubicBezTo>
                  <a:cubicBezTo>
                    <a:pt x="511" y="458"/>
                    <a:pt x="516" y="456"/>
                    <a:pt x="516" y="460"/>
                  </a:cubicBezTo>
                  <a:cubicBezTo>
                    <a:pt x="517" y="459"/>
                    <a:pt x="518" y="459"/>
                    <a:pt x="520" y="459"/>
                  </a:cubicBezTo>
                  <a:cubicBezTo>
                    <a:pt x="521" y="458"/>
                    <a:pt x="522" y="457"/>
                    <a:pt x="523" y="456"/>
                  </a:cubicBezTo>
                  <a:cubicBezTo>
                    <a:pt x="524" y="455"/>
                    <a:pt x="524" y="456"/>
                    <a:pt x="524" y="454"/>
                  </a:cubicBezTo>
                  <a:cubicBezTo>
                    <a:pt x="524" y="452"/>
                    <a:pt x="527" y="455"/>
                    <a:pt x="527" y="453"/>
                  </a:cubicBezTo>
                  <a:cubicBezTo>
                    <a:pt x="527" y="452"/>
                    <a:pt x="527" y="450"/>
                    <a:pt x="527" y="450"/>
                  </a:cubicBezTo>
                  <a:cubicBezTo>
                    <a:pt x="528" y="449"/>
                    <a:pt x="529" y="451"/>
                    <a:pt x="529" y="452"/>
                  </a:cubicBezTo>
                  <a:cubicBezTo>
                    <a:pt x="530" y="451"/>
                    <a:pt x="530" y="450"/>
                    <a:pt x="531" y="449"/>
                  </a:cubicBezTo>
                  <a:cubicBezTo>
                    <a:pt x="533" y="448"/>
                    <a:pt x="535" y="447"/>
                    <a:pt x="537" y="445"/>
                  </a:cubicBezTo>
                  <a:cubicBezTo>
                    <a:pt x="538" y="444"/>
                    <a:pt x="539" y="443"/>
                    <a:pt x="538" y="442"/>
                  </a:cubicBezTo>
                  <a:cubicBezTo>
                    <a:pt x="540" y="443"/>
                    <a:pt x="554" y="445"/>
                    <a:pt x="547" y="446"/>
                  </a:cubicBezTo>
                  <a:cubicBezTo>
                    <a:pt x="547" y="448"/>
                    <a:pt x="550" y="447"/>
                    <a:pt x="552" y="447"/>
                  </a:cubicBezTo>
                  <a:cubicBezTo>
                    <a:pt x="554" y="447"/>
                    <a:pt x="554" y="446"/>
                    <a:pt x="554" y="445"/>
                  </a:cubicBezTo>
                  <a:cubicBezTo>
                    <a:pt x="565" y="445"/>
                    <a:pt x="565" y="445"/>
                    <a:pt x="565" y="445"/>
                  </a:cubicBezTo>
                  <a:cubicBezTo>
                    <a:pt x="563" y="449"/>
                    <a:pt x="571" y="447"/>
                    <a:pt x="575" y="449"/>
                  </a:cubicBezTo>
                  <a:cubicBezTo>
                    <a:pt x="575" y="449"/>
                    <a:pt x="575" y="450"/>
                    <a:pt x="576" y="450"/>
                  </a:cubicBezTo>
                  <a:cubicBezTo>
                    <a:pt x="577" y="450"/>
                    <a:pt x="578" y="451"/>
                    <a:pt x="579" y="452"/>
                  </a:cubicBezTo>
                  <a:cubicBezTo>
                    <a:pt x="582" y="452"/>
                    <a:pt x="583" y="450"/>
                    <a:pt x="585" y="450"/>
                  </a:cubicBezTo>
                  <a:cubicBezTo>
                    <a:pt x="592" y="449"/>
                    <a:pt x="599" y="451"/>
                    <a:pt x="606" y="452"/>
                  </a:cubicBezTo>
                  <a:cubicBezTo>
                    <a:pt x="605" y="454"/>
                    <a:pt x="607" y="457"/>
                    <a:pt x="607" y="454"/>
                  </a:cubicBezTo>
                  <a:cubicBezTo>
                    <a:pt x="609" y="455"/>
                    <a:pt x="608" y="456"/>
                    <a:pt x="607" y="456"/>
                  </a:cubicBezTo>
                  <a:cubicBezTo>
                    <a:pt x="607" y="459"/>
                    <a:pt x="611" y="456"/>
                    <a:pt x="613" y="459"/>
                  </a:cubicBezTo>
                  <a:cubicBezTo>
                    <a:pt x="613" y="459"/>
                    <a:pt x="612" y="461"/>
                    <a:pt x="613" y="461"/>
                  </a:cubicBezTo>
                  <a:cubicBezTo>
                    <a:pt x="614" y="462"/>
                    <a:pt x="617" y="461"/>
                    <a:pt x="618" y="461"/>
                  </a:cubicBezTo>
                  <a:cubicBezTo>
                    <a:pt x="617" y="464"/>
                    <a:pt x="619" y="465"/>
                    <a:pt x="621" y="467"/>
                  </a:cubicBezTo>
                  <a:cubicBezTo>
                    <a:pt x="623" y="469"/>
                    <a:pt x="626" y="471"/>
                    <a:pt x="627" y="474"/>
                  </a:cubicBezTo>
                  <a:cubicBezTo>
                    <a:pt x="636" y="473"/>
                    <a:pt x="639" y="478"/>
                    <a:pt x="646" y="475"/>
                  </a:cubicBezTo>
                  <a:cubicBezTo>
                    <a:pt x="644" y="481"/>
                    <a:pt x="654" y="475"/>
                    <a:pt x="652" y="481"/>
                  </a:cubicBezTo>
                  <a:cubicBezTo>
                    <a:pt x="657" y="479"/>
                    <a:pt x="657" y="485"/>
                    <a:pt x="660" y="485"/>
                  </a:cubicBezTo>
                  <a:cubicBezTo>
                    <a:pt x="662" y="485"/>
                    <a:pt x="662" y="489"/>
                    <a:pt x="665" y="488"/>
                  </a:cubicBezTo>
                  <a:cubicBezTo>
                    <a:pt x="661" y="492"/>
                    <a:pt x="666" y="491"/>
                    <a:pt x="666" y="495"/>
                  </a:cubicBezTo>
                  <a:cubicBezTo>
                    <a:pt x="666" y="498"/>
                    <a:pt x="669" y="497"/>
                    <a:pt x="670" y="498"/>
                  </a:cubicBezTo>
                  <a:cubicBezTo>
                    <a:pt x="671" y="499"/>
                    <a:pt x="670" y="502"/>
                    <a:pt x="673" y="501"/>
                  </a:cubicBezTo>
                  <a:cubicBezTo>
                    <a:pt x="668" y="506"/>
                    <a:pt x="680" y="508"/>
                    <a:pt x="676" y="512"/>
                  </a:cubicBezTo>
                  <a:cubicBezTo>
                    <a:pt x="679" y="511"/>
                    <a:pt x="680" y="512"/>
                    <a:pt x="680" y="515"/>
                  </a:cubicBezTo>
                  <a:cubicBezTo>
                    <a:pt x="687" y="513"/>
                    <a:pt x="697" y="515"/>
                    <a:pt x="700" y="522"/>
                  </a:cubicBezTo>
                  <a:cubicBezTo>
                    <a:pt x="707" y="521"/>
                    <a:pt x="710" y="524"/>
                    <a:pt x="718" y="523"/>
                  </a:cubicBezTo>
                  <a:cubicBezTo>
                    <a:pt x="719" y="524"/>
                    <a:pt x="715" y="525"/>
                    <a:pt x="715" y="524"/>
                  </a:cubicBezTo>
                  <a:cubicBezTo>
                    <a:pt x="717" y="527"/>
                    <a:pt x="726" y="526"/>
                    <a:pt x="731" y="526"/>
                  </a:cubicBezTo>
                  <a:cubicBezTo>
                    <a:pt x="731" y="527"/>
                    <a:pt x="732" y="527"/>
                    <a:pt x="733" y="527"/>
                  </a:cubicBezTo>
                  <a:cubicBezTo>
                    <a:pt x="733" y="530"/>
                    <a:pt x="736" y="529"/>
                    <a:pt x="738" y="530"/>
                  </a:cubicBezTo>
                  <a:cubicBezTo>
                    <a:pt x="738" y="531"/>
                    <a:pt x="737" y="532"/>
                    <a:pt x="738" y="533"/>
                  </a:cubicBezTo>
                  <a:cubicBezTo>
                    <a:pt x="738" y="533"/>
                    <a:pt x="740" y="532"/>
                    <a:pt x="740" y="533"/>
                  </a:cubicBezTo>
                  <a:cubicBezTo>
                    <a:pt x="741" y="534"/>
                    <a:pt x="740" y="537"/>
                    <a:pt x="743" y="536"/>
                  </a:cubicBezTo>
                  <a:cubicBezTo>
                    <a:pt x="743" y="579"/>
                    <a:pt x="743" y="579"/>
                    <a:pt x="743" y="579"/>
                  </a:cubicBezTo>
                  <a:cubicBezTo>
                    <a:pt x="737" y="577"/>
                    <a:pt x="744" y="587"/>
                    <a:pt x="738" y="585"/>
                  </a:cubicBezTo>
                  <a:cubicBezTo>
                    <a:pt x="737" y="590"/>
                    <a:pt x="736" y="594"/>
                    <a:pt x="736" y="599"/>
                  </a:cubicBezTo>
                  <a:cubicBezTo>
                    <a:pt x="736" y="601"/>
                    <a:pt x="739" y="607"/>
                    <a:pt x="738" y="613"/>
                  </a:cubicBezTo>
                  <a:cubicBezTo>
                    <a:pt x="738" y="613"/>
                    <a:pt x="736" y="614"/>
                    <a:pt x="736" y="614"/>
                  </a:cubicBezTo>
                  <a:cubicBezTo>
                    <a:pt x="736" y="615"/>
                    <a:pt x="737" y="616"/>
                    <a:pt x="736" y="617"/>
                  </a:cubicBezTo>
                  <a:cubicBezTo>
                    <a:pt x="736" y="618"/>
                    <a:pt x="732" y="619"/>
                    <a:pt x="733" y="624"/>
                  </a:cubicBezTo>
                  <a:cubicBezTo>
                    <a:pt x="730" y="625"/>
                    <a:pt x="729" y="627"/>
                    <a:pt x="726" y="628"/>
                  </a:cubicBezTo>
                  <a:cubicBezTo>
                    <a:pt x="726" y="629"/>
                    <a:pt x="727" y="632"/>
                    <a:pt x="726" y="633"/>
                  </a:cubicBezTo>
                  <a:cubicBezTo>
                    <a:pt x="726" y="633"/>
                    <a:pt x="724" y="632"/>
                    <a:pt x="724" y="633"/>
                  </a:cubicBezTo>
                  <a:cubicBezTo>
                    <a:pt x="723" y="633"/>
                    <a:pt x="724" y="635"/>
                    <a:pt x="724" y="635"/>
                  </a:cubicBezTo>
                  <a:cubicBezTo>
                    <a:pt x="722" y="636"/>
                    <a:pt x="718" y="635"/>
                    <a:pt x="718" y="638"/>
                  </a:cubicBezTo>
                  <a:cubicBezTo>
                    <a:pt x="718" y="640"/>
                    <a:pt x="715" y="639"/>
                    <a:pt x="712" y="641"/>
                  </a:cubicBezTo>
                  <a:cubicBezTo>
                    <a:pt x="712" y="641"/>
                    <a:pt x="710" y="644"/>
                    <a:pt x="710" y="644"/>
                  </a:cubicBezTo>
                  <a:cubicBezTo>
                    <a:pt x="709" y="644"/>
                    <a:pt x="708" y="642"/>
                    <a:pt x="707" y="642"/>
                  </a:cubicBezTo>
                  <a:cubicBezTo>
                    <a:pt x="707" y="642"/>
                    <a:pt x="706" y="644"/>
                    <a:pt x="705" y="644"/>
                  </a:cubicBezTo>
                  <a:cubicBezTo>
                    <a:pt x="703" y="644"/>
                    <a:pt x="703" y="644"/>
                    <a:pt x="703" y="647"/>
                  </a:cubicBezTo>
                  <a:cubicBezTo>
                    <a:pt x="697" y="644"/>
                    <a:pt x="694" y="650"/>
                    <a:pt x="691" y="652"/>
                  </a:cubicBezTo>
                  <a:cubicBezTo>
                    <a:pt x="691" y="653"/>
                    <a:pt x="689" y="652"/>
                    <a:pt x="689" y="652"/>
                  </a:cubicBezTo>
                  <a:cubicBezTo>
                    <a:pt x="688" y="653"/>
                    <a:pt x="686" y="654"/>
                    <a:pt x="686" y="655"/>
                  </a:cubicBezTo>
                  <a:cubicBezTo>
                    <a:pt x="685" y="656"/>
                    <a:pt x="683" y="657"/>
                    <a:pt x="683" y="658"/>
                  </a:cubicBezTo>
                  <a:cubicBezTo>
                    <a:pt x="683" y="658"/>
                    <a:pt x="686" y="662"/>
                    <a:pt x="681" y="661"/>
                  </a:cubicBezTo>
                  <a:cubicBezTo>
                    <a:pt x="683" y="667"/>
                    <a:pt x="679" y="670"/>
                    <a:pt x="680" y="676"/>
                  </a:cubicBezTo>
                  <a:cubicBezTo>
                    <a:pt x="676" y="675"/>
                    <a:pt x="678" y="679"/>
                    <a:pt x="677" y="680"/>
                  </a:cubicBezTo>
                  <a:cubicBezTo>
                    <a:pt x="677" y="681"/>
                    <a:pt x="675" y="680"/>
                    <a:pt x="674" y="680"/>
                  </a:cubicBezTo>
                  <a:cubicBezTo>
                    <a:pt x="674" y="681"/>
                    <a:pt x="677" y="683"/>
                    <a:pt x="674" y="683"/>
                  </a:cubicBezTo>
                  <a:cubicBezTo>
                    <a:pt x="672" y="683"/>
                    <a:pt x="673" y="688"/>
                    <a:pt x="669" y="689"/>
                  </a:cubicBezTo>
                  <a:cubicBezTo>
                    <a:pt x="668" y="689"/>
                    <a:pt x="666" y="691"/>
                    <a:pt x="666" y="691"/>
                  </a:cubicBezTo>
                  <a:cubicBezTo>
                    <a:pt x="664" y="693"/>
                    <a:pt x="662" y="698"/>
                    <a:pt x="659" y="700"/>
                  </a:cubicBezTo>
                  <a:cubicBezTo>
                    <a:pt x="659" y="705"/>
                    <a:pt x="659" y="705"/>
                    <a:pt x="659" y="705"/>
                  </a:cubicBezTo>
                  <a:cubicBezTo>
                    <a:pt x="657" y="707"/>
                    <a:pt x="655" y="708"/>
                    <a:pt x="655" y="711"/>
                  </a:cubicBezTo>
                  <a:cubicBezTo>
                    <a:pt x="648" y="711"/>
                    <a:pt x="648" y="711"/>
                    <a:pt x="648" y="711"/>
                  </a:cubicBezTo>
                  <a:cubicBezTo>
                    <a:pt x="648" y="712"/>
                    <a:pt x="650" y="712"/>
                    <a:pt x="651" y="712"/>
                  </a:cubicBezTo>
                  <a:cubicBezTo>
                    <a:pt x="650" y="714"/>
                    <a:pt x="648" y="714"/>
                    <a:pt x="646" y="714"/>
                  </a:cubicBezTo>
                  <a:cubicBezTo>
                    <a:pt x="645" y="715"/>
                    <a:pt x="644" y="717"/>
                    <a:pt x="644" y="719"/>
                  </a:cubicBezTo>
                  <a:cubicBezTo>
                    <a:pt x="642" y="718"/>
                    <a:pt x="641" y="718"/>
                    <a:pt x="641" y="721"/>
                  </a:cubicBezTo>
                  <a:cubicBezTo>
                    <a:pt x="639" y="721"/>
                    <a:pt x="640" y="719"/>
                    <a:pt x="639" y="718"/>
                  </a:cubicBezTo>
                  <a:cubicBezTo>
                    <a:pt x="637" y="718"/>
                    <a:pt x="635" y="718"/>
                    <a:pt x="635" y="717"/>
                  </a:cubicBezTo>
                  <a:cubicBezTo>
                    <a:pt x="634" y="718"/>
                    <a:pt x="634" y="720"/>
                    <a:pt x="631" y="719"/>
                  </a:cubicBezTo>
                  <a:cubicBezTo>
                    <a:pt x="631" y="723"/>
                    <a:pt x="634" y="724"/>
                    <a:pt x="634" y="727"/>
                  </a:cubicBezTo>
                  <a:cubicBezTo>
                    <a:pt x="634" y="730"/>
                    <a:pt x="629" y="733"/>
                    <a:pt x="632" y="735"/>
                  </a:cubicBezTo>
                  <a:cubicBezTo>
                    <a:pt x="632" y="738"/>
                    <a:pt x="625" y="735"/>
                    <a:pt x="624" y="738"/>
                  </a:cubicBezTo>
                  <a:cubicBezTo>
                    <a:pt x="622" y="737"/>
                    <a:pt x="623" y="740"/>
                    <a:pt x="623" y="741"/>
                  </a:cubicBezTo>
                  <a:cubicBezTo>
                    <a:pt x="621" y="742"/>
                    <a:pt x="616" y="740"/>
                    <a:pt x="617" y="745"/>
                  </a:cubicBezTo>
                  <a:cubicBezTo>
                    <a:pt x="614" y="742"/>
                    <a:pt x="604" y="742"/>
                    <a:pt x="603" y="746"/>
                  </a:cubicBezTo>
                  <a:cubicBezTo>
                    <a:pt x="603" y="748"/>
                    <a:pt x="604" y="747"/>
                    <a:pt x="604" y="746"/>
                  </a:cubicBezTo>
                  <a:cubicBezTo>
                    <a:pt x="608" y="746"/>
                    <a:pt x="604" y="750"/>
                    <a:pt x="602" y="749"/>
                  </a:cubicBezTo>
                  <a:cubicBezTo>
                    <a:pt x="602" y="752"/>
                    <a:pt x="597" y="757"/>
                    <a:pt x="600" y="757"/>
                  </a:cubicBezTo>
                  <a:cubicBezTo>
                    <a:pt x="600" y="758"/>
                    <a:pt x="598" y="759"/>
                    <a:pt x="597" y="759"/>
                  </a:cubicBezTo>
                  <a:cubicBezTo>
                    <a:pt x="597" y="759"/>
                    <a:pt x="595" y="757"/>
                    <a:pt x="596" y="757"/>
                  </a:cubicBezTo>
                  <a:cubicBezTo>
                    <a:pt x="595" y="757"/>
                    <a:pt x="591" y="761"/>
                    <a:pt x="592" y="756"/>
                  </a:cubicBezTo>
                  <a:cubicBezTo>
                    <a:pt x="590" y="757"/>
                    <a:pt x="590" y="760"/>
                    <a:pt x="589" y="757"/>
                  </a:cubicBezTo>
                  <a:cubicBezTo>
                    <a:pt x="587" y="758"/>
                    <a:pt x="590" y="766"/>
                    <a:pt x="590" y="769"/>
                  </a:cubicBezTo>
                  <a:cubicBezTo>
                    <a:pt x="591" y="772"/>
                    <a:pt x="588" y="771"/>
                    <a:pt x="588" y="774"/>
                  </a:cubicBezTo>
                  <a:cubicBezTo>
                    <a:pt x="587" y="776"/>
                    <a:pt x="588" y="779"/>
                    <a:pt x="583" y="778"/>
                  </a:cubicBezTo>
                  <a:cubicBezTo>
                    <a:pt x="583" y="780"/>
                    <a:pt x="586" y="781"/>
                    <a:pt x="586" y="781"/>
                  </a:cubicBezTo>
                  <a:cubicBezTo>
                    <a:pt x="586" y="783"/>
                    <a:pt x="584" y="781"/>
                    <a:pt x="583" y="781"/>
                  </a:cubicBezTo>
                  <a:cubicBezTo>
                    <a:pt x="582" y="782"/>
                    <a:pt x="582" y="786"/>
                    <a:pt x="583" y="785"/>
                  </a:cubicBezTo>
                  <a:cubicBezTo>
                    <a:pt x="583" y="787"/>
                    <a:pt x="582" y="785"/>
                    <a:pt x="580" y="785"/>
                  </a:cubicBezTo>
                  <a:cubicBezTo>
                    <a:pt x="581" y="785"/>
                    <a:pt x="580" y="788"/>
                    <a:pt x="579" y="787"/>
                  </a:cubicBezTo>
                  <a:cubicBezTo>
                    <a:pt x="577" y="784"/>
                    <a:pt x="580" y="787"/>
                    <a:pt x="578" y="790"/>
                  </a:cubicBezTo>
                  <a:cubicBezTo>
                    <a:pt x="575" y="792"/>
                    <a:pt x="575" y="789"/>
                    <a:pt x="572" y="791"/>
                  </a:cubicBezTo>
                  <a:cubicBezTo>
                    <a:pt x="570" y="795"/>
                    <a:pt x="579" y="794"/>
                    <a:pt x="573" y="797"/>
                  </a:cubicBezTo>
                  <a:cubicBezTo>
                    <a:pt x="574" y="798"/>
                    <a:pt x="576" y="798"/>
                    <a:pt x="578" y="798"/>
                  </a:cubicBezTo>
                  <a:cubicBezTo>
                    <a:pt x="577" y="801"/>
                    <a:pt x="578" y="802"/>
                    <a:pt x="580" y="802"/>
                  </a:cubicBezTo>
                  <a:cubicBezTo>
                    <a:pt x="583" y="806"/>
                    <a:pt x="578" y="807"/>
                    <a:pt x="578" y="808"/>
                  </a:cubicBezTo>
                  <a:cubicBezTo>
                    <a:pt x="578" y="809"/>
                    <a:pt x="579" y="810"/>
                    <a:pt x="579" y="809"/>
                  </a:cubicBezTo>
                  <a:cubicBezTo>
                    <a:pt x="578" y="811"/>
                    <a:pt x="579" y="809"/>
                    <a:pt x="578" y="809"/>
                  </a:cubicBezTo>
                  <a:cubicBezTo>
                    <a:pt x="576" y="809"/>
                    <a:pt x="576" y="812"/>
                    <a:pt x="572" y="812"/>
                  </a:cubicBezTo>
                  <a:cubicBezTo>
                    <a:pt x="574" y="815"/>
                    <a:pt x="573" y="815"/>
                    <a:pt x="569" y="815"/>
                  </a:cubicBezTo>
                  <a:cubicBezTo>
                    <a:pt x="570" y="819"/>
                    <a:pt x="567" y="819"/>
                    <a:pt x="568" y="822"/>
                  </a:cubicBezTo>
                  <a:cubicBezTo>
                    <a:pt x="563" y="823"/>
                    <a:pt x="569" y="828"/>
                    <a:pt x="564" y="825"/>
                  </a:cubicBezTo>
                  <a:cubicBezTo>
                    <a:pt x="564" y="828"/>
                    <a:pt x="563" y="831"/>
                    <a:pt x="564" y="835"/>
                  </a:cubicBezTo>
                  <a:cubicBezTo>
                    <a:pt x="564" y="835"/>
                    <a:pt x="565" y="836"/>
                    <a:pt x="565" y="836"/>
                  </a:cubicBezTo>
                  <a:cubicBezTo>
                    <a:pt x="565" y="838"/>
                    <a:pt x="562" y="839"/>
                    <a:pt x="565" y="842"/>
                  </a:cubicBezTo>
                  <a:cubicBezTo>
                    <a:pt x="567" y="843"/>
                    <a:pt x="565" y="845"/>
                    <a:pt x="566" y="849"/>
                  </a:cubicBezTo>
                  <a:cubicBezTo>
                    <a:pt x="568" y="851"/>
                    <a:pt x="571" y="852"/>
                    <a:pt x="572" y="856"/>
                  </a:cubicBezTo>
                  <a:cubicBezTo>
                    <a:pt x="576" y="858"/>
                    <a:pt x="578" y="853"/>
                    <a:pt x="580" y="857"/>
                  </a:cubicBezTo>
                  <a:cubicBezTo>
                    <a:pt x="582" y="862"/>
                    <a:pt x="576" y="859"/>
                    <a:pt x="573" y="860"/>
                  </a:cubicBezTo>
                  <a:cubicBezTo>
                    <a:pt x="568" y="861"/>
                    <a:pt x="561" y="864"/>
                    <a:pt x="557" y="863"/>
                  </a:cubicBezTo>
                  <a:cubicBezTo>
                    <a:pt x="556" y="863"/>
                    <a:pt x="557" y="860"/>
                    <a:pt x="557" y="860"/>
                  </a:cubicBezTo>
                  <a:cubicBezTo>
                    <a:pt x="550" y="861"/>
                    <a:pt x="549" y="857"/>
                    <a:pt x="544" y="857"/>
                  </a:cubicBezTo>
                  <a:cubicBezTo>
                    <a:pt x="544" y="853"/>
                    <a:pt x="544" y="853"/>
                    <a:pt x="544" y="853"/>
                  </a:cubicBezTo>
                  <a:cubicBezTo>
                    <a:pt x="543" y="849"/>
                    <a:pt x="539" y="852"/>
                    <a:pt x="538" y="849"/>
                  </a:cubicBezTo>
                  <a:cubicBezTo>
                    <a:pt x="538" y="847"/>
                    <a:pt x="537" y="847"/>
                    <a:pt x="537" y="846"/>
                  </a:cubicBezTo>
                  <a:cubicBezTo>
                    <a:pt x="537" y="845"/>
                    <a:pt x="536" y="844"/>
                    <a:pt x="536" y="844"/>
                  </a:cubicBezTo>
                  <a:cubicBezTo>
                    <a:pt x="536" y="843"/>
                    <a:pt x="539" y="840"/>
                    <a:pt x="536" y="840"/>
                  </a:cubicBezTo>
                  <a:cubicBezTo>
                    <a:pt x="534" y="840"/>
                    <a:pt x="536" y="839"/>
                    <a:pt x="536" y="837"/>
                  </a:cubicBezTo>
                  <a:cubicBezTo>
                    <a:pt x="535" y="836"/>
                    <a:pt x="533" y="836"/>
                    <a:pt x="533" y="835"/>
                  </a:cubicBezTo>
                  <a:cubicBezTo>
                    <a:pt x="532" y="834"/>
                    <a:pt x="535" y="833"/>
                    <a:pt x="534" y="832"/>
                  </a:cubicBezTo>
                  <a:cubicBezTo>
                    <a:pt x="534" y="832"/>
                    <a:pt x="533" y="831"/>
                    <a:pt x="533" y="830"/>
                  </a:cubicBezTo>
                  <a:cubicBezTo>
                    <a:pt x="532" y="829"/>
                    <a:pt x="531" y="827"/>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05"/>
                    <a:pt x="533" y="805"/>
                    <a:pt x="533" y="805"/>
                  </a:cubicBezTo>
                  <a:cubicBezTo>
                    <a:pt x="532" y="804"/>
                    <a:pt x="530" y="803"/>
                    <a:pt x="529" y="802"/>
                  </a:cubicBezTo>
                  <a:cubicBezTo>
                    <a:pt x="530" y="798"/>
                    <a:pt x="534" y="794"/>
                    <a:pt x="531" y="790"/>
                  </a:cubicBezTo>
                  <a:cubicBezTo>
                    <a:pt x="535" y="791"/>
                    <a:pt x="535" y="788"/>
                    <a:pt x="538" y="788"/>
                  </a:cubicBezTo>
                  <a:cubicBezTo>
                    <a:pt x="538" y="776"/>
                    <a:pt x="538" y="776"/>
                    <a:pt x="538" y="776"/>
                  </a:cubicBezTo>
                  <a:cubicBezTo>
                    <a:pt x="545" y="776"/>
                    <a:pt x="542" y="767"/>
                    <a:pt x="545" y="763"/>
                  </a:cubicBezTo>
                  <a:cubicBezTo>
                    <a:pt x="544" y="764"/>
                    <a:pt x="543" y="765"/>
                    <a:pt x="543" y="763"/>
                  </a:cubicBezTo>
                  <a:cubicBezTo>
                    <a:pt x="540" y="764"/>
                    <a:pt x="538" y="767"/>
                    <a:pt x="538" y="771"/>
                  </a:cubicBezTo>
                  <a:cubicBezTo>
                    <a:pt x="536" y="770"/>
                    <a:pt x="534" y="769"/>
                    <a:pt x="534" y="766"/>
                  </a:cubicBezTo>
                  <a:cubicBezTo>
                    <a:pt x="532" y="764"/>
                    <a:pt x="538" y="761"/>
                    <a:pt x="537" y="760"/>
                  </a:cubicBezTo>
                  <a:cubicBezTo>
                    <a:pt x="534" y="758"/>
                    <a:pt x="537" y="761"/>
                    <a:pt x="540" y="759"/>
                  </a:cubicBezTo>
                  <a:cubicBezTo>
                    <a:pt x="541" y="752"/>
                    <a:pt x="537" y="745"/>
                    <a:pt x="538" y="739"/>
                  </a:cubicBezTo>
                  <a:cubicBezTo>
                    <a:pt x="538" y="739"/>
                    <a:pt x="541" y="739"/>
                    <a:pt x="541" y="739"/>
                  </a:cubicBezTo>
                  <a:cubicBezTo>
                    <a:pt x="540" y="732"/>
                    <a:pt x="541" y="732"/>
                    <a:pt x="541" y="724"/>
                  </a:cubicBezTo>
                  <a:cubicBezTo>
                    <a:pt x="544" y="720"/>
                    <a:pt x="549" y="715"/>
                    <a:pt x="547" y="710"/>
                  </a:cubicBezTo>
                  <a:cubicBezTo>
                    <a:pt x="552" y="716"/>
                    <a:pt x="547" y="700"/>
                    <a:pt x="552" y="705"/>
                  </a:cubicBezTo>
                  <a:cubicBezTo>
                    <a:pt x="552" y="703"/>
                    <a:pt x="552" y="699"/>
                    <a:pt x="551" y="696"/>
                  </a:cubicBezTo>
                  <a:cubicBezTo>
                    <a:pt x="550" y="694"/>
                    <a:pt x="548" y="692"/>
                    <a:pt x="548" y="690"/>
                  </a:cubicBezTo>
                  <a:cubicBezTo>
                    <a:pt x="548" y="688"/>
                    <a:pt x="549" y="688"/>
                    <a:pt x="550" y="686"/>
                  </a:cubicBezTo>
                  <a:cubicBezTo>
                    <a:pt x="550" y="683"/>
                    <a:pt x="549" y="678"/>
                    <a:pt x="552" y="682"/>
                  </a:cubicBezTo>
                  <a:cubicBezTo>
                    <a:pt x="552" y="678"/>
                    <a:pt x="552" y="674"/>
                    <a:pt x="554" y="670"/>
                  </a:cubicBezTo>
                  <a:cubicBezTo>
                    <a:pt x="555" y="668"/>
                    <a:pt x="554" y="669"/>
                    <a:pt x="554" y="666"/>
                  </a:cubicBezTo>
                  <a:cubicBezTo>
                    <a:pt x="554" y="665"/>
                    <a:pt x="557" y="661"/>
                    <a:pt x="555" y="659"/>
                  </a:cubicBezTo>
                  <a:cubicBezTo>
                    <a:pt x="554" y="658"/>
                    <a:pt x="555" y="658"/>
                    <a:pt x="555" y="655"/>
                  </a:cubicBezTo>
                  <a:cubicBezTo>
                    <a:pt x="555" y="653"/>
                    <a:pt x="555" y="651"/>
                    <a:pt x="555" y="649"/>
                  </a:cubicBezTo>
                  <a:cubicBezTo>
                    <a:pt x="555" y="647"/>
                    <a:pt x="556" y="647"/>
                    <a:pt x="557" y="645"/>
                  </a:cubicBezTo>
                  <a:cubicBezTo>
                    <a:pt x="557" y="640"/>
                    <a:pt x="556" y="635"/>
                    <a:pt x="557" y="630"/>
                  </a:cubicBezTo>
                  <a:cubicBezTo>
                    <a:pt x="557" y="628"/>
                    <a:pt x="558" y="627"/>
                    <a:pt x="558" y="626"/>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3"/>
                    <a:pt x="536" y="602"/>
                  </a:cubicBezTo>
                  <a:cubicBezTo>
                    <a:pt x="534" y="600"/>
                    <a:pt x="529" y="603"/>
                    <a:pt x="533" y="599"/>
                  </a:cubicBezTo>
                  <a:cubicBezTo>
                    <a:pt x="533" y="596"/>
                    <a:pt x="529" y="598"/>
                    <a:pt x="527" y="597"/>
                  </a:cubicBezTo>
                  <a:cubicBezTo>
                    <a:pt x="527" y="597"/>
                    <a:pt x="528" y="595"/>
                    <a:pt x="527" y="595"/>
                  </a:cubicBezTo>
                  <a:cubicBezTo>
                    <a:pt x="527" y="594"/>
                    <a:pt x="525" y="594"/>
                    <a:pt x="524" y="593"/>
                  </a:cubicBezTo>
                  <a:cubicBezTo>
                    <a:pt x="523" y="592"/>
                    <a:pt x="521" y="588"/>
                    <a:pt x="520" y="583"/>
                  </a:cubicBezTo>
                  <a:cubicBezTo>
                    <a:pt x="520" y="582"/>
                    <a:pt x="518" y="583"/>
                    <a:pt x="517" y="582"/>
                  </a:cubicBezTo>
                  <a:cubicBezTo>
                    <a:pt x="516" y="581"/>
                    <a:pt x="517" y="575"/>
                    <a:pt x="515" y="575"/>
                  </a:cubicBezTo>
                  <a:cubicBezTo>
                    <a:pt x="512" y="575"/>
                    <a:pt x="511" y="567"/>
                    <a:pt x="509" y="564"/>
                  </a:cubicBezTo>
                  <a:cubicBezTo>
                    <a:pt x="507" y="562"/>
                    <a:pt x="505" y="559"/>
                    <a:pt x="503" y="555"/>
                  </a:cubicBezTo>
                  <a:cubicBezTo>
                    <a:pt x="503" y="554"/>
                    <a:pt x="501" y="554"/>
                    <a:pt x="501" y="553"/>
                  </a:cubicBezTo>
                  <a:cubicBezTo>
                    <a:pt x="500" y="552"/>
                    <a:pt x="501" y="550"/>
                    <a:pt x="501" y="550"/>
                  </a:cubicBezTo>
                  <a:cubicBezTo>
                    <a:pt x="500" y="548"/>
                    <a:pt x="499" y="549"/>
                    <a:pt x="498" y="548"/>
                  </a:cubicBezTo>
                  <a:cubicBezTo>
                    <a:pt x="498" y="548"/>
                    <a:pt x="496" y="538"/>
                    <a:pt x="495" y="546"/>
                  </a:cubicBezTo>
                  <a:cubicBezTo>
                    <a:pt x="492" y="544"/>
                    <a:pt x="494" y="537"/>
                    <a:pt x="493" y="533"/>
                  </a:cubicBezTo>
                  <a:cubicBezTo>
                    <a:pt x="497" y="533"/>
                    <a:pt x="497" y="529"/>
                    <a:pt x="499" y="527"/>
                  </a:cubicBezTo>
                  <a:cubicBezTo>
                    <a:pt x="500" y="524"/>
                    <a:pt x="496" y="525"/>
                    <a:pt x="495" y="523"/>
                  </a:cubicBezTo>
                  <a:cubicBezTo>
                    <a:pt x="495" y="519"/>
                    <a:pt x="497" y="517"/>
                    <a:pt x="496" y="512"/>
                  </a:cubicBezTo>
                  <a:cubicBezTo>
                    <a:pt x="497" y="511"/>
                    <a:pt x="499" y="510"/>
                    <a:pt x="501" y="510"/>
                  </a:cubicBezTo>
                  <a:cubicBezTo>
                    <a:pt x="501" y="509"/>
                    <a:pt x="500" y="507"/>
                    <a:pt x="501" y="506"/>
                  </a:cubicBezTo>
                  <a:cubicBezTo>
                    <a:pt x="501" y="506"/>
                    <a:pt x="503" y="507"/>
                    <a:pt x="503" y="506"/>
                  </a:cubicBezTo>
                  <a:cubicBezTo>
                    <a:pt x="504" y="506"/>
                    <a:pt x="503" y="505"/>
                    <a:pt x="503" y="505"/>
                  </a:cubicBezTo>
                  <a:cubicBezTo>
                    <a:pt x="504" y="505"/>
                    <a:pt x="507" y="502"/>
                    <a:pt x="506" y="502"/>
                  </a:cubicBezTo>
                  <a:cubicBezTo>
                    <a:pt x="506" y="502"/>
                    <a:pt x="505" y="502"/>
                    <a:pt x="505" y="502"/>
                  </a:cubicBezTo>
                  <a:cubicBezTo>
                    <a:pt x="505" y="502"/>
                    <a:pt x="505" y="500"/>
                    <a:pt x="506" y="501"/>
                  </a:cubicBezTo>
                  <a:cubicBezTo>
                    <a:pt x="509" y="504"/>
                    <a:pt x="507" y="498"/>
                    <a:pt x="510" y="498"/>
                  </a:cubicBezTo>
                  <a:cubicBezTo>
                    <a:pt x="513" y="498"/>
                    <a:pt x="511" y="495"/>
                    <a:pt x="513" y="492"/>
                  </a:cubicBezTo>
                  <a:cubicBezTo>
                    <a:pt x="513" y="493"/>
                    <a:pt x="520" y="487"/>
                    <a:pt x="516" y="484"/>
                  </a:cubicBezTo>
                  <a:cubicBezTo>
                    <a:pt x="514" y="482"/>
                    <a:pt x="516" y="483"/>
                    <a:pt x="516" y="481"/>
                  </a:cubicBezTo>
                  <a:cubicBezTo>
                    <a:pt x="516" y="478"/>
                    <a:pt x="513" y="468"/>
                    <a:pt x="515" y="464"/>
                  </a:cubicBezTo>
                  <a:cubicBezTo>
                    <a:pt x="508" y="465"/>
                    <a:pt x="508" y="460"/>
                    <a:pt x="501" y="461"/>
                  </a:cubicBezTo>
                  <a:cubicBezTo>
                    <a:pt x="498" y="463"/>
                    <a:pt x="501" y="463"/>
                    <a:pt x="499" y="467"/>
                  </a:cubicBezTo>
                  <a:cubicBezTo>
                    <a:pt x="492" y="467"/>
                    <a:pt x="489" y="463"/>
                    <a:pt x="482" y="463"/>
                  </a:cubicBezTo>
                  <a:cubicBezTo>
                    <a:pt x="482" y="460"/>
                    <a:pt x="478" y="461"/>
                    <a:pt x="479" y="457"/>
                  </a:cubicBezTo>
                  <a:cubicBezTo>
                    <a:pt x="478" y="456"/>
                    <a:pt x="475" y="457"/>
                    <a:pt x="474" y="456"/>
                  </a:cubicBezTo>
                  <a:cubicBezTo>
                    <a:pt x="473" y="455"/>
                    <a:pt x="474" y="453"/>
                    <a:pt x="474" y="453"/>
                  </a:cubicBezTo>
                  <a:cubicBezTo>
                    <a:pt x="473" y="452"/>
                    <a:pt x="471" y="453"/>
                    <a:pt x="471" y="453"/>
                  </a:cubicBezTo>
                  <a:cubicBezTo>
                    <a:pt x="470" y="452"/>
                    <a:pt x="471" y="449"/>
                    <a:pt x="468" y="449"/>
                  </a:cubicBezTo>
                  <a:cubicBezTo>
                    <a:pt x="468" y="445"/>
                    <a:pt x="471" y="446"/>
                    <a:pt x="468" y="443"/>
                  </a:cubicBezTo>
                  <a:cubicBezTo>
                    <a:pt x="468" y="442"/>
                    <a:pt x="467" y="442"/>
                    <a:pt x="467" y="443"/>
                  </a:cubicBezTo>
                  <a:cubicBezTo>
                    <a:pt x="465" y="442"/>
                    <a:pt x="464" y="439"/>
                    <a:pt x="460" y="439"/>
                  </a:cubicBezTo>
                  <a:cubicBezTo>
                    <a:pt x="462" y="434"/>
                    <a:pt x="455" y="438"/>
                    <a:pt x="457" y="433"/>
                  </a:cubicBezTo>
                  <a:cubicBezTo>
                    <a:pt x="456" y="433"/>
                    <a:pt x="448" y="433"/>
                    <a:pt x="450" y="433"/>
                  </a:cubicBezTo>
                  <a:cubicBezTo>
                    <a:pt x="448" y="433"/>
                    <a:pt x="450" y="431"/>
                    <a:pt x="449" y="431"/>
                  </a:cubicBezTo>
                  <a:cubicBezTo>
                    <a:pt x="448" y="430"/>
                    <a:pt x="446" y="431"/>
                    <a:pt x="446" y="431"/>
                  </a:cubicBezTo>
                  <a:cubicBezTo>
                    <a:pt x="445" y="430"/>
                    <a:pt x="442" y="428"/>
                    <a:pt x="437" y="429"/>
                  </a:cubicBezTo>
                  <a:cubicBezTo>
                    <a:pt x="439" y="424"/>
                    <a:pt x="434" y="427"/>
                    <a:pt x="432" y="425"/>
                  </a:cubicBezTo>
                  <a:cubicBezTo>
                    <a:pt x="431" y="425"/>
                    <a:pt x="432" y="423"/>
                    <a:pt x="432" y="422"/>
                  </a:cubicBezTo>
                  <a:cubicBezTo>
                    <a:pt x="431" y="422"/>
                    <a:pt x="429" y="423"/>
                    <a:pt x="429" y="422"/>
                  </a:cubicBezTo>
                  <a:cubicBezTo>
                    <a:pt x="429" y="422"/>
                    <a:pt x="429" y="420"/>
                    <a:pt x="429" y="419"/>
                  </a:cubicBezTo>
                  <a:cubicBezTo>
                    <a:pt x="429" y="419"/>
                    <a:pt x="427" y="420"/>
                    <a:pt x="426" y="419"/>
                  </a:cubicBezTo>
                  <a:cubicBezTo>
                    <a:pt x="426" y="419"/>
                    <a:pt x="427" y="417"/>
                    <a:pt x="426" y="416"/>
                  </a:cubicBezTo>
                  <a:cubicBezTo>
                    <a:pt x="425" y="416"/>
                    <a:pt x="425" y="418"/>
                    <a:pt x="425" y="418"/>
                  </a:cubicBezTo>
                  <a:cubicBezTo>
                    <a:pt x="424" y="418"/>
                    <a:pt x="421" y="416"/>
                    <a:pt x="421" y="415"/>
                  </a:cubicBezTo>
                  <a:cubicBezTo>
                    <a:pt x="419" y="417"/>
                    <a:pt x="418" y="415"/>
                    <a:pt x="416" y="415"/>
                  </a:cubicBezTo>
                  <a:cubicBezTo>
                    <a:pt x="414" y="415"/>
                    <a:pt x="412" y="418"/>
                    <a:pt x="409" y="418"/>
                  </a:cubicBezTo>
                  <a:cubicBezTo>
                    <a:pt x="406" y="418"/>
                    <a:pt x="406" y="417"/>
                    <a:pt x="404" y="416"/>
                  </a:cubicBezTo>
                  <a:cubicBezTo>
                    <a:pt x="400" y="416"/>
                    <a:pt x="401" y="419"/>
                    <a:pt x="398" y="416"/>
                  </a:cubicBezTo>
                  <a:cubicBezTo>
                    <a:pt x="396" y="415"/>
                    <a:pt x="395" y="417"/>
                    <a:pt x="391" y="415"/>
                  </a:cubicBezTo>
                  <a:cubicBezTo>
                    <a:pt x="390" y="415"/>
                    <a:pt x="390" y="413"/>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6"/>
                    <a:pt x="359" y="395"/>
                  </a:cubicBezTo>
                  <a:cubicBezTo>
                    <a:pt x="358" y="391"/>
                    <a:pt x="355" y="388"/>
                    <a:pt x="356" y="381"/>
                  </a:cubicBezTo>
                  <a:cubicBezTo>
                    <a:pt x="356" y="376"/>
                    <a:pt x="348" y="379"/>
                    <a:pt x="352" y="373"/>
                  </a:cubicBezTo>
                  <a:cubicBezTo>
                    <a:pt x="350" y="373"/>
                    <a:pt x="349" y="373"/>
                    <a:pt x="349" y="374"/>
                  </a:cubicBezTo>
                  <a:cubicBezTo>
                    <a:pt x="347" y="374"/>
                    <a:pt x="348" y="372"/>
                    <a:pt x="348" y="372"/>
                  </a:cubicBezTo>
                  <a:cubicBezTo>
                    <a:pt x="347" y="370"/>
                    <a:pt x="344" y="370"/>
                    <a:pt x="343" y="367"/>
                  </a:cubicBezTo>
                  <a:cubicBezTo>
                    <a:pt x="343" y="366"/>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1"/>
                  </a:cubicBezTo>
                  <a:cubicBezTo>
                    <a:pt x="317" y="338"/>
                    <a:pt x="318" y="334"/>
                    <a:pt x="314" y="334"/>
                  </a:cubicBezTo>
                  <a:cubicBezTo>
                    <a:pt x="315" y="327"/>
                    <a:pt x="311" y="324"/>
                    <a:pt x="307" y="322"/>
                  </a:cubicBezTo>
                  <a:cubicBezTo>
                    <a:pt x="306" y="324"/>
                    <a:pt x="305" y="325"/>
                    <a:pt x="304" y="327"/>
                  </a:cubicBezTo>
                  <a:cubicBezTo>
                    <a:pt x="303" y="330"/>
                    <a:pt x="307" y="331"/>
                    <a:pt x="308" y="332"/>
                  </a:cubicBezTo>
                  <a:cubicBezTo>
                    <a:pt x="309" y="333"/>
                    <a:pt x="308" y="335"/>
                    <a:pt x="308" y="335"/>
                  </a:cubicBezTo>
                  <a:cubicBezTo>
                    <a:pt x="308" y="335"/>
                    <a:pt x="310" y="335"/>
                    <a:pt x="310" y="335"/>
                  </a:cubicBezTo>
                  <a:cubicBezTo>
                    <a:pt x="311" y="337"/>
                    <a:pt x="309" y="341"/>
                    <a:pt x="311" y="341"/>
                  </a:cubicBezTo>
                  <a:cubicBezTo>
                    <a:pt x="313" y="341"/>
                    <a:pt x="312" y="344"/>
                    <a:pt x="314" y="348"/>
                  </a:cubicBezTo>
                  <a:cubicBezTo>
                    <a:pt x="314" y="348"/>
                    <a:pt x="315" y="348"/>
                    <a:pt x="315" y="349"/>
                  </a:cubicBezTo>
                  <a:cubicBezTo>
                    <a:pt x="315" y="352"/>
                    <a:pt x="319" y="351"/>
                    <a:pt x="318" y="356"/>
                  </a:cubicBezTo>
                  <a:cubicBezTo>
                    <a:pt x="318" y="358"/>
                    <a:pt x="321" y="357"/>
                    <a:pt x="322" y="358"/>
                  </a:cubicBezTo>
                  <a:cubicBezTo>
                    <a:pt x="321" y="359"/>
                    <a:pt x="324" y="360"/>
                    <a:pt x="324" y="360"/>
                  </a:cubicBezTo>
                  <a:cubicBezTo>
                    <a:pt x="324" y="362"/>
                    <a:pt x="322" y="363"/>
                    <a:pt x="322" y="363"/>
                  </a:cubicBezTo>
                  <a:cubicBezTo>
                    <a:pt x="323" y="365"/>
                    <a:pt x="327" y="365"/>
                    <a:pt x="325" y="369"/>
                  </a:cubicBezTo>
                  <a:cubicBezTo>
                    <a:pt x="323" y="367"/>
                    <a:pt x="323" y="365"/>
                    <a:pt x="318" y="366"/>
                  </a:cubicBezTo>
                  <a:cubicBezTo>
                    <a:pt x="320" y="360"/>
                    <a:pt x="315" y="362"/>
                    <a:pt x="315" y="358"/>
                  </a:cubicBezTo>
                  <a:cubicBezTo>
                    <a:pt x="315" y="355"/>
                    <a:pt x="313" y="355"/>
                    <a:pt x="311" y="353"/>
                  </a:cubicBezTo>
                  <a:cubicBezTo>
                    <a:pt x="310" y="352"/>
                    <a:pt x="309" y="351"/>
                    <a:pt x="308" y="349"/>
                  </a:cubicBezTo>
                  <a:cubicBezTo>
                    <a:pt x="306" y="349"/>
                    <a:pt x="304" y="348"/>
                    <a:pt x="303" y="346"/>
                  </a:cubicBezTo>
                  <a:cubicBezTo>
                    <a:pt x="303" y="343"/>
                    <a:pt x="304" y="345"/>
                    <a:pt x="306" y="345"/>
                  </a:cubicBezTo>
                  <a:cubicBezTo>
                    <a:pt x="307" y="339"/>
                    <a:pt x="301" y="340"/>
                    <a:pt x="301" y="335"/>
                  </a:cubicBezTo>
                  <a:cubicBezTo>
                    <a:pt x="299" y="334"/>
                    <a:pt x="298" y="332"/>
                    <a:pt x="294" y="332"/>
                  </a:cubicBezTo>
                  <a:cubicBezTo>
                    <a:pt x="295" y="329"/>
                    <a:pt x="297" y="329"/>
                    <a:pt x="294" y="325"/>
                  </a:cubicBezTo>
                  <a:cubicBezTo>
                    <a:pt x="294" y="325"/>
                    <a:pt x="293" y="324"/>
                    <a:pt x="293" y="324"/>
                  </a:cubicBezTo>
                  <a:cubicBezTo>
                    <a:pt x="291" y="321"/>
                    <a:pt x="293" y="316"/>
                    <a:pt x="286" y="317"/>
                  </a:cubicBezTo>
                  <a:cubicBezTo>
                    <a:pt x="287" y="315"/>
                    <a:pt x="287" y="314"/>
                    <a:pt x="286" y="313"/>
                  </a:cubicBezTo>
                  <a:cubicBezTo>
                    <a:pt x="286" y="312"/>
                    <a:pt x="285" y="310"/>
                    <a:pt x="284" y="310"/>
                  </a:cubicBezTo>
                  <a:cubicBezTo>
                    <a:pt x="284" y="310"/>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5"/>
                    <a:pt x="265" y="291"/>
                    <a:pt x="263" y="287"/>
                  </a:cubicBezTo>
                  <a:cubicBezTo>
                    <a:pt x="263" y="287"/>
                    <a:pt x="261" y="287"/>
                    <a:pt x="261" y="286"/>
                  </a:cubicBezTo>
                  <a:cubicBezTo>
                    <a:pt x="260" y="284"/>
                    <a:pt x="261" y="281"/>
                    <a:pt x="258" y="282"/>
                  </a:cubicBezTo>
                  <a:cubicBezTo>
                    <a:pt x="258" y="277"/>
                    <a:pt x="255" y="273"/>
                    <a:pt x="252" y="269"/>
                  </a:cubicBezTo>
                  <a:cubicBezTo>
                    <a:pt x="251" y="268"/>
                    <a:pt x="251" y="264"/>
                    <a:pt x="248" y="265"/>
                  </a:cubicBezTo>
                  <a:cubicBezTo>
                    <a:pt x="250" y="249"/>
                    <a:pt x="248" y="239"/>
                    <a:pt x="248" y="219"/>
                  </a:cubicBezTo>
                  <a:cubicBezTo>
                    <a:pt x="248" y="218"/>
                    <a:pt x="247" y="217"/>
                    <a:pt x="247" y="216"/>
                  </a:cubicBezTo>
                  <a:cubicBezTo>
                    <a:pt x="246" y="215"/>
                    <a:pt x="245" y="214"/>
                    <a:pt x="244" y="213"/>
                  </a:cubicBezTo>
                  <a:cubicBezTo>
                    <a:pt x="243" y="213"/>
                    <a:pt x="243" y="211"/>
                    <a:pt x="241" y="212"/>
                  </a:cubicBezTo>
                  <a:cubicBezTo>
                    <a:pt x="240" y="205"/>
                    <a:pt x="234" y="201"/>
                    <a:pt x="230" y="196"/>
                  </a:cubicBezTo>
                  <a:cubicBezTo>
                    <a:pt x="229" y="196"/>
                    <a:pt x="228" y="195"/>
                    <a:pt x="228" y="193"/>
                  </a:cubicBezTo>
                  <a:cubicBezTo>
                    <a:pt x="229" y="194"/>
                    <a:pt x="232" y="196"/>
                    <a:pt x="233" y="193"/>
                  </a:cubicBezTo>
                  <a:cubicBezTo>
                    <a:pt x="235" y="193"/>
                    <a:pt x="234" y="197"/>
                    <a:pt x="238" y="196"/>
                  </a:cubicBezTo>
                  <a:cubicBezTo>
                    <a:pt x="239" y="197"/>
                    <a:pt x="240" y="199"/>
                    <a:pt x="240" y="202"/>
                  </a:cubicBezTo>
                  <a:cubicBezTo>
                    <a:pt x="247" y="201"/>
                    <a:pt x="248" y="205"/>
                    <a:pt x="252" y="207"/>
                  </a:cubicBezTo>
                  <a:cubicBezTo>
                    <a:pt x="251" y="212"/>
                    <a:pt x="254" y="214"/>
                    <a:pt x="256" y="216"/>
                  </a:cubicBezTo>
                  <a:cubicBezTo>
                    <a:pt x="258" y="216"/>
                    <a:pt x="258" y="213"/>
                    <a:pt x="258" y="212"/>
                  </a:cubicBezTo>
                  <a:cubicBezTo>
                    <a:pt x="258" y="210"/>
                    <a:pt x="255" y="210"/>
                    <a:pt x="255" y="209"/>
                  </a:cubicBezTo>
                  <a:cubicBezTo>
                    <a:pt x="254" y="206"/>
                    <a:pt x="254" y="205"/>
                    <a:pt x="254" y="203"/>
                  </a:cubicBezTo>
                  <a:cubicBezTo>
                    <a:pt x="253" y="203"/>
                    <a:pt x="252" y="202"/>
                    <a:pt x="252" y="202"/>
                  </a:cubicBezTo>
                  <a:cubicBezTo>
                    <a:pt x="252" y="201"/>
                    <a:pt x="253" y="200"/>
                    <a:pt x="254" y="200"/>
                  </a:cubicBezTo>
                  <a:cubicBezTo>
                    <a:pt x="252" y="197"/>
                    <a:pt x="249" y="198"/>
                    <a:pt x="249" y="195"/>
                  </a:cubicBezTo>
                  <a:cubicBezTo>
                    <a:pt x="243" y="196"/>
                    <a:pt x="242" y="190"/>
                    <a:pt x="235" y="191"/>
                  </a:cubicBezTo>
                  <a:cubicBezTo>
                    <a:pt x="237" y="186"/>
                    <a:pt x="231" y="190"/>
                    <a:pt x="233" y="185"/>
                  </a:cubicBezTo>
                  <a:cubicBezTo>
                    <a:pt x="231" y="183"/>
                    <a:pt x="229" y="185"/>
                    <a:pt x="227" y="182"/>
                  </a:cubicBezTo>
                  <a:cubicBezTo>
                    <a:pt x="227" y="181"/>
                    <a:pt x="229" y="181"/>
                    <a:pt x="230" y="181"/>
                  </a:cubicBezTo>
                  <a:cubicBezTo>
                    <a:pt x="232" y="177"/>
                    <a:pt x="225" y="179"/>
                    <a:pt x="226" y="179"/>
                  </a:cubicBezTo>
                  <a:cubicBezTo>
                    <a:pt x="224" y="179"/>
                    <a:pt x="225" y="177"/>
                    <a:pt x="224" y="177"/>
                  </a:cubicBezTo>
                  <a:cubicBezTo>
                    <a:pt x="224" y="176"/>
                    <a:pt x="221" y="177"/>
                    <a:pt x="221" y="177"/>
                  </a:cubicBezTo>
                  <a:cubicBezTo>
                    <a:pt x="221" y="176"/>
                    <a:pt x="223" y="175"/>
                    <a:pt x="223" y="174"/>
                  </a:cubicBezTo>
                  <a:cubicBezTo>
                    <a:pt x="222" y="172"/>
                    <a:pt x="221" y="174"/>
                    <a:pt x="219" y="174"/>
                  </a:cubicBezTo>
                  <a:cubicBezTo>
                    <a:pt x="216" y="172"/>
                    <a:pt x="217" y="168"/>
                    <a:pt x="216" y="167"/>
                  </a:cubicBezTo>
                  <a:cubicBezTo>
                    <a:pt x="215" y="166"/>
                    <a:pt x="214" y="165"/>
                    <a:pt x="212" y="165"/>
                  </a:cubicBezTo>
                  <a:cubicBezTo>
                    <a:pt x="217" y="157"/>
                    <a:pt x="200" y="163"/>
                    <a:pt x="202" y="154"/>
                  </a:cubicBezTo>
                  <a:cubicBezTo>
                    <a:pt x="206" y="154"/>
                    <a:pt x="206" y="154"/>
                    <a:pt x="206" y="154"/>
                  </a:cubicBezTo>
                  <a:cubicBezTo>
                    <a:pt x="206" y="151"/>
                    <a:pt x="200" y="155"/>
                    <a:pt x="202" y="150"/>
                  </a:cubicBezTo>
                  <a:cubicBezTo>
                    <a:pt x="193" y="150"/>
                    <a:pt x="193" y="150"/>
                    <a:pt x="193" y="150"/>
                  </a:cubicBezTo>
                  <a:cubicBezTo>
                    <a:pt x="196" y="148"/>
                    <a:pt x="192" y="146"/>
                    <a:pt x="195" y="146"/>
                  </a:cubicBezTo>
                  <a:cubicBezTo>
                    <a:pt x="195" y="143"/>
                    <a:pt x="191" y="143"/>
                    <a:pt x="192" y="144"/>
                  </a:cubicBezTo>
                  <a:cubicBezTo>
                    <a:pt x="189" y="142"/>
                    <a:pt x="192" y="141"/>
                    <a:pt x="189" y="137"/>
                  </a:cubicBezTo>
                  <a:cubicBezTo>
                    <a:pt x="181" y="137"/>
                    <a:pt x="181" y="137"/>
                    <a:pt x="181" y="137"/>
                  </a:cubicBezTo>
                  <a:cubicBezTo>
                    <a:pt x="181" y="135"/>
                    <a:pt x="183" y="134"/>
                    <a:pt x="183" y="132"/>
                  </a:cubicBezTo>
                  <a:cubicBezTo>
                    <a:pt x="182" y="129"/>
                    <a:pt x="179" y="131"/>
                    <a:pt x="182" y="127"/>
                  </a:cubicBezTo>
                  <a:cubicBezTo>
                    <a:pt x="177" y="128"/>
                    <a:pt x="174" y="130"/>
                    <a:pt x="168" y="129"/>
                  </a:cubicBezTo>
                  <a:cubicBezTo>
                    <a:pt x="168" y="125"/>
                    <a:pt x="165" y="123"/>
                    <a:pt x="161" y="122"/>
                  </a:cubicBezTo>
                  <a:cubicBezTo>
                    <a:pt x="160" y="121"/>
                    <a:pt x="158" y="121"/>
                    <a:pt x="157" y="120"/>
                  </a:cubicBezTo>
                  <a:cubicBezTo>
                    <a:pt x="156" y="120"/>
                    <a:pt x="157" y="118"/>
                    <a:pt x="157" y="118"/>
                  </a:cubicBezTo>
                  <a:cubicBezTo>
                    <a:pt x="156" y="117"/>
                    <a:pt x="153" y="118"/>
                    <a:pt x="154" y="116"/>
                  </a:cubicBezTo>
                  <a:cubicBezTo>
                    <a:pt x="149" y="114"/>
                    <a:pt x="140" y="119"/>
                    <a:pt x="137" y="116"/>
                  </a:cubicBezTo>
                  <a:cubicBezTo>
                    <a:pt x="137" y="116"/>
                    <a:pt x="137" y="115"/>
                    <a:pt x="137" y="115"/>
                  </a:cubicBezTo>
                  <a:cubicBezTo>
                    <a:pt x="136" y="115"/>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6"/>
                    <a:pt x="110" y="115"/>
                    <a:pt x="108" y="115"/>
                  </a:cubicBezTo>
                  <a:cubicBezTo>
                    <a:pt x="106" y="115"/>
                    <a:pt x="107" y="117"/>
                    <a:pt x="106" y="118"/>
                  </a:cubicBezTo>
                  <a:cubicBezTo>
                    <a:pt x="105" y="118"/>
                    <a:pt x="100" y="118"/>
                    <a:pt x="98" y="119"/>
                  </a:cubicBezTo>
                  <a:cubicBezTo>
                    <a:pt x="97" y="120"/>
                    <a:pt x="97" y="122"/>
                    <a:pt x="95" y="122"/>
                  </a:cubicBezTo>
                  <a:cubicBezTo>
                    <a:pt x="93" y="122"/>
                    <a:pt x="92" y="120"/>
                    <a:pt x="89" y="120"/>
                  </a:cubicBezTo>
                  <a:cubicBezTo>
                    <a:pt x="92" y="118"/>
                    <a:pt x="95" y="118"/>
                    <a:pt x="94" y="112"/>
                  </a:cubicBezTo>
                  <a:cubicBezTo>
                    <a:pt x="96" y="113"/>
                    <a:pt x="96" y="111"/>
                    <a:pt x="96" y="109"/>
                  </a:cubicBezTo>
                  <a:cubicBezTo>
                    <a:pt x="96" y="108"/>
                    <a:pt x="94" y="108"/>
                    <a:pt x="92" y="108"/>
                  </a:cubicBezTo>
                  <a:cubicBezTo>
                    <a:pt x="90" y="109"/>
                    <a:pt x="91" y="112"/>
                    <a:pt x="88" y="113"/>
                  </a:cubicBezTo>
                  <a:cubicBezTo>
                    <a:pt x="87" y="114"/>
                    <a:pt x="87" y="116"/>
                    <a:pt x="85" y="116"/>
                  </a:cubicBezTo>
                  <a:cubicBezTo>
                    <a:pt x="84" y="116"/>
                    <a:pt x="84" y="120"/>
                    <a:pt x="81" y="119"/>
                  </a:cubicBezTo>
                  <a:cubicBezTo>
                    <a:pt x="82" y="121"/>
                    <a:pt x="80" y="122"/>
                    <a:pt x="78" y="122"/>
                  </a:cubicBezTo>
                  <a:cubicBezTo>
                    <a:pt x="78" y="127"/>
                    <a:pt x="78" y="127"/>
                    <a:pt x="78" y="127"/>
                  </a:cubicBezTo>
                  <a:cubicBezTo>
                    <a:pt x="74" y="129"/>
                    <a:pt x="73" y="133"/>
                    <a:pt x="70" y="136"/>
                  </a:cubicBezTo>
                  <a:cubicBezTo>
                    <a:pt x="69" y="136"/>
                    <a:pt x="68" y="135"/>
                    <a:pt x="67" y="136"/>
                  </a:cubicBezTo>
                  <a:cubicBezTo>
                    <a:pt x="67" y="136"/>
                    <a:pt x="68" y="138"/>
                    <a:pt x="67" y="139"/>
                  </a:cubicBezTo>
                  <a:cubicBezTo>
                    <a:pt x="67" y="139"/>
                    <a:pt x="61" y="139"/>
                    <a:pt x="63" y="140"/>
                  </a:cubicBezTo>
                  <a:cubicBezTo>
                    <a:pt x="65" y="142"/>
                    <a:pt x="59" y="142"/>
                    <a:pt x="57" y="144"/>
                  </a:cubicBezTo>
                  <a:cubicBezTo>
                    <a:pt x="57" y="145"/>
                    <a:pt x="55" y="149"/>
                    <a:pt x="54" y="149"/>
                  </a:cubicBezTo>
                  <a:cubicBezTo>
                    <a:pt x="53" y="147"/>
                    <a:pt x="53" y="148"/>
                    <a:pt x="53" y="150"/>
                  </a:cubicBezTo>
                  <a:cubicBezTo>
                    <a:pt x="47" y="150"/>
                    <a:pt x="47" y="150"/>
                    <a:pt x="47" y="150"/>
                  </a:cubicBezTo>
                  <a:cubicBezTo>
                    <a:pt x="44" y="152"/>
                    <a:pt x="50" y="152"/>
                    <a:pt x="43" y="153"/>
                  </a:cubicBezTo>
                  <a:cubicBezTo>
                    <a:pt x="40" y="153"/>
                    <a:pt x="38" y="153"/>
                    <a:pt x="35" y="154"/>
                  </a:cubicBezTo>
                  <a:cubicBezTo>
                    <a:pt x="33" y="155"/>
                    <a:pt x="32" y="159"/>
                    <a:pt x="29" y="157"/>
                  </a:cubicBezTo>
                  <a:cubicBezTo>
                    <a:pt x="29" y="153"/>
                    <a:pt x="33" y="154"/>
                    <a:pt x="36" y="153"/>
                  </a:cubicBezTo>
                  <a:cubicBezTo>
                    <a:pt x="37" y="152"/>
                    <a:pt x="38" y="153"/>
                    <a:pt x="38" y="151"/>
                  </a:cubicBezTo>
                  <a:cubicBezTo>
                    <a:pt x="38" y="149"/>
                    <a:pt x="41" y="150"/>
                    <a:pt x="43" y="150"/>
                  </a:cubicBezTo>
                  <a:cubicBezTo>
                    <a:pt x="45" y="150"/>
                    <a:pt x="44" y="147"/>
                    <a:pt x="45" y="146"/>
                  </a:cubicBezTo>
                  <a:cubicBezTo>
                    <a:pt x="45" y="145"/>
                    <a:pt x="46" y="148"/>
                    <a:pt x="49" y="144"/>
                  </a:cubicBezTo>
                  <a:cubicBezTo>
                    <a:pt x="49" y="144"/>
                    <a:pt x="50" y="145"/>
                    <a:pt x="50" y="143"/>
                  </a:cubicBezTo>
                  <a:cubicBezTo>
                    <a:pt x="50" y="141"/>
                    <a:pt x="54" y="142"/>
                    <a:pt x="56" y="140"/>
                  </a:cubicBezTo>
                  <a:cubicBezTo>
                    <a:pt x="56" y="133"/>
                    <a:pt x="56" y="133"/>
                    <a:pt x="56" y="133"/>
                  </a:cubicBezTo>
                  <a:cubicBezTo>
                    <a:pt x="60" y="138"/>
                    <a:pt x="56" y="129"/>
                    <a:pt x="61" y="130"/>
                  </a:cubicBezTo>
                  <a:cubicBezTo>
                    <a:pt x="62" y="127"/>
                    <a:pt x="55" y="131"/>
                    <a:pt x="57" y="126"/>
                  </a:cubicBezTo>
                  <a:cubicBezTo>
                    <a:pt x="56" y="129"/>
                    <a:pt x="47" y="125"/>
                    <a:pt x="46" y="129"/>
                  </a:cubicBezTo>
                  <a:cubicBezTo>
                    <a:pt x="44" y="129"/>
                    <a:pt x="45" y="127"/>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5"/>
                    <a:pt x="18" y="114"/>
                    <a:pt x="19" y="113"/>
                  </a:cubicBezTo>
                  <a:cubicBezTo>
                    <a:pt x="18" y="111"/>
                    <a:pt x="14" y="112"/>
                    <a:pt x="15" y="106"/>
                  </a:cubicBezTo>
                  <a:cubicBezTo>
                    <a:pt x="15" y="105"/>
                    <a:pt x="13" y="103"/>
                    <a:pt x="12" y="105"/>
                  </a:cubicBezTo>
                  <a:cubicBezTo>
                    <a:pt x="9" y="105"/>
                    <a:pt x="12" y="101"/>
                    <a:pt x="12" y="99"/>
                  </a:cubicBezTo>
                  <a:cubicBezTo>
                    <a:pt x="13" y="99"/>
                    <a:pt x="12" y="97"/>
                    <a:pt x="12" y="97"/>
                  </a:cubicBezTo>
                  <a:cubicBezTo>
                    <a:pt x="13" y="96"/>
                    <a:pt x="15" y="97"/>
                    <a:pt x="15" y="97"/>
                  </a:cubicBezTo>
                  <a:cubicBezTo>
                    <a:pt x="16" y="95"/>
                    <a:pt x="15" y="93"/>
                    <a:pt x="17" y="92"/>
                  </a:cubicBezTo>
                  <a:cubicBezTo>
                    <a:pt x="20" y="92"/>
                    <a:pt x="25" y="92"/>
                    <a:pt x="28" y="90"/>
                  </a:cubicBezTo>
                  <a:cubicBezTo>
                    <a:pt x="29" y="89"/>
                    <a:pt x="31" y="89"/>
                    <a:pt x="33" y="88"/>
                  </a:cubicBezTo>
                  <a:cubicBezTo>
                    <a:pt x="36" y="87"/>
                    <a:pt x="31" y="84"/>
                    <a:pt x="39" y="85"/>
                  </a:cubicBezTo>
                  <a:cubicBezTo>
                    <a:pt x="38" y="82"/>
                    <a:pt x="38" y="79"/>
                    <a:pt x="36" y="74"/>
                  </a:cubicBezTo>
                  <a:cubicBezTo>
                    <a:pt x="33" y="71"/>
                    <a:pt x="26" y="79"/>
                    <a:pt x="22" y="76"/>
                  </a:cubicBezTo>
                  <a:cubicBezTo>
                    <a:pt x="20" y="73"/>
                    <a:pt x="22" y="77"/>
                    <a:pt x="17" y="77"/>
                  </a:cubicBezTo>
                  <a:cubicBezTo>
                    <a:pt x="15" y="75"/>
                    <a:pt x="10" y="76"/>
                    <a:pt x="7" y="74"/>
                  </a:cubicBezTo>
                  <a:cubicBezTo>
                    <a:pt x="6" y="74"/>
                    <a:pt x="9" y="72"/>
                    <a:pt x="7" y="71"/>
                  </a:cubicBezTo>
                  <a:cubicBezTo>
                    <a:pt x="4" y="71"/>
                    <a:pt x="1" y="70"/>
                    <a:pt x="1" y="66"/>
                  </a:cubicBezTo>
                  <a:cubicBezTo>
                    <a:pt x="10" y="67"/>
                    <a:pt x="0" y="62"/>
                    <a:pt x="10" y="63"/>
                  </a:cubicBezTo>
                  <a:cubicBezTo>
                    <a:pt x="11" y="63"/>
                    <a:pt x="10" y="62"/>
                    <a:pt x="10" y="62"/>
                  </a:cubicBezTo>
                  <a:cubicBezTo>
                    <a:pt x="10" y="59"/>
                    <a:pt x="12" y="62"/>
                    <a:pt x="12" y="62"/>
                  </a:cubicBezTo>
                  <a:cubicBezTo>
                    <a:pt x="15" y="61"/>
                    <a:pt x="15" y="60"/>
                    <a:pt x="18" y="60"/>
                  </a:cubicBezTo>
                  <a:cubicBezTo>
                    <a:pt x="19" y="60"/>
                    <a:pt x="19" y="63"/>
                    <a:pt x="21" y="63"/>
                  </a:cubicBezTo>
                  <a:cubicBezTo>
                    <a:pt x="24" y="64"/>
                    <a:pt x="27" y="62"/>
                    <a:pt x="31" y="63"/>
                  </a:cubicBezTo>
                  <a:cubicBezTo>
                    <a:pt x="33" y="63"/>
                    <a:pt x="33" y="64"/>
                    <a:pt x="35" y="63"/>
                  </a:cubicBezTo>
                  <a:cubicBezTo>
                    <a:pt x="37" y="62"/>
                    <a:pt x="35" y="62"/>
                    <a:pt x="35" y="60"/>
                  </a:cubicBezTo>
                  <a:cubicBezTo>
                    <a:pt x="36" y="60"/>
                    <a:pt x="37" y="60"/>
                    <a:pt x="38" y="59"/>
                  </a:cubicBezTo>
                  <a:cubicBezTo>
                    <a:pt x="38" y="55"/>
                    <a:pt x="31" y="60"/>
                    <a:pt x="33" y="55"/>
                  </a:cubicBezTo>
                  <a:cubicBezTo>
                    <a:pt x="29" y="54"/>
                    <a:pt x="26" y="52"/>
                    <a:pt x="22" y="52"/>
                  </a:cubicBezTo>
                  <a:cubicBezTo>
                    <a:pt x="24" y="49"/>
                    <a:pt x="24" y="50"/>
                    <a:pt x="21" y="48"/>
                  </a:cubicBezTo>
                  <a:cubicBezTo>
                    <a:pt x="20" y="47"/>
                    <a:pt x="20" y="46"/>
                    <a:pt x="19" y="46"/>
                  </a:cubicBezTo>
                  <a:cubicBezTo>
                    <a:pt x="18" y="45"/>
                    <a:pt x="15" y="46"/>
                    <a:pt x="14" y="45"/>
                  </a:cubicBezTo>
                  <a:cubicBezTo>
                    <a:pt x="14" y="45"/>
                    <a:pt x="17" y="40"/>
                    <a:pt x="14" y="41"/>
                  </a:cubicBezTo>
                  <a:cubicBezTo>
                    <a:pt x="13" y="41"/>
                    <a:pt x="14" y="42"/>
                    <a:pt x="12" y="42"/>
                  </a:cubicBezTo>
                  <a:cubicBezTo>
                    <a:pt x="11" y="42"/>
                    <a:pt x="10" y="40"/>
                    <a:pt x="8" y="41"/>
                  </a:cubicBezTo>
                  <a:cubicBezTo>
                    <a:pt x="11" y="37"/>
                    <a:pt x="17" y="36"/>
                    <a:pt x="22" y="34"/>
                  </a:cubicBezTo>
                  <a:cubicBezTo>
                    <a:pt x="21" y="28"/>
                    <a:pt x="26" y="29"/>
                    <a:pt x="28" y="26"/>
                  </a:cubicBezTo>
                  <a:cubicBezTo>
                    <a:pt x="29" y="25"/>
                    <a:pt x="27" y="22"/>
                    <a:pt x="29" y="21"/>
                  </a:cubicBezTo>
                  <a:cubicBezTo>
                    <a:pt x="33" y="24"/>
                    <a:pt x="33" y="22"/>
                    <a:pt x="39" y="22"/>
                  </a:cubicBezTo>
                  <a:cubicBezTo>
                    <a:pt x="42" y="18"/>
                    <a:pt x="46" y="15"/>
                    <a:pt x="54" y="17"/>
                  </a:cubicBezTo>
                  <a:cubicBezTo>
                    <a:pt x="56" y="17"/>
                    <a:pt x="55" y="14"/>
                    <a:pt x="56" y="14"/>
                  </a:cubicBezTo>
                  <a:cubicBezTo>
                    <a:pt x="58" y="13"/>
                    <a:pt x="64" y="15"/>
                    <a:pt x="64" y="11"/>
                  </a:cubicBezTo>
                  <a:cubicBezTo>
                    <a:pt x="66" y="11"/>
                    <a:pt x="66" y="14"/>
                    <a:pt x="67" y="14"/>
                  </a:cubicBezTo>
                  <a:cubicBezTo>
                    <a:pt x="69" y="15"/>
                    <a:pt x="72" y="13"/>
                    <a:pt x="71" y="17"/>
                  </a:cubicBezTo>
                  <a:cubicBezTo>
                    <a:pt x="89" y="17"/>
                    <a:pt x="89" y="17"/>
                    <a:pt x="89" y="17"/>
                  </a:cubicBezTo>
                  <a:cubicBezTo>
                    <a:pt x="84" y="22"/>
                    <a:pt x="99" y="14"/>
                    <a:pt x="94" y="21"/>
                  </a:cubicBezTo>
                  <a:cubicBezTo>
                    <a:pt x="97" y="21"/>
                    <a:pt x="99" y="21"/>
                    <a:pt x="99" y="18"/>
                  </a:cubicBezTo>
                  <a:cubicBezTo>
                    <a:pt x="102" y="21"/>
                    <a:pt x="108" y="20"/>
                    <a:pt x="112" y="21"/>
                  </a:cubicBezTo>
                  <a:cubicBezTo>
                    <a:pt x="112" y="21"/>
                    <a:pt x="112" y="22"/>
                    <a:pt x="113" y="22"/>
                  </a:cubicBezTo>
                  <a:cubicBezTo>
                    <a:pt x="114" y="22"/>
                    <a:pt x="115" y="23"/>
                    <a:pt x="116" y="24"/>
                  </a:cubicBezTo>
                  <a:cubicBezTo>
                    <a:pt x="120" y="24"/>
                    <a:pt x="121" y="21"/>
                    <a:pt x="123" y="24"/>
                  </a:cubicBezTo>
                  <a:cubicBezTo>
                    <a:pt x="124" y="24"/>
                    <a:pt x="140" y="24"/>
                    <a:pt x="141" y="25"/>
                  </a:cubicBezTo>
                  <a:cubicBezTo>
                    <a:pt x="143" y="26"/>
                    <a:pt x="152" y="27"/>
                    <a:pt x="157" y="28"/>
                  </a:cubicBezTo>
                  <a:cubicBezTo>
                    <a:pt x="158" y="30"/>
                    <a:pt x="161" y="31"/>
                    <a:pt x="161" y="34"/>
                  </a:cubicBezTo>
                  <a:cubicBezTo>
                    <a:pt x="166" y="34"/>
                    <a:pt x="168" y="37"/>
                    <a:pt x="172" y="35"/>
                  </a:cubicBezTo>
                  <a:cubicBezTo>
                    <a:pt x="173" y="39"/>
                    <a:pt x="179" y="37"/>
                    <a:pt x="183" y="38"/>
                  </a:cubicBezTo>
                  <a:cubicBezTo>
                    <a:pt x="183" y="36"/>
                    <a:pt x="182" y="37"/>
                    <a:pt x="181" y="36"/>
                  </a:cubicBezTo>
                  <a:cubicBezTo>
                    <a:pt x="183" y="33"/>
                    <a:pt x="187" y="30"/>
                    <a:pt x="192" y="29"/>
                  </a:cubicBezTo>
                  <a:cubicBezTo>
                    <a:pt x="191" y="32"/>
                    <a:pt x="193" y="32"/>
                    <a:pt x="193" y="31"/>
                  </a:cubicBezTo>
                  <a:cubicBezTo>
                    <a:pt x="195" y="31"/>
                    <a:pt x="194" y="33"/>
                    <a:pt x="196" y="34"/>
                  </a:cubicBezTo>
                  <a:cubicBezTo>
                    <a:pt x="199" y="34"/>
                    <a:pt x="199" y="32"/>
                    <a:pt x="199" y="29"/>
                  </a:cubicBezTo>
                  <a:cubicBezTo>
                    <a:pt x="202" y="29"/>
                    <a:pt x="203" y="30"/>
                    <a:pt x="205" y="31"/>
                  </a:cubicBezTo>
                  <a:cubicBezTo>
                    <a:pt x="206" y="29"/>
                    <a:pt x="204" y="28"/>
                    <a:pt x="207" y="25"/>
                  </a:cubicBezTo>
                  <a:cubicBezTo>
                    <a:pt x="210" y="25"/>
                    <a:pt x="211" y="27"/>
                    <a:pt x="212" y="25"/>
                  </a:cubicBezTo>
                  <a:cubicBezTo>
                    <a:pt x="214" y="26"/>
                    <a:pt x="212" y="28"/>
                    <a:pt x="210" y="28"/>
                  </a:cubicBezTo>
                  <a:cubicBezTo>
                    <a:pt x="212" y="32"/>
                    <a:pt x="221" y="24"/>
                    <a:pt x="224" y="29"/>
                  </a:cubicBezTo>
                  <a:cubicBezTo>
                    <a:pt x="229" y="30"/>
                    <a:pt x="221" y="25"/>
                    <a:pt x="226" y="25"/>
                  </a:cubicBezTo>
                  <a:cubicBezTo>
                    <a:pt x="226" y="23"/>
                    <a:pt x="227" y="22"/>
                    <a:pt x="230" y="22"/>
                  </a:cubicBezTo>
                  <a:cubicBezTo>
                    <a:pt x="230" y="26"/>
                    <a:pt x="230" y="26"/>
                    <a:pt x="230" y="26"/>
                  </a:cubicBezTo>
                  <a:cubicBezTo>
                    <a:pt x="233" y="23"/>
                    <a:pt x="234" y="29"/>
                    <a:pt x="237" y="29"/>
                  </a:cubicBezTo>
                  <a:cubicBezTo>
                    <a:pt x="241" y="30"/>
                    <a:pt x="244" y="29"/>
                    <a:pt x="245" y="26"/>
                  </a:cubicBezTo>
                  <a:cubicBezTo>
                    <a:pt x="247" y="28"/>
                    <a:pt x="251" y="28"/>
                    <a:pt x="249" y="32"/>
                  </a:cubicBezTo>
                  <a:cubicBezTo>
                    <a:pt x="253" y="31"/>
                    <a:pt x="256" y="30"/>
                    <a:pt x="256" y="26"/>
                  </a:cubicBezTo>
                  <a:cubicBezTo>
                    <a:pt x="260" y="29"/>
                    <a:pt x="262" y="25"/>
                    <a:pt x="265" y="29"/>
                  </a:cubicBezTo>
                  <a:cubicBezTo>
                    <a:pt x="275" y="29"/>
                    <a:pt x="275" y="29"/>
                    <a:pt x="275" y="29"/>
                  </a:cubicBezTo>
                  <a:cubicBezTo>
                    <a:pt x="275" y="30"/>
                    <a:pt x="273" y="32"/>
                    <a:pt x="273" y="32"/>
                  </a:cubicBezTo>
                  <a:cubicBezTo>
                    <a:pt x="273" y="32"/>
                    <a:pt x="277" y="34"/>
                    <a:pt x="276" y="34"/>
                  </a:cubicBezTo>
                  <a:cubicBezTo>
                    <a:pt x="277" y="34"/>
                    <a:pt x="278" y="32"/>
                    <a:pt x="280" y="32"/>
                  </a:cubicBezTo>
                  <a:cubicBezTo>
                    <a:pt x="281" y="32"/>
                    <a:pt x="280" y="35"/>
                    <a:pt x="280" y="35"/>
                  </a:cubicBezTo>
                  <a:cubicBezTo>
                    <a:pt x="284" y="37"/>
                    <a:pt x="290" y="34"/>
                    <a:pt x="294" y="35"/>
                  </a:cubicBezTo>
                  <a:cubicBezTo>
                    <a:pt x="295" y="37"/>
                    <a:pt x="297" y="36"/>
                    <a:pt x="299" y="36"/>
                  </a:cubicBezTo>
                  <a:cubicBezTo>
                    <a:pt x="296" y="41"/>
                    <a:pt x="303" y="37"/>
                    <a:pt x="303" y="41"/>
                  </a:cubicBezTo>
                  <a:cubicBezTo>
                    <a:pt x="303" y="44"/>
                    <a:pt x="300" y="42"/>
                    <a:pt x="300" y="45"/>
                  </a:cubicBezTo>
                  <a:cubicBezTo>
                    <a:pt x="300" y="47"/>
                    <a:pt x="301" y="47"/>
                    <a:pt x="301" y="49"/>
                  </a:cubicBezTo>
                  <a:cubicBezTo>
                    <a:pt x="316" y="48"/>
                    <a:pt x="329" y="47"/>
                    <a:pt x="341" y="52"/>
                  </a:cubicBezTo>
                  <a:cubicBezTo>
                    <a:pt x="340" y="53"/>
                    <a:pt x="339" y="54"/>
                    <a:pt x="339" y="56"/>
                  </a:cubicBezTo>
                  <a:cubicBezTo>
                    <a:pt x="342" y="56"/>
                    <a:pt x="342" y="54"/>
                    <a:pt x="345" y="55"/>
                  </a:cubicBezTo>
                  <a:cubicBezTo>
                    <a:pt x="344" y="50"/>
                    <a:pt x="345" y="51"/>
                    <a:pt x="343" y="46"/>
                  </a:cubicBezTo>
                  <a:cubicBezTo>
                    <a:pt x="344" y="44"/>
                    <a:pt x="355" y="44"/>
                    <a:pt x="352" y="42"/>
                  </a:cubicBezTo>
                  <a:cubicBezTo>
                    <a:pt x="353" y="39"/>
                    <a:pt x="354" y="42"/>
                    <a:pt x="356" y="42"/>
                  </a:cubicBezTo>
                  <a:cubicBezTo>
                    <a:pt x="356" y="43"/>
                    <a:pt x="359" y="43"/>
                    <a:pt x="359" y="45"/>
                  </a:cubicBezTo>
                  <a:cubicBezTo>
                    <a:pt x="364" y="46"/>
                    <a:pt x="368" y="43"/>
                    <a:pt x="373" y="45"/>
                  </a:cubicBezTo>
                  <a:cubicBezTo>
                    <a:pt x="373" y="45"/>
                    <a:pt x="373" y="46"/>
                    <a:pt x="374" y="46"/>
                  </a:cubicBezTo>
                  <a:cubicBezTo>
                    <a:pt x="375" y="46"/>
                    <a:pt x="376" y="47"/>
                    <a:pt x="377" y="48"/>
                  </a:cubicBezTo>
                  <a:cubicBezTo>
                    <a:pt x="382" y="48"/>
                    <a:pt x="387" y="45"/>
                    <a:pt x="394" y="46"/>
                  </a:cubicBezTo>
                  <a:cubicBezTo>
                    <a:pt x="398" y="43"/>
                    <a:pt x="397" y="41"/>
                    <a:pt x="398" y="38"/>
                  </a:cubicBezTo>
                  <a:cubicBezTo>
                    <a:pt x="397" y="33"/>
                    <a:pt x="393" y="35"/>
                    <a:pt x="393" y="34"/>
                  </a:cubicBezTo>
                  <a:cubicBezTo>
                    <a:pt x="393" y="26"/>
                    <a:pt x="406" y="30"/>
                    <a:pt x="409" y="32"/>
                  </a:cubicBezTo>
                  <a:cubicBezTo>
                    <a:pt x="409" y="34"/>
                    <a:pt x="408" y="35"/>
                    <a:pt x="405" y="35"/>
                  </a:cubicBezTo>
                  <a:cubicBezTo>
                    <a:pt x="408" y="38"/>
                    <a:pt x="405" y="39"/>
                    <a:pt x="404" y="41"/>
                  </a:cubicBezTo>
                  <a:cubicBezTo>
                    <a:pt x="403" y="44"/>
                    <a:pt x="406" y="43"/>
                    <a:pt x="408" y="43"/>
                  </a:cubicBezTo>
                  <a:cubicBezTo>
                    <a:pt x="406" y="48"/>
                    <a:pt x="409" y="48"/>
                    <a:pt x="407" y="52"/>
                  </a:cubicBezTo>
                  <a:cubicBezTo>
                    <a:pt x="411" y="54"/>
                    <a:pt x="413" y="45"/>
                    <a:pt x="412" y="46"/>
                  </a:cubicBezTo>
                  <a:cubicBezTo>
                    <a:pt x="413" y="46"/>
                    <a:pt x="416" y="50"/>
                    <a:pt x="415" y="43"/>
                  </a:cubicBezTo>
                  <a:cubicBezTo>
                    <a:pt x="421" y="44"/>
                    <a:pt x="420" y="38"/>
                    <a:pt x="423" y="36"/>
                  </a:cubicBezTo>
                  <a:cubicBezTo>
                    <a:pt x="422" y="32"/>
                    <a:pt x="419" y="29"/>
                    <a:pt x="414" y="29"/>
                  </a:cubicBezTo>
                  <a:cubicBezTo>
                    <a:pt x="416" y="27"/>
                    <a:pt x="411" y="24"/>
                    <a:pt x="407" y="22"/>
                  </a:cubicBezTo>
                  <a:cubicBezTo>
                    <a:pt x="407" y="20"/>
                    <a:pt x="407" y="18"/>
                    <a:pt x="405" y="18"/>
                  </a:cubicBezTo>
                  <a:cubicBezTo>
                    <a:pt x="405" y="15"/>
                    <a:pt x="409" y="14"/>
                    <a:pt x="409" y="11"/>
                  </a:cubicBezTo>
                  <a:cubicBezTo>
                    <a:pt x="409" y="10"/>
                    <a:pt x="413" y="9"/>
                    <a:pt x="412" y="8"/>
                  </a:cubicBezTo>
                  <a:cubicBezTo>
                    <a:pt x="408" y="5"/>
                    <a:pt x="417" y="9"/>
                    <a:pt x="414" y="5"/>
                  </a:cubicBezTo>
                  <a:cubicBezTo>
                    <a:pt x="414" y="0"/>
                    <a:pt x="417" y="7"/>
                    <a:pt x="418" y="7"/>
                  </a:cubicBezTo>
                  <a:cubicBezTo>
                    <a:pt x="419" y="7"/>
                    <a:pt x="422" y="6"/>
                    <a:pt x="423" y="7"/>
                  </a:cubicBezTo>
                  <a:cubicBezTo>
                    <a:pt x="424" y="7"/>
                    <a:pt x="421" y="9"/>
                    <a:pt x="422" y="10"/>
                  </a:cubicBezTo>
                  <a:cubicBezTo>
                    <a:pt x="423" y="10"/>
                    <a:pt x="426" y="9"/>
                    <a:pt x="426" y="10"/>
                  </a:cubicBezTo>
                  <a:cubicBezTo>
                    <a:pt x="427" y="10"/>
                    <a:pt x="425" y="13"/>
                    <a:pt x="426" y="14"/>
                  </a:cubicBezTo>
                  <a:cubicBezTo>
                    <a:pt x="426" y="14"/>
                    <a:pt x="429" y="14"/>
                    <a:pt x="429" y="14"/>
                  </a:cubicBezTo>
                  <a:cubicBezTo>
                    <a:pt x="430" y="17"/>
                    <a:pt x="427" y="16"/>
                    <a:pt x="429" y="19"/>
                  </a:cubicBezTo>
                  <a:cubicBezTo>
                    <a:pt x="430" y="20"/>
                    <a:pt x="431" y="21"/>
                    <a:pt x="430" y="22"/>
                  </a:cubicBezTo>
                  <a:cubicBezTo>
                    <a:pt x="430" y="22"/>
                    <a:pt x="429" y="23"/>
                    <a:pt x="429" y="24"/>
                  </a:cubicBezTo>
                  <a:cubicBezTo>
                    <a:pt x="429" y="26"/>
                    <a:pt x="428" y="26"/>
                    <a:pt x="428" y="28"/>
                  </a:cubicBezTo>
                  <a:cubicBezTo>
                    <a:pt x="427" y="30"/>
                    <a:pt x="437" y="31"/>
                    <a:pt x="435" y="26"/>
                  </a:cubicBezTo>
                  <a:cubicBezTo>
                    <a:pt x="437" y="26"/>
                    <a:pt x="436" y="30"/>
                    <a:pt x="440" y="29"/>
                  </a:cubicBezTo>
                  <a:cubicBezTo>
                    <a:pt x="438" y="32"/>
                    <a:pt x="441" y="32"/>
                    <a:pt x="440" y="36"/>
                  </a:cubicBezTo>
                  <a:cubicBezTo>
                    <a:pt x="446" y="37"/>
                    <a:pt x="445" y="32"/>
                    <a:pt x="450" y="35"/>
                  </a:cubicBezTo>
                  <a:cubicBezTo>
                    <a:pt x="451" y="35"/>
                    <a:pt x="451" y="34"/>
                    <a:pt x="451" y="34"/>
                  </a:cubicBezTo>
                  <a:cubicBezTo>
                    <a:pt x="455" y="34"/>
                    <a:pt x="450" y="35"/>
                    <a:pt x="453" y="38"/>
                  </a:cubicBezTo>
                  <a:cubicBezTo>
                    <a:pt x="453" y="38"/>
                    <a:pt x="456" y="39"/>
                    <a:pt x="456" y="39"/>
                  </a:cubicBezTo>
                  <a:cubicBezTo>
                    <a:pt x="456" y="42"/>
                    <a:pt x="451" y="43"/>
                    <a:pt x="453" y="48"/>
                  </a:cubicBezTo>
                  <a:moveTo>
                    <a:pt x="286" y="63"/>
                  </a:moveTo>
                  <a:cubicBezTo>
                    <a:pt x="285" y="61"/>
                    <a:pt x="288" y="59"/>
                    <a:pt x="286" y="59"/>
                  </a:cubicBezTo>
                  <a:cubicBezTo>
                    <a:pt x="286" y="60"/>
                    <a:pt x="286" y="60"/>
                    <a:pt x="284" y="60"/>
                  </a:cubicBezTo>
                  <a:cubicBezTo>
                    <a:pt x="284" y="58"/>
                    <a:pt x="285" y="56"/>
                    <a:pt x="283" y="56"/>
                  </a:cubicBezTo>
                  <a:cubicBezTo>
                    <a:pt x="281" y="58"/>
                    <a:pt x="275" y="63"/>
                    <a:pt x="272" y="59"/>
                  </a:cubicBezTo>
                  <a:cubicBezTo>
                    <a:pt x="271" y="55"/>
                    <a:pt x="278" y="60"/>
                    <a:pt x="276" y="55"/>
                  </a:cubicBezTo>
                  <a:cubicBezTo>
                    <a:pt x="275" y="54"/>
                    <a:pt x="273" y="55"/>
                    <a:pt x="273" y="53"/>
                  </a:cubicBezTo>
                  <a:cubicBezTo>
                    <a:pt x="271" y="52"/>
                    <a:pt x="270" y="55"/>
                    <a:pt x="268" y="56"/>
                  </a:cubicBezTo>
                  <a:cubicBezTo>
                    <a:pt x="265" y="57"/>
                    <a:pt x="261" y="56"/>
                    <a:pt x="258" y="57"/>
                  </a:cubicBezTo>
                  <a:cubicBezTo>
                    <a:pt x="258" y="57"/>
                    <a:pt x="257" y="58"/>
                    <a:pt x="256" y="59"/>
                  </a:cubicBezTo>
                  <a:cubicBezTo>
                    <a:pt x="252" y="60"/>
                    <a:pt x="247" y="60"/>
                    <a:pt x="242" y="60"/>
                  </a:cubicBezTo>
                  <a:cubicBezTo>
                    <a:pt x="243" y="63"/>
                    <a:pt x="240" y="64"/>
                    <a:pt x="242" y="64"/>
                  </a:cubicBezTo>
                  <a:cubicBezTo>
                    <a:pt x="242" y="63"/>
                    <a:pt x="244" y="63"/>
                    <a:pt x="244" y="66"/>
                  </a:cubicBezTo>
                  <a:cubicBezTo>
                    <a:pt x="250" y="67"/>
                    <a:pt x="259" y="60"/>
                    <a:pt x="261" y="66"/>
                  </a:cubicBezTo>
                  <a:cubicBezTo>
                    <a:pt x="257" y="63"/>
                    <a:pt x="259" y="66"/>
                    <a:pt x="256" y="67"/>
                  </a:cubicBezTo>
                  <a:cubicBezTo>
                    <a:pt x="254" y="67"/>
                    <a:pt x="252" y="68"/>
                    <a:pt x="251" y="70"/>
                  </a:cubicBezTo>
                  <a:cubicBezTo>
                    <a:pt x="258" y="71"/>
                    <a:pt x="262" y="68"/>
                    <a:pt x="269" y="69"/>
                  </a:cubicBezTo>
                  <a:cubicBezTo>
                    <a:pt x="269" y="70"/>
                    <a:pt x="269" y="73"/>
                    <a:pt x="270" y="73"/>
                  </a:cubicBezTo>
                  <a:cubicBezTo>
                    <a:pt x="271" y="71"/>
                    <a:pt x="273" y="71"/>
                    <a:pt x="275" y="71"/>
                  </a:cubicBezTo>
                  <a:cubicBezTo>
                    <a:pt x="275" y="69"/>
                    <a:pt x="276" y="67"/>
                    <a:pt x="277" y="66"/>
                  </a:cubicBezTo>
                  <a:cubicBezTo>
                    <a:pt x="280" y="63"/>
                    <a:pt x="279" y="66"/>
                    <a:pt x="283" y="66"/>
                  </a:cubicBezTo>
                  <a:cubicBezTo>
                    <a:pt x="283" y="64"/>
                    <a:pt x="284" y="62"/>
                    <a:pt x="286" y="63"/>
                  </a:cubicBezTo>
                  <a:moveTo>
                    <a:pt x="296" y="111"/>
                  </a:moveTo>
                  <a:cubicBezTo>
                    <a:pt x="297" y="107"/>
                    <a:pt x="301" y="108"/>
                    <a:pt x="303" y="106"/>
                  </a:cubicBezTo>
                  <a:cubicBezTo>
                    <a:pt x="303" y="106"/>
                    <a:pt x="305" y="107"/>
                    <a:pt x="306" y="106"/>
                  </a:cubicBezTo>
                  <a:cubicBezTo>
                    <a:pt x="308" y="106"/>
                    <a:pt x="310" y="106"/>
                    <a:pt x="313" y="105"/>
                  </a:cubicBezTo>
                  <a:cubicBezTo>
                    <a:pt x="313" y="105"/>
                    <a:pt x="314" y="103"/>
                    <a:pt x="314" y="102"/>
                  </a:cubicBezTo>
                  <a:cubicBezTo>
                    <a:pt x="318" y="100"/>
                    <a:pt x="320" y="103"/>
                    <a:pt x="321" y="101"/>
                  </a:cubicBezTo>
                  <a:cubicBezTo>
                    <a:pt x="320" y="101"/>
                    <a:pt x="319" y="100"/>
                    <a:pt x="321" y="99"/>
                  </a:cubicBezTo>
                  <a:cubicBezTo>
                    <a:pt x="324" y="100"/>
                    <a:pt x="324" y="98"/>
                    <a:pt x="325" y="99"/>
                  </a:cubicBezTo>
                  <a:cubicBezTo>
                    <a:pt x="326" y="100"/>
                    <a:pt x="327" y="98"/>
                    <a:pt x="327" y="98"/>
                  </a:cubicBezTo>
                  <a:cubicBezTo>
                    <a:pt x="324" y="99"/>
                    <a:pt x="327" y="95"/>
                    <a:pt x="329" y="98"/>
                  </a:cubicBezTo>
                  <a:cubicBezTo>
                    <a:pt x="330" y="95"/>
                    <a:pt x="332" y="95"/>
                    <a:pt x="332" y="91"/>
                  </a:cubicBezTo>
                  <a:cubicBezTo>
                    <a:pt x="327" y="90"/>
                    <a:pt x="326" y="93"/>
                    <a:pt x="321" y="92"/>
                  </a:cubicBezTo>
                  <a:cubicBezTo>
                    <a:pt x="321" y="95"/>
                    <a:pt x="320" y="96"/>
                    <a:pt x="318" y="97"/>
                  </a:cubicBezTo>
                  <a:cubicBezTo>
                    <a:pt x="314" y="99"/>
                    <a:pt x="315" y="96"/>
                    <a:pt x="311" y="97"/>
                  </a:cubicBezTo>
                  <a:cubicBezTo>
                    <a:pt x="310" y="97"/>
                    <a:pt x="311" y="98"/>
                    <a:pt x="308" y="98"/>
                  </a:cubicBezTo>
                  <a:cubicBezTo>
                    <a:pt x="306" y="98"/>
                    <a:pt x="306" y="96"/>
                    <a:pt x="303" y="97"/>
                  </a:cubicBezTo>
                  <a:cubicBezTo>
                    <a:pt x="302" y="96"/>
                    <a:pt x="303" y="94"/>
                    <a:pt x="301" y="94"/>
                  </a:cubicBezTo>
                  <a:cubicBezTo>
                    <a:pt x="301" y="96"/>
                    <a:pt x="301" y="97"/>
                    <a:pt x="300" y="98"/>
                  </a:cubicBezTo>
                  <a:cubicBezTo>
                    <a:pt x="300" y="100"/>
                    <a:pt x="302" y="99"/>
                    <a:pt x="303" y="101"/>
                  </a:cubicBezTo>
                  <a:cubicBezTo>
                    <a:pt x="298" y="100"/>
                    <a:pt x="298" y="102"/>
                    <a:pt x="297" y="104"/>
                  </a:cubicBezTo>
                  <a:cubicBezTo>
                    <a:pt x="295" y="106"/>
                    <a:pt x="292" y="104"/>
                    <a:pt x="292" y="106"/>
                  </a:cubicBezTo>
                  <a:cubicBezTo>
                    <a:pt x="291" y="110"/>
                    <a:pt x="285" y="106"/>
                    <a:pt x="287" y="111"/>
                  </a:cubicBezTo>
                  <a:lnTo>
                    <a:pt x="296" y="111"/>
                  </a:lnTo>
                  <a:close/>
                  <a:moveTo>
                    <a:pt x="398" y="165"/>
                  </a:moveTo>
                  <a:cubicBezTo>
                    <a:pt x="397" y="166"/>
                    <a:pt x="397" y="167"/>
                    <a:pt x="397" y="167"/>
                  </a:cubicBezTo>
                  <a:cubicBezTo>
                    <a:pt x="396" y="167"/>
                    <a:pt x="393" y="168"/>
                    <a:pt x="393" y="168"/>
                  </a:cubicBezTo>
                  <a:cubicBezTo>
                    <a:pt x="391" y="170"/>
                    <a:pt x="394" y="174"/>
                    <a:pt x="391" y="174"/>
                  </a:cubicBezTo>
                  <a:cubicBezTo>
                    <a:pt x="391" y="172"/>
                    <a:pt x="391" y="170"/>
                    <a:pt x="390" y="170"/>
                  </a:cubicBezTo>
                  <a:cubicBezTo>
                    <a:pt x="390" y="175"/>
                    <a:pt x="390" y="175"/>
                    <a:pt x="390" y="175"/>
                  </a:cubicBezTo>
                  <a:cubicBezTo>
                    <a:pt x="397" y="175"/>
                    <a:pt x="397" y="175"/>
                    <a:pt x="397" y="175"/>
                  </a:cubicBezTo>
                  <a:cubicBezTo>
                    <a:pt x="396" y="177"/>
                    <a:pt x="399" y="179"/>
                    <a:pt x="400" y="181"/>
                  </a:cubicBezTo>
                  <a:cubicBezTo>
                    <a:pt x="401" y="185"/>
                    <a:pt x="402" y="184"/>
                    <a:pt x="404" y="186"/>
                  </a:cubicBezTo>
                  <a:cubicBezTo>
                    <a:pt x="402" y="187"/>
                    <a:pt x="400" y="187"/>
                    <a:pt x="401" y="189"/>
                  </a:cubicBezTo>
                  <a:cubicBezTo>
                    <a:pt x="401" y="191"/>
                    <a:pt x="403" y="191"/>
                    <a:pt x="402" y="193"/>
                  </a:cubicBezTo>
                  <a:cubicBezTo>
                    <a:pt x="408" y="193"/>
                    <a:pt x="408" y="193"/>
                    <a:pt x="408" y="193"/>
                  </a:cubicBezTo>
                  <a:cubicBezTo>
                    <a:pt x="410" y="192"/>
                    <a:pt x="410" y="188"/>
                    <a:pt x="409" y="185"/>
                  </a:cubicBezTo>
                  <a:cubicBezTo>
                    <a:pt x="408" y="184"/>
                    <a:pt x="406" y="184"/>
                    <a:pt x="405" y="182"/>
                  </a:cubicBezTo>
                  <a:cubicBezTo>
                    <a:pt x="408" y="175"/>
                    <a:pt x="405" y="179"/>
                    <a:pt x="404" y="177"/>
                  </a:cubicBezTo>
                  <a:cubicBezTo>
                    <a:pt x="402" y="174"/>
                    <a:pt x="402" y="169"/>
                    <a:pt x="401" y="165"/>
                  </a:cubicBezTo>
                  <a:cubicBezTo>
                    <a:pt x="400" y="166"/>
                    <a:pt x="399" y="165"/>
                    <a:pt x="398" y="165"/>
                  </a:cubicBezTo>
                  <a:moveTo>
                    <a:pt x="453" y="209"/>
                  </a:moveTo>
                  <a:cubicBezTo>
                    <a:pt x="448" y="207"/>
                    <a:pt x="449" y="211"/>
                    <a:pt x="447" y="212"/>
                  </a:cubicBezTo>
                  <a:cubicBezTo>
                    <a:pt x="447" y="211"/>
                    <a:pt x="446" y="210"/>
                    <a:pt x="444" y="210"/>
                  </a:cubicBezTo>
                  <a:cubicBezTo>
                    <a:pt x="445" y="215"/>
                    <a:pt x="439" y="213"/>
                    <a:pt x="437" y="214"/>
                  </a:cubicBezTo>
                  <a:cubicBezTo>
                    <a:pt x="436" y="215"/>
                    <a:pt x="437" y="216"/>
                    <a:pt x="436" y="217"/>
                  </a:cubicBezTo>
                  <a:cubicBezTo>
                    <a:pt x="435" y="218"/>
                    <a:pt x="433" y="217"/>
                    <a:pt x="433" y="219"/>
                  </a:cubicBezTo>
                  <a:cubicBezTo>
                    <a:pt x="436" y="219"/>
                    <a:pt x="433" y="220"/>
                    <a:pt x="433" y="223"/>
                  </a:cubicBezTo>
                  <a:cubicBezTo>
                    <a:pt x="436" y="225"/>
                    <a:pt x="437" y="221"/>
                    <a:pt x="439" y="220"/>
                  </a:cubicBezTo>
                  <a:cubicBezTo>
                    <a:pt x="441" y="219"/>
                    <a:pt x="444" y="220"/>
                    <a:pt x="447" y="220"/>
                  </a:cubicBezTo>
                  <a:cubicBezTo>
                    <a:pt x="449" y="220"/>
                    <a:pt x="449" y="219"/>
                    <a:pt x="451" y="219"/>
                  </a:cubicBezTo>
                  <a:cubicBezTo>
                    <a:pt x="455" y="218"/>
                    <a:pt x="459" y="220"/>
                    <a:pt x="460" y="221"/>
                  </a:cubicBezTo>
                  <a:cubicBezTo>
                    <a:pt x="459" y="222"/>
                    <a:pt x="457" y="222"/>
                    <a:pt x="457" y="223"/>
                  </a:cubicBezTo>
                  <a:cubicBezTo>
                    <a:pt x="458" y="222"/>
                    <a:pt x="458" y="224"/>
                    <a:pt x="458" y="224"/>
                  </a:cubicBezTo>
                  <a:cubicBezTo>
                    <a:pt x="459" y="224"/>
                    <a:pt x="460" y="223"/>
                    <a:pt x="460" y="223"/>
                  </a:cubicBezTo>
                  <a:cubicBezTo>
                    <a:pt x="465" y="223"/>
                    <a:pt x="463" y="224"/>
                    <a:pt x="467" y="221"/>
                  </a:cubicBezTo>
                  <a:cubicBezTo>
                    <a:pt x="471" y="219"/>
                    <a:pt x="474" y="223"/>
                    <a:pt x="477" y="220"/>
                  </a:cubicBezTo>
                  <a:cubicBezTo>
                    <a:pt x="473" y="219"/>
                    <a:pt x="477" y="214"/>
                    <a:pt x="474" y="217"/>
                  </a:cubicBezTo>
                  <a:cubicBezTo>
                    <a:pt x="471" y="220"/>
                    <a:pt x="471" y="212"/>
                    <a:pt x="471" y="212"/>
                  </a:cubicBezTo>
                  <a:cubicBezTo>
                    <a:pt x="471" y="211"/>
                    <a:pt x="467" y="212"/>
                    <a:pt x="468" y="209"/>
                  </a:cubicBezTo>
                  <a:cubicBezTo>
                    <a:pt x="461" y="209"/>
                    <a:pt x="461" y="209"/>
                    <a:pt x="461" y="209"/>
                  </a:cubicBezTo>
                  <a:cubicBezTo>
                    <a:pt x="462" y="207"/>
                    <a:pt x="463" y="206"/>
                    <a:pt x="461" y="205"/>
                  </a:cubicBezTo>
                  <a:cubicBezTo>
                    <a:pt x="457" y="206"/>
                    <a:pt x="458" y="205"/>
                    <a:pt x="453" y="205"/>
                  </a:cubicBezTo>
                  <a:cubicBezTo>
                    <a:pt x="452" y="207"/>
                    <a:pt x="451" y="207"/>
                    <a:pt x="453" y="209"/>
                  </a:cubicBezTo>
                  <a:moveTo>
                    <a:pt x="491" y="244"/>
                  </a:moveTo>
                  <a:cubicBezTo>
                    <a:pt x="490" y="244"/>
                    <a:pt x="489" y="244"/>
                    <a:pt x="489" y="243"/>
                  </a:cubicBezTo>
                  <a:cubicBezTo>
                    <a:pt x="495" y="244"/>
                    <a:pt x="489" y="233"/>
                    <a:pt x="495" y="234"/>
                  </a:cubicBezTo>
                  <a:cubicBezTo>
                    <a:pt x="498" y="237"/>
                    <a:pt x="499" y="233"/>
                    <a:pt x="503" y="234"/>
                  </a:cubicBezTo>
                  <a:cubicBezTo>
                    <a:pt x="501" y="226"/>
                    <a:pt x="491" y="224"/>
                    <a:pt x="482" y="226"/>
                  </a:cubicBezTo>
                  <a:cubicBezTo>
                    <a:pt x="481" y="225"/>
                    <a:pt x="481" y="225"/>
                    <a:pt x="481" y="223"/>
                  </a:cubicBezTo>
                  <a:cubicBezTo>
                    <a:pt x="478" y="222"/>
                    <a:pt x="477" y="226"/>
                    <a:pt x="474" y="226"/>
                  </a:cubicBezTo>
                  <a:cubicBezTo>
                    <a:pt x="472" y="226"/>
                    <a:pt x="472" y="224"/>
                    <a:pt x="470" y="224"/>
                  </a:cubicBezTo>
                  <a:cubicBezTo>
                    <a:pt x="468" y="225"/>
                    <a:pt x="467" y="226"/>
                    <a:pt x="465" y="227"/>
                  </a:cubicBezTo>
                  <a:cubicBezTo>
                    <a:pt x="463" y="228"/>
                    <a:pt x="462" y="228"/>
                    <a:pt x="460" y="228"/>
                  </a:cubicBezTo>
                  <a:cubicBezTo>
                    <a:pt x="460" y="231"/>
                    <a:pt x="459" y="232"/>
                    <a:pt x="457" y="233"/>
                  </a:cubicBezTo>
                  <a:cubicBezTo>
                    <a:pt x="457" y="244"/>
                    <a:pt x="455" y="245"/>
                    <a:pt x="456" y="257"/>
                  </a:cubicBezTo>
                  <a:cubicBezTo>
                    <a:pt x="461" y="259"/>
                    <a:pt x="458" y="253"/>
                    <a:pt x="463" y="254"/>
                  </a:cubicBezTo>
                  <a:cubicBezTo>
                    <a:pt x="462" y="251"/>
                    <a:pt x="463" y="249"/>
                    <a:pt x="464" y="248"/>
                  </a:cubicBezTo>
                  <a:cubicBezTo>
                    <a:pt x="466" y="245"/>
                    <a:pt x="464" y="241"/>
                    <a:pt x="465" y="237"/>
                  </a:cubicBezTo>
                  <a:cubicBezTo>
                    <a:pt x="466" y="237"/>
                    <a:pt x="468" y="235"/>
                    <a:pt x="468" y="234"/>
                  </a:cubicBezTo>
                  <a:cubicBezTo>
                    <a:pt x="469" y="233"/>
                    <a:pt x="468" y="230"/>
                    <a:pt x="470" y="230"/>
                  </a:cubicBezTo>
                  <a:cubicBezTo>
                    <a:pt x="472" y="230"/>
                    <a:pt x="474" y="230"/>
                    <a:pt x="475" y="228"/>
                  </a:cubicBezTo>
                  <a:cubicBezTo>
                    <a:pt x="473" y="233"/>
                    <a:pt x="480" y="229"/>
                    <a:pt x="479" y="233"/>
                  </a:cubicBezTo>
                  <a:cubicBezTo>
                    <a:pt x="480" y="237"/>
                    <a:pt x="480" y="235"/>
                    <a:pt x="479" y="240"/>
                  </a:cubicBezTo>
                  <a:cubicBezTo>
                    <a:pt x="481" y="240"/>
                    <a:pt x="482" y="240"/>
                    <a:pt x="482" y="241"/>
                  </a:cubicBezTo>
                  <a:cubicBezTo>
                    <a:pt x="481" y="241"/>
                    <a:pt x="480" y="241"/>
                    <a:pt x="479" y="243"/>
                  </a:cubicBezTo>
                  <a:cubicBezTo>
                    <a:pt x="484" y="241"/>
                    <a:pt x="489" y="247"/>
                    <a:pt x="491" y="244"/>
                  </a:cubicBezTo>
                  <a:moveTo>
                    <a:pt x="516" y="238"/>
                  </a:moveTo>
                  <a:cubicBezTo>
                    <a:pt x="516" y="238"/>
                    <a:pt x="516" y="241"/>
                    <a:pt x="516" y="241"/>
                  </a:cubicBezTo>
                  <a:cubicBezTo>
                    <a:pt x="514" y="243"/>
                    <a:pt x="507" y="237"/>
                    <a:pt x="505" y="240"/>
                  </a:cubicBezTo>
                  <a:cubicBezTo>
                    <a:pt x="505" y="242"/>
                    <a:pt x="503" y="243"/>
                    <a:pt x="502" y="244"/>
                  </a:cubicBezTo>
                  <a:cubicBezTo>
                    <a:pt x="505" y="248"/>
                    <a:pt x="506" y="245"/>
                    <a:pt x="510" y="245"/>
                  </a:cubicBezTo>
                  <a:cubicBezTo>
                    <a:pt x="513" y="245"/>
                    <a:pt x="518" y="247"/>
                    <a:pt x="520" y="244"/>
                  </a:cubicBezTo>
                  <a:cubicBezTo>
                    <a:pt x="519" y="244"/>
                    <a:pt x="519" y="243"/>
                    <a:pt x="520" y="243"/>
                  </a:cubicBezTo>
                  <a:cubicBezTo>
                    <a:pt x="521" y="242"/>
                    <a:pt x="523" y="242"/>
                    <a:pt x="523" y="241"/>
                  </a:cubicBezTo>
                  <a:cubicBezTo>
                    <a:pt x="519" y="241"/>
                    <a:pt x="518" y="238"/>
                    <a:pt x="516" y="238"/>
                  </a:cubicBezTo>
                  <a:moveTo>
                    <a:pt x="496" y="250"/>
                  </a:moveTo>
                  <a:cubicBezTo>
                    <a:pt x="496" y="249"/>
                    <a:pt x="495" y="247"/>
                    <a:pt x="493" y="248"/>
                  </a:cubicBezTo>
                  <a:cubicBezTo>
                    <a:pt x="493" y="248"/>
                    <a:pt x="494" y="251"/>
                    <a:pt x="493" y="251"/>
                  </a:cubicBezTo>
                  <a:cubicBezTo>
                    <a:pt x="486" y="251"/>
                    <a:pt x="486" y="251"/>
                    <a:pt x="486" y="251"/>
                  </a:cubicBezTo>
                  <a:cubicBezTo>
                    <a:pt x="489" y="256"/>
                    <a:pt x="482" y="252"/>
                    <a:pt x="482" y="255"/>
                  </a:cubicBezTo>
                  <a:cubicBezTo>
                    <a:pt x="486" y="255"/>
                    <a:pt x="486" y="255"/>
                    <a:pt x="486" y="255"/>
                  </a:cubicBezTo>
                  <a:cubicBezTo>
                    <a:pt x="487" y="257"/>
                    <a:pt x="485" y="257"/>
                    <a:pt x="485" y="258"/>
                  </a:cubicBezTo>
                  <a:cubicBezTo>
                    <a:pt x="489" y="259"/>
                    <a:pt x="488" y="255"/>
                    <a:pt x="491" y="255"/>
                  </a:cubicBezTo>
                  <a:cubicBezTo>
                    <a:pt x="492" y="256"/>
                    <a:pt x="494" y="257"/>
                    <a:pt x="498" y="257"/>
                  </a:cubicBezTo>
                  <a:cubicBezTo>
                    <a:pt x="497" y="251"/>
                    <a:pt x="507" y="256"/>
                    <a:pt x="505" y="248"/>
                  </a:cubicBezTo>
                  <a:cubicBezTo>
                    <a:pt x="500" y="247"/>
                    <a:pt x="498" y="250"/>
                    <a:pt x="496" y="25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1" name="Freeform 96"/>
            <p:cNvSpPr/>
            <p:nvPr/>
          </p:nvSpPr>
          <p:spPr bwMode="auto">
            <a:xfrm>
              <a:off x="4230687" y="1722437"/>
              <a:ext cx="173038" cy="258763"/>
            </a:xfrm>
            <a:custGeom>
              <a:avLst/>
              <a:gdLst>
                <a:gd name="T0" fmla="*/ 13 w 46"/>
                <a:gd name="T1" fmla="*/ 7 h 69"/>
                <a:gd name="T2" fmla="*/ 23 w 46"/>
                <a:gd name="T3" fmla="*/ 6 h 69"/>
                <a:gd name="T4" fmla="*/ 24 w 46"/>
                <a:gd name="T5" fmla="*/ 14 h 69"/>
                <a:gd name="T6" fmla="*/ 17 w 46"/>
                <a:gd name="T7" fmla="*/ 19 h 69"/>
                <a:gd name="T8" fmla="*/ 26 w 46"/>
                <a:gd name="T9" fmla="*/ 23 h 69"/>
                <a:gd name="T10" fmla="*/ 30 w 46"/>
                <a:gd name="T11" fmla="*/ 33 h 69"/>
                <a:gd name="T12" fmla="*/ 33 w 46"/>
                <a:gd name="T13" fmla="*/ 35 h 69"/>
                <a:gd name="T14" fmla="*/ 38 w 46"/>
                <a:gd name="T15" fmla="*/ 38 h 69"/>
                <a:gd name="T16" fmla="*/ 35 w 46"/>
                <a:gd name="T17" fmla="*/ 44 h 69"/>
                <a:gd name="T18" fmla="*/ 44 w 46"/>
                <a:gd name="T19" fmla="*/ 45 h 69"/>
                <a:gd name="T20" fmla="*/ 44 w 46"/>
                <a:gd name="T21" fmla="*/ 54 h 69"/>
                <a:gd name="T22" fmla="*/ 41 w 46"/>
                <a:gd name="T23" fmla="*/ 54 h 69"/>
                <a:gd name="T24" fmla="*/ 44 w 46"/>
                <a:gd name="T25" fmla="*/ 55 h 69"/>
                <a:gd name="T26" fmla="*/ 41 w 46"/>
                <a:gd name="T27" fmla="*/ 59 h 69"/>
                <a:gd name="T28" fmla="*/ 37 w 46"/>
                <a:gd name="T29" fmla="*/ 62 h 69"/>
                <a:gd name="T30" fmla="*/ 23 w 46"/>
                <a:gd name="T31" fmla="*/ 61 h 69"/>
                <a:gd name="T32" fmla="*/ 17 w 46"/>
                <a:gd name="T33" fmla="*/ 62 h 69"/>
                <a:gd name="T34" fmla="*/ 7 w 46"/>
                <a:gd name="T35" fmla="*/ 62 h 69"/>
                <a:gd name="T36" fmla="*/ 10 w 46"/>
                <a:gd name="T37" fmla="*/ 61 h 69"/>
                <a:gd name="T38" fmla="*/ 12 w 46"/>
                <a:gd name="T39" fmla="*/ 62 h 69"/>
                <a:gd name="T40" fmla="*/ 13 w 46"/>
                <a:gd name="T41" fmla="*/ 59 h 69"/>
                <a:gd name="T42" fmla="*/ 21 w 46"/>
                <a:gd name="T43" fmla="*/ 58 h 69"/>
                <a:gd name="T44" fmla="*/ 10 w 46"/>
                <a:gd name="T45" fmla="*/ 54 h 69"/>
                <a:gd name="T46" fmla="*/ 10 w 46"/>
                <a:gd name="T47" fmla="*/ 45 h 69"/>
                <a:gd name="T48" fmla="*/ 13 w 46"/>
                <a:gd name="T49" fmla="*/ 44 h 69"/>
                <a:gd name="T50" fmla="*/ 19 w 46"/>
                <a:gd name="T51" fmla="*/ 44 h 69"/>
                <a:gd name="T52" fmla="*/ 20 w 46"/>
                <a:gd name="T53" fmla="*/ 35 h 69"/>
                <a:gd name="T54" fmla="*/ 16 w 46"/>
                <a:gd name="T55" fmla="*/ 30 h 69"/>
                <a:gd name="T56" fmla="*/ 10 w 46"/>
                <a:gd name="T57" fmla="*/ 31 h 69"/>
                <a:gd name="T58" fmla="*/ 10 w 46"/>
                <a:gd name="T59" fmla="*/ 24 h 69"/>
                <a:gd name="T60" fmla="*/ 5 w 46"/>
                <a:gd name="T61" fmla="*/ 21 h 69"/>
                <a:gd name="T62" fmla="*/ 0 w 46"/>
                <a:gd name="T63" fmla="*/ 7 h 69"/>
                <a:gd name="T64" fmla="*/ 7 w 46"/>
                <a:gd name="T65" fmla="*/ 0 h 69"/>
                <a:gd name="T66" fmla="*/ 20 w 46"/>
                <a:gd name="T67" fmla="*/ 0 h 69"/>
                <a:gd name="T68" fmla="*/ 13 w 46"/>
                <a:gd name="T6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69">
                  <a:moveTo>
                    <a:pt x="13" y="7"/>
                  </a:moveTo>
                  <a:cubicBezTo>
                    <a:pt x="14" y="10"/>
                    <a:pt x="20" y="6"/>
                    <a:pt x="23" y="6"/>
                  </a:cubicBezTo>
                  <a:cubicBezTo>
                    <a:pt x="24" y="8"/>
                    <a:pt x="24" y="11"/>
                    <a:pt x="24" y="14"/>
                  </a:cubicBezTo>
                  <a:cubicBezTo>
                    <a:pt x="21" y="15"/>
                    <a:pt x="18" y="16"/>
                    <a:pt x="17" y="19"/>
                  </a:cubicBezTo>
                  <a:cubicBezTo>
                    <a:pt x="18" y="21"/>
                    <a:pt x="21" y="23"/>
                    <a:pt x="26" y="23"/>
                  </a:cubicBezTo>
                  <a:cubicBezTo>
                    <a:pt x="25" y="28"/>
                    <a:pt x="31" y="26"/>
                    <a:pt x="30" y="33"/>
                  </a:cubicBezTo>
                  <a:cubicBezTo>
                    <a:pt x="30" y="34"/>
                    <a:pt x="33" y="34"/>
                    <a:pt x="33" y="35"/>
                  </a:cubicBezTo>
                  <a:cubicBezTo>
                    <a:pt x="33" y="38"/>
                    <a:pt x="37" y="36"/>
                    <a:pt x="38" y="38"/>
                  </a:cubicBezTo>
                  <a:cubicBezTo>
                    <a:pt x="38" y="40"/>
                    <a:pt x="36" y="42"/>
                    <a:pt x="35" y="44"/>
                  </a:cubicBezTo>
                  <a:cubicBezTo>
                    <a:pt x="39" y="44"/>
                    <a:pt x="42" y="44"/>
                    <a:pt x="44" y="45"/>
                  </a:cubicBezTo>
                  <a:cubicBezTo>
                    <a:pt x="42" y="47"/>
                    <a:pt x="46" y="51"/>
                    <a:pt x="44" y="54"/>
                  </a:cubicBezTo>
                  <a:cubicBezTo>
                    <a:pt x="44" y="54"/>
                    <a:pt x="41" y="53"/>
                    <a:pt x="41" y="54"/>
                  </a:cubicBezTo>
                  <a:cubicBezTo>
                    <a:pt x="41" y="55"/>
                    <a:pt x="43" y="55"/>
                    <a:pt x="44" y="55"/>
                  </a:cubicBezTo>
                  <a:cubicBezTo>
                    <a:pt x="43" y="56"/>
                    <a:pt x="41" y="56"/>
                    <a:pt x="41" y="59"/>
                  </a:cubicBezTo>
                  <a:cubicBezTo>
                    <a:pt x="39" y="60"/>
                    <a:pt x="39" y="62"/>
                    <a:pt x="37" y="62"/>
                  </a:cubicBezTo>
                  <a:cubicBezTo>
                    <a:pt x="32" y="62"/>
                    <a:pt x="29" y="60"/>
                    <a:pt x="23" y="61"/>
                  </a:cubicBezTo>
                  <a:cubicBezTo>
                    <a:pt x="20" y="63"/>
                    <a:pt x="22" y="63"/>
                    <a:pt x="17" y="62"/>
                  </a:cubicBezTo>
                  <a:cubicBezTo>
                    <a:pt x="16" y="65"/>
                    <a:pt x="7" y="69"/>
                    <a:pt x="7" y="62"/>
                  </a:cubicBezTo>
                  <a:cubicBezTo>
                    <a:pt x="9" y="63"/>
                    <a:pt x="10" y="61"/>
                    <a:pt x="10" y="61"/>
                  </a:cubicBezTo>
                  <a:cubicBezTo>
                    <a:pt x="11" y="61"/>
                    <a:pt x="12" y="62"/>
                    <a:pt x="12" y="62"/>
                  </a:cubicBezTo>
                  <a:cubicBezTo>
                    <a:pt x="13" y="61"/>
                    <a:pt x="12" y="60"/>
                    <a:pt x="13" y="59"/>
                  </a:cubicBezTo>
                  <a:cubicBezTo>
                    <a:pt x="15" y="58"/>
                    <a:pt x="18" y="59"/>
                    <a:pt x="21" y="58"/>
                  </a:cubicBezTo>
                  <a:cubicBezTo>
                    <a:pt x="20" y="51"/>
                    <a:pt x="14" y="56"/>
                    <a:pt x="10" y="54"/>
                  </a:cubicBezTo>
                  <a:cubicBezTo>
                    <a:pt x="10" y="45"/>
                    <a:pt x="10" y="45"/>
                    <a:pt x="10" y="45"/>
                  </a:cubicBezTo>
                  <a:cubicBezTo>
                    <a:pt x="13" y="46"/>
                    <a:pt x="15" y="44"/>
                    <a:pt x="13" y="44"/>
                  </a:cubicBezTo>
                  <a:cubicBezTo>
                    <a:pt x="14" y="40"/>
                    <a:pt x="16" y="45"/>
                    <a:pt x="19" y="44"/>
                  </a:cubicBezTo>
                  <a:cubicBezTo>
                    <a:pt x="21" y="44"/>
                    <a:pt x="16" y="38"/>
                    <a:pt x="20" y="35"/>
                  </a:cubicBezTo>
                  <a:cubicBezTo>
                    <a:pt x="19" y="33"/>
                    <a:pt x="15" y="34"/>
                    <a:pt x="16" y="30"/>
                  </a:cubicBezTo>
                  <a:cubicBezTo>
                    <a:pt x="15" y="31"/>
                    <a:pt x="13" y="31"/>
                    <a:pt x="10" y="31"/>
                  </a:cubicBezTo>
                  <a:cubicBezTo>
                    <a:pt x="10" y="24"/>
                    <a:pt x="10" y="24"/>
                    <a:pt x="10" y="24"/>
                  </a:cubicBezTo>
                  <a:cubicBezTo>
                    <a:pt x="10" y="22"/>
                    <a:pt x="5" y="23"/>
                    <a:pt x="5" y="21"/>
                  </a:cubicBezTo>
                  <a:cubicBezTo>
                    <a:pt x="7" y="16"/>
                    <a:pt x="6" y="8"/>
                    <a:pt x="0" y="7"/>
                  </a:cubicBezTo>
                  <a:cubicBezTo>
                    <a:pt x="2" y="5"/>
                    <a:pt x="6" y="4"/>
                    <a:pt x="7" y="0"/>
                  </a:cubicBezTo>
                  <a:cubicBezTo>
                    <a:pt x="20" y="0"/>
                    <a:pt x="20" y="0"/>
                    <a:pt x="20" y="0"/>
                  </a:cubicBezTo>
                  <a:cubicBezTo>
                    <a:pt x="17" y="2"/>
                    <a:pt x="15" y="5"/>
                    <a:pt x="13"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2" name="Freeform 97"/>
            <p:cNvSpPr/>
            <p:nvPr/>
          </p:nvSpPr>
          <p:spPr bwMode="auto">
            <a:xfrm>
              <a:off x="1050925" y="1738312"/>
              <a:ext cx="44450" cy="33338"/>
            </a:xfrm>
            <a:custGeom>
              <a:avLst/>
              <a:gdLst>
                <a:gd name="T0" fmla="*/ 11 w 12"/>
                <a:gd name="T1" fmla="*/ 1 h 9"/>
                <a:gd name="T2" fmla="*/ 12 w 12"/>
                <a:gd name="T3" fmla="*/ 6 h 9"/>
                <a:gd name="T4" fmla="*/ 5 w 12"/>
                <a:gd name="T5" fmla="*/ 9 h 9"/>
                <a:gd name="T6" fmla="*/ 5 w 12"/>
                <a:gd name="T7" fmla="*/ 6 h 9"/>
                <a:gd name="T8" fmla="*/ 2 w 12"/>
                <a:gd name="T9" fmla="*/ 8 h 9"/>
                <a:gd name="T10" fmla="*/ 4 w 12"/>
                <a:gd name="T11" fmla="*/ 6 h 9"/>
                <a:gd name="T12" fmla="*/ 11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11" y="1"/>
                  </a:moveTo>
                  <a:cubicBezTo>
                    <a:pt x="9" y="2"/>
                    <a:pt x="10" y="5"/>
                    <a:pt x="12" y="6"/>
                  </a:cubicBezTo>
                  <a:cubicBezTo>
                    <a:pt x="11" y="8"/>
                    <a:pt x="8" y="8"/>
                    <a:pt x="5" y="9"/>
                  </a:cubicBezTo>
                  <a:cubicBezTo>
                    <a:pt x="5" y="6"/>
                    <a:pt x="5" y="6"/>
                    <a:pt x="5" y="6"/>
                  </a:cubicBezTo>
                  <a:cubicBezTo>
                    <a:pt x="4" y="6"/>
                    <a:pt x="4" y="8"/>
                    <a:pt x="2" y="8"/>
                  </a:cubicBezTo>
                  <a:cubicBezTo>
                    <a:pt x="0" y="6"/>
                    <a:pt x="3" y="7"/>
                    <a:pt x="4" y="6"/>
                  </a:cubicBezTo>
                  <a:cubicBezTo>
                    <a:pt x="5" y="5"/>
                    <a:pt x="8" y="0"/>
                    <a:pt x="11"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3" name="Freeform 98"/>
            <p:cNvSpPr/>
            <p:nvPr/>
          </p:nvSpPr>
          <p:spPr bwMode="auto">
            <a:xfrm>
              <a:off x="7366000" y="2157412"/>
              <a:ext cx="26988" cy="30163"/>
            </a:xfrm>
            <a:custGeom>
              <a:avLst/>
              <a:gdLst>
                <a:gd name="T0" fmla="*/ 2 w 7"/>
                <a:gd name="T1" fmla="*/ 2 h 8"/>
                <a:gd name="T2" fmla="*/ 7 w 7"/>
                <a:gd name="T3" fmla="*/ 1 h 8"/>
                <a:gd name="T4" fmla="*/ 0 w 7"/>
                <a:gd name="T5" fmla="*/ 8 h 8"/>
                <a:gd name="T6" fmla="*/ 2 w 7"/>
                <a:gd name="T7" fmla="*/ 2 h 8"/>
              </a:gdLst>
              <a:ahLst/>
              <a:cxnLst>
                <a:cxn ang="0">
                  <a:pos x="T0" y="T1"/>
                </a:cxn>
                <a:cxn ang="0">
                  <a:pos x="T2" y="T3"/>
                </a:cxn>
                <a:cxn ang="0">
                  <a:pos x="T4" y="T5"/>
                </a:cxn>
                <a:cxn ang="0">
                  <a:pos x="T6" y="T7"/>
                </a:cxn>
              </a:cxnLst>
              <a:rect l="0" t="0" r="r" b="b"/>
              <a:pathLst>
                <a:path w="7" h="8">
                  <a:moveTo>
                    <a:pt x="2" y="2"/>
                  </a:moveTo>
                  <a:cubicBezTo>
                    <a:pt x="3" y="0"/>
                    <a:pt x="4" y="3"/>
                    <a:pt x="7" y="1"/>
                  </a:cubicBezTo>
                  <a:cubicBezTo>
                    <a:pt x="6" y="4"/>
                    <a:pt x="6" y="8"/>
                    <a:pt x="0" y="8"/>
                  </a:cubicBezTo>
                  <a:cubicBezTo>
                    <a:pt x="0" y="6"/>
                    <a:pt x="6" y="4"/>
                    <a:pt x="2"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4" name="Freeform 99"/>
            <p:cNvSpPr/>
            <p:nvPr/>
          </p:nvSpPr>
          <p:spPr bwMode="auto">
            <a:xfrm>
              <a:off x="6702425" y="2986088"/>
              <a:ext cx="214313" cy="247650"/>
            </a:xfrm>
            <a:custGeom>
              <a:avLst/>
              <a:gdLst>
                <a:gd name="T0" fmla="*/ 46 w 57"/>
                <a:gd name="T1" fmla="*/ 4 h 66"/>
                <a:gd name="T2" fmla="*/ 51 w 57"/>
                <a:gd name="T3" fmla="*/ 7 h 66"/>
                <a:gd name="T4" fmla="*/ 57 w 57"/>
                <a:gd name="T5" fmla="*/ 11 h 66"/>
                <a:gd name="T6" fmla="*/ 51 w 57"/>
                <a:gd name="T7" fmla="*/ 18 h 66"/>
                <a:gd name="T8" fmla="*/ 50 w 57"/>
                <a:gd name="T9" fmla="*/ 27 h 66"/>
                <a:gd name="T10" fmla="*/ 53 w 57"/>
                <a:gd name="T11" fmla="*/ 29 h 66"/>
                <a:gd name="T12" fmla="*/ 53 w 57"/>
                <a:gd name="T13" fmla="*/ 34 h 66"/>
                <a:gd name="T14" fmla="*/ 55 w 57"/>
                <a:gd name="T15" fmla="*/ 36 h 66"/>
                <a:gd name="T16" fmla="*/ 48 w 57"/>
                <a:gd name="T17" fmla="*/ 41 h 66"/>
                <a:gd name="T18" fmla="*/ 47 w 57"/>
                <a:gd name="T19" fmla="*/ 48 h 66"/>
                <a:gd name="T20" fmla="*/ 47 w 57"/>
                <a:gd name="T21" fmla="*/ 50 h 66"/>
                <a:gd name="T22" fmla="*/ 44 w 57"/>
                <a:gd name="T23" fmla="*/ 50 h 66"/>
                <a:gd name="T24" fmla="*/ 40 w 57"/>
                <a:gd name="T25" fmla="*/ 56 h 66"/>
                <a:gd name="T26" fmla="*/ 40 w 57"/>
                <a:gd name="T27" fmla="*/ 65 h 66"/>
                <a:gd name="T28" fmla="*/ 26 w 57"/>
                <a:gd name="T29" fmla="*/ 60 h 66"/>
                <a:gd name="T30" fmla="*/ 25 w 57"/>
                <a:gd name="T31" fmla="*/ 63 h 66"/>
                <a:gd name="T32" fmla="*/ 20 w 57"/>
                <a:gd name="T33" fmla="*/ 60 h 66"/>
                <a:gd name="T34" fmla="*/ 13 w 57"/>
                <a:gd name="T35" fmla="*/ 60 h 66"/>
                <a:gd name="T36" fmla="*/ 9 w 57"/>
                <a:gd name="T37" fmla="*/ 59 h 66"/>
                <a:gd name="T38" fmla="*/ 4 w 57"/>
                <a:gd name="T39" fmla="*/ 50 h 66"/>
                <a:gd name="T40" fmla="*/ 5 w 57"/>
                <a:gd name="T41" fmla="*/ 45 h 66"/>
                <a:gd name="T42" fmla="*/ 4 w 57"/>
                <a:gd name="T43" fmla="*/ 45 h 66"/>
                <a:gd name="T44" fmla="*/ 2 w 57"/>
                <a:gd name="T45" fmla="*/ 34 h 66"/>
                <a:gd name="T46" fmla="*/ 16 w 57"/>
                <a:gd name="T47" fmla="*/ 32 h 66"/>
                <a:gd name="T48" fmla="*/ 16 w 57"/>
                <a:gd name="T49" fmla="*/ 28 h 66"/>
                <a:gd name="T50" fmla="*/ 26 w 57"/>
                <a:gd name="T51" fmla="*/ 21 h 66"/>
                <a:gd name="T52" fmla="*/ 34 w 57"/>
                <a:gd name="T53" fmla="*/ 18 h 66"/>
                <a:gd name="T54" fmla="*/ 36 w 57"/>
                <a:gd name="T55" fmla="*/ 14 h 66"/>
                <a:gd name="T56" fmla="*/ 39 w 57"/>
                <a:gd name="T57" fmla="*/ 14 h 66"/>
                <a:gd name="T58" fmla="*/ 41 w 57"/>
                <a:gd name="T59" fmla="*/ 11 h 66"/>
                <a:gd name="T60" fmla="*/ 47 w 57"/>
                <a:gd name="T61" fmla="*/ 4 h 66"/>
                <a:gd name="T62" fmla="*/ 46 w 57"/>
                <a:gd name="T63"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66">
                  <a:moveTo>
                    <a:pt x="46" y="4"/>
                  </a:moveTo>
                  <a:cubicBezTo>
                    <a:pt x="47" y="0"/>
                    <a:pt x="49" y="7"/>
                    <a:pt x="51" y="7"/>
                  </a:cubicBezTo>
                  <a:cubicBezTo>
                    <a:pt x="53" y="8"/>
                    <a:pt x="54" y="11"/>
                    <a:pt x="57" y="11"/>
                  </a:cubicBezTo>
                  <a:cubicBezTo>
                    <a:pt x="56" y="15"/>
                    <a:pt x="56" y="18"/>
                    <a:pt x="51" y="18"/>
                  </a:cubicBezTo>
                  <a:cubicBezTo>
                    <a:pt x="50" y="21"/>
                    <a:pt x="53" y="26"/>
                    <a:pt x="50" y="27"/>
                  </a:cubicBezTo>
                  <a:cubicBezTo>
                    <a:pt x="49" y="28"/>
                    <a:pt x="52" y="29"/>
                    <a:pt x="53" y="29"/>
                  </a:cubicBezTo>
                  <a:cubicBezTo>
                    <a:pt x="53" y="31"/>
                    <a:pt x="52" y="33"/>
                    <a:pt x="53" y="34"/>
                  </a:cubicBezTo>
                  <a:cubicBezTo>
                    <a:pt x="53" y="35"/>
                    <a:pt x="55" y="35"/>
                    <a:pt x="55" y="36"/>
                  </a:cubicBezTo>
                  <a:cubicBezTo>
                    <a:pt x="55" y="40"/>
                    <a:pt x="51" y="43"/>
                    <a:pt x="48" y="41"/>
                  </a:cubicBezTo>
                  <a:cubicBezTo>
                    <a:pt x="49" y="44"/>
                    <a:pt x="51" y="45"/>
                    <a:pt x="47" y="48"/>
                  </a:cubicBezTo>
                  <a:cubicBezTo>
                    <a:pt x="47" y="48"/>
                    <a:pt x="47" y="50"/>
                    <a:pt x="47" y="50"/>
                  </a:cubicBezTo>
                  <a:cubicBezTo>
                    <a:pt x="47" y="51"/>
                    <a:pt x="45" y="50"/>
                    <a:pt x="44" y="50"/>
                  </a:cubicBezTo>
                  <a:cubicBezTo>
                    <a:pt x="43" y="52"/>
                    <a:pt x="44" y="58"/>
                    <a:pt x="40" y="56"/>
                  </a:cubicBezTo>
                  <a:cubicBezTo>
                    <a:pt x="43" y="59"/>
                    <a:pt x="39" y="60"/>
                    <a:pt x="40" y="65"/>
                  </a:cubicBezTo>
                  <a:cubicBezTo>
                    <a:pt x="33" y="66"/>
                    <a:pt x="31" y="61"/>
                    <a:pt x="26" y="60"/>
                  </a:cubicBezTo>
                  <a:cubicBezTo>
                    <a:pt x="25" y="60"/>
                    <a:pt x="25" y="62"/>
                    <a:pt x="25" y="63"/>
                  </a:cubicBezTo>
                  <a:cubicBezTo>
                    <a:pt x="22" y="64"/>
                    <a:pt x="21" y="61"/>
                    <a:pt x="20" y="60"/>
                  </a:cubicBezTo>
                  <a:cubicBezTo>
                    <a:pt x="18" y="60"/>
                    <a:pt x="15" y="61"/>
                    <a:pt x="13" y="60"/>
                  </a:cubicBezTo>
                  <a:cubicBezTo>
                    <a:pt x="12" y="60"/>
                    <a:pt x="14" y="56"/>
                    <a:pt x="9" y="59"/>
                  </a:cubicBezTo>
                  <a:cubicBezTo>
                    <a:pt x="8" y="55"/>
                    <a:pt x="8" y="51"/>
                    <a:pt x="4" y="50"/>
                  </a:cubicBezTo>
                  <a:cubicBezTo>
                    <a:pt x="3" y="48"/>
                    <a:pt x="5" y="48"/>
                    <a:pt x="5" y="45"/>
                  </a:cubicBezTo>
                  <a:cubicBezTo>
                    <a:pt x="5" y="43"/>
                    <a:pt x="3" y="45"/>
                    <a:pt x="4" y="45"/>
                  </a:cubicBezTo>
                  <a:cubicBezTo>
                    <a:pt x="0" y="42"/>
                    <a:pt x="3" y="39"/>
                    <a:pt x="2" y="34"/>
                  </a:cubicBezTo>
                  <a:cubicBezTo>
                    <a:pt x="8" y="34"/>
                    <a:pt x="12" y="34"/>
                    <a:pt x="16" y="32"/>
                  </a:cubicBezTo>
                  <a:cubicBezTo>
                    <a:pt x="16" y="30"/>
                    <a:pt x="19" y="29"/>
                    <a:pt x="16" y="28"/>
                  </a:cubicBezTo>
                  <a:cubicBezTo>
                    <a:pt x="17" y="26"/>
                    <a:pt x="29" y="23"/>
                    <a:pt x="26" y="21"/>
                  </a:cubicBezTo>
                  <a:cubicBezTo>
                    <a:pt x="28" y="19"/>
                    <a:pt x="31" y="18"/>
                    <a:pt x="34" y="18"/>
                  </a:cubicBezTo>
                  <a:cubicBezTo>
                    <a:pt x="37" y="18"/>
                    <a:pt x="35" y="15"/>
                    <a:pt x="36" y="14"/>
                  </a:cubicBezTo>
                  <a:cubicBezTo>
                    <a:pt x="36" y="14"/>
                    <a:pt x="38" y="14"/>
                    <a:pt x="39" y="14"/>
                  </a:cubicBezTo>
                  <a:cubicBezTo>
                    <a:pt x="40" y="13"/>
                    <a:pt x="39" y="10"/>
                    <a:pt x="41" y="11"/>
                  </a:cubicBezTo>
                  <a:cubicBezTo>
                    <a:pt x="40" y="5"/>
                    <a:pt x="45" y="7"/>
                    <a:pt x="47" y="4"/>
                  </a:cubicBezTo>
                  <a:lnTo>
                    <a:pt x="46" y="4"/>
                  </a:lnTo>
                  <a:close/>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5" name="Freeform 100"/>
            <p:cNvSpPr/>
            <p:nvPr/>
          </p:nvSpPr>
          <p:spPr bwMode="auto">
            <a:xfrm>
              <a:off x="6919912" y="3162300"/>
              <a:ext cx="96838" cy="109538"/>
            </a:xfrm>
            <a:custGeom>
              <a:avLst/>
              <a:gdLst>
                <a:gd name="T0" fmla="*/ 23 w 26"/>
                <a:gd name="T1" fmla="*/ 1 h 29"/>
                <a:gd name="T2" fmla="*/ 18 w 26"/>
                <a:gd name="T3" fmla="*/ 6 h 29"/>
                <a:gd name="T4" fmla="*/ 17 w 26"/>
                <a:gd name="T5" fmla="*/ 6 h 29"/>
                <a:gd name="T6" fmla="*/ 18 w 26"/>
                <a:gd name="T7" fmla="*/ 10 h 29"/>
                <a:gd name="T8" fmla="*/ 21 w 26"/>
                <a:gd name="T9" fmla="*/ 13 h 29"/>
                <a:gd name="T10" fmla="*/ 23 w 26"/>
                <a:gd name="T11" fmla="*/ 26 h 29"/>
                <a:gd name="T12" fmla="*/ 17 w 26"/>
                <a:gd name="T13" fmla="*/ 26 h 29"/>
                <a:gd name="T14" fmla="*/ 13 w 26"/>
                <a:gd name="T15" fmla="*/ 12 h 29"/>
                <a:gd name="T16" fmla="*/ 7 w 26"/>
                <a:gd name="T17" fmla="*/ 16 h 29"/>
                <a:gd name="T18" fmla="*/ 7 w 26"/>
                <a:gd name="T19" fmla="*/ 25 h 29"/>
                <a:gd name="T20" fmla="*/ 3 w 26"/>
                <a:gd name="T21" fmla="*/ 29 h 29"/>
                <a:gd name="T22" fmla="*/ 2 w 26"/>
                <a:gd name="T23" fmla="*/ 22 h 29"/>
                <a:gd name="T24" fmla="*/ 3 w 26"/>
                <a:gd name="T25" fmla="*/ 20 h 29"/>
                <a:gd name="T26" fmla="*/ 2 w 26"/>
                <a:gd name="T27" fmla="*/ 19 h 29"/>
                <a:gd name="T28" fmla="*/ 3 w 26"/>
                <a:gd name="T29" fmla="*/ 13 h 29"/>
                <a:gd name="T30" fmla="*/ 0 w 26"/>
                <a:gd name="T31" fmla="*/ 10 h 29"/>
                <a:gd name="T32" fmla="*/ 11 w 26"/>
                <a:gd name="T33" fmla="*/ 1 h 29"/>
                <a:gd name="T34" fmla="*/ 23 w 26"/>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23" y="1"/>
                  </a:moveTo>
                  <a:cubicBezTo>
                    <a:pt x="26" y="7"/>
                    <a:pt x="16" y="4"/>
                    <a:pt x="18" y="6"/>
                  </a:cubicBezTo>
                  <a:cubicBezTo>
                    <a:pt x="20" y="8"/>
                    <a:pt x="19" y="7"/>
                    <a:pt x="17" y="6"/>
                  </a:cubicBezTo>
                  <a:cubicBezTo>
                    <a:pt x="17" y="8"/>
                    <a:pt x="18" y="9"/>
                    <a:pt x="18" y="10"/>
                  </a:cubicBezTo>
                  <a:cubicBezTo>
                    <a:pt x="19" y="11"/>
                    <a:pt x="21" y="13"/>
                    <a:pt x="21" y="13"/>
                  </a:cubicBezTo>
                  <a:cubicBezTo>
                    <a:pt x="22" y="17"/>
                    <a:pt x="22" y="22"/>
                    <a:pt x="23" y="26"/>
                  </a:cubicBezTo>
                  <a:cubicBezTo>
                    <a:pt x="17" y="26"/>
                    <a:pt x="17" y="26"/>
                    <a:pt x="17" y="26"/>
                  </a:cubicBezTo>
                  <a:cubicBezTo>
                    <a:pt x="15" y="21"/>
                    <a:pt x="13" y="18"/>
                    <a:pt x="13" y="12"/>
                  </a:cubicBezTo>
                  <a:cubicBezTo>
                    <a:pt x="10" y="12"/>
                    <a:pt x="12" y="17"/>
                    <a:pt x="7" y="16"/>
                  </a:cubicBezTo>
                  <a:cubicBezTo>
                    <a:pt x="7" y="25"/>
                    <a:pt x="7" y="25"/>
                    <a:pt x="7" y="25"/>
                  </a:cubicBezTo>
                  <a:cubicBezTo>
                    <a:pt x="8" y="28"/>
                    <a:pt x="3" y="26"/>
                    <a:pt x="3" y="29"/>
                  </a:cubicBezTo>
                  <a:cubicBezTo>
                    <a:pt x="1" y="29"/>
                    <a:pt x="1" y="24"/>
                    <a:pt x="2" y="22"/>
                  </a:cubicBezTo>
                  <a:cubicBezTo>
                    <a:pt x="2" y="21"/>
                    <a:pt x="3" y="20"/>
                    <a:pt x="3" y="20"/>
                  </a:cubicBezTo>
                  <a:cubicBezTo>
                    <a:pt x="3" y="19"/>
                    <a:pt x="2" y="19"/>
                    <a:pt x="2" y="19"/>
                  </a:cubicBezTo>
                  <a:cubicBezTo>
                    <a:pt x="1" y="18"/>
                    <a:pt x="4" y="16"/>
                    <a:pt x="3" y="13"/>
                  </a:cubicBezTo>
                  <a:cubicBezTo>
                    <a:pt x="4" y="11"/>
                    <a:pt x="2" y="11"/>
                    <a:pt x="0" y="10"/>
                  </a:cubicBezTo>
                  <a:cubicBezTo>
                    <a:pt x="2" y="5"/>
                    <a:pt x="4" y="0"/>
                    <a:pt x="11" y="1"/>
                  </a:cubicBezTo>
                  <a:cubicBezTo>
                    <a:pt x="7" y="5"/>
                    <a:pt x="19" y="1"/>
                    <a:pt x="23"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6" name="Freeform 101"/>
            <p:cNvSpPr/>
            <p:nvPr/>
          </p:nvSpPr>
          <p:spPr bwMode="auto">
            <a:xfrm>
              <a:off x="6630987" y="3271838"/>
              <a:ext cx="225425" cy="63500"/>
            </a:xfrm>
            <a:custGeom>
              <a:avLst/>
              <a:gdLst>
                <a:gd name="T0" fmla="*/ 1 w 60"/>
                <a:gd name="T1" fmla="*/ 5 h 17"/>
                <a:gd name="T2" fmla="*/ 7 w 60"/>
                <a:gd name="T3" fmla="*/ 1 h 17"/>
                <a:gd name="T4" fmla="*/ 10 w 60"/>
                <a:gd name="T5" fmla="*/ 4 h 17"/>
                <a:gd name="T6" fmla="*/ 13 w 60"/>
                <a:gd name="T7" fmla="*/ 5 h 17"/>
                <a:gd name="T8" fmla="*/ 27 w 60"/>
                <a:gd name="T9" fmla="*/ 8 h 17"/>
                <a:gd name="T10" fmla="*/ 41 w 60"/>
                <a:gd name="T11" fmla="*/ 7 h 17"/>
                <a:gd name="T12" fmla="*/ 44 w 60"/>
                <a:gd name="T13" fmla="*/ 10 h 17"/>
                <a:gd name="T14" fmla="*/ 48 w 60"/>
                <a:gd name="T15" fmla="*/ 11 h 17"/>
                <a:gd name="T16" fmla="*/ 55 w 60"/>
                <a:gd name="T17" fmla="*/ 11 h 17"/>
                <a:gd name="T18" fmla="*/ 56 w 60"/>
                <a:gd name="T19" fmla="*/ 15 h 17"/>
                <a:gd name="T20" fmla="*/ 53 w 60"/>
                <a:gd name="T21" fmla="*/ 15 h 17"/>
                <a:gd name="T22" fmla="*/ 25 w 60"/>
                <a:gd name="T23" fmla="*/ 11 h 17"/>
                <a:gd name="T24" fmla="*/ 18 w 60"/>
                <a:gd name="T25" fmla="*/ 11 h 17"/>
                <a:gd name="T26" fmla="*/ 8 w 60"/>
                <a:gd name="T27" fmla="*/ 8 h 17"/>
                <a:gd name="T28" fmla="*/ 1 w 60"/>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7">
                  <a:moveTo>
                    <a:pt x="1" y="5"/>
                  </a:moveTo>
                  <a:cubicBezTo>
                    <a:pt x="0" y="1"/>
                    <a:pt x="6" y="3"/>
                    <a:pt x="7" y="1"/>
                  </a:cubicBezTo>
                  <a:cubicBezTo>
                    <a:pt x="10" y="0"/>
                    <a:pt x="9" y="3"/>
                    <a:pt x="10" y="4"/>
                  </a:cubicBezTo>
                  <a:cubicBezTo>
                    <a:pt x="11" y="5"/>
                    <a:pt x="13" y="4"/>
                    <a:pt x="13" y="5"/>
                  </a:cubicBezTo>
                  <a:cubicBezTo>
                    <a:pt x="19" y="3"/>
                    <a:pt x="21" y="4"/>
                    <a:pt x="27" y="8"/>
                  </a:cubicBezTo>
                  <a:cubicBezTo>
                    <a:pt x="32" y="5"/>
                    <a:pt x="34" y="7"/>
                    <a:pt x="41" y="7"/>
                  </a:cubicBezTo>
                  <a:cubicBezTo>
                    <a:pt x="43" y="6"/>
                    <a:pt x="43" y="8"/>
                    <a:pt x="44" y="10"/>
                  </a:cubicBezTo>
                  <a:cubicBezTo>
                    <a:pt x="46" y="9"/>
                    <a:pt x="48" y="9"/>
                    <a:pt x="48" y="11"/>
                  </a:cubicBezTo>
                  <a:cubicBezTo>
                    <a:pt x="51" y="9"/>
                    <a:pt x="55" y="14"/>
                    <a:pt x="55" y="11"/>
                  </a:cubicBezTo>
                  <a:cubicBezTo>
                    <a:pt x="60" y="11"/>
                    <a:pt x="52" y="16"/>
                    <a:pt x="56" y="15"/>
                  </a:cubicBezTo>
                  <a:cubicBezTo>
                    <a:pt x="56" y="17"/>
                    <a:pt x="55" y="15"/>
                    <a:pt x="53" y="15"/>
                  </a:cubicBezTo>
                  <a:cubicBezTo>
                    <a:pt x="43" y="17"/>
                    <a:pt x="34" y="13"/>
                    <a:pt x="25" y="11"/>
                  </a:cubicBezTo>
                  <a:cubicBezTo>
                    <a:pt x="23" y="11"/>
                    <a:pt x="21" y="11"/>
                    <a:pt x="18" y="11"/>
                  </a:cubicBezTo>
                  <a:cubicBezTo>
                    <a:pt x="15" y="10"/>
                    <a:pt x="12" y="9"/>
                    <a:pt x="8" y="8"/>
                  </a:cubicBezTo>
                  <a:cubicBezTo>
                    <a:pt x="6" y="7"/>
                    <a:pt x="2" y="8"/>
                    <a:pt x="1" y="5"/>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7" name="Freeform 102"/>
            <p:cNvSpPr/>
            <p:nvPr/>
          </p:nvSpPr>
          <p:spPr bwMode="auto">
            <a:xfrm>
              <a:off x="6931025" y="3346450"/>
              <a:ext cx="30163" cy="15875"/>
            </a:xfrm>
            <a:custGeom>
              <a:avLst/>
              <a:gdLst>
                <a:gd name="T0" fmla="*/ 3 w 8"/>
                <a:gd name="T1" fmla="*/ 2 h 4"/>
                <a:gd name="T2" fmla="*/ 8 w 8"/>
                <a:gd name="T3" fmla="*/ 4 h 4"/>
                <a:gd name="T4" fmla="*/ 3 w 8"/>
                <a:gd name="T5" fmla="*/ 4 h 4"/>
                <a:gd name="T6" fmla="*/ 1 w 8"/>
                <a:gd name="T7" fmla="*/ 2 h 4"/>
                <a:gd name="T8" fmla="*/ 3 w 8"/>
                <a:gd name="T9" fmla="*/ 2 h 4"/>
              </a:gdLst>
              <a:ahLst/>
              <a:cxnLst>
                <a:cxn ang="0">
                  <a:pos x="T0" y="T1"/>
                </a:cxn>
                <a:cxn ang="0">
                  <a:pos x="T2" y="T3"/>
                </a:cxn>
                <a:cxn ang="0">
                  <a:pos x="T4" y="T5"/>
                </a:cxn>
                <a:cxn ang="0">
                  <a:pos x="T6" y="T7"/>
                </a:cxn>
                <a:cxn ang="0">
                  <a:pos x="T8" y="T9"/>
                </a:cxn>
              </a:cxnLst>
              <a:rect l="0" t="0" r="r" b="b"/>
              <a:pathLst>
                <a:path w="8" h="4">
                  <a:moveTo>
                    <a:pt x="3" y="2"/>
                  </a:moveTo>
                  <a:cubicBezTo>
                    <a:pt x="5" y="2"/>
                    <a:pt x="8" y="2"/>
                    <a:pt x="8" y="4"/>
                  </a:cubicBezTo>
                  <a:cubicBezTo>
                    <a:pt x="3" y="4"/>
                    <a:pt x="3" y="4"/>
                    <a:pt x="3" y="4"/>
                  </a:cubicBezTo>
                  <a:cubicBezTo>
                    <a:pt x="3" y="2"/>
                    <a:pt x="2" y="3"/>
                    <a:pt x="1" y="2"/>
                  </a:cubicBezTo>
                  <a:cubicBezTo>
                    <a:pt x="0" y="0"/>
                    <a:pt x="2" y="1"/>
                    <a:pt x="3"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8" name="Freeform 103"/>
            <p:cNvSpPr/>
            <p:nvPr/>
          </p:nvSpPr>
          <p:spPr bwMode="auto">
            <a:xfrm>
              <a:off x="7932737" y="4070350"/>
              <a:ext cx="165100" cy="165100"/>
            </a:xfrm>
            <a:custGeom>
              <a:avLst/>
              <a:gdLst>
                <a:gd name="T0" fmla="*/ 1 w 44"/>
                <a:gd name="T1" fmla="*/ 38 h 44"/>
                <a:gd name="T2" fmla="*/ 4 w 44"/>
                <a:gd name="T3" fmla="*/ 32 h 44"/>
                <a:gd name="T4" fmla="*/ 7 w 44"/>
                <a:gd name="T5" fmla="*/ 31 h 44"/>
                <a:gd name="T6" fmla="*/ 7 w 44"/>
                <a:gd name="T7" fmla="*/ 28 h 44"/>
                <a:gd name="T8" fmla="*/ 9 w 44"/>
                <a:gd name="T9" fmla="*/ 28 h 44"/>
                <a:gd name="T10" fmla="*/ 11 w 44"/>
                <a:gd name="T11" fmla="*/ 25 h 44"/>
                <a:gd name="T12" fmla="*/ 16 w 44"/>
                <a:gd name="T13" fmla="*/ 24 h 44"/>
                <a:gd name="T14" fmla="*/ 19 w 44"/>
                <a:gd name="T15" fmla="*/ 21 h 44"/>
                <a:gd name="T16" fmla="*/ 22 w 44"/>
                <a:gd name="T17" fmla="*/ 17 h 44"/>
                <a:gd name="T18" fmla="*/ 25 w 44"/>
                <a:gd name="T19" fmla="*/ 14 h 44"/>
                <a:gd name="T20" fmla="*/ 29 w 44"/>
                <a:gd name="T21" fmla="*/ 15 h 44"/>
                <a:gd name="T22" fmla="*/ 28 w 44"/>
                <a:gd name="T23" fmla="*/ 10 h 44"/>
                <a:gd name="T24" fmla="*/ 33 w 44"/>
                <a:gd name="T25" fmla="*/ 3 h 44"/>
                <a:gd name="T26" fmla="*/ 37 w 44"/>
                <a:gd name="T27" fmla="*/ 0 h 44"/>
                <a:gd name="T28" fmla="*/ 42 w 44"/>
                <a:gd name="T29" fmla="*/ 3 h 44"/>
                <a:gd name="T30" fmla="*/ 43 w 44"/>
                <a:gd name="T31" fmla="*/ 10 h 44"/>
                <a:gd name="T32" fmla="*/ 42 w 44"/>
                <a:gd name="T33" fmla="*/ 14 h 44"/>
                <a:gd name="T34" fmla="*/ 39 w 44"/>
                <a:gd name="T35" fmla="*/ 14 h 44"/>
                <a:gd name="T36" fmla="*/ 37 w 44"/>
                <a:gd name="T37" fmla="*/ 21 h 44"/>
                <a:gd name="T38" fmla="*/ 32 w 44"/>
                <a:gd name="T39" fmla="*/ 22 h 44"/>
                <a:gd name="T40" fmla="*/ 28 w 44"/>
                <a:gd name="T41" fmla="*/ 32 h 44"/>
                <a:gd name="T42" fmla="*/ 25 w 44"/>
                <a:gd name="T43" fmla="*/ 38 h 44"/>
                <a:gd name="T44" fmla="*/ 22 w 44"/>
                <a:gd name="T45" fmla="*/ 41 h 44"/>
                <a:gd name="T46" fmla="*/ 11 w 44"/>
                <a:gd name="T47" fmla="*/ 36 h 44"/>
                <a:gd name="T48" fmla="*/ 5 w 44"/>
                <a:gd name="T49" fmla="*/ 38 h 44"/>
                <a:gd name="T50" fmla="*/ 4 w 44"/>
                <a:gd name="T51" fmla="*/ 35 h 44"/>
                <a:gd name="T52" fmla="*/ 1 w 44"/>
                <a:gd name="T53"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4">
                  <a:moveTo>
                    <a:pt x="1" y="38"/>
                  </a:moveTo>
                  <a:cubicBezTo>
                    <a:pt x="0" y="36"/>
                    <a:pt x="3" y="34"/>
                    <a:pt x="4" y="32"/>
                  </a:cubicBezTo>
                  <a:cubicBezTo>
                    <a:pt x="4" y="32"/>
                    <a:pt x="6" y="31"/>
                    <a:pt x="7" y="31"/>
                  </a:cubicBezTo>
                  <a:cubicBezTo>
                    <a:pt x="7" y="30"/>
                    <a:pt x="6" y="28"/>
                    <a:pt x="7" y="28"/>
                  </a:cubicBezTo>
                  <a:cubicBezTo>
                    <a:pt x="7" y="28"/>
                    <a:pt x="9" y="28"/>
                    <a:pt x="9" y="28"/>
                  </a:cubicBezTo>
                  <a:cubicBezTo>
                    <a:pt x="10" y="28"/>
                    <a:pt x="10" y="25"/>
                    <a:pt x="11" y="25"/>
                  </a:cubicBezTo>
                  <a:cubicBezTo>
                    <a:pt x="13" y="24"/>
                    <a:pt x="16" y="26"/>
                    <a:pt x="16" y="24"/>
                  </a:cubicBezTo>
                  <a:cubicBezTo>
                    <a:pt x="17" y="21"/>
                    <a:pt x="16" y="22"/>
                    <a:pt x="19" y="21"/>
                  </a:cubicBezTo>
                  <a:cubicBezTo>
                    <a:pt x="22" y="21"/>
                    <a:pt x="21" y="19"/>
                    <a:pt x="22" y="17"/>
                  </a:cubicBezTo>
                  <a:cubicBezTo>
                    <a:pt x="22" y="17"/>
                    <a:pt x="26" y="20"/>
                    <a:pt x="25" y="14"/>
                  </a:cubicBezTo>
                  <a:cubicBezTo>
                    <a:pt x="27" y="14"/>
                    <a:pt x="27" y="15"/>
                    <a:pt x="29" y="15"/>
                  </a:cubicBezTo>
                  <a:cubicBezTo>
                    <a:pt x="29" y="13"/>
                    <a:pt x="27" y="12"/>
                    <a:pt x="28" y="10"/>
                  </a:cubicBezTo>
                  <a:cubicBezTo>
                    <a:pt x="33" y="11"/>
                    <a:pt x="32" y="5"/>
                    <a:pt x="33" y="3"/>
                  </a:cubicBezTo>
                  <a:cubicBezTo>
                    <a:pt x="34" y="2"/>
                    <a:pt x="38" y="3"/>
                    <a:pt x="37" y="0"/>
                  </a:cubicBezTo>
                  <a:cubicBezTo>
                    <a:pt x="39" y="1"/>
                    <a:pt x="39" y="3"/>
                    <a:pt x="42" y="3"/>
                  </a:cubicBezTo>
                  <a:cubicBezTo>
                    <a:pt x="40" y="7"/>
                    <a:pt x="44" y="6"/>
                    <a:pt x="43" y="10"/>
                  </a:cubicBezTo>
                  <a:cubicBezTo>
                    <a:pt x="41" y="10"/>
                    <a:pt x="42" y="13"/>
                    <a:pt x="42" y="14"/>
                  </a:cubicBezTo>
                  <a:cubicBezTo>
                    <a:pt x="41" y="14"/>
                    <a:pt x="39" y="14"/>
                    <a:pt x="39" y="14"/>
                  </a:cubicBezTo>
                  <a:cubicBezTo>
                    <a:pt x="38" y="15"/>
                    <a:pt x="38" y="18"/>
                    <a:pt x="37" y="21"/>
                  </a:cubicBezTo>
                  <a:cubicBezTo>
                    <a:pt x="35" y="23"/>
                    <a:pt x="35" y="20"/>
                    <a:pt x="32" y="22"/>
                  </a:cubicBezTo>
                  <a:cubicBezTo>
                    <a:pt x="28" y="24"/>
                    <a:pt x="29" y="29"/>
                    <a:pt x="28" y="32"/>
                  </a:cubicBezTo>
                  <a:cubicBezTo>
                    <a:pt x="27" y="33"/>
                    <a:pt x="23" y="33"/>
                    <a:pt x="25" y="38"/>
                  </a:cubicBezTo>
                  <a:cubicBezTo>
                    <a:pt x="22" y="37"/>
                    <a:pt x="22" y="39"/>
                    <a:pt x="22" y="41"/>
                  </a:cubicBezTo>
                  <a:cubicBezTo>
                    <a:pt x="19" y="37"/>
                    <a:pt x="11" y="44"/>
                    <a:pt x="11" y="36"/>
                  </a:cubicBezTo>
                  <a:cubicBezTo>
                    <a:pt x="10" y="37"/>
                    <a:pt x="7" y="39"/>
                    <a:pt x="5" y="38"/>
                  </a:cubicBezTo>
                  <a:cubicBezTo>
                    <a:pt x="5" y="38"/>
                    <a:pt x="4" y="35"/>
                    <a:pt x="4" y="35"/>
                  </a:cubicBezTo>
                  <a:cubicBezTo>
                    <a:pt x="1" y="35"/>
                    <a:pt x="7" y="40"/>
                    <a:pt x="1" y="38"/>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99" name="Freeform 104"/>
            <p:cNvSpPr/>
            <p:nvPr/>
          </p:nvSpPr>
          <p:spPr bwMode="auto">
            <a:xfrm>
              <a:off x="2303462" y="830262"/>
              <a:ext cx="228600" cy="168275"/>
            </a:xfrm>
            <a:custGeom>
              <a:avLst/>
              <a:gdLst>
                <a:gd name="T0" fmla="*/ 16 w 61"/>
                <a:gd name="T1" fmla="*/ 0 h 45"/>
                <a:gd name="T2" fmla="*/ 23 w 61"/>
                <a:gd name="T3" fmla="*/ 5 h 45"/>
                <a:gd name="T4" fmla="*/ 28 w 61"/>
                <a:gd name="T5" fmla="*/ 7 h 45"/>
                <a:gd name="T6" fmla="*/ 30 w 61"/>
                <a:gd name="T7" fmla="*/ 7 h 45"/>
                <a:gd name="T8" fmla="*/ 32 w 61"/>
                <a:gd name="T9" fmla="*/ 8 h 45"/>
                <a:gd name="T10" fmla="*/ 36 w 61"/>
                <a:gd name="T11" fmla="*/ 11 h 45"/>
                <a:gd name="T12" fmla="*/ 40 w 61"/>
                <a:gd name="T13" fmla="*/ 11 h 45"/>
                <a:gd name="T14" fmla="*/ 49 w 61"/>
                <a:gd name="T15" fmla="*/ 14 h 45"/>
                <a:gd name="T16" fmla="*/ 49 w 61"/>
                <a:gd name="T17" fmla="*/ 18 h 45"/>
                <a:gd name="T18" fmla="*/ 53 w 61"/>
                <a:gd name="T19" fmla="*/ 18 h 45"/>
                <a:gd name="T20" fmla="*/ 53 w 61"/>
                <a:gd name="T21" fmla="*/ 21 h 45"/>
                <a:gd name="T22" fmla="*/ 61 w 61"/>
                <a:gd name="T23" fmla="*/ 26 h 45"/>
                <a:gd name="T24" fmla="*/ 60 w 61"/>
                <a:gd name="T25" fmla="*/ 31 h 45"/>
                <a:gd name="T26" fmla="*/ 57 w 61"/>
                <a:gd name="T27" fmla="*/ 29 h 45"/>
                <a:gd name="T28" fmla="*/ 50 w 61"/>
                <a:gd name="T29" fmla="*/ 33 h 45"/>
                <a:gd name="T30" fmla="*/ 49 w 61"/>
                <a:gd name="T31" fmla="*/ 36 h 45"/>
                <a:gd name="T32" fmla="*/ 46 w 61"/>
                <a:gd name="T33" fmla="*/ 39 h 45"/>
                <a:gd name="T34" fmla="*/ 37 w 61"/>
                <a:gd name="T35" fmla="*/ 39 h 45"/>
                <a:gd name="T36" fmla="*/ 37 w 61"/>
                <a:gd name="T37" fmla="*/ 41 h 45"/>
                <a:gd name="T38" fmla="*/ 32 w 61"/>
                <a:gd name="T39" fmla="*/ 42 h 45"/>
                <a:gd name="T40" fmla="*/ 30 w 61"/>
                <a:gd name="T41" fmla="*/ 39 h 45"/>
                <a:gd name="T42" fmla="*/ 22 w 61"/>
                <a:gd name="T43" fmla="*/ 39 h 45"/>
                <a:gd name="T44" fmla="*/ 19 w 61"/>
                <a:gd name="T45" fmla="*/ 36 h 45"/>
                <a:gd name="T46" fmla="*/ 23 w 61"/>
                <a:gd name="T47" fmla="*/ 33 h 45"/>
                <a:gd name="T48" fmla="*/ 16 w 61"/>
                <a:gd name="T49" fmla="*/ 32 h 45"/>
                <a:gd name="T50" fmla="*/ 21 w 61"/>
                <a:gd name="T51" fmla="*/ 29 h 45"/>
                <a:gd name="T52" fmla="*/ 23 w 61"/>
                <a:gd name="T53" fmla="*/ 26 h 45"/>
                <a:gd name="T54" fmla="*/ 28 w 61"/>
                <a:gd name="T55" fmla="*/ 28 h 45"/>
                <a:gd name="T56" fmla="*/ 26 w 61"/>
                <a:gd name="T57" fmla="*/ 24 h 45"/>
                <a:gd name="T58" fmla="*/ 14 w 61"/>
                <a:gd name="T59" fmla="*/ 26 h 45"/>
                <a:gd name="T60" fmla="*/ 9 w 61"/>
                <a:gd name="T61" fmla="*/ 25 h 45"/>
                <a:gd name="T62" fmla="*/ 7 w 61"/>
                <a:gd name="T63" fmla="*/ 22 h 45"/>
                <a:gd name="T64" fmla="*/ 1 w 61"/>
                <a:gd name="T65" fmla="*/ 19 h 45"/>
                <a:gd name="T66" fmla="*/ 0 w 61"/>
                <a:gd name="T67" fmla="*/ 15 h 45"/>
                <a:gd name="T68" fmla="*/ 4 w 61"/>
                <a:gd name="T69" fmla="*/ 12 h 45"/>
                <a:gd name="T70" fmla="*/ 7 w 61"/>
                <a:gd name="T71" fmla="*/ 10 h 45"/>
                <a:gd name="T72" fmla="*/ 8 w 61"/>
                <a:gd name="T73" fmla="*/ 5 h 45"/>
                <a:gd name="T74" fmla="*/ 11 w 61"/>
                <a:gd name="T75" fmla="*/ 5 h 45"/>
                <a:gd name="T76" fmla="*/ 14 w 61"/>
                <a:gd name="T77" fmla="*/ 3 h 45"/>
                <a:gd name="T78" fmla="*/ 16 w 61"/>
                <a:gd name="T7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2"/>
                    <a:pt x="39" y="11"/>
                    <a:pt x="40" y="11"/>
                  </a:cubicBezTo>
                  <a:cubicBezTo>
                    <a:pt x="41" y="11"/>
                    <a:pt x="43" y="16"/>
                    <a:pt x="49" y="14"/>
                  </a:cubicBezTo>
                  <a:cubicBezTo>
                    <a:pt x="49" y="18"/>
                    <a:pt x="49" y="18"/>
                    <a:pt x="49" y="18"/>
                  </a:cubicBezTo>
                  <a:cubicBezTo>
                    <a:pt x="50" y="19"/>
                    <a:pt x="52" y="17"/>
                    <a:pt x="53" y="18"/>
                  </a:cubicBezTo>
                  <a:cubicBezTo>
                    <a:pt x="53" y="18"/>
                    <a:pt x="52" y="20"/>
                    <a:pt x="53" y="21"/>
                  </a:cubicBezTo>
                  <a:cubicBezTo>
                    <a:pt x="55" y="23"/>
                    <a:pt x="58" y="24"/>
                    <a:pt x="61" y="26"/>
                  </a:cubicBezTo>
                  <a:cubicBezTo>
                    <a:pt x="61" y="28"/>
                    <a:pt x="61" y="30"/>
                    <a:pt x="60" y="31"/>
                  </a:cubicBezTo>
                  <a:cubicBezTo>
                    <a:pt x="58" y="31"/>
                    <a:pt x="57" y="29"/>
                    <a:pt x="57" y="29"/>
                  </a:cubicBezTo>
                  <a:cubicBezTo>
                    <a:pt x="54" y="30"/>
                    <a:pt x="53" y="33"/>
                    <a:pt x="50" y="33"/>
                  </a:cubicBezTo>
                  <a:cubicBezTo>
                    <a:pt x="49" y="34"/>
                    <a:pt x="49" y="35"/>
                    <a:pt x="49" y="36"/>
                  </a:cubicBezTo>
                  <a:cubicBezTo>
                    <a:pt x="46" y="36"/>
                    <a:pt x="46" y="37"/>
                    <a:pt x="46" y="39"/>
                  </a:cubicBezTo>
                  <a:cubicBezTo>
                    <a:pt x="41" y="40"/>
                    <a:pt x="40" y="36"/>
                    <a:pt x="37" y="39"/>
                  </a:cubicBezTo>
                  <a:cubicBezTo>
                    <a:pt x="36" y="39"/>
                    <a:pt x="37" y="41"/>
                    <a:pt x="37" y="41"/>
                  </a:cubicBezTo>
                  <a:cubicBezTo>
                    <a:pt x="37" y="45"/>
                    <a:pt x="32" y="37"/>
                    <a:pt x="32" y="42"/>
                  </a:cubicBezTo>
                  <a:cubicBezTo>
                    <a:pt x="30" y="42"/>
                    <a:pt x="31" y="40"/>
                    <a:pt x="30" y="39"/>
                  </a:cubicBezTo>
                  <a:cubicBezTo>
                    <a:pt x="27" y="42"/>
                    <a:pt x="26" y="38"/>
                    <a:pt x="22" y="39"/>
                  </a:cubicBezTo>
                  <a:cubicBezTo>
                    <a:pt x="22" y="37"/>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9"/>
                    <a:pt x="28" y="28"/>
                  </a:cubicBezTo>
                  <a:cubicBezTo>
                    <a:pt x="28" y="26"/>
                    <a:pt x="26" y="25"/>
                    <a:pt x="26" y="24"/>
                  </a:cubicBezTo>
                  <a:cubicBezTo>
                    <a:pt x="25" y="25"/>
                    <a:pt x="16" y="24"/>
                    <a:pt x="14" y="26"/>
                  </a:cubicBezTo>
                  <a:cubicBezTo>
                    <a:pt x="11" y="29"/>
                    <a:pt x="13" y="26"/>
                    <a:pt x="9" y="25"/>
                  </a:cubicBezTo>
                  <a:cubicBezTo>
                    <a:pt x="5" y="24"/>
                    <a:pt x="2" y="26"/>
                    <a:pt x="7" y="22"/>
                  </a:cubicBezTo>
                  <a:cubicBezTo>
                    <a:pt x="6" y="20"/>
                    <a:pt x="2" y="21"/>
                    <a:pt x="1" y="19"/>
                  </a:cubicBezTo>
                  <a:cubicBezTo>
                    <a:pt x="3" y="17"/>
                    <a:pt x="6" y="13"/>
                    <a:pt x="0" y="15"/>
                  </a:cubicBezTo>
                  <a:cubicBezTo>
                    <a:pt x="0" y="14"/>
                    <a:pt x="1" y="12"/>
                    <a:pt x="4" y="12"/>
                  </a:cubicBezTo>
                  <a:cubicBezTo>
                    <a:pt x="5" y="12"/>
                    <a:pt x="5" y="10"/>
                    <a:pt x="7" y="10"/>
                  </a:cubicBezTo>
                  <a:cubicBezTo>
                    <a:pt x="9" y="10"/>
                    <a:pt x="7" y="7"/>
                    <a:pt x="8" y="5"/>
                  </a:cubicBezTo>
                  <a:cubicBezTo>
                    <a:pt x="8" y="5"/>
                    <a:pt x="10" y="6"/>
                    <a:pt x="11" y="5"/>
                  </a:cubicBezTo>
                  <a:cubicBezTo>
                    <a:pt x="12" y="5"/>
                    <a:pt x="12" y="3"/>
                    <a:pt x="14" y="3"/>
                  </a:cubicBezTo>
                  <a:cubicBezTo>
                    <a:pt x="14" y="1"/>
                    <a:pt x="16" y="2"/>
                    <a:pt x="16"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0" name="Freeform 105"/>
            <p:cNvSpPr/>
            <p:nvPr/>
          </p:nvSpPr>
          <p:spPr bwMode="auto">
            <a:xfrm>
              <a:off x="4598987" y="893762"/>
              <a:ext cx="306388" cy="153988"/>
            </a:xfrm>
            <a:custGeom>
              <a:avLst/>
              <a:gdLst>
                <a:gd name="T0" fmla="*/ 29 w 82"/>
                <a:gd name="T1" fmla="*/ 28 h 41"/>
                <a:gd name="T2" fmla="*/ 26 w 82"/>
                <a:gd name="T3" fmla="*/ 29 h 41"/>
                <a:gd name="T4" fmla="*/ 19 w 82"/>
                <a:gd name="T5" fmla="*/ 28 h 41"/>
                <a:gd name="T6" fmla="*/ 23 w 82"/>
                <a:gd name="T7" fmla="*/ 25 h 41"/>
                <a:gd name="T8" fmla="*/ 31 w 82"/>
                <a:gd name="T9" fmla="*/ 19 h 41"/>
                <a:gd name="T10" fmla="*/ 29 w 82"/>
                <a:gd name="T11" fmla="*/ 15 h 41"/>
                <a:gd name="T12" fmla="*/ 22 w 82"/>
                <a:gd name="T13" fmla="*/ 15 h 41"/>
                <a:gd name="T14" fmla="*/ 15 w 82"/>
                <a:gd name="T15" fmla="*/ 21 h 41"/>
                <a:gd name="T16" fmla="*/ 5 w 82"/>
                <a:gd name="T17" fmla="*/ 19 h 41"/>
                <a:gd name="T18" fmla="*/ 6 w 82"/>
                <a:gd name="T19" fmla="*/ 9 h 41"/>
                <a:gd name="T20" fmla="*/ 3 w 82"/>
                <a:gd name="T21" fmla="*/ 11 h 41"/>
                <a:gd name="T22" fmla="*/ 2 w 82"/>
                <a:gd name="T23" fmla="*/ 4 h 41"/>
                <a:gd name="T24" fmla="*/ 5 w 82"/>
                <a:gd name="T25" fmla="*/ 5 h 41"/>
                <a:gd name="T26" fmla="*/ 13 w 82"/>
                <a:gd name="T27" fmla="*/ 2 h 41"/>
                <a:gd name="T28" fmla="*/ 15 w 82"/>
                <a:gd name="T29" fmla="*/ 7 h 41"/>
                <a:gd name="T30" fmla="*/ 26 w 82"/>
                <a:gd name="T31" fmla="*/ 8 h 41"/>
                <a:gd name="T32" fmla="*/ 30 w 82"/>
                <a:gd name="T33" fmla="*/ 2 h 41"/>
                <a:gd name="T34" fmla="*/ 44 w 82"/>
                <a:gd name="T35" fmla="*/ 4 h 41"/>
                <a:gd name="T36" fmla="*/ 45 w 82"/>
                <a:gd name="T37" fmla="*/ 4 h 41"/>
                <a:gd name="T38" fmla="*/ 51 w 82"/>
                <a:gd name="T39" fmla="*/ 8 h 41"/>
                <a:gd name="T40" fmla="*/ 50 w 82"/>
                <a:gd name="T41" fmla="*/ 11 h 41"/>
                <a:gd name="T42" fmla="*/ 57 w 82"/>
                <a:gd name="T43" fmla="*/ 9 h 41"/>
                <a:gd name="T44" fmla="*/ 65 w 82"/>
                <a:gd name="T45" fmla="*/ 12 h 41"/>
                <a:gd name="T46" fmla="*/ 67 w 82"/>
                <a:gd name="T47" fmla="*/ 15 h 41"/>
                <a:gd name="T48" fmla="*/ 68 w 82"/>
                <a:gd name="T49" fmla="*/ 16 h 41"/>
                <a:gd name="T50" fmla="*/ 69 w 82"/>
                <a:gd name="T51" fmla="*/ 19 h 41"/>
                <a:gd name="T52" fmla="*/ 72 w 82"/>
                <a:gd name="T53" fmla="*/ 19 h 41"/>
                <a:gd name="T54" fmla="*/ 72 w 82"/>
                <a:gd name="T55" fmla="*/ 22 h 41"/>
                <a:gd name="T56" fmla="*/ 75 w 82"/>
                <a:gd name="T57" fmla="*/ 22 h 41"/>
                <a:gd name="T58" fmla="*/ 76 w 82"/>
                <a:gd name="T59" fmla="*/ 26 h 41"/>
                <a:gd name="T60" fmla="*/ 81 w 82"/>
                <a:gd name="T61" fmla="*/ 26 h 41"/>
                <a:gd name="T62" fmla="*/ 76 w 82"/>
                <a:gd name="T63" fmla="*/ 29 h 41"/>
                <a:gd name="T64" fmla="*/ 76 w 82"/>
                <a:gd name="T65" fmla="*/ 30 h 41"/>
                <a:gd name="T66" fmla="*/ 62 w 82"/>
                <a:gd name="T67" fmla="*/ 30 h 41"/>
                <a:gd name="T68" fmla="*/ 62 w 82"/>
                <a:gd name="T69" fmla="*/ 22 h 41"/>
                <a:gd name="T70" fmla="*/ 48 w 82"/>
                <a:gd name="T71" fmla="*/ 21 h 41"/>
                <a:gd name="T72" fmla="*/ 47 w 82"/>
                <a:gd name="T73" fmla="*/ 25 h 41"/>
                <a:gd name="T74" fmla="*/ 44 w 82"/>
                <a:gd name="T75" fmla="*/ 25 h 41"/>
                <a:gd name="T76" fmla="*/ 41 w 82"/>
                <a:gd name="T77" fmla="*/ 28 h 41"/>
                <a:gd name="T78" fmla="*/ 43 w 82"/>
                <a:gd name="T79" fmla="*/ 29 h 41"/>
                <a:gd name="T80" fmla="*/ 38 w 82"/>
                <a:gd name="T81" fmla="*/ 30 h 41"/>
                <a:gd name="T82" fmla="*/ 38 w 82"/>
                <a:gd name="T83" fmla="*/ 39 h 41"/>
                <a:gd name="T84" fmla="*/ 20 w 82"/>
                <a:gd name="T85" fmla="*/ 33 h 41"/>
                <a:gd name="T86" fmla="*/ 24 w 82"/>
                <a:gd name="T87" fmla="*/ 30 h 41"/>
                <a:gd name="T88" fmla="*/ 30 w 82"/>
                <a:gd name="T89" fmla="*/ 30 h 41"/>
                <a:gd name="T90" fmla="*/ 29 w 82"/>
                <a:gd name="T9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41">
                  <a:moveTo>
                    <a:pt x="29" y="28"/>
                  </a:moveTo>
                  <a:cubicBezTo>
                    <a:pt x="28" y="25"/>
                    <a:pt x="26" y="29"/>
                    <a:pt x="26" y="29"/>
                  </a:cubicBezTo>
                  <a:cubicBezTo>
                    <a:pt x="24" y="29"/>
                    <a:pt x="22" y="26"/>
                    <a:pt x="19" y="28"/>
                  </a:cubicBezTo>
                  <a:cubicBezTo>
                    <a:pt x="19" y="25"/>
                    <a:pt x="21" y="26"/>
                    <a:pt x="23" y="25"/>
                  </a:cubicBezTo>
                  <a:cubicBezTo>
                    <a:pt x="26" y="23"/>
                    <a:pt x="28" y="20"/>
                    <a:pt x="31" y="19"/>
                  </a:cubicBezTo>
                  <a:cubicBezTo>
                    <a:pt x="31" y="18"/>
                    <a:pt x="28" y="18"/>
                    <a:pt x="29" y="15"/>
                  </a:cubicBezTo>
                  <a:cubicBezTo>
                    <a:pt x="26" y="14"/>
                    <a:pt x="23" y="19"/>
                    <a:pt x="22" y="15"/>
                  </a:cubicBezTo>
                  <a:cubicBezTo>
                    <a:pt x="20" y="17"/>
                    <a:pt x="17" y="19"/>
                    <a:pt x="15" y="21"/>
                  </a:cubicBezTo>
                  <a:cubicBezTo>
                    <a:pt x="10" y="21"/>
                    <a:pt x="10" y="18"/>
                    <a:pt x="5" y="19"/>
                  </a:cubicBezTo>
                  <a:cubicBezTo>
                    <a:pt x="8" y="17"/>
                    <a:pt x="8" y="14"/>
                    <a:pt x="6" y="9"/>
                  </a:cubicBezTo>
                  <a:cubicBezTo>
                    <a:pt x="5" y="9"/>
                    <a:pt x="4" y="10"/>
                    <a:pt x="3" y="11"/>
                  </a:cubicBezTo>
                  <a:cubicBezTo>
                    <a:pt x="0" y="11"/>
                    <a:pt x="3" y="6"/>
                    <a:pt x="2" y="4"/>
                  </a:cubicBezTo>
                  <a:cubicBezTo>
                    <a:pt x="4" y="4"/>
                    <a:pt x="4" y="4"/>
                    <a:pt x="5" y="5"/>
                  </a:cubicBezTo>
                  <a:cubicBezTo>
                    <a:pt x="6" y="2"/>
                    <a:pt x="13" y="6"/>
                    <a:pt x="13" y="2"/>
                  </a:cubicBezTo>
                  <a:cubicBezTo>
                    <a:pt x="15" y="3"/>
                    <a:pt x="14" y="5"/>
                    <a:pt x="15" y="7"/>
                  </a:cubicBezTo>
                  <a:cubicBezTo>
                    <a:pt x="20" y="8"/>
                    <a:pt x="25" y="0"/>
                    <a:pt x="26" y="8"/>
                  </a:cubicBezTo>
                  <a:cubicBezTo>
                    <a:pt x="30" y="8"/>
                    <a:pt x="30" y="6"/>
                    <a:pt x="30" y="2"/>
                  </a:cubicBezTo>
                  <a:cubicBezTo>
                    <a:pt x="34" y="4"/>
                    <a:pt x="38" y="3"/>
                    <a:pt x="44" y="4"/>
                  </a:cubicBezTo>
                  <a:cubicBezTo>
                    <a:pt x="45" y="4"/>
                    <a:pt x="45" y="6"/>
                    <a:pt x="45" y="4"/>
                  </a:cubicBezTo>
                  <a:cubicBezTo>
                    <a:pt x="48" y="4"/>
                    <a:pt x="46" y="10"/>
                    <a:pt x="51" y="8"/>
                  </a:cubicBezTo>
                  <a:cubicBezTo>
                    <a:pt x="51" y="9"/>
                    <a:pt x="50" y="9"/>
                    <a:pt x="50" y="11"/>
                  </a:cubicBezTo>
                  <a:cubicBezTo>
                    <a:pt x="52" y="10"/>
                    <a:pt x="57" y="12"/>
                    <a:pt x="57" y="9"/>
                  </a:cubicBezTo>
                  <a:cubicBezTo>
                    <a:pt x="58" y="11"/>
                    <a:pt x="59" y="13"/>
                    <a:pt x="65" y="12"/>
                  </a:cubicBezTo>
                  <a:cubicBezTo>
                    <a:pt x="63" y="15"/>
                    <a:pt x="64" y="14"/>
                    <a:pt x="67" y="15"/>
                  </a:cubicBezTo>
                  <a:cubicBezTo>
                    <a:pt x="67" y="15"/>
                    <a:pt x="66" y="16"/>
                    <a:pt x="68" y="16"/>
                  </a:cubicBezTo>
                  <a:cubicBezTo>
                    <a:pt x="70" y="17"/>
                    <a:pt x="68" y="18"/>
                    <a:pt x="69" y="19"/>
                  </a:cubicBezTo>
                  <a:cubicBezTo>
                    <a:pt x="70" y="20"/>
                    <a:pt x="72" y="19"/>
                    <a:pt x="72" y="19"/>
                  </a:cubicBezTo>
                  <a:cubicBezTo>
                    <a:pt x="73" y="20"/>
                    <a:pt x="72" y="22"/>
                    <a:pt x="72" y="22"/>
                  </a:cubicBezTo>
                  <a:cubicBezTo>
                    <a:pt x="73" y="23"/>
                    <a:pt x="75" y="22"/>
                    <a:pt x="75" y="22"/>
                  </a:cubicBezTo>
                  <a:cubicBezTo>
                    <a:pt x="76" y="23"/>
                    <a:pt x="75" y="25"/>
                    <a:pt x="76" y="26"/>
                  </a:cubicBezTo>
                  <a:cubicBezTo>
                    <a:pt x="79" y="27"/>
                    <a:pt x="80" y="24"/>
                    <a:pt x="81" y="26"/>
                  </a:cubicBezTo>
                  <a:cubicBezTo>
                    <a:pt x="82" y="30"/>
                    <a:pt x="77" y="28"/>
                    <a:pt x="76" y="29"/>
                  </a:cubicBezTo>
                  <a:cubicBezTo>
                    <a:pt x="76" y="29"/>
                    <a:pt x="76" y="30"/>
                    <a:pt x="76" y="30"/>
                  </a:cubicBezTo>
                  <a:cubicBezTo>
                    <a:pt x="73" y="32"/>
                    <a:pt x="67" y="30"/>
                    <a:pt x="62" y="30"/>
                  </a:cubicBezTo>
                  <a:cubicBezTo>
                    <a:pt x="61" y="26"/>
                    <a:pt x="62" y="27"/>
                    <a:pt x="62" y="22"/>
                  </a:cubicBezTo>
                  <a:cubicBezTo>
                    <a:pt x="61" y="18"/>
                    <a:pt x="51" y="18"/>
                    <a:pt x="48" y="21"/>
                  </a:cubicBezTo>
                  <a:cubicBezTo>
                    <a:pt x="46" y="21"/>
                    <a:pt x="48" y="24"/>
                    <a:pt x="47" y="25"/>
                  </a:cubicBezTo>
                  <a:cubicBezTo>
                    <a:pt x="47" y="25"/>
                    <a:pt x="44" y="24"/>
                    <a:pt x="44" y="25"/>
                  </a:cubicBezTo>
                  <a:cubicBezTo>
                    <a:pt x="43" y="26"/>
                    <a:pt x="44" y="28"/>
                    <a:pt x="41" y="28"/>
                  </a:cubicBezTo>
                  <a:cubicBezTo>
                    <a:pt x="41" y="29"/>
                    <a:pt x="42" y="29"/>
                    <a:pt x="43" y="29"/>
                  </a:cubicBezTo>
                  <a:cubicBezTo>
                    <a:pt x="42" y="31"/>
                    <a:pt x="40" y="30"/>
                    <a:pt x="38" y="30"/>
                  </a:cubicBezTo>
                  <a:cubicBezTo>
                    <a:pt x="37" y="35"/>
                    <a:pt x="38" y="34"/>
                    <a:pt x="38" y="39"/>
                  </a:cubicBezTo>
                  <a:cubicBezTo>
                    <a:pt x="34" y="40"/>
                    <a:pt x="21" y="41"/>
                    <a:pt x="20" y="33"/>
                  </a:cubicBezTo>
                  <a:cubicBezTo>
                    <a:pt x="23" y="33"/>
                    <a:pt x="24" y="32"/>
                    <a:pt x="24" y="30"/>
                  </a:cubicBezTo>
                  <a:cubicBezTo>
                    <a:pt x="28" y="30"/>
                    <a:pt x="27" y="33"/>
                    <a:pt x="30" y="30"/>
                  </a:cubicBezTo>
                  <a:cubicBezTo>
                    <a:pt x="29" y="29"/>
                    <a:pt x="26" y="28"/>
                    <a:pt x="29" y="28"/>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1" name="Freeform 106"/>
            <p:cNvSpPr/>
            <p:nvPr/>
          </p:nvSpPr>
          <p:spPr bwMode="auto">
            <a:xfrm>
              <a:off x="1736725" y="1014412"/>
              <a:ext cx="146050" cy="74613"/>
            </a:xfrm>
            <a:custGeom>
              <a:avLst/>
              <a:gdLst>
                <a:gd name="T0" fmla="*/ 38 w 39"/>
                <a:gd name="T1" fmla="*/ 3 h 20"/>
                <a:gd name="T2" fmla="*/ 38 w 39"/>
                <a:gd name="T3" fmla="*/ 7 h 20"/>
                <a:gd name="T4" fmla="*/ 36 w 39"/>
                <a:gd name="T5" fmla="*/ 7 h 20"/>
                <a:gd name="T6" fmla="*/ 36 w 39"/>
                <a:gd name="T7" fmla="*/ 11 h 20"/>
                <a:gd name="T8" fmla="*/ 31 w 39"/>
                <a:gd name="T9" fmla="*/ 14 h 20"/>
                <a:gd name="T10" fmla="*/ 27 w 39"/>
                <a:gd name="T11" fmla="*/ 10 h 20"/>
                <a:gd name="T12" fmla="*/ 23 w 39"/>
                <a:gd name="T13" fmla="*/ 13 h 20"/>
                <a:gd name="T14" fmla="*/ 17 w 39"/>
                <a:gd name="T15" fmla="*/ 18 h 20"/>
                <a:gd name="T16" fmla="*/ 2 w 39"/>
                <a:gd name="T17" fmla="*/ 18 h 20"/>
                <a:gd name="T18" fmla="*/ 0 w 39"/>
                <a:gd name="T19" fmla="*/ 13 h 20"/>
                <a:gd name="T20" fmla="*/ 6 w 39"/>
                <a:gd name="T21" fmla="*/ 14 h 20"/>
                <a:gd name="T22" fmla="*/ 12 w 39"/>
                <a:gd name="T23" fmla="*/ 10 h 20"/>
                <a:gd name="T24" fmla="*/ 14 w 39"/>
                <a:gd name="T25" fmla="*/ 7 h 20"/>
                <a:gd name="T26" fmla="*/ 19 w 39"/>
                <a:gd name="T27" fmla="*/ 6 h 20"/>
                <a:gd name="T28" fmla="*/ 20 w 39"/>
                <a:gd name="T29" fmla="*/ 6 h 20"/>
                <a:gd name="T30" fmla="*/ 23 w 39"/>
                <a:gd name="T31" fmla="*/ 3 h 20"/>
                <a:gd name="T32" fmla="*/ 28 w 39"/>
                <a:gd name="T33" fmla="*/ 3 h 20"/>
                <a:gd name="T34" fmla="*/ 38 w 39"/>
                <a:gd name="T3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8" y="3"/>
                  </a:moveTo>
                  <a:cubicBezTo>
                    <a:pt x="38" y="3"/>
                    <a:pt x="39" y="6"/>
                    <a:pt x="38" y="7"/>
                  </a:cubicBezTo>
                  <a:cubicBezTo>
                    <a:pt x="38" y="7"/>
                    <a:pt x="36" y="6"/>
                    <a:pt x="36" y="7"/>
                  </a:cubicBezTo>
                  <a:cubicBezTo>
                    <a:pt x="35" y="7"/>
                    <a:pt x="37" y="11"/>
                    <a:pt x="36" y="11"/>
                  </a:cubicBezTo>
                  <a:cubicBezTo>
                    <a:pt x="34" y="11"/>
                    <a:pt x="32" y="9"/>
                    <a:pt x="31" y="14"/>
                  </a:cubicBezTo>
                  <a:cubicBezTo>
                    <a:pt x="29" y="14"/>
                    <a:pt x="30" y="9"/>
                    <a:pt x="27" y="10"/>
                  </a:cubicBezTo>
                  <a:cubicBezTo>
                    <a:pt x="24" y="9"/>
                    <a:pt x="25" y="12"/>
                    <a:pt x="23" y="13"/>
                  </a:cubicBezTo>
                  <a:cubicBezTo>
                    <a:pt x="21" y="15"/>
                    <a:pt x="17" y="14"/>
                    <a:pt x="17" y="18"/>
                  </a:cubicBezTo>
                  <a:cubicBezTo>
                    <a:pt x="11" y="20"/>
                    <a:pt x="8" y="19"/>
                    <a:pt x="2" y="18"/>
                  </a:cubicBezTo>
                  <a:cubicBezTo>
                    <a:pt x="2" y="16"/>
                    <a:pt x="0" y="15"/>
                    <a:pt x="0" y="13"/>
                  </a:cubicBezTo>
                  <a:cubicBezTo>
                    <a:pt x="2" y="14"/>
                    <a:pt x="4" y="14"/>
                    <a:pt x="6" y="14"/>
                  </a:cubicBezTo>
                  <a:cubicBezTo>
                    <a:pt x="9" y="14"/>
                    <a:pt x="9" y="10"/>
                    <a:pt x="12" y="10"/>
                  </a:cubicBezTo>
                  <a:cubicBezTo>
                    <a:pt x="12" y="10"/>
                    <a:pt x="14" y="6"/>
                    <a:pt x="14" y="7"/>
                  </a:cubicBezTo>
                  <a:cubicBezTo>
                    <a:pt x="17" y="10"/>
                    <a:pt x="15" y="6"/>
                    <a:pt x="19" y="6"/>
                  </a:cubicBezTo>
                  <a:cubicBezTo>
                    <a:pt x="19" y="5"/>
                    <a:pt x="20" y="6"/>
                    <a:pt x="20" y="6"/>
                  </a:cubicBezTo>
                  <a:cubicBezTo>
                    <a:pt x="21" y="5"/>
                    <a:pt x="23" y="3"/>
                    <a:pt x="23" y="3"/>
                  </a:cubicBezTo>
                  <a:cubicBezTo>
                    <a:pt x="25" y="2"/>
                    <a:pt x="27" y="3"/>
                    <a:pt x="28" y="3"/>
                  </a:cubicBezTo>
                  <a:cubicBezTo>
                    <a:pt x="30" y="2"/>
                    <a:pt x="35" y="0"/>
                    <a:pt x="38" y="3"/>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2" name="Freeform 107"/>
            <p:cNvSpPr/>
            <p:nvPr/>
          </p:nvSpPr>
          <p:spPr bwMode="auto">
            <a:xfrm>
              <a:off x="2135187" y="1042987"/>
              <a:ext cx="146050" cy="76200"/>
            </a:xfrm>
            <a:custGeom>
              <a:avLst/>
              <a:gdLst>
                <a:gd name="T0" fmla="*/ 35 w 39"/>
                <a:gd name="T1" fmla="*/ 2 h 20"/>
                <a:gd name="T2" fmla="*/ 39 w 39"/>
                <a:gd name="T3" fmla="*/ 14 h 20"/>
                <a:gd name="T4" fmla="*/ 36 w 39"/>
                <a:gd name="T5" fmla="*/ 13 h 20"/>
                <a:gd name="T6" fmla="*/ 36 w 39"/>
                <a:gd name="T7" fmla="*/ 17 h 20"/>
                <a:gd name="T8" fmla="*/ 31 w 39"/>
                <a:gd name="T9" fmla="*/ 19 h 20"/>
                <a:gd name="T10" fmla="*/ 29 w 39"/>
                <a:gd name="T11" fmla="*/ 20 h 20"/>
                <a:gd name="T12" fmla="*/ 25 w 39"/>
                <a:gd name="T13" fmla="*/ 20 h 20"/>
                <a:gd name="T14" fmla="*/ 25 w 39"/>
                <a:gd name="T15" fmla="*/ 14 h 20"/>
                <a:gd name="T16" fmla="*/ 11 w 39"/>
                <a:gd name="T17" fmla="*/ 13 h 20"/>
                <a:gd name="T18" fmla="*/ 0 w 39"/>
                <a:gd name="T19" fmla="*/ 6 h 20"/>
                <a:gd name="T20" fmla="*/ 1 w 39"/>
                <a:gd name="T21" fmla="*/ 3 h 20"/>
                <a:gd name="T22" fmla="*/ 4 w 39"/>
                <a:gd name="T23" fmla="*/ 5 h 20"/>
                <a:gd name="T24" fmla="*/ 11 w 39"/>
                <a:gd name="T25" fmla="*/ 7 h 20"/>
                <a:gd name="T26" fmla="*/ 14 w 39"/>
                <a:gd name="T27" fmla="*/ 7 h 20"/>
                <a:gd name="T28" fmla="*/ 15 w 39"/>
                <a:gd name="T29" fmla="*/ 10 h 20"/>
                <a:gd name="T30" fmla="*/ 16 w 39"/>
                <a:gd name="T31" fmla="*/ 5 h 20"/>
                <a:gd name="T32" fmla="*/ 19 w 39"/>
                <a:gd name="T33" fmla="*/ 7 h 20"/>
                <a:gd name="T34" fmla="*/ 35 w 39"/>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5" y="2"/>
                  </a:moveTo>
                  <a:cubicBezTo>
                    <a:pt x="33" y="9"/>
                    <a:pt x="39" y="9"/>
                    <a:pt x="39" y="14"/>
                  </a:cubicBezTo>
                  <a:cubicBezTo>
                    <a:pt x="38" y="15"/>
                    <a:pt x="37" y="12"/>
                    <a:pt x="36" y="13"/>
                  </a:cubicBezTo>
                  <a:cubicBezTo>
                    <a:pt x="35" y="14"/>
                    <a:pt x="37" y="17"/>
                    <a:pt x="36" y="17"/>
                  </a:cubicBezTo>
                  <a:cubicBezTo>
                    <a:pt x="35" y="18"/>
                    <a:pt x="32" y="18"/>
                    <a:pt x="31" y="19"/>
                  </a:cubicBezTo>
                  <a:cubicBezTo>
                    <a:pt x="30" y="19"/>
                    <a:pt x="30" y="20"/>
                    <a:pt x="29" y="20"/>
                  </a:cubicBezTo>
                  <a:cubicBezTo>
                    <a:pt x="28" y="20"/>
                    <a:pt x="26" y="20"/>
                    <a:pt x="25" y="20"/>
                  </a:cubicBezTo>
                  <a:cubicBezTo>
                    <a:pt x="23" y="18"/>
                    <a:pt x="23" y="16"/>
                    <a:pt x="25" y="14"/>
                  </a:cubicBezTo>
                  <a:cubicBezTo>
                    <a:pt x="20" y="17"/>
                    <a:pt x="17" y="13"/>
                    <a:pt x="11" y="13"/>
                  </a:cubicBezTo>
                  <a:cubicBezTo>
                    <a:pt x="10" y="8"/>
                    <a:pt x="3" y="9"/>
                    <a:pt x="0" y="6"/>
                  </a:cubicBezTo>
                  <a:cubicBezTo>
                    <a:pt x="0" y="6"/>
                    <a:pt x="1" y="3"/>
                    <a:pt x="1" y="3"/>
                  </a:cubicBezTo>
                  <a:cubicBezTo>
                    <a:pt x="3" y="2"/>
                    <a:pt x="3" y="4"/>
                    <a:pt x="4" y="5"/>
                  </a:cubicBezTo>
                  <a:cubicBezTo>
                    <a:pt x="6" y="5"/>
                    <a:pt x="10" y="6"/>
                    <a:pt x="11" y="7"/>
                  </a:cubicBezTo>
                  <a:cubicBezTo>
                    <a:pt x="11" y="8"/>
                    <a:pt x="13" y="7"/>
                    <a:pt x="14" y="7"/>
                  </a:cubicBezTo>
                  <a:cubicBezTo>
                    <a:pt x="14" y="8"/>
                    <a:pt x="13" y="11"/>
                    <a:pt x="15" y="10"/>
                  </a:cubicBezTo>
                  <a:cubicBezTo>
                    <a:pt x="19" y="9"/>
                    <a:pt x="13" y="6"/>
                    <a:pt x="16" y="5"/>
                  </a:cubicBezTo>
                  <a:cubicBezTo>
                    <a:pt x="19" y="3"/>
                    <a:pt x="19" y="7"/>
                    <a:pt x="19" y="7"/>
                  </a:cubicBezTo>
                  <a:cubicBezTo>
                    <a:pt x="24" y="7"/>
                    <a:pt x="26" y="0"/>
                    <a:pt x="3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3" name="Freeform 108"/>
            <p:cNvSpPr/>
            <p:nvPr/>
          </p:nvSpPr>
          <p:spPr bwMode="auto">
            <a:xfrm>
              <a:off x="1852612" y="1047750"/>
              <a:ext cx="258763" cy="96838"/>
            </a:xfrm>
            <a:custGeom>
              <a:avLst/>
              <a:gdLst>
                <a:gd name="T0" fmla="*/ 31 w 69"/>
                <a:gd name="T1" fmla="*/ 9 h 26"/>
                <a:gd name="T2" fmla="*/ 45 w 69"/>
                <a:gd name="T3" fmla="*/ 15 h 26"/>
                <a:gd name="T4" fmla="*/ 45 w 69"/>
                <a:gd name="T5" fmla="*/ 8 h 26"/>
                <a:gd name="T6" fmla="*/ 41 w 69"/>
                <a:gd name="T7" fmla="*/ 2 h 26"/>
                <a:gd name="T8" fmla="*/ 51 w 69"/>
                <a:gd name="T9" fmla="*/ 1 h 26"/>
                <a:gd name="T10" fmla="*/ 54 w 69"/>
                <a:gd name="T11" fmla="*/ 4 h 26"/>
                <a:gd name="T12" fmla="*/ 54 w 69"/>
                <a:gd name="T13" fmla="*/ 6 h 26"/>
                <a:gd name="T14" fmla="*/ 59 w 69"/>
                <a:gd name="T15" fmla="*/ 11 h 26"/>
                <a:gd name="T16" fmla="*/ 63 w 69"/>
                <a:gd name="T17" fmla="*/ 8 h 26"/>
                <a:gd name="T18" fmla="*/ 68 w 69"/>
                <a:gd name="T19" fmla="*/ 11 h 26"/>
                <a:gd name="T20" fmla="*/ 69 w 69"/>
                <a:gd name="T21" fmla="*/ 13 h 26"/>
                <a:gd name="T22" fmla="*/ 68 w 69"/>
                <a:gd name="T23" fmla="*/ 19 h 26"/>
                <a:gd name="T24" fmla="*/ 59 w 69"/>
                <a:gd name="T25" fmla="*/ 20 h 26"/>
                <a:gd name="T26" fmla="*/ 54 w 69"/>
                <a:gd name="T27" fmla="*/ 19 h 26"/>
                <a:gd name="T28" fmla="*/ 41 w 69"/>
                <a:gd name="T29" fmla="*/ 22 h 26"/>
                <a:gd name="T30" fmla="*/ 38 w 69"/>
                <a:gd name="T31" fmla="*/ 22 h 26"/>
                <a:gd name="T32" fmla="*/ 34 w 69"/>
                <a:gd name="T33" fmla="*/ 23 h 26"/>
                <a:gd name="T34" fmla="*/ 20 w 69"/>
                <a:gd name="T35" fmla="*/ 26 h 26"/>
                <a:gd name="T36" fmla="*/ 33 w 69"/>
                <a:gd name="T37" fmla="*/ 22 h 26"/>
                <a:gd name="T38" fmla="*/ 26 w 69"/>
                <a:gd name="T39" fmla="*/ 19 h 26"/>
                <a:gd name="T40" fmla="*/ 20 w 69"/>
                <a:gd name="T41" fmla="*/ 16 h 26"/>
                <a:gd name="T42" fmla="*/ 14 w 69"/>
                <a:gd name="T43" fmla="*/ 19 h 26"/>
                <a:gd name="T44" fmla="*/ 10 w 69"/>
                <a:gd name="T45" fmla="*/ 18 h 26"/>
                <a:gd name="T46" fmla="*/ 0 w 69"/>
                <a:gd name="T47" fmla="*/ 16 h 26"/>
                <a:gd name="T48" fmla="*/ 3 w 69"/>
                <a:gd name="T49" fmla="*/ 13 h 26"/>
                <a:gd name="T50" fmla="*/ 5 w 69"/>
                <a:gd name="T51" fmla="*/ 9 h 26"/>
                <a:gd name="T52" fmla="*/ 10 w 69"/>
                <a:gd name="T53" fmla="*/ 8 h 26"/>
                <a:gd name="T54" fmla="*/ 9 w 69"/>
                <a:gd name="T55" fmla="*/ 5 h 26"/>
                <a:gd name="T56" fmla="*/ 12 w 69"/>
                <a:gd name="T57" fmla="*/ 5 h 26"/>
                <a:gd name="T58" fmla="*/ 16 w 69"/>
                <a:gd name="T59" fmla="*/ 4 h 26"/>
                <a:gd name="T60" fmla="*/ 23 w 69"/>
                <a:gd name="T61" fmla="*/ 5 h 26"/>
                <a:gd name="T62" fmla="*/ 24 w 69"/>
                <a:gd name="T63" fmla="*/ 8 h 26"/>
                <a:gd name="T64" fmla="*/ 27 w 69"/>
                <a:gd name="T65" fmla="*/ 8 h 26"/>
                <a:gd name="T66" fmla="*/ 27 w 69"/>
                <a:gd name="T67" fmla="*/ 12 h 26"/>
                <a:gd name="T68" fmla="*/ 31 w 69"/>
                <a:gd name="T69"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26">
                  <a:moveTo>
                    <a:pt x="31" y="9"/>
                  </a:moveTo>
                  <a:cubicBezTo>
                    <a:pt x="30" y="14"/>
                    <a:pt x="43" y="12"/>
                    <a:pt x="45" y="15"/>
                  </a:cubicBezTo>
                  <a:cubicBezTo>
                    <a:pt x="48" y="9"/>
                    <a:pt x="36" y="8"/>
                    <a:pt x="45" y="8"/>
                  </a:cubicBezTo>
                  <a:cubicBezTo>
                    <a:pt x="47" y="2"/>
                    <a:pt x="39" y="7"/>
                    <a:pt x="41" y="2"/>
                  </a:cubicBezTo>
                  <a:cubicBezTo>
                    <a:pt x="45" y="3"/>
                    <a:pt x="46" y="0"/>
                    <a:pt x="51" y="1"/>
                  </a:cubicBezTo>
                  <a:cubicBezTo>
                    <a:pt x="50" y="4"/>
                    <a:pt x="53" y="3"/>
                    <a:pt x="54" y="4"/>
                  </a:cubicBezTo>
                  <a:cubicBezTo>
                    <a:pt x="54" y="4"/>
                    <a:pt x="53" y="6"/>
                    <a:pt x="54" y="6"/>
                  </a:cubicBezTo>
                  <a:cubicBezTo>
                    <a:pt x="55" y="7"/>
                    <a:pt x="57" y="8"/>
                    <a:pt x="59" y="11"/>
                  </a:cubicBezTo>
                  <a:cubicBezTo>
                    <a:pt x="61" y="10"/>
                    <a:pt x="61" y="7"/>
                    <a:pt x="63" y="8"/>
                  </a:cubicBezTo>
                  <a:cubicBezTo>
                    <a:pt x="66" y="8"/>
                    <a:pt x="67" y="9"/>
                    <a:pt x="68" y="11"/>
                  </a:cubicBezTo>
                  <a:cubicBezTo>
                    <a:pt x="68" y="11"/>
                    <a:pt x="69" y="13"/>
                    <a:pt x="69" y="13"/>
                  </a:cubicBezTo>
                  <a:cubicBezTo>
                    <a:pt x="67" y="15"/>
                    <a:pt x="69" y="14"/>
                    <a:pt x="68" y="19"/>
                  </a:cubicBezTo>
                  <a:cubicBezTo>
                    <a:pt x="65" y="16"/>
                    <a:pt x="62" y="20"/>
                    <a:pt x="59" y="20"/>
                  </a:cubicBezTo>
                  <a:cubicBezTo>
                    <a:pt x="57" y="21"/>
                    <a:pt x="56" y="19"/>
                    <a:pt x="54" y="19"/>
                  </a:cubicBezTo>
                  <a:cubicBezTo>
                    <a:pt x="50" y="19"/>
                    <a:pt x="44" y="21"/>
                    <a:pt x="41" y="22"/>
                  </a:cubicBezTo>
                  <a:cubicBezTo>
                    <a:pt x="40" y="22"/>
                    <a:pt x="38" y="21"/>
                    <a:pt x="38" y="22"/>
                  </a:cubicBezTo>
                  <a:cubicBezTo>
                    <a:pt x="37" y="23"/>
                    <a:pt x="36" y="22"/>
                    <a:pt x="34" y="23"/>
                  </a:cubicBezTo>
                  <a:cubicBezTo>
                    <a:pt x="32" y="24"/>
                    <a:pt x="25" y="26"/>
                    <a:pt x="20" y="26"/>
                  </a:cubicBezTo>
                  <a:cubicBezTo>
                    <a:pt x="21" y="21"/>
                    <a:pt x="27" y="22"/>
                    <a:pt x="33" y="22"/>
                  </a:cubicBezTo>
                  <a:cubicBezTo>
                    <a:pt x="33" y="16"/>
                    <a:pt x="28" y="20"/>
                    <a:pt x="26" y="19"/>
                  </a:cubicBezTo>
                  <a:cubicBezTo>
                    <a:pt x="23" y="18"/>
                    <a:pt x="22" y="18"/>
                    <a:pt x="20" y="16"/>
                  </a:cubicBezTo>
                  <a:cubicBezTo>
                    <a:pt x="17" y="15"/>
                    <a:pt x="17" y="19"/>
                    <a:pt x="14" y="19"/>
                  </a:cubicBezTo>
                  <a:cubicBezTo>
                    <a:pt x="12" y="19"/>
                    <a:pt x="12" y="18"/>
                    <a:pt x="10" y="18"/>
                  </a:cubicBezTo>
                  <a:cubicBezTo>
                    <a:pt x="7" y="17"/>
                    <a:pt x="3" y="19"/>
                    <a:pt x="0" y="16"/>
                  </a:cubicBezTo>
                  <a:cubicBezTo>
                    <a:pt x="0" y="14"/>
                    <a:pt x="2" y="14"/>
                    <a:pt x="3" y="13"/>
                  </a:cubicBezTo>
                  <a:cubicBezTo>
                    <a:pt x="3" y="13"/>
                    <a:pt x="4" y="9"/>
                    <a:pt x="5" y="9"/>
                  </a:cubicBezTo>
                  <a:cubicBezTo>
                    <a:pt x="6" y="8"/>
                    <a:pt x="9" y="9"/>
                    <a:pt x="10" y="8"/>
                  </a:cubicBezTo>
                  <a:cubicBezTo>
                    <a:pt x="11" y="7"/>
                    <a:pt x="5" y="6"/>
                    <a:pt x="9" y="5"/>
                  </a:cubicBezTo>
                  <a:cubicBezTo>
                    <a:pt x="10" y="5"/>
                    <a:pt x="11" y="5"/>
                    <a:pt x="12" y="5"/>
                  </a:cubicBezTo>
                  <a:cubicBezTo>
                    <a:pt x="13" y="5"/>
                    <a:pt x="14" y="4"/>
                    <a:pt x="16" y="4"/>
                  </a:cubicBezTo>
                  <a:cubicBezTo>
                    <a:pt x="17" y="4"/>
                    <a:pt x="22" y="4"/>
                    <a:pt x="23" y="5"/>
                  </a:cubicBezTo>
                  <a:cubicBezTo>
                    <a:pt x="24" y="6"/>
                    <a:pt x="23" y="7"/>
                    <a:pt x="24" y="8"/>
                  </a:cubicBezTo>
                  <a:cubicBezTo>
                    <a:pt x="25" y="8"/>
                    <a:pt x="27" y="7"/>
                    <a:pt x="27" y="8"/>
                  </a:cubicBezTo>
                  <a:cubicBezTo>
                    <a:pt x="28" y="9"/>
                    <a:pt x="24" y="13"/>
                    <a:pt x="27" y="12"/>
                  </a:cubicBezTo>
                  <a:cubicBezTo>
                    <a:pt x="28" y="12"/>
                    <a:pt x="29" y="8"/>
                    <a:pt x="31" y="9"/>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4" name="Freeform 109"/>
            <p:cNvSpPr/>
            <p:nvPr/>
          </p:nvSpPr>
          <p:spPr bwMode="auto">
            <a:xfrm>
              <a:off x="1676400" y="1144587"/>
              <a:ext cx="206375" cy="139700"/>
            </a:xfrm>
            <a:custGeom>
              <a:avLst/>
              <a:gdLst>
                <a:gd name="T0" fmla="*/ 7 w 55"/>
                <a:gd name="T1" fmla="*/ 1 h 37"/>
                <a:gd name="T2" fmla="*/ 30 w 55"/>
                <a:gd name="T3" fmla="*/ 3 h 37"/>
                <a:gd name="T4" fmla="*/ 33 w 55"/>
                <a:gd name="T5" fmla="*/ 3 h 37"/>
                <a:gd name="T6" fmla="*/ 39 w 55"/>
                <a:gd name="T7" fmla="*/ 4 h 37"/>
                <a:gd name="T8" fmla="*/ 44 w 55"/>
                <a:gd name="T9" fmla="*/ 4 h 37"/>
                <a:gd name="T10" fmla="*/ 46 w 55"/>
                <a:gd name="T11" fmla="*/ 6 h 37"/>
                <a:gd name="T12" fmla="*/ 54 w 55"/>
                <a:gd name="T13" fmla="*/ 11 h 37"/>
                <a:gd name="T14" fmla="*/ 42 w 55"/>
                <a:gd name="T15" fmla="*/ 14 h 37"/>
                <a:gd name="T16" fmla="*/ 40 w 55"/>
                <a:gd name="T17" fmla="*/ 17 h 37"/>
                <a:gd name="T18" fmla="*/ 37 w 55"/>
                <a:gd name="T19" fmla="*/ 15 h 37"/>
                <a:gd name="T20" fmla="*/ 36 w 55"/>
                <a:gd name="T21" fmla="*/ 17 h 37"/>
                <a:gd name="T22" fmla="*/ 37 w 55"/>
                <a:gd name="T23" fmla="*/ 18 h 37"/>
                <a:gd name="T24" fmla="*/ 35 w 55"/>
                <a:gd name="T25" fmla="*/ 20 h 37"/>
                <a:gd name="T26" fmla="*/ 35 w 55"/>
                <a:gd name="T27" fmla="*/ 22 h 37"/>
                <a:gd name="T28" fmla="*/ 32 w 55"/>
                <a:gd name="T29" fmla="*/ 22 h 37"/>
                <a:gd name="T30" fmla="*/ 29 w 55"/>
                <a:gd name="T31" fmla="*/ 25 h 37"/>
                <a:gd name="T32" fmla="*/ 29 w 55"/>
                <a:gd name="T33" fmla="*/ 31 h 37"/>
                <a:gd name="T34" fmla="*/ 12 w 55"/>
                <a:gd name="T35" fmla="*/ 35 h 37"/>
                <a:gd name="T36" fmla="*/ 0 w 55"/>
                <a:gd name="T37" fmla="*/ 27 h 37"/>
                <a:gd name="T38" fmla="*/ 4 w 55"/>
                <a:gd name="T39" fmla="*/ 24 h 37"/>
                <a:gd name="T40" fmla="*/ 5 w 55"/>
                <a:gd name="T41" fmla="*/ 21 h 37"/>
                <a:gd name="T42" fmla="*/ 4 w 55"/>
                <a:gd name="T43" fmla="*/ 15 h 37"/>
                <a:gd name="T44" fmla="*/ 7 w 55"/>
                <a:gd name="T45" fmla="*/ 14 h 37"/>
                <a:gd name="T46" fmla="*/ 9 w 55"/>
                <a:gd name="T47" fmla="*/ 8 h 37"/>
                <a:gd name="T48" fmla="*/ 7 w 55"/>
                <a:gd name="T4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37">
                  <a:moveTo>
                    <a:pt x="7" y="1"/>
                  </a:moveTo>
                  <a:cubicBezTo>
                    <a:pt x="15" y="2"/>
                    <a:pt x="24" y="0"/>
                    <a:pt x="30" y="3"/>
                  </a:cubicBezTo>
                  <a:cubicBezTo>
                    <a:pt x="31" y="3"/>
                    <a:pt x="33" y="2"/>
                    <a:pt x="33" y="3"/>
                  </a:cubicBezTo>
                  <a:cubicBezTo>
                    <a:pt x="35" y="4"/>
                    <a:pt x="37" y="3"/>
                    <a:pt x="39" y="4"/>
                  </a:cubicBezTo>
                  <a:cubicBezTo>
                    <a:pt x="41" y="7"/>
                    <a:pt x="39" y="3"/>
                    <a:pt x="44" y="4"/>
                  </a:cubicBezTo>
                  <a:cubicBezTo>
                    <a:pt x="45" y="4"/>
                    <a:pt x="45" y="6"/>
                    <a:pt x="46" y="6"/>
                  </a:cubicBezTo>
                  <a:cubicBezTo>
                    <a:pt x="47" y="6"/>
                    <a:pt x="55" y="8"/>
                    <a:pt x="54" y="11"/>
                  </a:cubicBezTo>
                  <a:cubicBezTo>
                    <a:pt x="50" y="12"/>
                    <a:pt x="45" y="13"/>
                    <a:pt x="42" y="14"/>
                  </a:cubicBezTo>
                  <a:cubicBezTo>
                    <a:pt x="40" y="15"/>
                    <a:pt x="41" y="16"/>
                    <a:pt x="40" y="17"/>
                  </a:cubicBezTo>
                  <a:cubicBezTo>
                    <a:pt x="40" y="17"/>
                    <a:pt x="38" y="15"/>
                    <a:pt x="37" y="15"/>
                  </a:cubicBezTo>
                  <a:cubicBezTo>
                    <a:pt x="38" y="15"/>
                    <a:pt x="36" y="18"/>
                    <a:pt x="36" y="17"/>
                  </a:cubicBezTo>
                  <a:cubicBezTo>
                    <a:pt x="36" y="18"/>
                    <a:pt x="37" y="19"/>
                    <a:pt x="37" y="18"/>
                  </a:cubicBezTo>
                  <a:cubicBezTo>
                    <a:pt x="37" y="20"/>
                    <a:pt x="35" y="19"/>
                    <a:pt x="35" y="20"/>
                  </a:cubicBezTo>
                  <a:cubicBezTo>
                    <a:pt x="34" y="20"/>
                    <a:pt x="35" y="22"/>
                    <a:pt x="35" y="22"/>
                  </a:cubicBezTo>
                  <a:cubicBezTo>
                    <a:pt x="34" y="23"/>
                    <a:pt x="32" y="22"/>
                    <a:pt x="32" y="22"/>
                  </a:cubicBezTo>
                  <a:cubicBezTo>
                    <a:pt x="31" y="23"/>
                    <a:pt x="31" y="25"/>
                    <a:pt x="29" y="25"/>
                  </a:cubicBezTo>
                  <a:cubicBezTo>
                    <a:pt x="29" y="31"/>
                    <a:pt x="29" y="31"/>
                    <a:pt x="29" y="31"/>
                  </a:cubicBezTo>
                  <a:cubicBezTo>
                    <a:pt x="22" y="31"/>
                    <a:pt x="23" y="37"/>
                    <a:pt x="12" y="35"/>
                  </a:cubicBezTo>
                  <a:cubicBezTo>
                    <a:pt x="14" y="27"/>
                    <a:pt x="5" y="29"/>
                    <a:pt x="0" y="27"/>
                  </a:cubicBezTo>
                  <a:cubicBezTo>
                    <a:pt x="0" y="25"/>
                    <a:pt x="3" y="25"/>
                    <a:pt x="4" y="24"/>
                  </a:cubicBezTo>
                  <a:cubicBezTo>
                    <a:pt x="4" y="24"/>
                    <a:pt x="1" y="20"/>
                    <a:pt x="5" y="21"/>
                  </a:cubicBezTo>
                  <a:cubicBezTo>
                    <a:pt x="5" y="19"/>
                    <a:pt x="3" y="18"/>
                    <a:pt x="4" y="15"/>
                  </a:cubicBezTo>
                  <a:cubicBezTo>
                    <a:pt x="6" y="17"/>
                    <a:pt x="6" y="16"/>
                    <a:pt x="7" y="14"/>
                  </a:cubicBezTo>
                  <a:cubicBezTo>
                    <a:pt x="7" y="12"/>
                    <a:pt x="9" y="12"/>
                    <a:pt x="9" y="8"/>
                  </a:cubicBezTo>
                  <a:cubicBezTo>
                    <a:pt x="10" y="4"/>
                    <a:pt x="5" y="7"/>
                    <a:pt x="7" y="1"/>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5" name="Freeform 110"/>
            <p:cNvSpPr/>
            <p:nvPr/>
          </p:nvSpPr>
          <p:spPr bwMode="auto">
            <a:xfrm>
              <a:off x="2089150" y="1174750"/>
              <a:ext cx="46038" cy="33338"/>
            </a:xfrm>
            <a:custGeom>
              <a:avLst/>
              <a:gdLst>
                <a:gd name="T0" fmla="*/ 2 w 12"/>
                <a:gd name="T1" fmla="*/ 0 h 9"/>
                <a:gd name="T2" fmla="*/ 10 w 12"/>
                <a:gd name="T3" fmla="*/ 0 h 9"/>
                <a:gd name="T4" fmla="*/ 12 w 12"/>
                <a:gd name="T5" fmla="*/ 6 h 9"/>
                <a:gd name="T6" fmla="*/ 9 w 12"/>
                <a:gd name="T7" fmla="*/ 9 h 9"/>
                <a:gd name="T8" fmla="*/ 0 w 12"/>
                <a:gd name="T9" fmla="*/ 5 h 9"/>
                <a:gd name="T10" fmla="*/ 2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2" y="0"/>
                  </a:moveTo>
                  <a:cubicBezTo>
                    <a:pt x="10" y="0"/>
                    <a:pt x="10" y="0"/>
                    <a:pt x="10" y="0"/>
                  </a:cubicBezTo>
                  <a:cubicBezTo>
                    <a:pt x="10" y="3"/>
                    <a:pt x="12" y="3"/>
                    <a:pt x="12" y="6"/>
                  </a:cubicBezTo>
                  <a:cubicBezTo>
                    <a:pt x="9" y="5"/>
                    <a:pt x="9" y="7"/>
                    <a:pt x="9" y="9"/>
                  </a:cubicBezTo>
                  <a:cubicBezTo>
                    <a:pt x="7" y="7"/>
                    <a:pt x="5" y="4"/>
                    <a:pt x="0" y="5"/>
                  </a:cubicBezTo>
                  <a:cubicBezTo>
                    <a:pt x="1" y="3"/>
                    <a:pt x="2" y="2"/>
                    <a:pt x="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6" name="Freeform 111"/>
            <p:cNvSpPr/>
            <p:nvPr/>
          </p:nvSpPr>
          <p:spPr bwMode="auto">
            <a:xfrm>
              <a:off x="2317750" y="1160462"/>
              <a:ext cx="106363" cy="74613"/>
            </a:xfrm>
            <a:custGeom>
              <a:avLst/>
              <a:gdLst>
                <a:gd name="T0" fmla="*/ 25 w 28"/>
                <a:gd name="T1" fmla="*/ 2 h 20"/>
                <a:gd name="T2" fmla="*/ 26 w 28"/>
                <a:gd name="T3" fmla="*/ 9 h 20"/>
                <a:gd name="T4" fmla="*/ 24 w 28"/>
                <a:gd name="T5" fmla="*/ 11 h 20"/>
                <a:gd name="T6" fmla="*/ 17 w 28"/>
                <a:gd name="T7" fmla="*/ 13 h 20"/>
                <a:gd name="T8" fmla="*/ 5 w 28"/>
                <a:gd name="T9" fmla="*/ 20 h 20"/>
                <a:gd name="T10" fmla="*/ 4 w 28"/>
                <a:gd name="T11" fmla="*/ 14 h 20"/>
                <a:gd name="T12" fmla="*/ 1 w 28"/>
                <a:gd name="T13" fmla="*/ 11 h 20"/>
                <a:gd name="T14" fmla="*/ 1 w 28"/>
                <a:gd name="T15" fmla="*/ 4 h 20"/>
                <a:gd name="T16" fmla="*/ 4 w 28"/>
                <a:gd name="T17" fmla="*/ 2 h 20"/>
                <a:gd name="T18" fmla="*/ 8 w 28"/>
                <a:gd name="T19" fmla="*/ 0 h 20"/>
                <a:gd name="T20" fmla="*/ 19 w 28"/>
                <a:gd name="T21" fmla="*/ 3 h 20"/>
                <a:gd name="T22" fmla="*/ 25 w 28"/>
                <a:gd name="T2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0">
                  <a:moveTo>
                    <a:pt x="25" y="2"/>
                  </a:moveTo>
                  <a:cubicBezTo>
                    <a:pt x="28" y="1"/>
                    <a:pt x="26" y="7"/>
                    <a:pt x="26" y="9"/>
                  </a:cubicBezTo>
                  <a:cubicBezTo>
                    <a:pt x="24" y="8"/>
                    <a:pt x="24" y="10"/>
                    <a:pt x="24" y="11"/>
                  </a:cubicBezTo>
                  <a:cubicBezTo>
                    <a:pt x="19" y="9"/>
                    <a:pt x="18" y="17"/>
                    <a:pt x="17" y="13"/>
                  </a:cubicBezTo>
                  <a:cubicBezTo>
                    <a:pt x="13" y="16"/>
                    <a:pt x="11" y="19"/>
                    <a:pt x="5" y="20"/>
                  </a:cubicBezTo>
                  <a:cubicBezTo>
                    <a:pt x="4" y="19"/>
                    <a:pt x="4" y="17"/>
                    <a:pt x="4" y="14"/>
                  </a:cubicBezTo>
                  <a:cubicBezTo>
                    <a:pt x="3" y="13"/>
                    <a:pt x="2" y="13"/>
                    <a:pt x="1" y="11"/>
                  </a:cubicBezTo>
                  <a:cubicBezTo>
                    <a:pt x="0" y="9"/>
                    <a:pt x="2" y="7"/>
                    <a:pt x="1" y="4"/>
                  </a:cubicBezTo>
                  <a:cubicBezTo>
                    <a:pt x="4" y="5"/>
                    <a:pt x="4" y="3"/>
                    <a:pt x="4" y="2"/>
                  </a:cubicBezTo>
                  <a:cubicBezTo>
                    <a:pt x="6" y="2"/>
                    <a:pt x="8" y="2"/>
                    <a:pt x="8" y="0"/>
                  </a:cubicBezTo>
                  <a:cubicBezTo>
                    <a:pt x="10" y="3"/>
                    <a:pt x="17" y="0"/>
                    <a:pt x="19" y="3"/>
                  </a:cubicBezTo>
                  <a:cubicBezTo>
                    <a:pt x="22" y="3"/>
                    <a:pt x="25" y="4"/>
                    <a:pt x="25" y="2"/>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7" name="Freeform 112"/>
            <p:cNvSpPr/>
            <p:nvPr/>
          </p:nvSpPr>
          <p:spPr bwMode="auto">
            <a:xfrm>
              <a:off x="3852862" y="1449387"/>
              <a:ext cx="223838" cy="107950"/>
            </a:xfrm>
            <a:custGeom>
              <a:avLst/>
              <a:gdLst>
                <a:gd name="T0" fmla="*/ 44 w 60"/>
                <a:gd name="T1" fmla="*/ 0 h 29"/>
                <a:gd name="T2" fmla="*/ 49 w 60"/>
                <a:gd name="T3" fmla="*/ 3 h 29"/>
                <a:gd name="T4" fmla="*/ 54 w 60"/>
                <a:gd name="T5" fmla="*/ 5 h 29"/>
                <a:gd name="T6" fmla="*/ 52 w 60"/>
                <a:gd name="T7" fmla="*/ 7 h 29"/>
                <a:gd name="T8" fmla="*/ 59 w 60"/>
                <a:gd name="T9" fmla="*/ 12 h 29"/>
                <a:gd name="T10" fmla="*/ 55 w 60"/>
                <a:gd name="T11" fmla="*/ 20 h 29"/>
                <a:gd name="T12" fmla="*/ 51 w 60"/>
                <a:gd name="T13" fmla="*/ 21 h 29"/>
                <a:gd name="T14" fmla="*/ 45 w 60"/>
                <a:gd name="T15" fmla="*/ 24 h 29"/>
                <a:gd name="T16" fmla="*/ 41 w 60"/>
                <a:gd name="T17" fmla="*/ 26 h 29"/>
                <a:gd name="T18" fmla="*/ 38 w 60"/>
                <a:gd name="T19" fmla="*/ 27 h 29"/>
                <a:gd name="T20" fmla="*/ 21 w 60"/>
                <a:gd name="T21" fmla="*/ 28 h 29"/>
                <a:gd name="T22" fmla="*/ 20 w 60"/>
                <a:gd name="T23" fmla="*/ 27 h 29"/>
                <a:gd name="T24" fmla="*/ 14 w 60"/>
                <a:gd name="T25" fmla="*/ 24 h 29"/>
                <a:gd name="T26" fmla="*/ 12 w 60"/>
                <a:gd name="T27" fmla="*/ 23 h 29"/>
                <a:gd name="T28" fmla="*/ 14 w 60"/>
                <a:gd name="T29" fmla="*/ 21 h 29"/>
                <a:gd name="T30" fmla="*/ 10 w 60"/>
                <a:gd name="T31" fmla="*/ 19 h 29"/>
                <a:gd name="T32" fmla="*/ 10 w 60"/>
                <a:gd name="T33" fmla="*/ 10 h 29"/>
                <a:gd name="T34" fmla="*/ 2 w 60"/>
                <a:gd name="T35" fmla="*/ 12 h 29"/>
                <a:gd name="T36" fmla="*/ 5 w 60"/>
                <a:gd name="T37" fmla="*/ 6 h 29"/>
                <a:gd name="T38" fmla="*/ 16 w 60"/>
                <a:gd name="T39" fmla="*/ 6 h 29"/>
                <a:gd name="T40" fmla="*/ 17 w 60"/>
                <a:gd name="T41" fmla="*/ 12 h 29"/>
                <a:gd name="T42" fmla="*/ 21 w 60"/>
                <a:gd name="T43" fmla="*/ 6 h 29"/>
                <a:gd name="T44" fmla="*/ 30 w 60"/>
                <a:gd name="T45" fmla="*/ 9 h 29"/>
                <a:gd name="T46" fmla="*/ 33 w 60"/>
                <a:gd name="T47" fmla="*/ 6 h 29"/>
                <a:gd name="T48" fmla="*/ 41 w 60"/>
                <a:gd name="T49" fmla="*/ 5 h 29"/>
                <a:gd name="T50" fmla="*/ 44 w 60"/>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29">
                  <a:moveTo>
                    <a:pt x="44" y="0"/>
                  </a:moveTo>
                  <a:cubicBezTo>
                    <a:pt x="45" y="1"/>
                    <a:pt x="47" y="2"/>
                    <a:pt x="49" y="3"/>
                  </a:cubicBezTo>
                  <a:cubicBezTo>
                    <a:pt x="50" y="3"/>
                    <a:pt x="53" y="4"/>
                    <a:pt x="54" y="5"/>
                  </a:cubicBezTo>
                  <a:cubicBezTo>
                    <a:pt x="54" y="5"/>
                    <a:pt x="52" y="7"/>
                    <a:pt x="52" y="7"/>
                  </a:cubicBezTo>
                  <a:cubicBezTo>
                    <a:pt x="52" y="10"/>
                    <a:pt x="56" y="13"/>
                    <a:pt x="59" y="12"/>
                  </a:cubicBezTo>
                  <a:cubicBezTo>
                    <a:pt x="60" y="15"/>
                    <a:pt x="59" y="17"/>
                    <a:pt x="55" y="20"/>
                  </a:cubicBezTo>
                  <a:cubicBezTo>
                    <a:pt x="54" y="21"/>
                    <a:pt x="52" y="21"/>
                    <a:pt x="51" y="21"/>
                  </a:cubicBezTo>
                  <a:cubicBezTo>
                    <a:pt x="48" y="23"/>
                    <a:pt x="49" y="23"/>
                    <a:pt x="45" y="24"/>
                  </a:cubicBezTo>
                  <a:cubicBezTo>
                    <a:pt x="45" y="24"/>
                    <a:pt x="41" y="25"/>
                    <a:pt x="41" y="26"/>
                  </a:cubicBezTo>
                  <a:cubicBezTo>
                    <a:pt x="40" y="27"/>
                    <a:pt x="40" y="27"/>
                    <a:pt x="38" y="27"/>
                  </a:cubicBezTo>
                  <a:cubicBezTo>
                    <a:pt x="37" y="27"/>
                    <a:pt x="26" y="29"/>
                    <a:pt x="21" y="28"/>
                  </a:cubicBezTo>
                  <a:cubicBezTo>
                    <a:pt x="21" y="28"/>
                    <a:pt x="21" y="27"/>
                    <a:pt x="20" y="27"/>
                  </a:cubicBezTo>
                  <a:cubicBezTo>
                    <a:pt x="18" y="27"/>
                    <a:pt x="17" y="24"/>
                    <a:pt x="14" y="24"/>
                  </a:cubicBezTo>
                  <a:cubicBezTo>
                    <a:pt x="13" y="24"/>
                    <a:pt x="13" y="23"/>
                    <a:pt x="12" y="23"/>
                  </a:cubicBezTo>
                  <a:cubicBezTo>
                    <a:pt x="12" y="21"/>
                    <a:pt x="13" y="22"/>
                    <a:pt x="14" y="21"/>
                  </a:cubicBezTo>
                  <a:cubicBezTo>
                    <a:pt x="14" y="20"/>
                    <a:pt x="11" y="20"/>
                    <a:pt x="10" y="19"/>
                  </a:cubicBezTo>
                  <a:cubicBezTo>
                    <a:pt x="9" y="16"/>
                    <a:pt x="11" y="14"/>
                    <a:pt x="10" y="10"/>
                  </a:cubicBezTo>
                  <a:cubicBezTo>
                    <a:pt x="5" y="9"/>
                    <a:pt x="5" y="15"/>
                    <a:pt x="2" y="12"/>
                  </a:cubicBezTo>
                  <a:cubicBezTo>
                    <a:pt x="0" y="7"/>
                    <a:pt x="6" y="10"/>
                    <a:pt x="5" y="6"/>
                  </a:cubicBezTo>
                  <a:cubicBezTo>
                    <a:pt x="10" y="7"/>
                    <a:pt x="9" y="6"/>
                    <a:pt x="16" y="6"/>
                  </a:cubicBezTo>
                  <a:cubicBezTo>
                    <a:pt x="17" y="9"/>
                    <a:pt x="20" y="9"/>
                    <a:pt x="17" y="12"/>
                  </a:cubicBezTo>
                  <a:cubicBezTo>
                    <a:pt x="21" y="12"/>
                    <a:pt x="22" y="10"/>
                    <a:pt x="21" y="6"/>
                  </a:cubicBezTo>
                  <a:cubicBezTo>
                    <a:pt x="22" y="9"/>
                    <a:pt x="34" y="3"/>
                    <a:pt x="30" y="9"/>
                  </a:cubicBezTo>
                  <a:cubicBezTo>
                    <a:pt x="33" y="10"/>
                    <a:pt x="32" y="6"/>
                    <a:pt x="33" y="6"/>
                  </a:cubicBezTo>
                  <a:cubicBezTo>
                    <a:pt x="35" y="5"/>
                    <a:pt x="38" y="5"/>
                    <a:pt x="41" y="5"/>
                  </a:cubicBezTo>
                  <a:cubicBezTo>
                    <a:pt x="43" y="4"/>
                    <a:pt x="44" y="3"/>
                    <a:pt x="44"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8" name="Freeform 113"/>
            <p:cNvSpPr/>
            <p:nvPr/>
          </p:nvSpPr>
          <p:spPr bwMode="auto">
            <a:xfrm>
              <a:off x="2501900" y="1474787"/>
              <a:ext cx="134938" cy="98425"/>
            </a:xfrm>
            <a:custGeom>
              <a:avLst/>
              <a:gdLst>
                <a:gd name="T0" fmla="*/ 10 w 36"/>
                <a:gd name="T1" fmla="*/ 0 h 26"/>
                <a:gd name="T2" fmla="*/ 18 w 36"/>
                <a:gd name="T3" fmla="*/ 9 h 26"/>
                <a:gd name="T4" fmla="*/ 21 w 36"/>
                <a:gd name="T5" fmla="*/ 7 h 26"/>
                <a:gd name="T6" fmla="*/ 25 w 36"/>
                <a:gd name="T7" fmla="*/ 12 h 26"/>
                <a:gd name="T8" fmla="*/ 31 w 36"/>
                <a:gd name="T9" fmla="*/ 19 h 26"/>
                <a:gd name="T10" fmla="*/ 36 w 36"/>
                <a:gd name="T11" fmla="*/ 20 h 26"/>
                <a:gd name="T12" fmla="*/ 18 w 36"/>
                <a:gd name="T13" fmla="*/ 21 h 26"/>
                <a:gd name="T14" fmla="*/ 11 w 36"/>
                <a:gd name="T15" fmla="*/ 26 h 26"/>
                <a:gd name="T16" fmla="*/ 0 w 36"/>
                <a:gd name="T17" fmla="*/ 21 h 26"/>
                <a:gd name="T18" fmla="*/ 3 w 36"/>
                <a:gd name="T19" fmla="*/ 20 h 26"/>
                <a:gd name="T20" fmla="*/ 4 w 36"/>
                <a:gd name="T21" fmla="*/ 17 h 26"/>
                <a:gd name="T22" fmla="*/ 4 w 36"/>
                <a:gd name="T23" fmla="*/ 5 h 26"/>
                <a:gd name="T24" fmla="*/ 10 w 36"/>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6">
                  <a:moveTo>
                    <a:pt x="10" y="0"/>
                  </a:moveTo>
                  <a:cubicBezTo>
                    <a:pt x="12" y="4"/>
                    <a:pt x="19" y="2"/>
                    <a:pt x="18" y="9"/>
                  </a:cubicBezTo>
                  <a:cubicBezTo>
                    <a:pt x="19" y="10"/>
                    <a:pt x="21" y="7"/>
                    <a:pt x="21" y="7"/>
                  </a:cubicBezTo>
                  <a:cubicBezTo>
                    <a:pt x="23" y="8"/>
                    <a:pt x="22" y="11"/>
                    <a:pt x="25" y="12"/>
                  </a:cubicBezTo>
                  <a:cubicBezTo>
                    <a:pt x="27" y="12"/>
                    <a:pt x="29" y="17"/>
                    <a:pt x="31" y="19"/>
                  </a:cubicBezTo>
                  <a:cubicBezTo>
                    <a:pt x="35" y="17"/>
                    <a:pt x="34" y="17"/>
                    <a:pt x="36" y="20"/>
                  </a:cubicBezTo>
                  <a:cubicBezTo>
                    <a:pt x="33" y="23"/>
                    <a:pt x="24" y="21"/>
                    <a:pt x="18" y="21"/>
                  </a:cubicBezTo>
                  <a:cubicBezTo>
                    <a:pt x="16" y="23"/>
                    <a:pt x="12" y="23"/>
                    <a:pt x="11" y="26"/>
                  </a:cubicBezTo>
                  <a:cubicBezTo>
                    <a:pt x="8" y="24"/>
                    <a:pt x="6" y="20"/>
                    <a:pt x="0" y="21"/>
                  </a:cubicBezTo>
                  <a:cubicBezTo>
                    <a:pt x="0" y="20"/>
                    <a:pt x="2" y="20"/>
                    <a:pt x="3" y="20"/>
                  </a:cubicBezTo>
                  <a:cubicBezTo>
                    <a:pt x="1" y="18"/>
                    <a:pt x="1" y="17"/>
                    <a:pt x="4" y="17"/>
                  </a:cubicBezTo>
                  <a:cubicBezTo>
                    <a:pt x="1" y="12"/>
                    <a:pt x="4" y="10"/>
                    <a:pt x="4" y="5"/>
                  </a:cubicBezTo>
                  <a:cubicBezTo>
                    <a:pt x="7" y="4"/>
                    <a:pt x="10" y="4"/>
                    <a:pt x="10"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09" name="Freeform 114"/>
            <p:cNvSpPr/>
            <p:nvPr/>
          </p:nvSpPr>
          <p:spPr bwMode="auto">
            <a:xfrm>
              <a:off x="6416675" y="3027363"/>
              <a:ext cx="225425" cy="239713"/>
            </a:xfrm>
            <a:custGeom>
              <a:avLst/>
              <a:gdLst>
                <a:gd name="T0" fmla="*/ 5 w 60"/>
                <a:gd name="T1" fmla="*/ 9 h 64"/>
                <a:gd name="T2" fmla="*/ 2 w 60"/>
                <a:gd name="T3" fmla="*/ 7 h 64"/>
                <a:gd name="T4" fmla="*/ 0 w 60"/>
                <a:gd name="T5" fmla="*/ 3 h 64"/>
                <a:gd name="T6" fmla="*/ 11 w 60"/>
                <a:gd name="T7" fmla="*/ 2 h 64"/>
                <a:gd name="T8" fmla="*/ 16 w 60"/>
                <a:gd name="T9" fmla="*/ 4 h 64"/>
                <a:gd name="T10" fmla="*/ 16 w 60"/>
                <a:gd name="T11" fmla="*/ 7 h 64"/>
                <a:gd name="T12" fmla="*/ 19 w 60"/>
                <a:gd name="T13" fmla="*/ 10 h 64"/>
                <a:gd name="T14" fmla="*/ 25 w 60"/>
                <a:gd name="T15" fmla="*/ 13 h 64"/>
                <a:gd name="T16" fmla="*/ 35 w 60"/>
                <a:gd name="T17" fmla="*/ 21 h 64"/>
                <a:gd name="T18" fmla="*/ 37 w 60"/>
                <a:gd name="T19" fmla="*/ 25 h 64"/>
                <a:gd name="T20" fmla="*/ 42 w 60"/>
                <a:gd name="T21" fmla="*/ 27 h 64"/>
                <a:gd name="T22" fmla="*/ 44 w 60"/>
                <a:gd name="T23" fmla="*/ 30 h 64"/>
                <a:gd name="T24" fmla="*/ 44 w 60"/>
                <a:gd name="T25" fmla="*/ 32 h 64"/>
                <a:gd name="T26" fmla="*/ 47 w 60"/>
                <a:gd name="T27" fmla="*/ 35 h 64"/>
                <a:gd name="T28" fmla="*/ 51 w 60"/>
                <a:gd name="T29" fmla="*/ 39 h 64"/>
                <a:gd name="T30" fmla="*/ 54 w 60"/>
                <a:gd name="T31" fmla="*/ 42 h 64"/>
                <a:gd name="T32" fmla="*/ 57 w 60"/>
                <a:gd name="T33" fmla="*/ 49 h 64"/>
                <a:gd name="T34" fmla="*/ 58 w 60"/>
                <a:gd name="T35" fmla="*/ 55 h 64"/>
                <a:gd name="T36" fmla="*/ 60 w 60"/>
                <a:gd name="T37" fmla="*/ 59 h 64"/>
                <a:gd name="T38" fmla="*/ 53 w 60"/>
                <a:gd name="T39" fmla="*/ 61 h 64"/>
                <a:gd name="T40" fmla="*/ 47 w 60"/>
                <a:gd name="T41" fmla="*/ 61 h 64"/>
                <a:gd name="T42" fmla="*/ 47 w 60"/>
                <a:gd name="T43" fmla="*/ 58 h 64"/>
                <a:gd name="T44" fmla="*/ 44 w 60"/>
                <a:gd name="T45" fmla="*/ 58 h 64"/>
                <a:gd name="T46" fmla="*/ 37 w 60"/>
                <a:gd name="T47" fmla="*/ 52 h 64"/>
                <a:gd name="T48" fmla="*/ 39 w 60"/>
                <a:gd name="T49" fmla="*/ 49 h 64"/>
                <a:gd name="T50" fmla="*/ 37 w 60"/>
                <a:gd name="T51" fmla="*/ 49 h 64"/>
                <a:gd name="T52" fmla="*/ 36 w 60"/>
                <a:gd name="T53" fmla="*/ 46 h 64"/>
                <a:gd name="T54" fmla="*/ 33 w 60"/>
                <a:gd name="T55" fmla="*/ 46 h 64"/>
                <a:gd name="T56" fmla="*/ 28 w 60"/>
                <a:gd name="T57" fmla="*/ 41 h 64"/>
                <a:gd name="T58" fmla="*/ 25 w 60"/>
                <a:gd name="T59" fmla="*/ 31 h 64"/>
                <a:gd name="T60" fmla="*/ 23 w 60"/>
                <a:gd name="T61" fmla="*/ 34 h 64"/>
                <a:gd name="T62" fmla="*/ 21 w 60"/>
                <a:gd name="T63" fmla="*/ 27 h 64"/>
                <a:gd name="T64" fmla="*/ 18 w 60"/>
                <a:gd name="T65" fmla="*/ 24 h 64"/>
                <a:gd name="T66" fmla="*/ 15 w 60"/>
                <a:gd name="T67" fmla="*/ 23 h 64"/>
                <a:gd name="T68" fmla="*/ 14 w 60"/>
                <a:gd name="T69" fmla="*/ 17 h 64"/>
                <a:gd name="T70" fmla="*/ 9 w 60"/>
                <a:gd name="T71" fmla="*/ 14 h 64"/>
                <a:gd name="T72" fmla="*/ 7 w 60"/>
                <a:gd name="T73" fmla="*/ 11 h 64"/>
                <a:gd name="T74" fmla="*/ 5 w 60"/>
                <a:gd name="T7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64">
                  <a:moveTo>
                    <a:pt x="5" y="9"/>
                  </a:moveTo>
                  <a:cubicBezTo>
                    <a:pt x="5" y="7"/>
                    <a:pt x="3" y="8"/>
                    <a:pt x="2" y="7"/>
                  </a:cubicBezTo>
                  <a:cubicBezTo>
                    <a:pt x="1" y="6"/>
                    <a:pt x="2" y="3"/>
                    <a:pt x="0" y="3"/>
                  </a:cubicBezTo>
                  <a:cubicBezTo>
                    <a:pt x="3" y="0"/>
                    <a:pt x="6" y="4"/>
                    <a:pt x="11" y="2"/>
                  </a:cubicBezTo>
                  <a:cubicBezTo>
                    <a:pt x="10" y="5"/>
                    <a:pt x="15" y="3"/>
                    <a:pt x="16" y="4"/>
                  </a:cubicBezTo>
                  <a:cubicBezTo>
                    <a:pt x="17" y="5"/>
                    <a:pt x="16" y="7"/>
                    <a:pt x="16" y="7"/>
                  </a:cubicBezTo>
                  <a:cubicBezTo>
                    <a:pt x="18" y="8"/>
                    <a:pt x="20" y="7"/>
                    <a:pt x="19" y="10"/>
                  </a:cubicBezTo>
                  <a:cubicBezTo>
                    <a:pt x="23" y="9"/>
                    <a:pt x="22" y="13"/>
                    <a:pt x="25" y="13"/>
                  </a:cubicBezTo>
                  <a:cubicBezTo>
                    <a:pt x="27" y="13"/>
                    <a:pt x="31" y="21"/>
                    <a:pt x="35" y="21"/>
                  </a:cubicBezTo>
                  <a:cubicBezTo>
                    <a:pt x="38" y="21"/>
                    <a:pt x="36" y="24"/>
                    <a:pt x="37" y="25"/>
                  </a:cubicBezTo>
                  <a:cubicBezTo>
                    <a:pt x="38" y="26"/>
                    <a:pt x="41" y="26"/>
                    <a:pt x="42" y="27"/>
                  </a:cubicBezTo>
                  <a:cubicBezTo>
                    <a:pt x="42" y="27"/>
                    <a:pt x="44" y="29"/>
                    <a:pt x="44" y="30"/>
                  </a:cubicBezTo>
                  <a:cubicBezTo>
                    <a:pt x="45" y="30"/>
                    <a:pt x="44" y="32"/>
                    <a:pt x="44" y="32"/>
                  </a:cubicBezTo>
                  <a:cubicBezTo>
                    <a:pt x="45" y="33"/>
                    <a:pt x="46" y="34"/>
                    <a:pt x="47" y="35"/>
                  </a:cubicBezTo>
                  <a:cubicBezTo>
                    <a:pt x="48" y="36"/>
                    <a:pt x="49" y="39"/>
                    <a:pt x="51" y="39"/>
                  </a:cubicBezTo>
                  <a:cubicBezTo>
                    <a:pt x="52" y="40"/>
                    <a:pt x="54" y="42"/>
                    <a:pt x="54" y="42"/>
                  </a:cubicBezTo>
                  <a:cubicBezTo>
                    <a:pt x="56" y="44"/>
                    <a:pt x="55" y="49"/>
                    <a:pt x="57" y="49"/>
                  </a:cubicBezTo>
                  <a:cubicBezTo>
                    <a:pt x="59" y="49"/>
                    <a:pt x="59" y="53"/>
                    <a:pt x="58" y="55"/>
                  </a:cubicBezTo>
                  <a:cubicBezTo>
                    <a:pt x="58" y="57"/>
                    <a:pt x="55" y="59"/>
                    <a:pt x="60" y="59"/>
                  </a:cubicBezTo>
                  <a:cubicBezTo>
                    <a:pt x="59" y="64"/>
                    <a:pt x="55" y="61"/>
                    <a:pt x="53" y="61"/>
                  </a:cubicBezTo>
                  <a:cubicBezTo>
                    <a:pt x="51" y="60"/>
                    <a:pt x="49" y="61"/>
                    <a:pt x="47" y="61"/>
                  </a:cubicBezTo>
                  <a:cubicBezTo>
                    <a:pt x="47" y="60"/>
                    <a:pt x="48" y="58"/>
                    <a:pt x="47" y="58"/>
                  </a:cubicBezTo>
                  <a:cubicBezTo>
                    <a:pt x="47" y="57"/>
                    <a:pt x="45" y="58"/>
                    <a:pt x="44" y="58"/>
                  </a:cubicBezTo>
                  <a:cubicBezTo>
                    <a:pt x="43" y="57"/>
                    <a:pt x="41" y="52"/>
                    <a:pt x="37" y="52"/>
                  </a:cubicBezTo>
                  <a:cubicBezTo>
                    <a:pt x="38" y="51"/>
                    <a:pt x="39" y="51"/>
                    <a:pt x="39" y="49"/>
                  </a:cubicBezTo>
                  <a:cubicBezTo>
                    <a:pt x="39" y="48"/>
                    <a:pt x="37" y="49"/>
                    <a:pt x="37" y="49"/>
                  </a:cubicBezTo>
                  <a:cubicBezTo>
                    <a:pt x="36" y="50"/>
                    <a:pt x="37" y="47"/>
                    <a:pt x="36" y="46"/>
                  </a:cubicBezTo>
                  <a:cubicBezTo>
                    <a:pt x="35" y="46"/>
                    <a:pt x="34" y="47"/>
                    <a:pt x="33" y="46"/>
                  </a:cubicBezTo>
                  <a:cubicBezTo>
                    <a:pt x="31" y="45"/>
                    <a:pt x="31" y="41"/>
                    <a:pt x="28" y="41"/>
                  </a:cubicBezTo>
                  <a:cubicBezTo>
                    <a:pt x="29" y="35"/>
                    <a:pt x="25" y="35"/>
                    <a:pt x="25" y="31"/>
                  </a:cubicBezTo>
                  <a:cubicBezTo>
                    <a:pt x="23" y="31"/>
                    <a:pt x="24" y="33"/>
                    <a:pt x="23" y="34"/>
                  </a:cubicBezTo>
                  <a:cubicBezTo>
                    <a:pt x="21" y="32"/>
                    <a:pt x="22" y="29"/>
                    <a:pt x="21" y="27"/>
                  </a:cubicBezTo>
                  <a:cubicBezTo>
                    <a:pt x="20" y="26"/>
                    <a:pt x="18" y="25"/>
                    <a:pt x="18" y="24"/>
                  </a:cubicBezTo>
                  <a:cubicBezTo>
                    <a:pt x="17" y="24"/>
                    <a:pt x="17" y="22"/>
                    <a:pt x="15" y="23"/>
                  </a:cubicBezTo>
                  <a:cubicBezTo>
                    <a:pt x="16" y="20"/>
                    <a:pt x="14" y="19"/>
                    <a:pt x="14" y="17"/>
                  </a:cubicBezTo>
                  <a:cubicBezTo>
                    <a:pt x="13" y="15"/>
                    <a:pt x="11" y="15"/>
                    <a:pt x="9" y="14"/>
                  </a:cubicBezTo>
                  <a:cubicBezTo>
                    <a:pt x="9" y="14"/>
                    <a:pt x="6" y="11"/>
                    <a:pt x="7" y="11"/>
                  </a:cubicBezTo>
                  <a:cubicBezTo>
                    <a:pt x="6" y="9"/>
                    <a:pt x="10" y="6"/>
                    <a:pt x="5" y="9"/>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10" name="Freeform 115"/>
            <p:cNvSpPr/>
            <p:nvPr/>
          </p:nvSpPr>
          <p:spPr bwMode="auto">
            <a:xfrm>
              <a:off x="5299075" y="3403600"/>
              <a:ext cx="161925" cy="295275"/>
            </a:xfrm>
            <a:custGeom>
              <a:avLst/>
              <a:gdLst>
                <a:gd name="T0" fmla="*/ 32 w 43"/>
                <a:gd name="T1" fmla="*/ 0 h 79"/>
                <a:gd name="T2" fmla="*/ 38 w 43"/>
                <a:gd name="T3" fmla="*/ 1 h 79"/>
                <a:gd name="T4" fmla="*/ 35 w 43"/>
                <a:gd name="T5" fmla="*/ 26 h 79"/>
                <a:gd name="T6" fmla="*/ 32 w 43"/>
                <a:gd name="T7" fmla="*/ 43 h 79"/>
                <a:gd name="T8" fmla="*/ 28 w 43"/>
                <a:gd name="T9" fmla="*/ 50 h 79"/>
                <a:gd name="T10" fmla="*/ 27 w 43"/>
                <a:gd name="T11" fmla="*/ 59 h 79"/>
                <a:gd name="T12" fmla="*/ 27 w 43"/>
                <a:gd name="T13" fmla="*/ 62 h 79"/>
                <a:gd name="T14" fmla="*/ 24 w 43"/>
                <a:gd name="T15" fmla="*/ 63 h 79"/>
                <a:gd name="T16" fmla="*/ 23 w 43"/>
                <a:gd name="T17" fmla="*/ 71 h 79"/>
                <a:gd name="T18" fmla="*/ 21 w 43"/>
                <a:gd name="T19" fmla="*/ 73 h 79"/>
                <a:gd name="T20" fmla="*/ 20 w 43"/>
                <a:gd name="T21" fmla="*/ 77 h 79"/>
                <a:gd name="T22" fmla="*/ 6 w 43"/>
                <a:gd name="T23" fmla="*/ 78 h 79"/>
                <a:gd name="T24" fmla="*/ 4 w 43"/>
                <a:gd name="T25" fmla="*/ 71 h 79"/>
                <a:gd name="T26" fmla="*/ 3 w 43"/>
                <a:gd name="T27" fmla="*/ 69 h 79"/>
                <a:gd name="T28" fmla="*/ 0 w 43"/>
                <a:gd name="T29" fmla="*/ 67 h 79"/>
                <a:gd name="T30" fmla="*/ 0 w 43"/>
                <a:gd name="T31" fmla="*/ 62 h 79"/>
                <a:gd name="T32" fmla="*/ 2 w 43"/>
                <a:gd name="T33" fmla="*/ 60 h 79"/>
                <a:gd name="T34" fmla="*/ 0 w 43"/>
                <a:gd name="T35" fmla="*/ 59 h 79"/>
                <a:gd name="T36" fmla="*/ 3 w 43"/>
                <a:gd name="T37" fmla="*/ 53 h 79"/>
                <a:gd name="T38" fmla="*/ 3 w 43"/>
                <a:gd name="T39" fmla="*/ 50 h 79"/>
                <a:gd name="T40" fmla="*/ 6 w 43"/>
                <a:gd name="T41" fmla="*/ 49 h 79"/>
                <a:gd name="T42" fmla="*/ 9 w 43"/>
                <a:gd name="T43" fmla="*/ 42 h 79"/>
                <a:gd name="T44" fmla="*/ 6 w 43"/>
                <a:gd name="T45" fmla="*/ 38 h 79"/>
                <a:gd name="T46" fmla="*/ 6 w 43"/>
                <a:gd name="T47" fmla="*/ 29 h 79"/>
                <a:gd name="T48" fmla="*/ 9 w 43"/>
                <a:gd name="T49" fmla="*/ 26 h 79"/>
                <a:gd name="T50" fmla="*/ 13 w 43"/>
                <a:gd name="T51" fmla="*/ 24 h 79"/>
                <a:gd name="T52" fmla="*/ 20 w 43"/>
                <a:gd name="T53" fmla="*/ 18 h 79"/>
                <a:gd name="T54" fmla="*/ 24 w 43"/>
                <a:gd name="T55" fmla="*/ 19 h 79"/>
                <a:gd name="T56" fmla="*/ 25 w 43"/>
                <a:gd name="T57" fmla="*/ 11 h 79"/>
                <a:gd name="T58" fmla="*/ 30 w 43"/>
                <a:gd name="T59" fmla="*/ 10 h 79"/>
                <a:gd name="T60" fmla="*/ 32 w 43"/>
                <a:gd name="T6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79">
                  <a:moveTo>
                    <a:pt x="32" y="0"/>
                  </a:moveTo>
                  <a:cubicBezTo>
                    <a:pt x="34" y="1"/>
                    <a:pt x="36" y="1"/>
                    <a:pt x="38" y="1"/>
                  </a:cubicBezTo>
                  <a:cubicBezTo>
                    <a:pt x="36" y="8"/>
                    <a:pt x="43" y="21"/>
                    <a:pt x="35" y="26"/>
                  </a:cubicBezTo>
                  <a:cubicBezTo>
                    <a:pt x="35" y="33"/>
                    <a:pt x="34" y="38"/>
                    <a:pt x="32" y="43"/>
                  </a:cubicBezTo>
                  <a:cubicBezTo>
                    <a:pt x="32" y="46"/>
                    <a:pt x="31" y="50"/>
                    <a:pt x="28" y="50"/>
                  </a:cubicBezTo>
                  <a:cubicBezTo>
                    <a:pt x="29" y="54"/>
                    <a:pt x="27" y="56"/>
                    <a:pt x="27" y="59"/>
                  </a:cubicBezTo>
                  <a:cubicBezTo>
                    <a:pt x="27" y="59"/>
                    <a:pt x="27" y="61"/>
                    <a:pt x="27" y="62"/>
                  </a:cubicBezTo>
                  <a:cubicBezTo>
                    <a:pt x="27" y="62"/>
                    <a:pt x="24" y="63"/>
                    <a:pt x="24" y="63"/>
                  </a:cubicBezTo>
                  <a:cubicBezTo>
                    <a:pt x="23" y="65"/>
                    <a:pt x="24" y="68"/>
                    <a:pt x="23" y="71"/>
                  </a:cubicBezTo>
                  <a:cubicBezTo>
                    <a:pt x="22" y="72"/>
                    <a:pt x="21" y="71"/>
                    <a:pt x="21" y="73"/>
                  </a:cubicBezTo>
                  <a:cubicBezTo>
                    <a:pt x="21" y="74"/>
                    <a:pt x="19" y="75"/>
                    <a:pt x="20" y="77"/>
                  </a:cubicBezTo>
                  <a:cubicBezTo>
                    <a:pt x="16" y="78"/>
                    <a:pt x="11" y="79"/>
                    <a:pt x="6" y="78"/>
                  </a:cubicBezTo>
                  <a:cubicBezTo>
                    <a:pt x="6" y="75"/>
                    <a:pt x="3" y="75"/>
                    <a:pt x="4" y="71"/>
                  </a:cubicBezTo>
                  <a:cubicBezTo>
                    <a:pt x="3" y="71"/>
                    <a:pt x="3" y="70"/>
                    <a:pt x="3" y="69"/>
                  </a:cubicBezTo>
                  <a:cubicBezTo>
                    <a:pt x="1" y="69"/>
                    <a:pt x="0" y="68"/>
                    <a:pt x="0" y="67"/>
                  </a:cubicBezTo>
                  <a:cubicBezTo>
                    <a:pt x="0" y="65"/>
                    <a:pt x="0" y="63"/>
                    <a:pt x="0" y="62"/>
                  </a:cubicBezTo>
                  <a:cubicBezTo>
                    <a:pt x="0" y="60"/>
                    <a:pt x="1" y="61"/>
                    <a:pt x="2" y="60"/>
                  </a:cubicBezTo>
                  <a:cubicBezTo>
                    <a:pt x="2" y="59"/>
                    <a:pt x="0" y="59"/>
                    <a:pt x="0" y="59"/>
                  </a:cubicBezTo>
                  <a:cubicBezTo>
                    <a:pt x="1" y="56"/>
                    <a:pt x="2" y="55"/>
                    <a:pt x="3" y="53"/>
                  </a:cubicBezTo>
                  <a:cubicBezTo>
                    <a:pt x="3" y="53"/>
                    <a:pt x="3" y="51"/>
                    <a:pt x="3" y="50"/>
                  </a:cubicBezTo>
                  <a:cubicBezTo>
                    <a:pt x="3" y="50"/>
                    <a:pt x="6" y="49"/>
                    <a:pt x="6" y="49"/>
                  </a:cubicBezTo>
                  <a:cubicBezTo>
                    <a:pt x="6" y="47"/>
                    <a:pt x="4" y="37"/>
                    <a:pt x="9" y="42"/>
                  </a:cubicBezTo>
                  <a:cubicBezTo>
                    <a:pt x="9" y="39"/>
                    <a:pt x="6" y="40"/>
                    <a:pt x="6" y="38"/>
                  </a:cubicBezTo>
                  <a:cubicBezTo>
                    <a:pt x="6" y="29"/>
                    <a:pt x="6" y="29"/>
                    <a:pt x="6" y="29"/>
                  </a:cubicBezTo>
                  <a:cubicBezTo>
                    <a:pt x="8" y="30"/>
                    <a:pt x="8" y="28"/>
                    <a:pt x="9" y="26"/>
                  </a:cubicBezTo>
                  <a:cubicBezTo>
                    <a:pt x="11" y="27"/>
                    <a:pt x="12" y="24"/>
                    <a:pt x="13" y="24"/>
                  </a:cubicBezTo>
                  <a:cubicBezTo>
                    <a:pt x="15" y="23"/>
                    <a:pt x="21" y="24"/>
                    <a:pt x="20" y="18"/>
                  </a:cubicBezTo>
                  <a:cubicBezTo>
                    <a:pt x="22" y="18"/>
                    <a:pt x="22" y="19"/>
                    <a:pt x="24" y="19"/>
                  </a:cubicBezTo>
                  <a:cubicBezTo>
                    <a:pt x="23" y="15"/>
                    <a:pt x="25" y="14"/>
                    <a:pt x="25" y="11"/>
                  </a:cubicBezTo>
                  <a:cubicBezTo>
                    <a:pt x="30" y="13"/>
                    <a:pt x="28" y="2"/>
                    <a:pt x="30" y="10"/>
                  </a:cubicBezTo>
                  <a:cubicBezTo>
                    <a:pt x="34" y="8"/>
                    <a:pt x="30" y="2"/>
                    <a:pt x="32" y="0"/>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sp>
          <p:nvSpPr>
            <p:cNvPr id="111" name="Freeform 116"/>
            <p:cNvSpPr/>
            <p:nvPr/>
          </p:nvSpPr>
          <p:spPr bwMode="auto">
            <a:xfrm>
              <a:off x="6796087" y="3387725"/>
              <a:ext cx="866775" cy="633413"/>
            </a:xfrm>
            <a:custGeom>
              <a:avLst/>
              <a:gdLst>
                <a:gd name="T0" fmla="*/ 134 w 231"/>
                <a:gd name="T1" fmla="*/ 14 h 169"/>
                <a:gd name="T2" fmla="*/ 129 w 231"/>
                <a:gd name="T3" fmla="*/ 16 h 169"/>
                <a:gd name="T4" fmla="*/ 136 w 231"/>
                <a:gd name="T5" fmla="*/ 25 h 169"/>
                <a:gd name="T6" fmla="*/ 155 w 231"/>
                <a:gd name="T7" fmla="*/ 36 h 169"/>
                <a:gd name="T8" fmla="*/ 161 w 231"/>
                <a:gd name="T9" fmla="*/ 28 h 169"/>
                <a:gd name="T10" fmla="*/ 162 w 231"/>
                <a:gd name="T11" fmla="*/ 22 h 169"/>
                <a:gd name="T12" fmla="*/ 164 w 231"/>
                <a:gd name="T13" fmla="*/ 9 h 169"/>
                <a:gd name="T14" fmla="*/ 168 w 231"/>
                <a:gd name="T15" fmla="*/ 2 h 169"/>
                <a:gd name="T16" fmla="*/ 172 w 231"/>
                <a:gd name="T17" fmla="*/ 8 h 169"/>
                <a:gd name="T18" fmla="*/ 179 w 231"/>
                <a:gd name="T19" fmla="*/ 22 h 169"/>
                <a:gd name="T20" fmla="*/ 186 w 231"/>
                <a:gd name="T21" fmla="*/ 32 h 169"/>
                <a:gd name="T22" fmla="*/ 193 w 231"/>
                <a:gd name="T23" fmla="*/ 42 h 169"/>
                <a:gd name="T24" fmla="*/ 197 w 231"/>
                <a:gd name="T25" fmla="*/ 53 h 169"/>
                <a:gd name="T26" fmla="*/ 202 w 231"/>
                <a:gd name="T27" fmla="*/ 56 h 169"/>
                <a:gd name="T28" fmla="*/ 210 w 231"/>
                <a:gd name="T29" fmla="*/ 61 h 169"/>
                <a:gd name="T30" fmla="*/ 217 w 231"/>
                <a:gd name="T31" fmla="*/ 75 h 169"/>
                <a:gd name="T32" fmla="*/ 220 w 231"/>
                <a:gd name="T33" fmla="*/ 78 h 169"/>
                <a:gd name="T34" fmla="*/ 228 w 231"/>
                <a:gd name="T35" fmla="*/ 84 h 169"/>
                <a:gd name="T36" fmla="*/ 231 w 231"/>
                <a:gd name="T37" fmla="*/ 108 h 169"/>
                <a:gd name="T38" fmla="*/ 227 w 231"/>
                <a:gd name="T39" fmla="*/ 119 h 169"/>
                <a:gd name="T40" fmla="*/ 227 w 231"/>
                <a:gd name="T41" fmla="*/ 123 h 169"/>
                <a:gd name="T42" fmla="*/ 224 w 231"/>
                <a:gd name="T43" fmla="*/ 131 h 169"/>
                <a:gd name="T44" fmla="*/ 216 w 231"/>
                <a:gd name="T45" fmla="*/ 138 h 169"/>
                <a:gd name="T46" fmla="*/ 209 w 231"/>
                <a:gd name="T47" fmla="*/ 159 h 169"/>
                <a:gd name="T48" fmla="*/ 196 w 231"/>
                <a:gd name="T49" fmla="*/ 165 h 169"/>
                <a:gd name="T50" fmla="*/ 190 w 231"/>
                <a:gd name="T51" fmla="*/ 169 h 169"/>
                <a:gd name="T52" fmla="*/ 179 w 231"/>
                <a:gd name="T53" fmla="*/ 167 h 169"/>
                <a:gd name="T54" fmla="*/ 154 w 231"/>
                <a:gd name="T55" fmla="*/ 162 h 169"/>
                <a:gd name="T56" fmla="*/ 152 w 231"/>
                <a:gd name="T57" fmla="*/ 154 h 169"/>
                <a:gd name="T58" fmla="*/ 151 w 231"/>
                <a:gd name="T59" fmla="*/ 150 h 169"/>
                <a:gd name="T60" fmla="*/ 140 w 231"/>
                <a:gd name="T61" fmla="*/ 141 h 169"/>
                <a:gd name="T62" fmla="*/ 134 w 231"/>
                <a:gd name="T63" fmla="*/ 134 h 169"/>
                <a:gd name="T64" fmla="*/ 123 w 231"/>
                <a:gd name="T65" fmla="*/ 130 h 169"/>
                <a:gd name="T66" fmla="*/ 117 w 231"/>
                <a:gd name="T67" fmla="*/ 127 h 169"/>
                <a:gd name="T68" fmla="*/ 91 w 231"/>
                <a:gd name="T69" fmla="*/ 122 h 169"/>
                <a:gd name="T70" fmla="*/ 77 w 231"/>
                <a:gd name="T71" fmla="*/ 126 h 169"/>
                <a:gd name="T72" fmla="*/ 71 w 231"/>
                <a:gd name="T73" fmla="*/ 129 h 169"/>
                <a:gd name="T74" fmla="*/ 67 w 231"/>
                <a:gd name="T75" fmla="*/ 133 h 169"/>
                <a:gd name="T76" fmla="*/ 64 w 231"/>
                <a:gd name="T77" fmla="*/ 133 h 169"/>
                <a:gd name="T78" fmla="*/ 39 w 231"/>
                <a:gd name="T79" fmla="*/ 137 h 169"/>
                <a:gd name="T80" fmla="*/ 35 w 231"/>
                <a:gd name="T81" fmla="*/ 140 h 169"/>
                <a:gd name="T82" fmla="*/ 11 w 231"/>
                <a:gd name="T83" fmla="*/ 144 h 169"/>
                <a:gd name="T84" fmla="*/ 14 w 231"/>
                <a:gd name="T85" fmla="*/ 129 h 169"/>
                <a:gd name="T86" fmla="*/ 11 w 231"/>
                <a:gd name="T87" fmla="*/ 120 h 169"/>
                <a:gd name="T88" fmla="*/ 11 w 231"/>
                <a:gd name="T89" fmla="*/ 115 h 169"/>
                <a:gd name="T90" fmla="*/ 7 w 231"/>
                <a:gd name="T91" fmla="*/ 106 h 169"/>
                <a:gd name="T92" fmla="*/ 5 w 231"/>
                <a:gd name="T93" fmla="*/ 99 h 169"/>
                <a:gd name="T94" fmla="*/ 2 w 231"/>
                <a:gd name="T95" fmla="*/ 91 h 169"/>
                <a:gd name="T96" fmla="*/ 4 w 231"/>
                <a:gd name="T97" fmla="*/ 84 h 169"/>
                <a:gd name="T98" fmla="*/ 4 w 231"/>
                <a:gd name="T99" fmla="*/ 66 h 169"/>
                <a:gd name="T100" fmla="*/ 19 w 231"/>
                <a:gd name="T101" fmla="*/ 56 h 169"/>
                <a:gd name="T102" fmla="*/ 37 w 231"/>
                <a:gd name="T103" fmla="*/ 52 h 169"/>
                <a:gd name="T104" fmla="*/ 47 w 231"/>
                <a:gd name="T105" fmla="*/ 47 h 169"/>
                <a:gd name="T106" fmla="*/ 51 w 231"/>
                <a:gd name="T107" fmla="*/ 32 h 169"/>
                <a:gd name="T108" fmla="*/ 64 w 231"/>
                <a:gd name="T109" fmla="*/ 32 h 169"/>
                <a:gd name="T110" fmla="*/ 67 w 231"/>
                <a:gd name="T111" fmla="*/ 22 h 169"/>
                <a:gd name="T112" fmla="*/ 78 w 231"/>
                <a:gd name="T113" fmla="*/ 15 h 169"/>
                <a:gd name="T114" fmla="*/ 87 w 231"/>
                <a:gd name="T115" fmla="*/ 19 h 169"/>
                <a:gd name="T116" fmla="*/ 89 w 231"/>
                <a:gd name="T117" fmla="*/ 21 h 169"/>
                <a:gd name="T118" fmla="*/ 92 w 231"/>
                <a:gd name="T119" fmla="*/ 18 h 169"/>
                <a:gd name="T120" fmla="*/ 102 w 231"/>
                <a:gd name="T121" fmla="*/ 9 h 169"/>
                <a:gd name="T122" fmla="*/ 109 w 231"/>
                <a:gd name="T123" fmla="*/ 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1" h="169">
                  <a:moveTo>
                    <a:pt x="134" y="7"/>
                  </a:moveTo>
                  <a:cubicBezTo>
                    <a:pt x="134" y="14"/>
                    <a:pt x="134" y="14"/>
                    <a:pt x="134" y="14"/>
                  </a:cubicBezTo>
                  <a:cubicBezTo>
                    <a:pt x="130" y="14"/>
                    <a:pt x="130" y="14"/>
                    <a:pt x="130" y="14"/>
                  </a:cubicBezTo>
                  <a:cubicBezTo>
                    <a:pt x="132" y="15"/>
                    <a:pt x="131" y="16"/>
                    <a:pt x="129" y="16"/>
                  </a:cubicBezTo>
                  <a:cubicBezTo>
                    <a:pt x="131" y="19"/>
                    <a:pt x="128" y="18"/>
                    <a:pt x="129" y="22"/>
                  </a:cubicBezTo>
                  <a:cubicBezTo>
                    <a:pt x="130" y="24"/>
                    <a:pt x="132" y="25"/>
                    <a:pt x="136" y="25"/>
                  </a:cubicBezTo>
                  <a:cubicBezTo>
                    <a:pt x="136" y="31"/>
                    <a:pt x="145" y="29"/>
                    <a:pt x="145" y="35"/>
                  </a:cubicBezTo>
                  <a:cubicBezTo>
                    <a:pt x="149" y="35"/>
                    <a:pt x="153" y="34"/>
                    <a:pt x="155" y="36"/>
                  </a:cubicBezTo>
                  <a:cubicBezTo>
                    <a:pt x="158" y="35"/>
                    <a:pt x="155" y="30"/>
                    <a:pt x="161" y="32"/>
                  </a:cubicBezTo>
                  <a:cubicBezTo>
                    <a:pt x="160" y="31"/>
                    <a:pt x="159" y="28"/>
                    <a:pt x="161" y="28"/>
                  </a:cubicBezTo>
                  <a:cubicBezTo>
                    <a:pt x="163" y="28"/>
                    <a:pt x="161" y="25"/>
                    <a:pt x="161" y="23"/>
                  </a:cubicBezTo>
                  <a:cubicBezTo>
                    <a:pt x="161" y="23"/>
                    <a:pt x="162" y="23"/>
                    <a:pt x="162" y="22"/>
                  </a:cubicBezTo>
                  <a:cubicBezTo>
                    <a:pt x="162" y="21"/>
                    <a:pt x="164" y="19"/>
                    <a:pt x="164" y="16"/>
                  </a:cubicBezTo>
                  <a:cubicBezTo>
                    <a:pt x="163" y="15"/>
                    <a:pt x="162" y="14"/>
                    <a:pt x="164" y="9"/>
                  </a:cubicBezTo>
                  <a:cubicBezTo>
                    <a:pt x="164" y="9"/>
                    <a:pt x="166" y="10"/>
                    <a:pt x="167" y="9"/>
                  </a:cubicBezTo>
                  <a:cubicBezTo>
                    <a:pt x="168" y="8"/>
                    <a:pt x="167" y="4"/>
                    <a:pt x="168" y="2"/>
                  </a:cubicBezTo>
                  <a:cubicBezTo>
                    <a:pt x="171" y="2"/>
                    <a:pt x="169" y="7"/>
                    <a:pt x="171" y="8"/>
                  </a:cubicBezTo>
                  <a:cubicBezTo>
                    <a:pt x="171" y="8"/>
                    <a:pt x="172" y="8"/>
                    <a:pt x="172" y="8"/>
                  </a:cubicBezTo>
                  <a:cubicBezTo>
                    <a:pt x="173" y="10"/>
                    <a:pt x="174" y="13"/>
                    <a:pt x="175" y="15"/>
                  </a:cubicBezTo>
                  <a:cubicBezTo>
                    <a:pt x="176" y="17"/>
                    <a:pt x="179" y="19"/>
                    <a:pt x="179" y="22"/>
                  </a:cubicBezTo>
                  <a:cubicBezTo>
                    <a:pt x="183" y="18"/>
                    <a:pt x="180" y="24"/>
                    <a:pt x="185" y="23"/>
                  </a:cubicBezTo>
                  <a:cubicBezTo>
                    <a:pt x="185" y="26"/>
                    <a:pt x="184" y="30"/>
                    <a:pt x="186" y="32"/>
                  </a:cubicBezTo>
                  <a:cubicBezTo>
                    <a:pt x="188" y="34"/>
                    <a:pt x="186" y="37"/>
                    <a:pt x="188" y="42"/>
                  </a:cubicBezTo>
                  <a:cubicBezTo>
                    <a:pt x="191" y="37"/>
                    <a:pt x="188" y="41"/>
                    <a:pt x="193" y="42"/>
                  </a:cubicBezTo>
                  <a:cubicBezTo>
                    <a:pt x="194" y="44"/>
                    <a:pt x="192" y="44"/>
                    <a:pt x="192" y="46"/>
                  </a:cubicBezTo>
                  <a:cubicBezTo>
                    <a:pt x="194" y="48"/>
                    <a:pt x="198" y="48"/>
                    <a:pt x="197" y="53"/>
                  </a:cubicBezTo>
                  <a:cubicBezTo>
                    <a:pt x="198" y="53"/>
                    <a:pt x="201" y="52"/>
                    <a:pt x="202" y="53"/>
                  </a:cubicBezTo>
                  <a:cubicBezTo>
                    <a:pt x="202" y="53"/>
                    <a:pt x="201" y="55"/>
                    <a:pt x="202" y="56"/>
                  </a:cubicBezTo>
                  <a:cubicBezTo>
                    <a:pt x="202" y="56"/>
                    <a:pt x="204" y="55"/>
                    <a:pt x="204" y="56"/>
                  </a:cubicBezTo>
                  <a:cubicBezTo>
                    <a:pt x="206" y="58"/>
                    <a:pt x="206" y="62"/>
                    <a:pt x="210" y="61"/>
                  </a:cubicBezTo>
                  <a:cubicBezTo>
                    <a:pt x="210" y="65"/>
                    <a:pt x="213" y="69"/>
                    <a:pt x="214" y="71"/>
                  </a:cubicBezTo>
                  <a:cubicBezTo>
                    <a:pt x="215" y="72"/>
                    <a:pt x="216" y="74"/>
                    <a:pt x="217" y="75"/>
                  </a:cubicBezTo>
                  <a:cubicBezTo>
                    <a:pt x="217" y="76"/>
                    <a:pt x="219" y="75"/>
                    <a:pt x="220" y="75"/>
                  </a:cubicBezTo>
                  <a:cubicBezTo>
                    <a:pt x="220" y="76"/>
                    <a:pt x="219" y="78"/>
                    <a:pt x="220" y="78"/>
                  </a:cubicBezTo>
                  <a:cubicBezTo>
                    <a:pt x="221" y="79"/>
                    <a:pt x="223" y="79"/>
                    <a:pt x="223" y="78"/>
                  </a:cubicBezTo>
                  <a:cubicBezTo>
                    <a:pt x="226" y="81"/>
                    <a:pt x="223" y="85"/>
                    <a:pt x="228" y="84"/>
                  </a:cubicBezTo>
                  <a:cubicBezTo>
                    <a:pt x="225" y="88"/>
                    <a:pt x="229" y="93"/>
                    <a:pt x="230" y="99"/>
                  </a:cubicBezTo>
                  <a:cubicBezTo>
                    <a:pt x="230" y="102"/>
                    <a:pt x="228" y="106"/>
                    <a:pt x="231" y="108"/>
                  </a:cubicBezTo>
                  <a:cubicBezTo>
                    <a:pt x="228" y="110"/>
                    <a:pt x="229" y="112"/>
                    <a:pt x="228" y="117"/>
                  </a:cubicBezTo>
                  <a:cubicBezTo>
                    <a:pt x="228" y="117"/>
                    <a:pt x="226" y="118"/>
                    <a:pt x="227" y="119"/>
                  </a:cubicBezTo>
                  <a:cubicBezTo>
                    <a:pt x="227" y="119"/>
                    <a:pt x="228" y="119"/>
                    <a:pt x="228" y="119"/>
                  </a:cubicBezTo>
                  <a:cubicBezTo>
                    <a:pt x="228" y="119"/>
                    <a:pt x="227" y="122"/>
                    <a:pt x="227" y="123"/>
                  </a:cubicBezTo>
                  <a:cubicBezTo>
                    <a:pt x="227" y="123"/>
                    <a:pt x="224" y="124"/>
                    <a:pt x="224" y="124"/>
                  </a:cubicBezTo>
                  <a:cubicBezTo>
                    <a:pt x="224" y="126"/>
                    <a:pt x="227" y="128"/>
                    <a:pt x="224" y="131"/>
                  </a:cubicBezTo>
                  <a:cubicBezTo>
                    <a:pt x="221" y="131"/>
                    <a:pt x="222" y="135"/>
                    <a:pt x="218" y="134"/>
                  </a:cubicBezTo>
                  <a:cubicBezTo>
                    <a:pt x="219" y="137"/>
                    <a:pt x="218" y="139"/>
                    <a:pt x="216" y="138"/>
                  </a:cubicBezTo>
                  <a:cubicBezTo>
                    <a:pt x="217" y="144"/>
                    <a:pt x="213" y="146"/>
                    <a:pt x="214" y="151"/>
                  </a:cubicBezTo>
                  <a:cubicBezTo>
                    <a:pt x="208" y="150"/>
                    <a:pt x="209" y="156"/>
                    <a:pt x="209" y="159"/>
                  </a:cubicBezTo>
                  <a:cubicBezTo>
                    <a:pt x="207" y="159"/>
                    <a:pt x="204" y="159"/>
                    <a:pt x="204" y="161"/>
                  </a:cubicBezTo>
                  <a:cubicBezTo>
                    <a:pt x="204" y="163"/>
                    <a:pt x="199" y="164"/>
                    <a:pt x="196" y="165"/>
                  </a:cubicBezTo>
                  <a:cubicBezTo>
                    <a:pt x="195" y="166"/>
                    <a:pt x="194" y="167"/>
                    <a:pt x="193" y="168"/>
                  </a:cubicBezTo>
                  <a:cubicBezTo>
                    <a:pt x="192" y="169"/>
                    <a:pt x="190" y="168"/>
                    <a:pt x="190" y="169"/>
                  </a:cubicBezTo>
                  <a:cubicBezTo>
                    <a:pt x="187" y="168"/>
                    <a:pt x="186" y="165"/>
                    <a:pt x="182" y="164"/>
                  </a:cubicBezTo>
                  <a:cubicBezTo>
                    <a:pt x="179" y="162"/>
                    <a:pt x="180" y="166"/>
                    <a:pt x="179" y="167"/>
                  </a:cubicBezTo>
                  <a:cubicBezTo>
                    <a:pt x="176" y="168"/>
                    <a:pt x="171" y="166"/>
                    <a:pt x="169" y="169"/>
                  </a:cubicBezTo>
                  <a:cubicBezTo>
                    <a:pt x="164" y="167"/>
                    <a:pt x="161" y="163"/>
                    <a:pt x="154" y="162"/>
                  </a:cubicBezTo>
                  <a:cubicBezTo>
                    <a:pt x="155" y="160"/>
                    <a:pt x="155" y="159"/>
                    <a:pt x="154" y="155"/>
                  </a:cubicBezTo>
                  <a:cubicBezTo>
                    <a:pt x="154" y="155"/>
                    <a:pt x="153" y="155"/>
                    <a:pt x="152" y="154"/>
                  </a:cubicBezTo>
                  <a:cubicBezTo>
                    <a:pt x="152" y="154"/>
                    <a:pt x="153" y="153"/>
                    <a:pt x="152" y="153"/>
                  </a:cubicBezTo>
                  <a:cubicBezTo>
                    <a:pt x="152" y="151"/>
                    <a:pt x="149" y="150"/>
                    <a:pt x="151" y="150"/>
                  </a:cubicBezTo>
                  <a:cubicBezTo>
                    <a:pt x="150" y="149"/>
                    <a:pt x="145" y="145"/>
                    <a:pt x="144" y="148"/>
                  </a:cubicBezTo>
                  <a:cubicBezTo>
                    <a:pt x="142" y="147"/>
                    <a:pt x="142" y="143"/>
                    <a:pt x="140" y="141"/>
                  </a:cubicBezTo>
                  <a:cubicBezTo>
                    <a:pt x="139" y="138"/>
                    <a:pt x="141" y="138"/>
                    <a:pt x="141" y="136"/>
                  </a:cubicBezTo>
                  <a:cubicBezTo>
                    <a:pt x="140" y="134"/>
                    <a:pt x="139" y="135"/>
                    <a:pt x="134" y="134"/>
                  </a:cubicBezTo>
                  <a:cubicBezTo>
                    <a:pt x="131" y="136"/>
                    <a:pt x="132" y="141"/>
                    <a:pt x="126" y="140"/>
                  </a:cubicBezTo>
                  <a:cubicBezTo>
                    <a:pt x="127" y="134"/>
                    <a:pt x="122" y="136"/>
                    <a:pt x="123" y="130"/>
                  </a:cubicBezTo>
                  <a:cubicBezTo>
                    <a:pt x="120" y="130"/>
                    <a:pt x="119" y="128"/>
                    <a:pt x="115" y="129"/>
                  </a:cubicBezTo>
                  <a:cubicBezTo>
                    <a:pt x="115" y="127"/>
                    <a:pt x="116" y="128"/>
                    <a:pt x="117" y="127"/>
                  </a:cubicBezTo>
                  <a:cubicBezTo>
                    <a:pt x="114" y="123"/>
                    <a:pt x="110" y="127"/>
                    <a:pt x="103" y="126"/>
                  </a:cubicBezTo>
                  <a:cubicBezTo>
                    <a:pt x="99" y="125"/>
                    <a:pt x="95" y="123"/>
                    <a:pt x="91" y="122"/>
                  </a:cubicBezTo>
                  <a:cubicBezTo>
                    <a:pt x="88" y="123"/>
                    <a:pt x="83" y="122"/>
                    <a:pt x="82" y="126"/>
                  </a:cubicBezTo>
                  <a:cubicBezTo>
                    <a:pt x="80" y="126"/>
                    <a:pt x="79" y="126"/>
                    <a:pt x="77" y="126"/>
                  </a:cubicBezTo>
                  <a:cubicBezTo>
                    <a:pt x="75" y="126"/>
                    <a:pt x="76" y="127"/>
                    <a:pt x="75" y="127"/>
                  </a:cubicBezTo>
                  <a:cubicBezTo>
                    <a:pt x="73" y="128"/>
                    <a:pt x="74" y="125"/>
                    <a:pt x="71" y="129"/>
                  </a:cubicBezTo>
                  <a:cubicBezTo>
                    <a:pt x="71" y="129"/>
                    <a:pt x="69" y="130"/>
                    <a:pt x="70" y="131"/>
                  </a:cubicBezTo>
                  <a:cubicBezTo>
                    <a:pt x="68" y="129"/>
                    <a:pt x="67" y="127"/>
                    <a:pt x="67" y="133"/>
                  </a:cubicBezTo>
                  <a:cubicBezTo>
                    <a:pt x="66" y="133"/>
                    <a:pt x="66" y="131"/>
                    <a:pt x="64" y="131"/>
                  </a:cubicBezTo>
                  <a:cubicBezTo>
                    <a:pt x="62" y="131"/>
                    <a:pt x="64" y="133"/>
                    <a:pt x="64" y="133"/>
                  </a:cubicBezTo>
                  <a:cubicBezTo>
                    <a:pt x="62" y="136"/>
                    <a:pt x="58" y="134"/>
                    <a:pt x="57" y="138"/>
                  </a:cubicBezTo>
                  <a:cubicBezTo>
                    <a:pt x="53" y="136"/>
                    <a:pt x="45" y="138"/>
                    <a:pt x="39" y="137"/>
                  </a:cubicBezTo>
                  <a:cubicBezTo>
                    <a:pt x="37" y="137"/>
                    <a:pt x="38" y="139"/>
                    <a:pt x="37" y="140"/>
                  </a:cubicBezTo>
                  <a:cubicBezTo>
                    <a:pt x="37" y="140"/>
                    <a:pt x="35" y="140"/>
                    <a:pt x="35" y="140"/>
                  </a:cubicBezTo>
                  <a:cubicBezTo>
                    <a:pt x="33" y="140"/>
                    <a:pt x="32" y="141"/>
                    <a:pt x="30" y="141"/>
                  </a:cubicBezTo>
                  <a:cubicBezTo>
                    <a:pt x="26" y="142"/>
                    <a:pt x="19" y="145"/>
                    <a:pt x="11" y="144"/>
                  </a:cubicBezTo>
                  <a:cubicBezTo>
                    <a:pt x="12" y="141"/>
                    <a:pt x="11" y="136"/>
                    <a:pt x="15" y="136"/>
                  </a:cubicBezTo>
                  <a:cubicBezTo>
                    <a:pt x="14" y="134"/>
                    <a:pt x="17" y="129"/>
                    <a:pt x="14" y="129"/>
                  </a:cubicBezTo>
                  <a:cubicBezTo>
                    <a:pt x="10" y="128"/>
                    <a:pt x="15" y="127"/>
                    <a:pt x="14" y="123"/>
                  </a:cubicBezTo>
                  <a:cubicBezTo>
                    <a:pt x="12" y="120"/>
                    <a:pt x="12" y="126"/>
                    <a:pt x="11" y="120"/>
                  </a:cubicBezTo>
                  <a:cubicBezTo>
                    <a:pt x="11" y="120"/>
                    <a:pt x="11" y="118"/>
                    <a:pt x="11" y="117"/>
                  </a:cubicBezTo>
                  <a:cubicBezTo>
                    <a:pt x="9" y="116"/>
                    <a:pt x="11" y="117"/>
                    <a:pt x="11" y="115"/>
                  </a:cubicBezTo>
                  <a:cubicBezTo>
                    <a:pt x="10" y="112"/>
                    <a:pt x="7" y="109"/>
                    <a:pt x="9" y="108"/>
                  </a:cubicBezTo>
                  <a:cubicBezTo>
                    <a:pt x="10" y="106"/>
                    <a:pt x="7" y="107"/>
                    <a:pt x="7" y="106"/>
                  </a:cubicBezTo>
                  <a:cubicBezTo>
                    <a:pt x="6" y="106"/>
                    <a:pt x="7" y="104"/>
                    <a:pt x="7" y="103"/>
                  </a:cubicBezTo>
                  <a:cubicBezTo>
                    <a:pt x="7" y="103"/>
                    <a:pt x="5" y="99"/>
                    <a:pt x="5" y="99"/>
                  </a:cubicBezTo>
                  <a:cubicBezTo>
                    <a:pt x="3" y="98"/>
                    <a:pt x="6" y="99"/>
                    <a:pt x="5" y="96"/>
                  </a:cubicBezTo>
                  <a:cubicBezTo>
                    <a:pt x="5" y="94"/>
                    <a:pt x="2" y="94"/>
                    <a:pt x="2" y="91"/>
                  </a:cubicBezTo>
                  <a:cubicBezTo>
                    <a:pt x="6" y="91"/>
                    <a:pt x="4" y="86"/>
                    <a:pt x="7" y="85"/>
                  </a:cubicBezTo>
                  <a:cubicBezTo>
                    <a:pt x="7" y="83"/>
                    <a:pt x="4" y="84"/>
                    <a:pt x="4" y="84"/>
                  </a:cubicBezTo>
                  <a:cubicBezTo>
                    <a:pt x="3" y="82"/>
                    <a:pt x="5" y="79"/>
                    <a:pt x="1" y="80"/>
                  </a:cubicBezTo>
                  <a:cubicBezTo>
                    <a:pt x="0" y="73"/>
                    <a:pt x="3" y="71"/>
                    <a:pt x="4" y="66"/>
                  </a:cubicBezTo>
                  <a:cubicBezTo>
                    <a:pt x="5" y="68"/>
                    <a:pt x="11" y="66"/>
                    <a:pt x="11" y="63"/>
                  </a:cubicBezTo>
                  <a:cubicBezTo>
                    <a:pt x="11" y="60"/>
                    <a:pt x="20" y="62"/>
                    <a:pt x="19" y="56"/>
                  </a:cubicBezTo>
                  <a:cubicBezTo>
                    <a:pt x="27" y="57"/>
                    <a:pt x="31" y="53"/>
                    <a:pt x="37" y="53"/>
                  </a:cubicBezTo>
                  <a:cubicBezTo>
                    <a:pt x="39" y="53"/>
                    <a:pt x="38" y="51"/>
                    <a:pt x="37" y="52"/>
                  </a:cubicBezTo>
                  <a:cubicBezTo>
                    <a:pt x="40" y="49"/>
                    <a:pt x="44" y="51"/>
                    <a:pt x="44" y="46"/>
                  </a:cubicBezTo>
                  <a:cubicBezTo>
                    <a:pt x="46" y="46"/>
                    <a:pt x="46" y="47"/>
                    <a:pt x="47" y="47"/>
                  </a:cubicBezTo>
                  <a:cubicBezTo>
                    <a:pt x="51" y="48"/>
                    <a:pt x="46" y="41"/>
                    <a:pt x="51" y="43"/>
                  </a:cubicBezTo>
                  <a:cubicBezTo>
                    <a:pt x="50" y="37"/>
                    <a:pt x="51" y="38"/>
                    <a:pt x="51" y="32"/>
                  </a:cubicBezTo>
                  <a:cubicBezTo>
                    <a:pt x="55" y="32"/>
                    <a:pt x="57" y="34"/>
                    <a:pt x="60" y="35"/>
                  </a:cubicBezTo>
                  <a:cubicBezTo>
                    <a:pt x="61" y="34"/>
                    <a:pt x="61" y="31"/>
                    <a:pt x="64" y="32"/>
                  </a:cubicBezTo>
                  <a:cubicBezTo>
                    <a:pt x="62" y="29"/>
                    <a:pt x="68" y="27"/>
                    <a:pt x="64" y="26"/>
                  </a:cubicBezTo>
                  <a:cubicBezTo>
                    <a:pt x="65" y="25"/>
                    <a:pt x="67" y="25"/>
                    <a:pt x="67" y="22"/>
                  </a:cubicBezTo>
                  <a:cubicBezTo>
                    <a:pt x="71" y="23"/>
                    <a:pt x="69" y="17"/>
                    <a:pt x="74" y="19"/>
                  </a:cubicBezTo>
                  <a:cubicBezTo>
                    <a:pt x="75" y="18"/>
                    <a:pt x="77" y="16"/>
                    <a:pt x="78" y="15"/>
                  </a:cubicBezTo>
                  <a:cubicBezTo>
                    <a:pt x="80" y="16"/>
                    <a:pt x="82" y="17"/>
                    <a:pt x="85" y="16"/>
                  </a:cubicBezTo>
                  <a:cubicBezTo>
                    <a:pt x="82" y="19"/>
                    <a:pt x="86" y="18"/>
                    <a:pt x="87" y="19"/>
                  </a:cubicBezTo>
                  <a:cubicBezTo>
                    <a:pt x="87" y="19"/>
                    <a:pt x="86" y="21"/>
                    <a:pt x="87" y="21"/>
                  </a:cubicBezTo>
                  <a:cubicBezTo>
                    <a:pt x="87" y="21"/>
                    <a:pt x="89" y="20"/>
                    <a:pt x="89" y="21"/>
                  </a:cubicBezTo>
                  <a:cubicBezTo>
                    <a:pt x="90" y="21"/>
                    <a:pt x="91" y="25"/>
                    <a:pt x="95" y="23"/>
                  </a:cubicBezTo>
                  <a:cubicBezTo>
                    <a:pt x="97" y="24"/>
                    <a:pt x="96" y="16"/>
                    <a:pt x="92" y="18"/>
                  </a:cubicBezTo>
                  <a:cubicBezTo>
                    <a:pt x="93" y="16"/>
                    <a:pt x="95" y="16"/>
                    <a:pt x="96" y="15"/>
                  </a:cubicBezTo>
                  <a:cubicBezTo>
                    <a:pt x="97" y="11"/>
                    <a:pt x="98" y="10"/>
                    <a:pt x="102" y="9"/>
                  </a:cubicBezTo>
                  <a:cubicBezTo>
                    <a:pt x="102" y="6"/>
                    <a:pt x="103" y="5"/>
                    <a:pt x="106" y="5"/>
                  </a:cubicBezTo>
                  <a:cubicBezTo>
                    <a:pt x="104" y="9"/>
                    <a:pt x="105" y="7"/>
                    <a:pt x="109" y="7"/>
                  </a:cubicBezTo>
                  <a:cubicBezTo>
                    <a:pt x="115" y="0"/>
                    <a:pt x="126" y="7"/>
                    <a:pt x="134" y="7"/>
                  </a:cubicBezTo>
                </a:path>
              </a:pathLst>
            </a:custGeom>
            <a:grpFill/>
            <a:ln>
              <a:noFill/>
            </a:ln>
          </p:spPr>
          <p:txBody>
            <a:bodyPr/>
            <a:lstStyle/>
            <a:p>
              <a:pPr defTabSz="920115">
                <a:defRPr/>
              </a:pPr>
              <a:endParaRPr lang="zh-CN" altLang="en-US" dirty="0">
                <a:solidFill>
                  <a:schemeClr val="bg1">
                    <a:lumMod val="75000"/>
                  </a:schemeClr>
                </a:solidFill>
                <a:latin typeface="+mn-lt"/>
                <a:ea typeface="+mn-ea"/>
              </a:endParaRPr>
            </a:p>
          </p:txBody>
        </p:sp>
      </p:grpSp>
      <p:sp>
        <p:nvSpPr>
          <p:cNvPr id="112" name="流程图: 联系 8"/>
          <p:cNvSpPr/>
          <p:nvPr/>
        </p:nvSpPr>
        <p:spPr>
          <a:xfrm>
            <a:off x="4913663" y="3074075"/>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3" name="流程图: 联系 8"/>
          <p:cNvSpPr/>
          <p:nvPr/>
        </p:nvSpPr>
        <p:spPr>
          <a:xfrm>
            <a:off x="4223100" y="1818363"/>
            <a:ext cx="476250" cy="709613"/>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4" name="流程图: 联系 8"/>
          <p:cNvSpPr/>
          <p:nvPr/>
        </p:nvSpPr>
        <p:spPr>
          <a:xfrm>
            <a:off x="2983264" y="1691362"/>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5" name="流程图: 联系 8"/>
          <p:cNvSpPr/>
          <p:nvPr/>
        </p:nvSpPr>
        <p:spPr>
          <a:xfrm>
            <a:off x="957613" y="1391326"/>
            <a:ext cx="476250" cy="708025"/>
          </a:xfrm>
          <a:custGeom>
            <a:avLst/>
            <a:gdLst/>
            <a:ahLst/>
            <a:cxnLst/>
            <a:rect l="l" t="t" r="r" b="b"/>
            <a:pathLst>
              <a:path w="1060450" h="1577190">
                <a:moveTo>
                  <a:pt x="734308" y="335078"/>
                </a:moveTo>
                <a:lnTo>
                  <a:pt x="613875" y="450848"/>
                </a:lnTo>
                <a:lnTo>
                  <a:pt x="457338" y="450848"/>
                </a:lnTo>
                <a:lnTo>
                  <a:pt x="336906" y="335079"/>
                </a:lnTo>
                <a:lnTo>
                  <a:pt x="305222" y="368039"/>
                </a:lnTo>
                <a:lnTo>
                  <a:pt x="457200" y="514131"/>
                </a:lnTo>
                <a:lnTo>
                  <a:pt x="457200" y="665162"/>
                </a:lnTo>
                <a:lnTo>
                  <a:pt x="461963" y="665162"/>
                </a:lnTo>
                <a:lnTo>
                  <a:pt x="461963" y="943530"/>
                </a:lnTo>
                <a:cubicBezTo>
                  <a:pt x="461963" y="959443"/>
                  <a:pt x="474863" y="972343"/>
                  <a:pt x="490776" y="972343"/>
                </a:cubicBezTo>
                <a:cubicBezTo>
                  <a:pt x="506689" y="972343"/>
                  <a:pt x="519589" y="959443"/>
                  <a:pt x="519589" y="943530"/>
                </a:cubicBezTo>
                <a:lnTo>
                  <a:pt x="519589" y="665162"/>
                </a:lnTo>
                <a:lnTo>
                  <a:pt x="554832" y="665162"/>
                </a:lnTo>
                <a:lnTo>
                  <a:pt x="554832" y="943530"/>
                </a:lnTo>
                <a:cubicBezTo>
                  <a:pt x="554832" y="959443"/>
                  <a:pt x="567732" y="972343"/>
                  <a:pt x="583645" y="972343"/>
                </a:cubicBezTo>
                <a:cubicBezTo>
                  <a:pt x="599558" y="972343"/>
                  <a:pt x="612458" y="959443"/>
                  <a:pt x="612458" y="943530"/>
                </a:cubicBezTo>
                <a:lnTo>
                  <a:pt x="612458" y="665162"/>
                </a:lnTo>
                <a:lnTo>
                  <a:pt x="614362" y="665162"/>
                </a:lnTo>
                <a:lnTo>
                  <a:pt x="614362" y="513796"/>
                </a:lnTo>
                <a:lnTo>
                  <a:pt x="765992" y="368038"/>
                </a:lnTo>
                <a:close/>
                <a:moveTo>
                  <a:pt x="539524" y="302757"/>
                </a:moveTo>
                <a:cubicBezTo>
                  <a:pt x="507836" y="302757"/>
                  <a:pt x="482147" y="328446"/>
                  <a:pt x="482147" y="360134"/>
                </a:cubicBezTo>
                <a:cubicBezTo>
                  <a:pt x="482147" y="391822"/>
                  <a:pt x="507836" y="417511"/>
                  <a:pt x="539524" y="417511"/>
                </a:cubicBezTo>
                <a:cubicBezTo>
                  <a:pt x="571212" y="417511"/>
                  <a:pt x="596901" y="391822"/>
                  <a:pt x="596901" y="360134"/>
                </a:cubicBezTo>
                <a:cubicBezTo>
                  <a:pt x="596901" y="328446"/>
                  <a:pt x="571212" y="302757"/>
                  <a:pt x="539524" y="302757"/>
                </a:cubicBezTo>
                <a:close/>
                <a:moveTo>
                  <a:pt x="530225" y="0"/>
                </a:moveTo>
                <a:cubicBezTo>
                  <a:pt x="823060" y="0"/>
                  <a:pt x="1060450" y="237390"/>
                  <a:pt x="1060450" y="530225"/>
                </a:cubicBezTo>
                <a:cubicBezTo>
                  <a:pt x="1060450" y="623814"/>
                  <a:pt x="1036203" y="711739"/>
                  <a:pt x="991505" y="786867"/>
                </a:cubicBezTo>
                <a:cubicBezTo>
                  <a:pt x="986896" y="797848"/>
                  <a:pt x="980778" y="808487"/>
                  <a:pt x="974005" y="819109"/>
                </a:cubicBezTo>
                <a:cubicBezTo>
                  <a:pt x="971394" y="824510"/>
                  <a:pt x="968062" y="829435"/>
                  <a:pt x="963990" y="833838"/>
                </a:cubicBezTo>
                <a:cubicBezTo>
                  <a:pt x="930875" y="885676"/>
                  <a:pt x="886613" y="938225"/>
                  <a:pt x="840383" y="984455"/>
                </a:cubicBezTo>
                <a:cubicBezTo>
                  <a:pt x="667147" y="1168274"/>
                  <a:pt x="592334" y="1361619"/>
                  <a:pt x="536574" y="1577190"/>
                </a:cubicBezTo>
                <a:cubicBezTo>
                  <a:pt x="453295" y="1380671"/>
                  <a:pt x="392243" y="1203201"/>
                  <a:pt x="267689" y="1035256"/>
                </a:cubicBezTo>
                <a:cubicBezTo>
                  <a:pt x="174316" y="941883"/>
                  <a:pt x="72008" y="838967"/>
                  <a:pt x="53924" y="759192"/>
                </a:cubicBezTo>
                <a:cubicBezTo>
                  <a:pt x="18761" y="690487"/>
                  <a:pt x="0" y="612547"/>
                  <a:pt x="0" y="530225"/>
                </a:cubicBezTo>
                <a:cubicBezTo>
                  <a:pt x="0" y="237390"/>
                  <a:pt x="237390" y="0"/>
                  <a:pt x="53022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920115">
              <a:defRPr/>
            </a:pPr>
            <a:endParaRPr lang="zh-CN" altLang="en-US" dirty="0">
              <a:solidFill>
                <a:schemeClr val="bg1">
                  <a:lumMod val="75000"/>
                </a:schemeClr>
              </a:solidFill>
            </a:endParaRPr>
          </a:p>
        </p:txBody>
      </p:sp>
      <p:sp>
        <p:nvSpPr>
          <p:cNvPr id="116" name="矩形 115"/>
          <p:cNvSpPr/>
          <p:nvPr/>
        </p:nvSpPr>
        <p:spPr>
          <a:xfrm>
            <a:off x="6093296" y="1347615"/>
            <a:ext cx="1261701" cy="276932"/>
          </a:xfrm>
          <a:prstGeom prst="rect">
            <a:avLst/>
          </a:prstGeom>
        </p:spPr>
        <p:txBody>
          <a:bodyPr wrap="none" lIns="91431" tIns="45715" rIns="91431" bIns="45715">
            <a:spAutoFit/>
          </a:bodyPr>
          <a:lstStyle/>
          <a:p>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单击添加标题一</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7" name="矩形 116"/>
          <p:cNvSpPr/>
          <p:nvPr/>
        </p:nvSpPr>
        <p:spPr>
          <a:xfrm>
            <a:off x="6132293" y="2301868"/>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添加标题二</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8" name="矩形 117"/>
          <p:cNvSpPr/>
          <p:nvPr/>
        </p:nvSpPr>
        <p:spPr>
          <a:xfrm>
            <a:off x="6179208" y="3246169"/>
            <a:ext cx="1261701" cy="276932"/>
          </a:xfrm>
          <a:prstGeom prst="rect">
            <a:avLst/>
          </a:prstGeom>
        </p:spPr>
        <p:txBody>
          <a:bodyPr wrap="none" lIns="91431" tIns="45715" rIns="91431" bIns="45715">
            <a:spAutoFit/>
          </a:body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单击</a:t>
            </a:r>
            <a:r>
              <a:rPr lang="zh-CN" altLang="en-US" sz="1200" b="1" dirty="0" smtClean="0">
                <a:solidFill>
                  <a:schemeClr val="bg1">
                    <a:lumMod val="75000"/>
                  </a:schemeClr>
                </a:solidFill>
                <a:latin typeface="微软雅黑" panose="020B0503020204020204" pitchFamily="34" charset="-122"/>
                <a:ea typeface="微软雅黑" panose="020B0503020204020204" pitchFamily="34" charset="-122"/>
              </a:rPr>
              <a:t>添加标题三</a:t>
            </a:r>
            <a:endParaRPr lang="zh-CN" altLang="en-US" sz="1200" b="1"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119" name="直接连接符 118"/>
          <p:cNvCxnSpPr/>
          <p:nvPr/>
        </p:nvCxnSpPr>
        <p:spPr>
          <a:xfrm>
            <a:off x="6150422" y="1711966"/>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0" name="直接连接符 119"/>
          <p:cNvCxnSpPr/>
          <p:nvPr/>
        </p:nvCxnSpPr>
        <p:spPr>
          <a:xfrm>
            <a:off x="6178927" y="2667065"/>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cxnSp>
        <p:nvCxnSpPr>
          <p:cNvPr id="121" name="直接连接符 120"/>
          <p:cNvCxnSpPr/>
          <p:nvPr/>
        </p:nvCxnSpPr>
        <p:spPr>
          <a:xfrm>
            <a:off x="6230869" y="3611367"/>
            <a:ext cx="1956881" cy="0"/>
          </a:xfrm>
          <a:prstGeom prst="line">
            <a:avLst/>
          </a:prstGeom>
          <a:noFill/>
          <a:ln w="12700" cap="flat" cmpd="sng" algn="ctr">
            <a:solidFill>
              <a:sysClr val="window" lastClr="FFFFFF">
                <a:lumMod val="50000"/>
              </a:sysClr>
            </a:solidFill>
            <a:prstDash val="dash"/>
            <a:headEnd type="none" w="med" len="med"/>
            <a:tailEnd type="none" w="med" len="med"/>
          </a:ln>
          <a:effectLst/>
        </p:spPr>
      </p:cxnSp>
      <p:sp>
        <p:nvSpPr>
          <p:cNvPr id="122" name="TextBox 121"/>
          <p:cNvSpPr txBox="1"/>
          <p:nvPr/>
        </p:nvSpPr>
        <p:spPr>
          <a:xfrm>
            <a:off x="6084168" y="1723697"/>
            <a:ext cx="2504481" cy="338468"/>
          </a:xfrm>
          <a:prstGeom prst="rect">
            <a:avLst/>
          </a:prstGeom>
          <a:noFill/>
        </p:spPr>
        <p:txBody>
          <a:bodyPr wrap="square" lIns="91431" tIns="45715" rIns="91431" bIns="45715" rtlCol="0">
            <a:spAutoFit/>
          </a:bodyPr>
          <a:lstStyle/>
          <a:p>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a:t>
            </a:r>
            <a:r>
              <a:rPr lang="zh-CN" altLang="en-US" sz="800" dirty="0">
                <a:solidFill>
                  <a:schemeClr val="bg1">
                    <a:lumMod val="75000"/>
                  </a:schemeClr>
                </a:solidFill>
                <a:latin typeface="微软雅黑" panose="020B0503020204020204" pitchFamily="34" charset="-122"/>
                <a:ea typeface="微软雅黑" panose="020B0503020204020204" pitchFamily="34" charset="-122"/>
              </a:rPr>
              <a:t>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3" name="TextBox 122"/>
          <p:cNvSpPr txBox="1"/>
          <p:nvPr/>
        </p:nvSpPr>
        <p:spPr>
          <a:xfrm>
            <a:off x="6121892" y="2677951"/>
            <a:ext cx="2482557"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4" name="TextBox 123"/>
          <p:cNvSpPr txBox="1"/>
          <p:nvPr/>
        </p:nvSpPr>
        <p:spPr>
          <a:xfrm>
            <a:off x="6169655" y="3622253"/>
            <a:ext cx="2506802" cy="338468"/>
          </a:xfrm>
          <a:prstGeom prst="rect">
            <a:avLst/>
          </a:prstGeom>
          <a:noFill/>
        </p:spPr>
        <p:txBody>
          <a:bodyPr wrap="square" lIns="91431" tIns="45715" rIns="91431" bIns="45715" rtlCol="0">
            <a:spAutoFit/>
          </a:bodyPr>
          <a:lstStyle/>
          <a:p>
            <a:r>
              <a:rPr lang="zh-CN" altLang="en-US" sz="800" dirty="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a:t>
            </a: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文本。。</a:t>
            </a:r>
            <a:endParaRPr lang="zh-CN" altLang="en-US" sz="8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500" fill="hold"/>
                                        <p:tgtEl>
                                          <p:spTgt spid="115"/>
                                        </p:tgtEl>
                                        <p:attrNameLst>
                                          <p:attrName>ppt_x</p:attrName>
                                        </p:attrNameLst>
                                      </p:cBhvr>
                                      <p:tavLst>
                                        <p:tav tm="0">
                                          <p:val>
                                            <p:strVal val="#ppt_x"/>
                                          </p:val>
                                        </p:tav>
                                        <p:tav tm="100000">
                                          <p:val>
                                            <p:strVal val="#ppt_x"/>
                                          </p:val>
                                        </p:tav>
                                      </p:tavLst>
                                    </p:anim>
                                    <p:anim calcmode="lin" valueType="num">
                                      <p:cBhvr additive="base">
                                        <p:cTn id="12" dur="500" fill="hold"/>
                                        <p:tgtEl>
                                          <p:spTgt spid="11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4"/>
                                        </p:tgtEl>
                                        <p:attrNameLst>
                                          <p:attrName>style.visibility</p:attrName>
                                        </p:attrNameLst>
                                      </p:cBhvr>
                                      <p:to>
                                        <p:strVal val="visible"/>
                                      </p:to>
                                    </p:set>
                                    <p:anim calcmode="lin" valueType="num">
                                      <p:cBhvr additive="base">
                                        <p:cTn id="15" dur="500" fill="hold"/>
                                        <p:tgtEl>
                                          <p:spTgt spid="114"/>
                                        </p:tgtEl>
                                        <p:attrNameLst>
                                          <p:attrName>ppt_x</p:attrName>
                                        </p:attrNameLst>
                                      </p:cBhvr>
                                      <p:tavLst>
                                        <p:tav tm="0">
                                          <p:val>
                                            <p:strVal val="#ppt_x"/>
                                          </p:val>
                                        </p:tav>
                                        <p:tav tm="100000">
                                          <p:val>
                                            <p:strVal val="#ppt_x"/>
                                          </p:val>
                                        </p:tav>
                                      </p:tavLst>
                                    </p:anim>
                                    <p:anim calcmode="lin" valueType="num">
                                      <p:cBhvr additive="base">
                                        <p:cTn id="16" dur="500" fill="hold"/>
                                        <p:tgtEl>
                                          <p:spTgt spid="11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additive="base">
                                        <p:cTn id="19" dur="500" fill="hold"/>
                                        <p:tgtEl>
                                          <p:spTgt spid="113"/>
                                        </p:tgtEl>
                                        <p:attrNameLst>
                                          <p:attrName>ppt_x</p:attrName>
                                        </p:attrNameLst>
                                      </p:cBhvr>
                                      <p:tavLst>
                                        <p:tav tm="0">
                                          <p:val>
                                            <p:strVal val="#ppt_x"/>
                                          </p:val>
                                        </p:tav>
                                        <p:tav tm="100000">
                                          <p:val>
                                            <p:strVal val="#ppt_x"/>
                                          </p:val>
                                        </p:tav>
                                      </p:tavLst>
                                    </p:anim>
                                    <p:anim calcmode="lin" valueType="num">
                                      <p:cBhvr additive="base">
                                        <p:cTn id="20" dur="500" fill="hold"/>
                                        <p:tgtEl>
                                          <p:spTgt spid="11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500" fill="hold"/>
                                        <p:tgtEl>
                                          <p:spTgt spid="112"/>
                                        </p:tgtEl>
                                        <p:attrNameLst>
                                          <p:attrName>ppt_x</p:attrName>
                                        </p:attrNameLst>
                                      </p:cBhvr>
                                      <p:tavLst>
                                        <p:tav tm="0">
                                          <p:val>
                                            <p:strVal val="#ppt_x"/>
                                          </p:val>
                                        </p:tav>
                                        <p:tav tm="100000">
                                          <p:val>
                                            <p:strVal val="#ppt_x"/>
                                          </p:val>
                                        </p:tav>
                                      </p:tavLst>
                                    </p:anim>
                                    <p:anim calcmode="lin" valueType="num">
                                      <p:cBhvr additive="base">
                                        <p:cTn id="24" dur="500" fill="hold"/>
                                        <p:tgtEl>
                                          <p:spTgt spid="112"/>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100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24"/>
                                        </p:tgtEl>
                                        <p:attrNameLst>
                                          <p:attrName>style.visibility</p:attrName>
                                        </p:attrNameLst>
                                      </p:cBhvr>
                                      <p:to>
                                        <p:strVal val="visible"/>
                                      </p:to>
                                    </p:set>
                                    <p:animEffect transition="in" filter="fade">
                                      <p:cBhvr>
                                        <p:cTn id="33" dur="500"/>
                                        <p:tgtEl>
                                          <p:spTgt spid="124"/>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16"/>
                                        </p:tgtEl>
                                        <p:attrNameLst>
                                          <p:attrName>style.visibility</p:attrName>
                                        </p:attrNameLst>
                                      </p:cBhvr>
                                      <p:to>
                                        <p:strVal val="visible"/>
                                      </p:to>
                                    </p:set>
                                    <p:animEffect transition="in" filter="wipe(left)">
                                      <p:cBhvr>
                                        <p:cTn id="36" dur="500"/>
                                        <p:tgtEl>
                                          <p:spTgt spid="11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117"/>
                                        </p:tgtEl>
                                        <p:attrNameLst>
                                          <p:attrName>style.visibility</p:attrName>
                                        </p:attrNameLst>
                                      </p:cBhvr>
                                      <p:to>
                                        <p:strVal val="visible"/>
                                      </p:to>
                                    </p:set>
                                    <p:animEffect transition="in" filter="wipe(left)">
                                      <p:cBhvr>
                                        <p:cTn id="39" dur="500"/>
                                        <p:tgtEl>
                                          <p:spTgt spid="117"/>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118"/>
                                        </p:tgtEl>
                                        <p:attrNameLst>
                                          <p:attrName>style.visibility</p:attrName>
                                        </p:attrNameLst>
                                      </p:cBhvr>
                                      <p:to>
                                        <p:strVal val="visible"/>
                                      </p:to>
                                    </p:set>
                                    <p:animEffect transition="in" filter="wipe(left)">
                                      <p:cBhvr>
                                        <p:cTn id="42" dur="500"/>
                                        <p:tgtEl>
                                          <p:spTgt spid="118"/>
                                        </p:tgtEl>
                                      </p:cBhvr>
                                    </p:animEffect>
                                  </p:childTnLst>
                                </p:cTn>
                              </p:par>
                              <p:par>
                                <p:cTn id="43" presetID="22" presetClass="entr" presetSubtype="8" fill="hold" nodeType="withEffect">
                                  <p:stCondLst>
                                    <p:cond delay="500"/>
                                  </p:stCondLst>
                                  <p:childTnLst>
                                    <p:set>
                                      <p:cBhvr>
                                        <p:cTn id="44" dur="1" fill="hold">
                                          <p:stCondLst>
                                            <p:cond delay="0"/>
                                          </p:stCondLst>
                                        </p:cTn>
                                        <p:tgtEl>
                                          <p:spTgt spid="119"/>
                                        </p:tgtEl>
                                        <p:attrNameLst>
                                          <p:attrName>style.visibility</p:attrName>
                                        </p:attrNameLst>
                                      </p:cBhvr>
                                      <p:to>
                                        <p:strVal val="visible"/>
                                      </p:to>
                                    </p:set>
                                    <p:animEffect transition="in" filter="wipe(left)">
                                      <p:cBhvr>
                                        <p:cTn id="45" dur="500"/>
                                        <p:tgtEl>
                                          <p:spTgt spid="119"/>
                                        </p:tgtEl>
                                      </p:cBhvr>
                                    </p:animEffect>
                                  </p:childTnLst>
                                </p:cTn>
                              </p:par>
                              <p:par>
                                <p:cTn id="46" presetID="22" presetClass="entr" presetSubtype="8" fill="hold" nodeType="withEffect">
                                  <p:stCondLst>
                                    <p:cond delay="1000"/>
                                  </p:stCondLst>
                                  <p:childTnLst>
                                    <p:set>
                                      <p:cBhvr>
                                        <p:cTn id="47" dur="1" fill="hold">
                                          <p:stCondLst>
                                            <p:cond delay="0"/>
                                          </p:stCondLst>
                                        </p:cTn>
                                        <p:tgtEl>
                                          <p:spTgt spid="120"/>
                                        </p:tgtEl>
                                        <p:attrNameLst>
                                          <p:attrName>style.visibility</p:attrName>
                                        </p:attrNameLst>
                                      </p:cBhvr>
                                      <p:to>
                                        <p:strVal val="visible"/>
                                      </p:to>
                                    </p:set>
                                    <p:animEffect transition="in" filter="wipe(left)">
                                      <p:cBhvr>
                                        <p:cTn id="48" dur="500"/>
                                        <p:tgtEl>
                                          <p:spTgt spid="120"/>
                                        </p:tgtEl>
                                      </p:cBhvr>
                                    </p:animEffect>
                                  </p:childTnLst>
                                </p:cTn>
                              </p:par>
                              <p:par>
                                <p:cTn id="49" presetID="22" presetClass="entr" presetSubtype="8" fill="hold" nodeType="withEffect">
                                  <p:stCondLst>
                                    <p:cond delay="1000"/>
                                  </p:stCondLst>
                                  <p:childTnLst>
                                    <p:set>
                                      <p:cBhvr>
                                        <p:cTn id="50" dur="1" fill="hold">
                                          <p:stCondLst>
                                            <p:cond delay="0"/>
                                          </p:stCondLst>
                                        </p:cTn>
                                        <p:tgtEl>
                                          <p:spTgt spid="121"/>
                                        </p:tgtEl>
                                        <p:attrNameLst>
                                          <p:attrName>style.visibility</p:attrName>
                                        </p:attrNameLst>
                                      </p:cBhvr>
                                      <p:to>
                                        <p:strVal val="visible"/>
                                      </p:to>
                                    </p:set>
                                    <p:animEffect transition="in" filter="wipe(left)">
                                      <p:cBhvr>
                                        <p:cTn id="51"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16" grpId="0"/>
      <p:bldP spid="117" grpId="0"/>
      <p:bldP spid="118" grpId="0"/>
      <p:bldP spid="122" grpId="0"/>
      <p:bldP spid="123" grpId="0"/>
      <p:bldP spid="1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04</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p:cNvSpPr txBox="1"/>
          <p:nvPr/>
        </p:nvSpPr>
        <p:spPr>
          <a:xfrm>
            <a:off x="620484" y="3353425"/>
            <a:ext cx="1765841" cy="35361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defRPr/>
            </a:pPr>
            <a:r>
              <a:rPr lang="en-US" altLang="zh-CN" dirty="0">
                <a:solidFill>
                  <a:schemeClr val="bg1">
                    <a:lumMod val="75000"/>
                  </a:schemeClr>
                </a:solidFill>
                <a:latin typeface="Agency FB" panose="020B0503020202020204" pitchFamily="34" charset="0"/>
              </a:rPr>
              <a:t>PART 01</a:t>
            </a:r>
            <a:endParaRPr lang="zh-CN" altLang="en-US" dirty="0">
              <a:solidFill>
                <a:schemeClr val="bg1">
                  <a:lumMod val="75000"/>
                </a:schemeClr>
              </a:solidFill>
              <a:latin typeface="Agency FB" panose="020B0503020202020204" pitchFamily="34" charset="0"/>
            </a:endParaRPr>
          </a:p>
        </p:txBody>
      </p:sp>
      <p:sp>
        <p:nvSpPr>
          <p:cNvPr id="5" name="Text Placeholder 11"/>
          <p:cNvSpPr txBox="1"/>
          <p:nvPr/>
        </p:nvSpPr>
        <p:spPr>
          <a:xfrm>
            <a:off x="620485" y="3718464"/>
            <a:ext cx="1765840" cy="235575"/>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endParaRPr lang="zh-CN" altLang="en-US" sz="11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Title 9"/>
          <p:cNvSpPr txBox="1"/>
          <p:nvPr/>
        </p:nvSpPr>
        <p:spPr>
          <a:xfrm>
            <a:off x="481512" y="373863"/>
            <a:ext cx="1570208"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solidFill>
                  <a:schemeClr val="bg1">
                    <a:lumMod val="75000"/>
                  </a:schemeClr>
                </a:solidFill>
                <a:latin typeface="微软雅黑" panose="020B0503020204020204" pitchFamily="34" charset="-122"/>
                <a:ea typeface="微软雅黑" panose="020B0503020204020204" pitchFamily="34" charset="-122"/>
                <a:cs typeface="+mn-ea"/>
                <a:sym typeface="+mn-lt"/>
              </a:rPr>
              <a:t>目录</a:t>
            </a:r>
            <a:endParaRPr lang="en-AU" dirty="0">
              <a:solidFill>
                <a:schemeClr val="bg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7" name="Subtitle 10"/>
          <p:cNvSpPr txBox="1"/>
          <p:nvPr/>
        </p:nvSpPr>
        <p:spPr>
          <a:xfrm>
            <a:off x="539552" y="995013"/>
            <a:ext cx="1488344" cy="280593"/>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dirty="0">
                <a:solidFill>
                  <a:schemeClr val="bg1">
                    <a:lumMod val="75000"/>
                  </a:schemeClr>
                </a:solidFill>
                <a:latin typeface="Agency FB" panose="020B0503020202020204" pitchFamily="34" charset="0"/>
                <a:ea typeface="微软雅黑" panose="020B0503020204020204" pitchFamily="34" charset="-122"/>
              </a:rPr>
              <a:t>CONTENTS</a:t>
            </a:r>
            <a:endParaRPr lang="en-US" altLang="zh-CN" dirty="0">
              <a:solidFill>
                <a:schemeClr val="bg1">
                  <a:lumMod val="75000"/>
                </a:schemeClr>
              </a:solidFill>
              <a:latin typeface="Agency FB" panose="020B0503020202020204" pitchFamily="34" charset="0"/>
              <a:ea typeface="微软雅黑" panose="020B0503020204020204" pitchFamily="34" charset="-122"/>
            </a:endParaRPr>
          </a:p>
        </p:txBody>
      </p:sp>
      <p:sp>
        <p:nvSpPr>
          <p:cNvPr id="8" name="Text Placeholder 10"/>
          <p:cNvSpPr txBox="1"/>
          <p:nvPr/>
        </p:nvSpPr>
        <p:spPr>
          <a:xfrm>
            <a:off x="2666716"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02</a:t>
            </a:r>
            <a:endParaRPr lang="zh-CN" altLang="en-US" sz="2000" dirty="0">
              <a:solidFill>
                <a:schemeClr val="bg1">
                  <a:lumMod val="75000"/>
                </a:schemeClr>
              </a:solidFill>
              <a:latin typeface="Agency FB" panose="020B0503020202020204" pitchFamily="34" charset="0"/>
            </a:endParaRPr>
          </a:p>
        </p:txBody>
      </p:sp>
      <p:sp>
        <p:nvSpPr>
          <p:cNvPr id="9" name="Text Placeholder 11"/>
          <p:cNvSpPr txBox="1"/>
          <p:nvPr/>
        </p:nvSpPr>
        <p:spPr>
          <a:xfrm>
            <a:off x="2666716" y="3718464"/>
            <a:ext cx="1765840" cy="235575"/>
          </a:xfrm>
          <a:prstGeom prst="rect">
            <a:avLst/>
          </a:prstGeom>
        </p:spPr>
        <p:txBody>
          <a:bodyPr vert="horz" lIns="68558" tIns="34279" rIns="68558" bIns="34279"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endParaRPr lang="zh-CN" altLang="en-US" sz="11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Text Placeholder 10"/>
          <p:cNvSpPr txBox="1"/>
          <p:nvPr/>
        </p:nvSpPr>
        <p:spPr>
          <a:xfrm>
            <a:off x="4712947"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03</a:t>
            </a:r>
            <a:endParaRPr lang="zh-CN" altLang="en-US" sz="2000" dirty="0">
              <a:solidFill>
                <a:schemeClr val="bg1">
                  <a:lumMod val="75000"/>
                </a:schemeClr>
              </a:solidFill>
              <a:latin typeface="Agency FB" panose="020B0503020202020204" pitchFamily="34" charset="0"/>
            </a:endParaRPr>
          </a:p>
        </p:txBody>
      </p:sp>
      <p:sp>
        <p:nvSpPr>
          <p:cNvPr id="11" name="Text Placeholder 11"/>
          <p:cNvSpPr txBox="1"/>
          <p:nvPr/>
        </p:nvSpPr>
        <p:spPr>
          <a:xfrm>
            <a:off x="4712948" y="3718464"/>
            <a:ext cx="1765840" cy="235575"/>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endParaRPr lang="zh-CN" altLang="en-US" sz="11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Text Placeholder 10"/>
          <p:cNvSpPr txBox="1"/>
          <p:nvPr/>
        </p:nvSpPr>
        <p:spPr>
          <a:xfrm>
            <a:off x="6759178" y="3353425"/>
            <a:ext cx="1765841" cy="353613"/>
          </a:xfrm>
          <a:prstGeom prst="rect">
            <a:avLst/>
          </a:prstGeom>
        </p:spPr>
        <p:txBody>
          <a:bodyPr vert="horz" lIns="68558" tIns="34279" rIns="68558" bIns="34279"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defRPr/>
            </a:pPr>
            <a:r>
              <a:rPr lang="en-US" altLang="zh-CN" sz="2000" dirty="0">
                <a:solidFill>
                  <a:schemeClr val="bg1">
                    <a:lumMod val="75000"/>
                  </a:schemeClr>
                </a:solidFill>
                <a:latin typeface="Agency FB" panose="020B0503020202020204" pitchFamily="34" charset="0"/>
              </a:rPr>
              <a:t>PART 04</a:t>
            </a:r>
            <a:endParaRPr lang="zh-CN" altLang="en-US" sz="2000" dirty="0">
              <a:solidFill>
                <a:schemeClr val="bg1">
                  <a:lumMod val="75000"/>
                </a:schemeClr>
              </a:solidFill>
              <a:latin typeface="Agency FB" panose="020B0503020202020204" pitchFamily="34" charset="0"/>
            </a:endParaRPr>
          </a:p>
        </p:txBody>
      </p:sp>
      <p:sp>
        <p:nvSpPr>
          <p:cNvPr id="13" name="Text Placeholder 11"/>
          <p:cNvSpPr txBox="1"/>
          <p:nvPr/>
        </p:nvSpPr>
        <p:spPr>
          <a:xfrm>
            <a:off x="6759178" y="3718464"/>
            <a:ext cx="1765840" cy="235575"/>
          </a:xfrm>
          <a:prstGeom prst="rect">
            <a:avLst/>
          </a:prstGeom>
        </p:spPr>
        <p:txBody>
          <a:bodyPr vert="horz" lIns="68558" tIns="34279" rIns="68558" bIns="34279"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100" dirty="0">
                <a:solidFill>
                  <a:schemeClr val="bg1">
                    <a:lumMod val="75000"/>
                  </a:schemeClr>
                </a:solidFill>
                <a:latin typeface="微软雅黑" panose="020B0503020204020204" pitchFamily="34" charset="-122"/>
                <a:ea typeface="微软雅黑" panose="020B0503020204020204" pitchFamily="34" charset="-122"/>
              </a:rPr>
              <a:t>请替换文字内容</a:t>
            </a:r>
            <a:endParaRPr lang="zh-CN" altLang="en-US" sz="11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Oval 25"/>
          <p:cNvSpPr/>
          <p:nvPr/>
        </p:nvSpPr>
        <p:spPr>
          <a:xfrm>
            <a:off x="921476" y="1980070"/>
            <a:ext cx="1163854" cy="1163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01</a:t>
            </a:r>
            <a:endParaRPr lang="en-AU" sz="3100" dirty="0">
              <a:latin typeface="Arial" panose="020B0604020202020204" pitchFamily="34" charset="0"/>
              <a:cs typeface="Arial" panose="020B0604020202020204" pitchFamily="34" charset="0"/>
              <a:sym typeface="+mn-lt"/>
            </a:endParaRPr>
          </a:p>
        </p:txBody>
      </p:sp>
      <p:grpSp>
        <p:nvGrpSpPr>
          <p:cNvPr id="2" name="Group 42"/>
          <p:cNvGrpSpPr/>
          <p:nvPr/>
        </p:nvGrpSpPr>
        <p:grpSpPr>
          <a:xfrm>
            <a:off x="2967708" y="1980070"/>
            <a:ext cx="1163854" cy="1163918"/>
            <a:chOff x="3956297" y="2639898"/>
            <a:chExt cx="1552274" cy="1552274"/>
          </a:xfrm>
          <a:solidFill>
            <a:schemeClr val="accent2"/>
          </a:solidFill>
        </p:grpSpPr>
        <p:sp>
          <p:nvSpPr>
            <p:cNvPr id="18" name="Oval 26"/>
            <p:cNvSpPr/>
            <p:nvPr/>
          </p:nvSpPr>
          <p:spPr>
            <a:xfrm>
              <a:off x="3956297" y="2639898"/>
              <a:ext cx="1552274" cy="15522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100" dirty="0">
                  <a:latin typeface="Arial" panose="020B0604020202020204" pitchFamily="34" charset="0"/>
                  <a:cs typeface="Arial" panose="020B0604020202020204" pitchFamily="34" charset="0"/>
                  <a:sym typeface="+mn-lt"/>
                </a:rPr>
                <a:t>02</a:t>
              </a:r>
              <a:endParaRPr lang="en-AU" sz="3100" dirty="0">
                <a:latin typeface="Arial" panose="020B0604020202020204" pitchFamily="34" charset="0"/>
                <a:cs typeface="Arial" panose="020B0604020202020204" pitchFamily="34" charset="0"/>
                <a:sym typeface="+mn-lt"/>
              </a:endParaRPr>
            </a:p>
          </p:txBody>
        </p:sp>
        <p:sp>
          <p:nvSpPr>
            <p:cNvPr id="21" name="Freeform 6"/>
            <p:cNvSpPr/>
            <p:nvPr/>
          </p:nvSpPr>
          <p:spPr bwMode="auto">
            <a:xfrm>
              <a:off x="4874627" y="3277303"/>
              <a:ext cx="48760" cy="100230"/>
            </a:xfrm>
            <a:custGeom>
              <a:avLst/>
              <a:gdLst>
                <a:gd name="T0" fmla="*/ 18 w 18"/>
                <a:gd name="T1" fmla="*/ 37 h 37"/>
                <a:gd name="T2" fmla="*/ 18 w 18"/>
                <a:gd name="T3" fmla="*/ 0 h 37"/>
                <a:gd name="T4" fmla="*/ 0 w 18"/>
                <a:gd name="T5" fmla="*/ 0 h 37"/>
                <a:gd name="T6" fmla="*/ 0 w 18"/>
                <a:gd name="T7" fmla="*/ 21 h 37"/>
                <a:gd name="T8" fmla="*/ 18 w 18"/>
                <a:gd name="T9" fmla="*/ 37 h 37"/>
              </a:gdLst>
              <a:ahLst/>
              <a:cxnLst>
                <a:cxn ang="0">
                  <a:pos x="T0" y="T1"/>
                </a:cxn>
                <a:cxn ang="0">
                  <a:pos x="T2" y="T3"/>
                </a:cxn>
                <a:cxn ang="0">
                  <a:pos x="T4" y="T5"/>
                </a:cxn>
                <a:cxn ang="0">
                  <a:pos x="T6" y="T7"/>
                </a:cxn>
                <a:cxn ang="0">
                  <a:pos x="T8" y="T9"/>
                </a:cxn>
              </a:cxnLst>
              <a:rect l="0" t="0" r="r" b="b"/>
              <a:pathLst>
                <a:path w="18" h="37">
                  <a:moveTo>
                    <a:pt x="18" y="37"/>
                  </a:moveTo>
                  <a:lnTo>
                    <a:pt x="18" y="0"/>
                  </a:lnTo>
                  <a:lnTo>
                    <a:pt x="0" y="0"/>
                  </a:lnTo>
                  <a:lnTo>
                    <a:pt x="0" y="21"/>
                  </a:lnTo>
                  <a:lnTo>
                    <a:pt x="18"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8" tIns="64274" rIns="128548" bIns="64274" numCol="1" anchor="t" anchorCtr="0" compatLnSpc="1"/>
            <a:lstStyle/>
            <a:p>
              <a:endParaRPr lang="en-US" sz="3100" dirty="0">
                <a:latin typeface="Arial" panose="020B0604020202020204" pitchFamily="34" charset="0"/>
                <a:cs typeface="Arial" panose="020B0604020202020204" pitchFamily="34" charset="0"/>
                <a:sym typeface="+mn-lt"/>
              </a:endParaRPr>
            </a:p>
          </p:txBody>
        </p:sp>
      </p:grpSp>
      <p:sp>
        <p:nvSpPr>
          <p:cNvPr id="24" name="Oval 27"/>
          <p:cNvSpPr/>
          <p:nvPr/>
        </p:nvSpPr>
        <p:spPr>
          <a:xfrm>
            <a:off x="5013938" y="1989791"/>
            <a:ext cx="1163854" cy="11639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03</a:t>
            </a:r>
            <a:endParaRPr lang="en-AU" sz="3100" dirty="0">
              <a:latin typeface="Arial" panose="020B0604020202020204" pitchFamily="34" charset="0"/>
              <a:cs typeface="Arial" panose="020B0604020202020204" pitchFamily="34" charset="0"/>
              <a:sym typeface="+mn-lt"/>
            </a:endParaRPr>
          </a:p>
        </p:txBody>
      </p:sp>
      <p:sp>
        <p:nvSpPr>
          <p:cNvPr id="27" name="Oval 28"/>
          <p:cNvSpPr/>
          <p:nvPr/>
        </p:nvSpPr>
        <p:spPr>
          <a:xfrm>
            <a:off x="7060170" y="1989791"/>
            <a:ext cx="1163854" cy="11639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r>
              <a:rPr lang="en-AU" sz="3100" dirty="0">
                <a:latin typeface="Arial" panose="020B0604020202020204" pitchFamily="34" charset="0"/>
                <a:cs typeface="Arial" panose="020B0604020202020204" pitchFamily="34" charset="0"/>
                <a:sym typeface="+mn-lt"/>
              </a:rPr>
              <a:t>04</a:t>
            </a:r>
            <a:endParaRPr lang="en-AU" sz="3100" dirty="0">
              <a:latin typeface="Arial" panose="020B0604020202020204" pitchFamily="34" charset="0"/>
              <a:cs typeface="Arial" panose="020B0604020202020204" pitchFamily="34" charset="0"/>
              <a:sym typeface="+mn-lt"/>
            </a:endParaRPr>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fltVal val="0"/>
                                          </p:val>
                                        </p:tav>
                                        <p:tav tm="100000">
                                          <p:val>
                                            <p:strVal val="#ppt_w"/>
                                          </p:val>
                                        </p:tav>
                                      </p:tavLst>
                                    </p:anim>
                                    <p:anim calcmode="lin" valueType="num">
                                      <p:cBhvr>
                                        <p:cTn id="23" dur="1000" fill="hold"/>
                                        <p:tgtEl>
                                          <p:spTgt spid="15"/>
                                        </p:tgtEl>
                                        <p:attrNameLst>
                                          <p:attrName>ppt_h</p:attrName>
                                        </p:attrNameLst>
                                      </p:cBhvr>
                                      <p:tavLst>
                                        <p:tav tm="0">
                                          <p:val>
                                            <p:fltVal val="0"/>
                                          </p:val>
                                        </p:tav>
                                        <p:tav tm="100000">
                                          <p:val>
                                            <p:strVal val="#ppt_h"/>
                                          </p:val>
                                        </p:tav>
                                      </p:tavLst>
                                    </p:anim>
                                    <p:anim calcmode="lin" valueType="num">
                                      <p:cBhvr>
                                        <p:cTn id="24" dur="1000" fill="hold"/>
                                        <p:tgtEl>
                                          <p:spTgt spid="15"/>
                                        </p:tgtEl>
                                        <p:attrNameLst>
                                          <p:attrName>style.rotation</p:attrName>
                                        </p:attrNameLst>
                                      </p:cBhvr>
                                      <p:tavLst>
                                        <p:tav tm="0">
                                          <p:val>
                                            <p:fltVal val="90"/>
                                          </p:val>
                                        </p:tav>
                                        <p:tav tm="100000">
                                          <p:val>
                                            <p:fltVal val="0"/>
                                          </p:val>
                                        </p:tav>
                                      </p:tavLst>
                                    </p:anim>
                                    <p:animEffect transition="in" filter="fade">
                                      <p:cBhvr>
                                        <p:cTn id="25" dur="1000"/>
                                        <p:tgtEl>
                                          <p:spTgt spid="15"/>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 calcmode="lin" valueType="num">
                                      <p:cBhvr>
                                        <p:cTn id="30" dur="1000" fill="hold"/>
                                        <p:tgtEl>
                                          <p:spTgt spid="24"/>
                                        </p:tgtEl>
                                        <p:attrNameLst>
                                          <p:attrName>style.rotation</p:attrName>
                                        </p:attrNameLst>
                                      </p:cBhvr>
                                      <p:tavLst>
                                        <p:tav tm="0">
                                          <p:val>
                                            <p:fltVal val="90"/>
                                          </p:val>
                                        </p:tav>
                                        <p:tav tm="100000">
                                          <p:val>
                                            <p:fltVal val="0"/>
                                          </p:val>
                                        </p:tav>
                                      </p:tavLst>
                                    </p:anim>
                                    <p:animEffect transition="in" filter="fade">
                                      <p:cBhvr>
                                        <p:cTn id="31" dur="1000"/>
                                        <p:tgtEl>
                                          <p:spTgt spid="24"/>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1000" fill="hold"/>
                                        <p:tgtEl>
                                          <p:spTgt spid="27"/>
                                        </p:tgtEl>
                                        <p:attrNameLst>
                                          <p:attrName>ppt_w</p:attrName>
                                        </p:attrNameLst>
                                      </p:cBhvr>
                                      <p:tavLst>
                                        <p:tav tm="0">
                                          <p:val>
                                            <p:fltVal val="0"/>
                                          </p:val>
                                        </p:tav>
                                        <p:tav tm="100000">
                                          <p:val>
                                            <p:strVal val="#ppt_w"/>
                                          </p:val>
                                        </p:tav>
                                      </p:tavLst>
                                    </p:anim>
                                    <p:anim calcmode="lin" valueType="num">
                                      <p:cBhvr>
                                        <p:cTn id="35" dur="1000" fill="hold"/>
                                        <p:tgtEl>
                                          <p:spTgt spid="27"/>
                                        </p:tgtEl>
                                        <p:attrNameLst>
                                          <p:attrName>ppt_h</p:attrName>
                                        </p:attrNameLst>
                                      </p:cBhvr>
                                      <p:tavLst>
                                        <p:tav tm="0">
                                          <p:val>
                                            <p:fltVal val="0"/>
                                          </p:val>
                                        </p:tav>
                                        <p:tav tm="100000">
                                          <p:val>
                                            <p:strVal val="#ppt_h"/>
                                          </p:val>
                                        </p:tav>
                                      </p:tavLst>
                                    </p:anim>
                                    <p:anim calcmode="lin" valueType="num">
                                      <p:cBhvr>
                                        <p:cTn id="36" dur="1000" fill="hold"/>
                                        <p:tgtEl>
                                          <p:spTgt spid="27"/>
                                        </p:tgtEl>
                                        <p:attrNameLst>
                                          <p:attrName>style.rotation</p:attrName>
                                        </p:attrNameLst>
                                      </p:cBhvr>
                                      <p:tavLst>
                                        <p:tav tm="0">
                                          <p:val>
                                            <p:fltVal val="90"/>
                                          </p:val>
                                        </p:tav>
                                        <p:tav tm="100000">
                                          <p:val>
                                            <p:fltVal val="0"/>
                                          </p:val>
                                        </p:tav>
                                      </p:tavLst>
                                    </p:anim>
                                    <p:animEffect transition="in" filter="fade">
                                      <p:cBhvr>
                                        <p:cTn id="37" dur="1000"/>
                                        <p:tgtEl>
                                          <p:spTgt spid="27"/>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down)">
                                      <p:cBhvr>
                                        <p:cTn id="45" dur="500"/>
                                        <p:tgtEl>
                                          <p:spTgt spid="5">
                                            <p:txEl>
                                              <p:pRg st="0" end="0"/>
                                            </p:txEl>
                                          </p:spTgt>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par>
                          <p:cTn id="50" fill="hold">
                            <p:stCondLst>
                              <p:cond delay="2500"/>
                            </p:stCondLst>
                            <p:childTnLst>
                              <p:par>
                                <p:cTn id="51" presetID="22" presetClass="entr" presetSubtype="4"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fade">
                                      <p:cBhvr>
                                        <p:cTn id="57" dur="500"/>
                                        <p:tgtEl>
                                          <p:spTgt spid="10">
                                            <p:txEl>
                                              <p:pRg st="0" end="0"/>
                                            </p:txEl>
                                          </p:spTgt>
                                        </p:tgtEl>
                                      </p:cBhvr>
                                    </p:animEffect>
                                  </p:childTnLst>
                                </p:cTn>
                              </p:par>
                            </p:childTnLst>
                          </p:cTn>
                        </p:par>
                        <p:par>
                          <p:cTn id="58" fill="hold">
                            <p:stCondLst>
                              <p:cond delay="3500"/>
                            </p:stCondLst>
                            <p:childTnLst>
                              <p:par>
                                <p:cTn id="59" presetID="22" presetClass="entr" presetSubtype="4"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00"/>
                                        <p:tgtEl>
                                          <p:spTgt spid="11"/>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par>
                          <p:cTn id="66" fill="hold">
                            <p:stCondLst>
                              <p:cond delay="4500"/>
                            </p:stCondLst>
                            <p:childTnLst>
                              <p:par>
                                <p:cTn id="67" presetID="22" presetClass="entr" presetSubtype="4"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down)">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p:bldP spid="7" grpId="0" build="p"/>
      <p:bldP spid="8" grpId="0"/>
      <p:bldP spid="9" grpId="0"/>
      <p:bldP spid="11" grpId="0"/>
      <p:bldP spid="12" grpId="0"/>
      <p:bldP spid="13" grpId="0"/>
      <p:bldP spid="15" grpId="0" animBg="1"/>
      <p:bldP spid="24"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Block Arc 51"/>
          <p:cNvSpPr/>
          <p:nvPr/>
        </p:nvSpPr>
        <p:spPr>
          <a:xfrm>
            <a:off x="925713"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240">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Block Arc 52"/>
          <p:cNvSpPr/>
          <p:nvPr/>
        </p:nvSpPr>
        <p:spPr>
          <a:xfrm rot="10800000">
            <a:off x="2332161" y="1725583"/>
            <a:ext cx="1663609" cy="1663700"/>
          </a:xfrm>
          <a:prstGeom prst="blockArc">
            <a:avLst>
              <a:gd name="adj1" fmla="val 10800000"/>
              <a:gd name="adj2" fmla="val 3"/>
              <a:gd name="adj3" fmla="val 15291"/>
            </a:avLst>
          </a:pr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Block Arc 53"/>
          <p:cNvSpPr/>
          <p:nvPr/>
        </p:nvSpPr>
        <p:spPr>
          <a:xfrm>
            <a:off x="3740196" y="1728758"/>
            <a:ext cx="1663609" cy="1662113"/>
          </a:xfrm>
          <a:prstGeom prst="blockArc">
            <a:avLst>
              <a:gd name="adj1" fmla="val 10800000"/>
              <a:gd name="adj2" fmla="val 3"/>
              <a:gd name="adj3" fmla="val 1529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240">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Block Arc 54"/>
          <p:cNvSpPr/>
          <p:nvPr/>
        </p:nvSpPr>
        <p:spPr>
          <a:xfrm rot="10800000">
            <a:off x="5146643" y="1725583"/>
            <a:ext cx="1663609" cy="1663700"/>
          </a:xfrm>
          <a:prstGeom prst="blockArc">
            <a:avLst>
              <a:gd name="adj1" fmla="val 10800000"/>
              <a:gd name="adj2" fmla="val 3"/>
              <a:gd name="adj3" fmla="val 15291"/>
            </a:avLst>
          </a:pr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endParaRPr 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Block Arc 55"/>
          <p:cNvSpPr/>
          <p:nvPr/>
        </p:nvSpPr>
        <p:spPr>
          <a:xfrm>
            <a:off x="6554680" y="1728758"/>
            <a:ext cx="1663609" cy="1662113"/>
          </a:xfrm>
          <a:prstGeom prst="blockArc">
            <a:avLst>
              <a:gd name="adj1" fmla="val 10800000"/>
              <a:gd name="adj2" fmla="val 3"/>
              <a:gd name="adj3" fmla="val 152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12" tIns="32506" rIns="65012" bIns="32506" anchor="ctr"/>
          <a:lstStyle/>
          <a:p>
            <a:pPr algn="ctr" defTabSz="1031240">
              <a:defRPr/>
            </a:pPr>
            <a:endParaRPr lang="en-US" sz="19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62"/>
          <p:cNvSpPr/>
          <p:nvPr/>
        </p:nvSpPr>
        <p:spPr>
          <a:xfrm>
            <a:off x="1278119"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365">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01</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63"/>
          <p:cNvSpPr/>
          <p:nvPr/>
        </p:nvSpPr>
        <p:spPr>
          <a:xfrm>
            <a:off x="2687742"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02</a:t>
            </a:r>
            <a:endPar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64"/>
          <p:cNvSpPr/>
          <p:nvPr/>
        </p:nvSpPr>
        <p:spPr>
          <a:xfrm>
            <a:off x="4097364"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365">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03</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65"/>
          <p:cNvSpPr/>
          <p:nvPr/>
        </p:nvSpPr>
        <p:spPr>
          <a:xfrm>
            <a:off x="5506988" y="2093883"/>
            <a:ext cx="966734"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4"/>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noAutofit/>
          </a:bodyPr>
          <a:lstStyle/>
          <a:p>
            <a:pPr algn="ctr">
              <a:lnSpc>
                <a:spcPct val="130000"/>
              </a:lnSpc>
            </a:pPr>
            <a:r>
              <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04</a:t>
            </a:r>
            <a:endParaRPr lang="en-US" sz="36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6"/>
          <p:cNvSpPr/>
          <p:nvPr/>
        </p:nvSpPr>
        <p:spPr>
          <a:xfrm>
            <a:off x="6918197" y="2093883"/>
            <a:ext cx="965147" cy="96678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2838" tIns="182838" rIns="157972" bIns="157972" spcCol="903" anchor="ctr"/>
          <a:lstStyle/>
          <a:p>
            <a:pPr algn="ctr" defTabSz="888365">
              <a:spcAft>
                <a:spcPct val="35000"/>
              </a:spcAft>
              <a:defRPr/>
            </a:pPr>
            <a:r>
              <a:rPr lang="en-US" sz="3600" dirty="0">
                <a:latin typeface="Arial" panose="020B0604020202020204" pitchFamily="34" charset="0"/>
                <a:ea typeface="微软雅黑" panose="020B0503020204020204" pitchFamily="34" charset="-122"/>
                <a:cs typeface="+mn-ea"/>
                <a:sym typeface="Arial" panose="020B0604020202020204" pitchFamily="34" charset="0"/>
              </a:rPr>
              <a:t>05</a:t>
            </a:r>
            <a:endParaRPr lang="en-US" sz="3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7"/>
          <p:cNvSpPr txBox="1"/>
          <p:nvPr/>
        </p:nvSpPr>
        <p:spPr>
          <a:xfrm>
            <a:off x="794779" y="3425796"/>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34" name="Text Placeholder 2"/>
          <p:cNvSpPr txBox="1"/>
          <p:nvPr/>
        </p:nvSpPr>
        <p:spPr>
          <a:xfrm>
            <a:off x="794778" y="3699479"/>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5" name="Text Placeholder 7"/>
          <p:cNvSpPr txBox="1"/>
          <p:nvPr/>
        </p:nvSpPr>
        <p:spPr>
          <a:xfrm>
            <a:off x="2447472" y="120402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36" name="Text Placeholder 2"/>
          <p:cNvSpPr txBox="1"/>
          <p:nvPr/>
        </p:nvSpPr>
        <p:spPr>
          <a:xfrm>
            <a:off x="2447471" y="147770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7" name="Text Placeholder 7"/>
          <p:cNvSpPr txBox="1"/>
          <p:nvPr/>
        </p:nvSpPr>
        <p:spPr>
          <a:xfrm>
            <a:off x="3869872" y="3527401"/>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38" name="Text Placeholder 2"/>
          <p:cNvSpPr txBox="1"/>
          <p:nvPr/>
        </p:nvSpPr>
        <p:spPr>
          <a:xfrm>
            <a:off x="3869871" y="3801083"/>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39" name="Text Placeholder 7"/>
          <p:cNvSpPr txBox="1"/>
          <p:nvPr/>
        </p:nvSpPr>
        <p:spPr>
          <a:xfrm>
            <a:off x="5251632" y="1237889"/>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40" name="Text Placeholder 2"/>
          <p:cNvSpPr txBox="1"/>
          <p:nvPr/>
        </p:nvSpPr>
        <p:spPr>
          <a:xfrm>
            <a:off x="5251631" y="1511571"/>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 Placeholder 7"/>
          <p:cNvSpPr txBox="1"/>
          <p:nvPr/>
        </p:nvSpPr>
        <p:spPr>
          <a:xfrm>
            <a:off x="6795952" y="3513854"/>
            <a:ext cx="1537382"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1200" dirty="0" smtClean="0">
                <a:solidFill>
                  <a:schemeClr val="bg1">
                    <a:lumMod val="75000"/>
                  </a:schemeClr>
                </a:solidFill>
                <a:ea typeface="微软雅黑" panose="020B0503020204020204" pitchFamily="34" charset="-122"/>
              </a:rPr>
              <a:t>文</a:t>
            </a:r>
            <a:r>
              <a:rPr lang="zh-CN" altLang="en-US" sz="1200" dirty="0">
                <a:solidFill>
                  <a:schemeClr val="bg1">
                    <a:lumMod val="75000"/>
                  </a:schemeClr>
                </a:solidFill>
                <a:ea typeface="微软雅黑" panose="020B0503020204020204" pitchFamily="34" charset="-122"/>
              </a:rPr>
              <a:t>字内容</a:t>
            </a:r>
            <a:endParaRPr lang="zh-CN" altLang="en-US" sz="1200" dirty="0">
              <a:solidFill>
                <a:schemeClr val="bg1">
                  <a:lumMod val="75000"/>
                </a:schemeClr>
              </a:solidFill>
              <a:ea typeface="微软雅黑" panose="020B0503020204020204" pitchFamily="34" charset="-122"/>
            </a:endParaRPr>
          </a:p>
        </p:txBody>
      </p:sp>
      <p:sp>
        <p:nvSpPr>
          <p:cNvPr id="42" name="Text Placeholder 2"/>
          <p:cNvSpPr txBox="1"/>
          <p:nvPr/>
        </p:nvSpPr>
        <p:spPr>
          <a:xfrm>
            <a:off x="6795952" y="3787537"/>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字</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750" fill="hold"/>
                                        <p:tgtEl>
                                          <p:spTgt spid="52"/>
                                        </p:tgtEl>
                                        <p:attrNameLst>
                                          <p:attrName>ppt_x</p:attrName>
                                        </p:attrNameLst>
                                      </p:cBhvr>
                                      <p:tavLst>
                                        <p:tav tm="0">
                                          <p:val>
                                            <p:strVal val="#ppt_x"/>
                                          </p:val>
                                        </p:tav>
                                        <p:tav tm="100000">
                                          <p:val>
                                            <p:strVal val="#ppt_x"/>
                                          </p:val>
                                        </p:tav>
                                      </p:tavLst>
                                    </p:anim>
                                    <p:anim calcmode="lin" valueType="num">
                                      <p:cBhvr additive="base">
                                        <p:cTn id="8" dur="750" fill="hold"/>
                                        <p:tgtEl>
                                          <p:spTgt spid="5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3" presetClass="entr" presetSubtype="16" fill="hold" grpId="0"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p:cTn id="12" dur="500" fill="hold"/>
                                        <p:tgtEl>
                                          <p:spTgt spid="63"/>
                                        </p:tgtEl>
                                        <p:attrNameLst>
                                          <p:attrName>ppt_w</p:attrName>
                                        </p:attrNameLst>
                                      </p:cBhvr>
                                      <p:tavLst>
                                        <p:tav tm="0">
                                          <p:val>
                                            <p:fltVal val="0"/>
                                          </p:val>
                                        </p:tav>
                                        <p:tav tm="100000">
                                          <p:val>
                                            <p:strVal val="#ppt_w"/>
                                          </p:val>
                                        </p:tav>
                                      </p:tavLst>
                                    </p:anim>
                                    <p:anim calcmode="lin" valueType="num">
                                      <p:cBhvr>
                                        <p:cTn id="13" dur="500" fill="hold"/>
                                        <p:tgtEl>
                                          <p:spTgt spid="63"/>
                                        </p:tgtEl>
                                        <p:attrNameLst>
                                          <p:attrName>ppt_h</p:attrName>
                                        </p:attrNameLst>
                                      </p:cBhvr>
                                      <p:tavLst>
                                        <p:tav tm="0">
                                          <p:val>
                                            <p:fltVal val="0"/>
                                          </p:val>
                                        </p:tav>
                                        <p:tav tm="100000">
                                          <p:val>
                                            <p:strVal val="#ppt_h"/>
                                          </p:val>
                                        </p:tav>
                                      </p:tavLst>
                                    </p:anim>
                                  </p:childTnLst>
                                </p:cTn>
                              </p:par>
                            </p:childTnLst>
                          </p:cTn>
                        </p:par>
                        <p:par>
                          <p:cTn id="14" fill="hold">
                            <p:stCondLst>
                              <p:cond delay="1500"/>
                            </p:stCondLst>
                            <p:childTnLst>
                              <p:par>
                                <p:cTn id="15" presetID="2" presetClass="entr" presetSubtype="4" accel="5000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750" fill="hold"/>
                                        <p:tgtEl>
                                          <p:spTgt spid="53"/>
                                        </p:tgtEl>
                                        <p:attrNameLst>
                                          <p:attrName>ppt_x</p:attrName>
                                        </p:attrNameLst>
                                      </p:cBhvr>
                                      <p:tavLst>
                                        <p:tav tm="0">
                                          <p:val>
                                            <p:strVal val="#ppt_x"/>
                                          </p:val>
                                        </p:tav>
                                        <p:tav tm="100000">
                                          <p:val>
                                            <p:strVal val="#ppt_x"/>
                                          </p:val>
                                        </p:tav>
                                      </p:tavLst>
                                    </p:anim>
                                    <p:anim calcmode="lin" valueType="num">
                                      <p:cBhvr additive="base">
                                        <p:cTn id="18" dur="750" fill="hold"/>
                                        <p:tgtEl>
                                          <p:spTgt spid="53"/>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3" presetClass="entr" presetSubtype="16" fill="hold" grpId="0"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childTnLst>
                                </p:cTn>
                              </p:par>
                            </p:childTnLst>
                          </p:cTn>
                        </p:par>
                        <p:par>
                          <p:cTn id="24" fill="hold">
                            <p:stCondLst>
                              <p:cond delay="3000"/>
                            </p:stCondLst>
                            <p:childTnLst>
                              <p:par>
                                <p:cTn id="25" presetID="2" presetClass="entr" presetSubtype="1" accel="50000"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750" fill="hold"/>
                                        <p:tgtEl>
                                          <p:spTgt spid="54"/>
                                        </p:tgtEl>
                                        <p:attrNameLst>
                                          <p:attrName>ppt_x</p:attrName>
                                        </p:attrNameLst>
                                      </p:cBhvr>
                                      <p:tavLst>
                                        <p:tav tm="0">
                                          <p:val>
                                            <p:strVal val="#ppt_x"/>
                                          </p:val>
                                        </p:tav>
                                        <p:tav tm="100000">
                                          <p:val>
                                            <p:strVal val="#ppt_x"/>
                                          </p:val>
                                        </p:tav>
                                      </p:tavLst>
                                    </p:anim>
                                    <p:anim calcmode="lin" valueType="num">
                                      <p:cBhvr additive="base">
                                        <p:cTn id="28" dur="750" fill="hold"/>
                                        <p:tgtEl>
                                          <p:spTgt spid="54"/>
                                        </p:tgtEl>
                                        <p:attrNameLst>
                                          <p:attrName>ppt_y</p:attrName>
                                        </p:attrNameLst>
                                      </p:cBhvr>
                                      <p:tavLst>
                                        <p:tav tm="0">
                                          <p:val>
                                            <p:strVal val="0-#ppt_h/2"/>
                                          </p:val>
                                        </p:tav>
                                        <p:tav tm="100000">
                                          <p:val>
                                            <p:strVal val="#ppt_y"/>
                                          </p:val>
                                        </p:tav>
                                      </p:tavLst>
                                    </p:anim>
                                  </p:childTnLst>
                                </p:cTn>
                              </p:par>
                            </p:childTnLst>
                          </p:cTn>
                        </p:par>
                        <p:par>
                          <p:cTn id="29" fill="hold">
                            <p:stCondLst>
                              <p:cond delay="4000"/>
                            </p:stCondLst>
                            <p:childTnLst>
                              <p:par>
                                <p:cTn id="30" presetID="23" presetClass="entr" presetSubtype="16" fill="hold" grpId="0" nodeType="afterEffect">
                                  <p:stCondLst>
                                    <p:cond delay="0"/>
                                  </p:stCondLst>
                                  <p:childTnLst>
                                    <p:set>
                                      <p:cBhvr>
                                        <p:cTn id="31" dur="1" fill="hold">
                                          <p:stCondLst>
                                            <p:cond delay="0"/>
                                          </p:stCondLst>
                                        </p:cTn>
                                        <p:tgtEl>
                                          <p:spTgt spid="65"/>
                                        </p:tgtEl>
                                        <p:attrNameLst>
                                          <p:attrName>style.visibility</p:attrName>
                                        </p:attrNameLst>
                                      </p:cBhvr>
                                      <p:to>
                                        <p:strVal val="visible"/>
                                      </p:to>
                                    </p:set>
                                    <p:anim calcmode="lin" valueType="num">
                                      <p:cBhvr>
                                        <p:cTn id="32" dur="500" fill="hold"/>
                                        <p:tgtEl>
                                          <p:spTgt spid="65"/>
                                        </p:tgtEl>
                                        <p:attrNameLst>
                                          <p:attrName>ppt_w</p:attrName>
                                        </p:attrNameLst>
                                      </p:cBhvr>
                                      <p:tavLst>
                                        <p:tav tm="0">
                                          <p:val>
                                            <p:fltVal val="0"/>
                                          </p:val>
                                        </p:tav>
                                        <p:tav tm="100000">
                                          <p:val>
                                            <p:strVal val="#ppt_w"/>
                                          </p:val>
                                        </p:tav>
                                      </p:tavLst>
                                    </p:anim>
                                    <p:anim calcmode="lin" valueType="num">
                                      <p:cBhvr>
                                        <p:cTn id="33" dur="500" fill="hold"/>
                                        <p:tgtEl>
                                          <p:spTgt spid="65"/>
                                        </p:tgtEl>
                                        <p:attrNameLst>
                                          <p:attrName>ppt_h</p:attrName>
                                        </p:attrNameLst>
                                      </p:cBhvr>
                                      <p:tavLst>
                                        <p:tav tm="0">
                                          <p:val>
                                            <p:fltVal val="0"/>
                                          </p:val>
                                        </p:tav>
                                        <p:tav tm="100000">
                                          <p:val>
                                            <p:strVal val="#ppt_h"/>
                                          </p:val>
                                        </p:tav>
                                      </p:tavLst>
                                    </p:anim>
                                  </p:childTnLst>
                                </p:cTn>
                              </p:par>
                            </p:childTnLst>
                          </p:cTn>
                        </p:par>
                        <p:par>
                          <p:cTn id="34" fill="hold">
                            <p:stCondLst>
                              <p:cond delay="4500"/>
                            </p:stCondLst>
                            <p:childTnLst>
                              <p:par>
                                <p:cTn id="35" presetID="2" presetClass="entr" presetSubtype="4" accel="50000"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750" fill="hold"/>
                                        <p:tgtEl>
                                          <p:spTgt spid="55"/>
                                        </p:tgtEl>
                                        <p:attrNameLst>
                                          <p:attrName>ppt_x</p:attrName>
                                        </p:attrNameLst>
                                      </p:cBhvr>
                                      <p:tavLst>
                                        <p:tav tm="0">
                                          <p:val>
                                            <p:strVal val="#ppt_x"/>
                                          </p:val>
                                        </p:tav>
                                        <p:tav tm="100000">
                                          <p:val>
                                            <p:strVal val="#ppt_x"/>
                                          </p:val>
                                        </p:tav>
                                      </p:tavLst>
                                    </p:anim>
                                    <p:anim calcmode="lin" valueType="num">
                                      <p:cBhvr additive="base">
                                        <p:cTn id="38" dur="750" fill="hold"/>
                                        <p:tgtEl>
                                          <p:spTgt spid="55"/>
                                        </p:tgtEl>
                                        <p:attrNameLst>
                                          <p:attrName>ppt_y</p:attrName>
                                        </p:attrNameLst>
                                      </p:cBhvr>
                                      <p:tavLst>
                                        <p:tav tm="0">
                                          <p:val>
                                            <p:strVal val="1+#ppt_h/2"/>
                                          </p:val>
                                        </p:tav>
                                        <p:tav tm="100000">
                                          <p:val>
                                            <p:strVal val="#ppt_y"/>
                                          </p:val>
                                        </p:tav>
                                      </p:tavLst>
                                    </p:anim>
                                  </p:childTnLst>
                                </p:cTn>
                              </p:par>
                            </p:childTnLst>
                          </p:cTn>
                        </p:par>
                        <p:par>
                          <p:cTn id="39" fill="hold">
                            <p:stCondLst>
                              <p:cond delay="5500"/>
                            </p:stCondLst>
                            <p:childTnLst>
                              <p:par>
                                <p:cTn id="40" presetID="23" presetClass="entr" presetSubtype="16" fill="hold" grpId="0"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500" fill="hold"/>
                                        <p:tgtEl>
                                          <p:spTgt spid="66"/>
                                        </p:tgtEl>
                                        <p:attrNameLst>
                                          <p:attrName>ppt_w</p:attrName>
                                        </p:attrNameLst>
                                      </p:cBhvr>
                                      <p:tavLst>
                                        <p:tav tm="0">
                                          <p:val>
                                            <p:fltVal val="0"/>
                                          </p:val>
                                        </p:tav>
                                        <p:tav tm="100000">
                                          <p:val>
                                            <p:strVal val="#ppt_w"/>
                                          </p:val>
                                        </p:tav>
                                      </p:tavLst>
                                    </p:anim>
                                    <p:anim calcmode="lin" valueType="num">
                                      <p:cBhvr>
                                        <p:cTn id="43" dur="500" fill="hold"/>
                                        <p:tgtEl>
                                          <p:spTgt spid="66"/>
                                        </p:tgtEl>
                                        <p:attrNameLst>
                                          <p:attrName>ppt_h</p:attrName>
                                        </p:attrNameLst>
                                      </p:cBhvr>
                                      <p:tavLst>
                                        <p:tav tm="0">
                                          <p:val>
                                            <p:fltVal val="0"/>
                                          </p:val>
                                        </p:tav>
                                        <p:tav tm="100000">
                                          <p:val>
                                            <p:strVal val="#ppt_h"/>
                                          </p:val>
                                        </p:tav>
                                      </p:tavLst>
                                    </p:anim>
                                  </p:childTnLst>
                                </p:cTn>
                              </p:par>
                            </p:childTnLst>
                          </p:cTn>
                        </p:par>
                        <p:par>
                          <p:cTn id="44" fill="hold">
                            <p:stCondLst>
                              <p:cond delay="6000"/>
                            </p:stCondLst>
                            <p:childTnLst>
                              <p:par>
                                <p:cTn id="45" presetID="2" presetClass="entr" presetSubtype="1" accel="50000"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750" fill="hold"/>
                                        <p:tgtEl>
                                          <p:spTgt spid="56"/>
                                        </p:tgtEl>
                                        <p:attrNameLst>
                                          <p:attrName>ppt_x</p:attrName>
                                        </p:attrNameLst>
                                      </p:cBhvr>
                                      <p:tavLst>
                                        <p:tav tm="0">
                                          <p:val>
                                            <p:strVal val="#ppt_x"/>
                                          </p:val>
                                        </p:tav>
                                        <p:tav tm="100000">
                                          <p:val>
                                            <p:strVal val="#ppt_x"/>
                                          </p:val>
                                        </p:tav>
                                      </p:tavLst>
                                    </p:anim>
                                    <p:anim calcmode="lin" valueType="num">
                                      <p:cBhvr additive="base">
                                        <p:cTn id="48" dur="750" fill="hold"/>
                                        <p:tgtEl>
                                          <p:spTgt spid="56"/>
                                        </p:tgtEl>
                                        <p:attrNameLst>
                                          <p:attrName>ppt_y</p:attrName>
                                        </p:attrNameLst>
                                      </p:cBhvr>
                                      <p:tavLst>
                                        <p:tav tm="0">
                                          <p:val>
                                            <p:strVal val="0-#ppt_h/2"/>
                                          </p:val>
                                        </p:tav>
                                        <p:tav tm="100000">
                                          <p:val>
                                            <p:strVal val="#ppt_y"/>
                                          </p:val>
                                        </p:tav>
                                      </p:tavLst>
                                    </p:anim>
                                  </p:childTnLst>
                                </p:cTn>
                              </p:par>
                            </p:childTnLst>
                          </p:cTn>
                        </p:par>
                        <p:par>
                          <p:cTn id="49" fill="hold">
                            <p:stCondLst>
                              <p:cond delay="7000"/>
                            </p:stCondLst>
                            <p:childTnLst>
                              <p:par>
                                <p:cTn id="50" presetID="23" presetClass="entr" presetSubtype="16" fill="hold" grpId="0" nodeType="after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childTnLst>
                                </p:cTn>
                              </p:par>
                            </p:childTnLst>
                          </p:cTn>
                        </p:par>
                        <p:par>
                          <p:cTn id="54" fill="hold">
                            <p:stCondLst>
                              <p:cond delay="7500"/>
                            </p:stCondLst>
                            <p:childTnLst>
                              <p:par>
                                <p:cTn id="55" presetID="53" presetClass="entr" presetSubtype="16" fill="hold" grpId="0" nodeType="after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 calcmode="lin" valueType="num">
                                      <p:cBhvr>
                                        <p:cTn id="57" dur="4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8" dur="4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9" dur="400"/>
                                        <p:tgtEl>
                                          <p:spTgt spid="33">
                                            <p:txEl>
                                              <p:pRg st="0" end="0"/>
                                            </p:txEl>
                                          </p:spTgt>
                                        </p:tgtEl>
                                      </p:cBhvr>
                                    </p:animEffect>
                                  </p:childTnLst>
                                </p:cTn>
                              </p:par>
                            </p:childTnLst>
                          </p:cTn>
                        </p:par>
                        <p:par>
                          <p:cTn id="60" fill="hold">
                            <p:stCondLst>
                              <p:cond delay="8000"/>
                            </p:stCondLst>
                            <p:childTnLst>
                              <p:par>
                                <p:cTn id="61" presetID="53" presetClass="entr" presetSubtype="16" fill="hold" grpId="0" nodeType="afterEffect">
                                  <p:stCondLst>
                                    <p:cond delay="0"/>
                                  </p:stCondLst>
                                  <p:childTnLst>
                                    <p:set>
                                      <p:cBhvr>
                                        <p:cTn id="62" dur="1" fill="hold">
                                          <p:stCondLst>
                                            <p:cond delay="0"/>
                                          </p:stCondLst>
                                        </p:cTn>
                                        <p:tgtEl>
                                          <p:spTgt spid="34">
                                            <p:txEl>
                                              <p:pRg st="0" end="0"/>
                                            </p:txEl>
                                          </p:spTgt>
                                        </p:tgtEl>
                                        <p:attrNameLst>
                                          <p:attrName>style.visibility</p:attrName>
                                        </p:attrNameLst>
                                      </p:cBhvr>
                                      <p:to>
                                        <p:strVal val="visible"/>
                                      </p:to>
                                    </p:set>
                                    <p:anim calcmode="lin" valueType="num">
                                      <p:cBhvr>
                                        <p:cTn id="63" dur="4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4" dur="4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5" dur="400"/>
                                        <p:tgtEl>
                                          <p:spTgt spid="34">
                                            <p:txEl>
                                              <p:pRg st="0" end="0"/>
                                            </p:txEl>
                                          </p:spTgt>
                                        </p:tgtEl>
                                      </p:cBhvr>
                                    </p:animEffect>
                                  </p:childTnLst>
                                </p:cTn>
                              </p:par>
                            </p:childTnLst>
                          </p:cTn>
                        </p:par>
                        <p:par>
                          <p:cTn id="66" fill="hold">
                            <p:stCondLst>
                              <p:cond delay="8500"/>
                            </p:stCondLst>
                            <p:childTnLst>
                              <p:par>
                                <p:cTn id="67" presetID="53" presetClass="entr" presetSubtype="16" fill="hold" grpId="0" nodeType="afterEffect">
                                  <p:stCondLst>
                                    <p:cond delay="0"/>
                                  </p:stCondLst>
                                  <p:childTnLst>
                                    <p:set>
                                      <p:cBhvr>
                                        <p:cTn id="68" dur="1" fill="hold">
                                          <p:stCondLst>
                                            <p:cond delay="0"/>
                                          </p:stCondLst>
                                        </p:cTn>
                                        <p:tgtEl>
                                          <p:spTgt spid="35">
                                            <p:txEl>
                                              <p:pRg st="0" end="0"/>
                                            </p:txEl>
                                          </p:spTgt>
                                        </p:tgtEl>
                                        <p:attrNameLst>
                                          <p:attrName>style.visibility</p:attrName>
                                        </p:attrNameLst>
                                      </p:cBhvr>
                                      <p:to>
                                        <p:strVal val="visible"/>
                                      </p:to>
                                    </p:set>
                                    <p:anim calcmode="lin" valueType="num">
                                      <p:cBhvr>
                                        <p:cTn id="69"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70"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71" dur="400"/>
                                        <p:tgtEl>
                                          <p:spTgt spid="35">
                                            <p:txEl>
                                              <p:pRg st="0" end="0"/>
                                            </p:txEl>
                                          </p:spTgt>
                                        </p:tgtEl>
                                      </p:cBhvr>
                                    </p:animEffect>
                                  </p:childTnLst>
                                </p:cTn>
                              </p:par>
                            </p:childTnLst>
                          </p:cTn>
                        </p:par>
                        <p:par>
                          <p:cTn id="72" fill="hold">
                            <p:stCondLst>
                              <p:cond delay="9000"/>
                            </p:stCondLst>
                            <p:childTnLst>
                              <p:par>
                                <p:cTn id="73" presetID="53" presetClass="entr" presetSubtype="16" fill="hold" grpId="0" nodeType="afterEffect">
                                  <p:stCondLst>
                                    <p:cond delay="0"/>
                                  </p:stCondLst>
                                  <p:childTnLst>
                                    <p:set>
                                      <p:cBhvr>
                                        <p:cTn id="74" dur="1" fill="hold">
                                          <p:stCondLst>
                                            <p:cond delay="0"/>
                                          </p:stCondLst>
                                        </p:cTn>
                                        <p:tgtEl>
                                          <p:spTgt spid="36">
                                            <p:txEl>
                                              <p:pRg st="0" end="0"/>
                                            </p:txEl>
                                          </p:spTgt>
                                        </p:tgtEl>
                                        <p:attrNameLst>
                                          <p:attrName>style.visibility</p:attrName>
                                        </p:attrNameLst>
                                      </p:cBhvr>
                                      <p:to>
                                        <p:strVal val="visible"/>
                                      </p:to>
                                    </p:set>
                                    <p:anim calcmode="lin" valueType="num">
                                      <p:cBhvr>
                                        <p:cTn id="75" dur="4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76" dur="4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77" dur="400"/>
                                        <p:tgtEl>
                                          <p:spTgt spid="36">
                                            <p:txEl>
                                              <p:pRg st="0" end="0"/>
                                            </p:txEl>
                                          </p:spTgt>
                                        </p:tgtEl>
                                      </p:cBhvr>
                                    </p:animEffect>
                                  </p:childTnLst>
                                </p:cTn>
                              </p:par>
                            </p:childTnLst>
                          </p:cTn>
                        </p:par>
                        <p:par>
                          <p:cTn id="78" fill="hold">
                            <p:stCondLst>
                              <p:cond delay="9500"/>
                            </p:stCondLst>
                            <p:childTnLst>
                              <p:par>
                                <p:cTn id="79" presetID="53" presetClass="entr" presetSubtype="16" fill="hold" grpId="0" nodeType="afterEffect">
                                  <p:stCondLst>
                                    <p:cond delay="0"/>
                                  </p:stCondLst>
                                  <p:childTnLst>
                                    <p:set>
                                      <p:cBhvr>
                                        <p:cTn id="80" dur="1" fill="hold">
                                          <p:stCondLst>
                                            <p:cond delay="0"/>
                                          </p:stCondLst>
                                        </p:cTn>
                                        <p:tgtEl>
                                          <p:spTgt spid="37">
                                            <p:txEl>
                                              <p:pRg st="0" end="0"/>
                                            </p:txEl>
                                          </p:spTgt>
                                        </p:tgtEl>
                                        <p:attrNameLst>
                                          <p:attrName>style.visibility</p:attrName>
                                        </p:attrNameLst>
                                      </p:cBhvr>
                                      <p:to>
                                        <p:strVal val="visible"/>
                                      </p:to>
                                    </p:set>
                                    <p:anim calcmode="lin" valueType="num">
                                      <p:cBhvr>
                                        <p:cTn id="81"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2"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3" dur="400"/>
                                        <p:tgtEl>
                                          <p:spTgt spid="37">
                                            <p:txEl>
                                              <p:pRg st="0" end="0"/>
                                            </p:txEl>
                                          </p:spTgt>
                                        </p:tgtEl>
                                      </p:cBhvr>
                                    </p:animEffect>
                                  </p:childTnLst>
                                </p:cTn>
                              </p:par>
                            </p:childTnLst>
                          </p:cTn>
                        </p:par>
                        <p:par>
                          <p:cTn id="84" fill="hold">
                            <p:stCondLst>
                              <p:cond delay="10000"/>
                            </p:stCondLst>
                            <p:childTnLst>
                              <p:par>
                                <p:cTn id="85" presetID="53" presetClass="entr" presetSubtype="16" fill="hold" grpId="0" nodeType="afterEffect">
                                  <p:stCondLst>
                                    <p:cond delay="0"/>
                                  </p:stCondLst>
                                  <p:childTnLst>
                                    <p:set>
                                      <p:cBhvr>
                                        <p:cTn id="86" dur="1" fill="hold">
                                          <p:stCondLst>
                                            <p:cond delay="0"/>
                                          </p:stCondLst>
                                        </p:cTn>
                                        <p:tgtEl>
                                          <p:spTgt spid="38">
                                            <p:txEl>
                                              <p:pRg st="0" end="0"/>
                                            </p:txEl>
                                          </p:spTgt>
                                        </p:tgtEl>
                                        <p:attrNameLst>
                                          <p:attrName>style.visibility</p:attrName>
                                        </p:attrNameLst>
                                      </p:cBhvr>
                                      <p:to>
                                        <p:strVal val="visible"/>
                                      </p:to>
                                    </p:set>
                                    <p:anim calcmode="lin" valueType="num">
                                      <p:cBhvr>
                                        <p:cTn id="87" dur="4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88" dur="4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89" dur="400"/>
                                        <p:tgtEl>
                                          <p:spTgt spid="38">
                                            <p:txEl>
                                              <p:pRg st="0" end="0"/>
                                            </p:txEl>
                                          </p:spTgt>
                                        </p:tgtEl>
                                      </p:cBhvr>
                                    </p:animEffect>
                                  </p:childTnLst>
                                </p:cTn>
                              </p:par>
                            </p:childTnLst>
                          </p:cTn>
                        </p:par>
                        <p:par>
                          <p:cTn id="90" fill="hold">
                            <p:stCondLst>
                              <p:cond delay="10500"/>
                            </p:stCondLst>
                            <p:childTnLst>
                              <p:par>
                                <p:cTn id="91" presetID="53" presetClass="entr" presetSubtype="16" fill="hold" grpId="0" nodeType="afterEffect">
                                  <p:stCondLst>
                                    <p:cond delay="0"/>
                                  </p:stCondLst>
                                  <p:childTnLst>
                                    <p:set>
                                      <p:cBhvr>
                                        <p:cTn id="92" dur="1" fill="hold">
                                          <p:stCondLst>
                                            <p:cond delay="0"/>
                                          </p:stCondLst>
                                        </p:cTn>
                                        <p:tgtEl>
                                          <p:spTgt spid="39">
                                            <p:txEl>
                                              <p:pRg st="0" end="0"/>
                                            </p:txEl>
                                          </p:spTgt>
                                        </p:tgtEl>
                                        <p:attrNameLst>
                                          <p:attrName>style.visibility</p:attrName>
                                        </p:attrNameLst>
                                      </p:cBhvr>
                                      <p:to>
                                        <p:strVal val="visible"/>
                                      </p:to>
                                    </p:set>
                                    <p:anim calcmode="lin" valueType="num">
                                      <p:cBhvr>
                                        <p:cTn id="93"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94"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95" dur="400"/>
                                        <p:tgtEl>
                                          <p:spTgt spid="39">
                                            <p:txEl>
                                              <p:pRg st="0" end="0"/>
                                            </p:txEl>
                                          </p:spTgt>
                                        </p:tgtEl>
                                      </p:cBhvr>
                                    </p:animEffect>
                                  </p:childTnLst>
                                </p:cTn>
                              </p:par>
                            </p:childTnLst>
                          </p:cTn>
                        </p:par>
                        <p:par>
                          <p:cTn id="96" fill="hold">
                            <p:stCondLst>
                              <p:cond delay="11000"/>
                            </p:stCondLst>
                            <p:childTnLst>
                              <p:par>
                                <p:cTn id="97" presetID="53" presetClass="entr" presetSubtype="16"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p:cTn id="99" dur="4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0" dur="4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101" dur="400"/>
                                        <p:tgtEl>
                                          <p:spTgt spid="40">
                                            <p:txEl>
                                              <p:pRg st="0" end="0"/>
                                            </p:txEl>
                                          </p:spTgt>
                                        </p:tgtEl>
                                      </p:cBhvr>
                                    </p:animEffect>
                                  </p:childTnLst>
                                </p:cTn>
                              </p:par>
                            </p:childTnLst>
                          </p:cTn>
                        </p:par>
                        <p:par>
                          <p:cTn id="102" fill="hold">
                            <p:stCondLst>
                              <p:cond delay="11500"/>
                            </p:stCondLst>
                            <p:childTnLst>
                              <p:par>
                                <p:cTn id="103" presetID="53" presetClass="entr" presetSubtype="16" fill="hold" grpId="0" nodeType="afterEffect">
                                  <p:stCondLst>
                                    <p:cond delay="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400"/>
                                        <p:tgtEl>
                                          <p:spTgt spid="41">
                                            <p:txEl>
                                              <p:pRg st="0" end="0"/>
                                            </p:txEl>
                                          </p:spTgt>
                                        </p:tgtEl>
                                      </p:cBhvr>
                                    </p:animEffect>
                                  </p:childTnLst>
                                </p:cTn>
                              </p:par>
                            </p:childTnLst>
                          </p:cTn>
                        </p:par>
                        <p:par>
                          <p:cTn id="108" fill="hold">
                            <p:stCondLst>
                              <p:cond delay="12000"/>
                            </p:stCondLst>
                            <p:childTnLst>
                              <p:par>
                                <p:cTn id="109" presetID="53" presetClass="entr" presetSubtype="16" fill="hold" grpId="0" nodeType="afterEffect">
                                  <p:stCondLst>
                                    <p:cond delay="0"/>
                                  </p:stCondLst>
                                  <p:childTnLst>
                                    <p:set>
                                      <p:cBhvr>
                                        <p:cTn id="110" dur="1" fill="hold">
                                          <p:stCondLst>
                                            <p:cond delay="0"/>
                                          </p:stCondLst>
                                        </p:cTn>
                                        <p:tgtEl>
                                          <p:spTgt spid="42">
                                            <p:txEl>
                                              <p:pRg st="0" end="0"/>
                                            </p:txEl>
                                          </p:spTgt>
                                        </p:tgtEl>
                                        <p:attrNameLst>
                                          <p:attrName>style.visibility</p:attrName>
                                        </p:attrNameLst>
                                      </p:cBhvr>
                                      <p:to>
                                        <p:strVal val="visible"/>
                                      </p:to>
                                    </p:set>
                                    <p:anim calcmode="lin" valueType="num">
                                      <p:cBhvr>
                                        <p:cTn id="111" dur="4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2" dur="4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3" dur="4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400" fill="hold"/>
                        <p:tgtEl>
                          <p:spTgt spid="33"/>
                        </p:tgtEl>
                        <p:attrNameLst>
                          <p:attrName>ppt_w</p:attrName>
                        </p:attrNameLst>
                      </p:cBhvr>
                      <p:tavLst>
                        <p:tav tm="0">
                          <p:val>
                            <p:fltVal val="0"/>
                          </p:val>
                        </p:tav>
                        <p:tav tm="100000">
                          <p:val>
                            <p:strVal val="#ppt_w"/>
                          </p:val>
                        </p:tav>
                      </p:tavLst>
                    </p:anim>
                    <p:anim calcmode="lin" valueType="num">
                      <p:cBhvr>
                        <p:cTn dur="400" fill="hold"/>
                        <p:tgtEl>
                          <p:spTgt spid="33"/>
                        </p:tgtEl>
                        <p:attrNameLst>
                          <p:attrName>ppt_h</p:attrName>
                        </p:attrNameLst>
                      </p:cBhvr>
                      <p:tavLst>
                        <p:tav tm="0">
                          <p:val>
                            <p:fltVal val="0"/>
                          </p:val>
                        </p:tav>
                        <p:tav tm="100000">
                          <p:val>
                            <p:strVal val="#ppt_h"/>
                          </p:val>
                        </p:tav>
                      </p:tavLst>
                    </p:anim>
                    <p:animEffect transition="in" filter="fade">
                      <p:cBhvr>
                        <p:cTn dur="400"/>
                        <p:tgtEl>
                          <p:spTgt spid="33"/>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400" fill="hold"/>
                        <p:tgtEl>
                          <p:spTgt spid="34"/>
                        </p:tgtEl>
                        <p:attrNameLst>
                          <p:attrName>ppt_w</p:attrName>
                        </p:attrNameLst>
                      </p:cBhvr>
                      <p:tavLst>
                        <p:tav tm="0">
                          <p:val>
                            <p:fltVal val="0"/>
                          </p:val>
                        </p:tav>
                        <p:tav tm="100000">
                          <p:val>
                            <p:strVal val="#ppt_w"/>
                          </p:val>
                        </p:tav>
                      </p:tavLst>
                    </p:anim>
                    <p:anim calcmode="lin" valueType="num">
                      <p:cBhvr>
                        <p:cTn dur="400" fill="hold"/>
                        <p:tgtEl>
                          <p:spTgt spid="34"/>
                        </p:tgtEl>
                        <p:attrNameLst>
                          <p:attrName>ppt_h</p:attrName>
                        </p:attrNameLst>
                      </p:cBhvr>
                      <p:tavLst>
                        <p:tav tm="0">
                          <p:val>
                            <p:fltVal val="0"/>
                          </p:val>
                        </p:tav>
                        <p:tav tm="100000">
                          <p:val>
                            <p:strVal val="#ppt_h"/>
                          </p:val>
                        </p:tav>
                      </p:tavLst>
                    </p:anim>
                    <p:animEffect transition="in" filter="fade">
                      <p:cBhvr>
                        <p:cTn dur="400"/>
                        <p:tgtEl>
                          <p:spTgt spid="34"/>
                        </p:tgtEl>
                      </p:cBhvr>
                    </p:animEffect>
                  </p:childTnLst>
                </p:cTn>
              </p:par>
            </p:tnLst>
          </p:tmpl>
        </p:tmplLst>
      </p:bldP>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400" fill="hold"/>
                        <p:tgtEl>
                          <p:spTgt spid="36"/>
                        </p:tgtEl>
                        <p:attrNameLst>
                          <p:attrName>ppt_w</p:attrName>
                        </p:attrNameLst>
                      </p:cBhvr>
                      <p:tavLst>
                        <p:tav tm="0">
                          <p:val>
                            <p:fltVal val="0"/>
                          </p:val>
                        </p:tav>
                        <p:tav tm="100000">
                          <p:val>
                            <p:strVal val="#ppt_w"/>
                          </p:val>
                        </p:tav>
                      </p:tavLst>
                    </p:anim>
                    <p:anim calcmode="lin" valueType="num">
                      <p:cBhvr>
                        <p:cTn dur="400" fill="hold"/>
                        <p:tgtEl>
                          <p:spTgt spid="36"/>
                        </p:tgtEl>
                        <p:attrNameLst>
                          <p:attrName>ppt_h</p:attrName>
                        </p:attrNameLst>
                      </p:cBhvr>
                      <p:tavLst>
                        <p:tav tm="0">
                          <p:val>
                            <p:fltVal val="0"/>
                          </p:val>
                        </p:tav>
                        <p:tav tm="100000">
                          <p:val>
                            <p:strVal val="#ppt_h"/>
                          </p:val>
                        </p:tav>
                      </p:tavLst>
                    </p:anim>
                    <p:animEffect transition="in" filter="fade">
                      <p:cBhvr>
                        <p:cTn dur="4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8" grpId="0" build="p">
        <p:tmplLst>
          <p:tmpl lvl="1">
            <p:tnLst>
              <p:par>
                <p:cTn presetID="53" presetClass="entr" presetSubtype="16"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p:cTn dur="400" fill="hold"/>
                        <p:tgtEl>
                          <p:spTgt spid="38"/>
                        </p:tgtEl>
                        <p:attrNameLst>
                          <p:attrName>ppt_w</p:attrName>
                        </p:attrNameLst>
                      </p:cBhvr>
                      <p:tavLst>
                        <p:tav tm="0">
                          <p:val>
                            <p:fltVal val="0"/>
                          </p:val>
                        </p:tav>
                        <p:tav tm="100000">
                          <p:val>
                            <p:strVal val="#ppt_w"/>
                          </p:val>
                        </p:tav>
                      </p:tavLst>
                    </p:anim>
                    <p:anim calcmode="lin" valueType="num">
                      <p:cBhvr>
                        <p:cTn dur="400" fill="hold"/>
                        <p:tgtEl>
                          <p:spTgt spid="38"/>
                        </p:tgtEl>
                        <p:attrNameLst>
                          <p:attrName>ppt_h</p:attrName>
                        </p:attrNameLst>
                      </p:cBhvr>
                      <p:tavLst>
                        <p:tav tm="0">
                          <p:val>
                            <p:fltVal val="0"/>
                          </p:val>
                        </p:tav>
                        <p:tav tm="100000">
                          <p:val>
                            <p:strVal val="#ppt_h"/>
                          </p:val>
                        </p:tav>
                      </p:tavLst>
                    </p:anim>
                    <p:animEffect transition="in" filter="fade">
                      <p:cBhvr>
                        <p:cTn dur="400"/>
                        <p:tgtEl>
                          <p:spTgt spid="38"/>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400" fill="hold"/>
                        <p:tgtEl>
                          <p:spTgt spid="40"/>
                        </p:tgtEl>
                        <p:attrNameLst>
                          <p:attrName>ppt_w</p:attrName>
                        </p:attrNameLst>
                      </p:cBhvr>
                      <p:tavLst>
                        <p:tav tm="0">
                          <p:val>
                            <p:fltVal val="0"/>
                          </p:val>
                        </p:tav>
                        <p:tav tm="100000">
                          <p:val>
                            <p:strVal val="#ppt_w"/>
                          </p:val>
                        </p:tav>
                      </p:tavLst>
                    </p:anim>
                    <p:anim calcmode="lin" valueType="num">
                      <p:cBhvr>
                        <p:cTn dur="400" fill="hold"/>
                        <p:tgtEl>
                          <p:spTgt spid="40"/>
                        </p:tgtEl>
                        <p:attrNameLst>
                          <p:attrName>ppt_h</p:attrName>
                        </p:attrNameLst>
                      </p:cBhvr>
                      <p:tavLst>
                        <p:tav tm="0">
                          <p:val>
                            <p:fltVal val="0"/>
                          </p:val>
                        </p:tav>
                        <p:tav tm="100000">
                          <p:val>
                            <p:strVal val="#ppt_h"/>
                          </p:val>
                        </p:tav>
                      </p:tavLst>
                    </p:anim>
                    <p:animEffect transition="in" filter="fade">
                      <p:cBhvr>
                        <p:cTn dur="400"/>
                        <p:tgtEl>
                          <p:spTgt spid="40"/>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2" grpId="0" build="p">
        <p:tmplLst>
          <p:tmpl lvl="1">
            <p:tnLst>
              <p:par>
                <p:cTn presetID="53" presetClass="entr" presetSubtype="16"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400" fill="hold"/>
                        <p:tgtEl>
                          <p:spTgt spid="42"/>
                        </p:tgtEl>
                        <p:attrNameLst>
                          <p:attrName>ppt_w</p:attrName>
                        </p:attrNameLst>
                      </p:cBhvr>
                      <p:tavLst>
                        <p:tav tm="0">
                          <p:val>
                            <p:fltVal val="0"/>
                          </p:val>
                        </p:tav>
                        <p:tav tm="100000">
                          <p:val>
                            <p:strVal val="#ppt_w"/>
                          </p:val>
                        </p:tav>
                      </p:tavLst>
                    </p:anim>
                    <p:anim calcmode="lin" valueType="num">
                      <p:cBhvr>
                        <p:cTn dur="400" fill="hold"/>
                        <p:tgtEl>
                          <p:spTgt spid="42"/>
                        </p:tgtEl>
                        <p:attrNameLst>
                          <p:attrName>ppt_h</p:attrName>
                        </p:attrNameLst>
                      </p:cBhvr>
                      <p:tavLst>
                        <p:tav tm="0">
                          <p:val>
                            <p:fltVal val="0"/>
                          </p:val>
                        </p:tav>
                        <p:tav tm="100000">
                          <p:val>
                            <p:strVal val="#ppt_h"/>
                          </p:val>
                        </p:tav>
                      </p:tavLst>
                    </p:anim>
                    <p:animEffect transition="in" filter="fade">
                      <p:cBhvr>
                        <p:cTn dur="400"/>
                        <p:tgtEl>
                          <p:spTgt spid="42"/>
                        </p:tgtEl>
                      </p:cBhvr>
                    </p:animEffect>
                  </p:childTnLst>
                </p:cTn>
              </p:par>
            </p:tnLst>
          </p:tmpl>
        </p:tmplLst>
      </p:b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p:nvPr/>
        </p:nvSpPr>
        <p:spPr bwMode="auto">
          <a:xfrm>
            <a:off x="5349611" y="390310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2"/>
          </a:solidFill>
          <a:ln>
            <a:noFill/>
          </a:ln>
          <a:effec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2" name="AutoShape 4"/>
          <p:cNvSpPr/>
          <p:nvPr/>
        </p:nvSpPr>
        <p:spPr bwMode="auto">
          <a:xfrm>
            <a:off x="3388163" y="23922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3"/>
          </a:solidFill>
          <a:ln>
            <a:noFill/>
          </a:ln>
          <a:effectLst/>
        </p:spPr>
        <p:txBody>
          <a:bodyPr lIns="0" tIns="0" rIns="0" bIns="0" anchor="ctr"/>
          <a:lstStyle/>
          <a:p>
            <a:pPr>
              <a:lnSpc>
                <a:spcPct val="100000"/>
              </a:lnSpc>
              <a:defRPr/>
            </a:pPr>
            <a:endParaRPr lang="es-ES" sz="1200" dirty="0">
              <a:solidFill>
                <a:schemeClr val="bg1">
                  <a:lumMod val="75000"/>
                </a:schemeClr>
              </a:solidFill>
              <a:latin typeface="Helvetica Light" charset="0"/>
              <a:ea typeface="MS PGothic" panose="020B0600070205080204" pitchFamily="34" charset="-128"/>
              <a:cs typeface="Helvetica Light" charset="0"/>
              <a:sym typeface="Helvetica Light" charset="0"/>
            </a:endParaRPr>
          </a:p>
        </p:txBody>
      </p:sp>
      <p:sp>
        <p:nvSpPr>
          <p:cNvPr id="63494" name="AutoShape 6"/>
          <p:cNvSpPr/>
          <p:nvPr/>
        </p:nvSpPr>
        <p:spPr bwMode="auto">
          <a:xfrm>
            <a:off x="5340086" y="2785704"/>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4"/>
          </a:solidFill>
          <a:ln>
            <a:noFill/>
          </a:ln>
          <a:effectLst/>
        </p:spPr>
        <p:txBody>
          <a:bodyPr lIns="0" tIns="0" rIns="0" bIns="0" anchor="ctr"/>
          <a:lstStyle/>
          <a:p>
            <a:pPr>
              <a:lnSpc>
                <a:spcPct val="100000"/>
              </a:lnSpc>
              <a:defRPr/>
            </a:pPr>
            <a:endParaRPr lang="es-ES" sz="1200" dirty="0">
              <a:solidFill>
                <a:schemeClr val="bg1">
                  <a:lumMod val="75000"/>
                </a:schemeClr>
              </a:solidFill>
              <a:latin typeface="Helvetica Light" charset="0"/>
              <a:ea typeface="MS PGothic" panose="020B0600070205080204" pitchFamily="34" charset="-128"/>
              <a:cs typeface="Helvetica Light" charset="0"/>
              <a:sym typeface="Helvetica Light" charset="0"/>
            </a:endParaRPr>
          </a:p>
        </p:txBody>
      </p:sp>
      <p:sp>
        <p:nvSpPr>
          <p:cNvPr id="63496" name="AutoShape 8"/>
          <p:cNvSpPr/>
          <p:nvPr/>
        </p:nvSpPr>
        <p:spPr bwMode="auto">
          <a:xfrm>
            <a:off x="3378639" y="1401604"/>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1"/>
          </a:solidFill>
          <a:ln>
            <a:noFill/>
          </a:ln>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r>
              <a:rPr lang="es-ES" altLang="zh-CN" sz="1200" b="0" dirty="0">
                <a:solidFill>
                  <a:schemeClr val="bg1">
                    <a:lumMod val="75000"/>
                  </a:schemeClr>
                </a:solidFill>
                <a:latin typeface="Helvetica Light" charset="0"/>
                <a:sym typeface="Helvetica Light" charset="0"/>
              </a:rPr>
              <a:t> </a:t>
            </a:r>
            <a:endParaRPr lang="es-ES" altLang="zh-CN" sz="900" dirty="0">
              <a:solidFill>
                <a:schemeClr val="bg1">
                  <a:lumMod val="75000"/>
                </a:schemeClr>
              </a:solidFill>
            </a:endParaRPr>
          </a:p>
        </p:txBody>
      </p:sp>
      <p:sp>
        <p:nvSpPr>
          <p:cNvPr id="63498" name="AutoShape 10"/>
          <p:cNvSpPr/>
          <p:nvPr/>
        </p:nvSpPr>
        <p:spPr bwMode="auto">
          <a:xfrm>
            <a:off x="3403045" y="3501866"/>
            <a:ext cx="412529"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accent1"/>
          </a:solidFill>
          <a:ln>
            <a:noFill/>
          </a:ln>
          <a:effectLst/>
        </p:spPr>
        <p:txBody>
          <a:bodyPr lIns="0" tIns="0" rIns="0" bIns="0" anchor="ctr"/>
          <a:lstStyle/>
          <a:p>
            <a:pPr>
              <a:lnSpc>
                <a:spcPct val="100000"/>
              </a:lnSpc>
              <a:defRPr/>
            </a:pPr>
            <a:endParaRPr lang="es-ES" sz="1200" dirty="0">
              <a:solidFill>
                <a:schemeClr val="bg1">
                  <a:lumMod val="75000"/>
                </a:schemeClr>
              </a:solidFill>
              <a:latin typeface="Helvetica Light" charset="0"/>
              <a:ea typeface="MS PGothic" panose="020B0600070205080204" pitchFamily="34" charset="-128"/>
              <a:cs typeface="Helvetica Light" charset="0"/>
              <a:sym typeface="Helvetica Light" charset="0"/>
            </a:endParaRPr>
          </a:p>
        </p:txBody>
      </p:sp>
      <p:sp>
        <p:nvSpPr>
          <p:cNvPr id="63500" name="AutoShape 12"/>
          <p:cNvSpPr/>
          <p:nvPr/>
        </p:nvSpPr>
        <p:spPr bwMode="auto">
          <a:xfrm>
            <a:off x="5336514" y="1795105"/>
            <a:ext cx="412529"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599" y="5400"/>
                </a:lnTo>
                <a:lnTo>
                  <a:pt x="21599" y="16200"/>
                </a:lnTo>
                <a:lnTo>
                  <a:pt x="10799" y="21599"/>
                </a:lnTo>
                <a:lnTo>
                  <a:pt x="0" y="16199"/>
                </a:lnTo>
                <a:lnTo>
                  <a:pt x="0" y="5400"/>
                </a:lnTo>
                <a:lnTo>
                  <a:pt x="10800" y="0"/>
                </a:lnTo>
                <a:close/>
              </a:path>
            </a:pathLst>
          </a:custGeom>
          <a:solidFill>
            <a:schemeClr val="accent2"/>
          </a:solidFill>
          <a:ln>
            <a:noFill/>
          </a:ln>
        </p:spPr>
        <p:txBody>
          <a:bodyPr lIns="0" tIns="0" rIns="0" bIns="0" anchor="ctr"/>
          <a:lstStyle/>
          <a:p>
            <a:endParaRPr lang="zh-CN" altLang="en-US">
              <a:solidFill>
                <a:schemeClr val="bg1">
                  <a:lumMod val="75000"/>
                </a:schemeClr>
              </a:solidFill>
            </a:endParaRPr>
          </a:p>
        </p:txBody>
      </p:sp>
      <p:sp>
        <p:nvSpPr>
          <p:cNvPr id="63504" name="Line 16"/>
          <p:cNvSpPr>
            <a:spLocks noChangeShapeType="1"/>
          </p:cNvSpPr>
          <p:nvPr/>
        </p:nvSpPr>
        <p:spPr bwMode="auto">
          <a:xfrm>
            <a:off x="3993563" y="3760827"/>
            <a:ext cx="1178058" cy="352424"/>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5" name="Line 17"/>
          <p:cNvSpPr>
            <a:spLocks noChangeShapeType="1"/>
          </p:cNvSpPr>
          <p:nvPr/>
        </p:nvSpPr>
        <p:spPr bwMode="auto">
          <a:xfrm flipV="1">
            <a:off x="3995348" y="3027401"/>
            <a:ext cx="1154248" cy="723305"/>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6" name="Line 18"/>
          <p:cNvSpPr>
            <a:spLocks noChangeShapeType="1"/>
          </p:cNvSpPr>
          <p:nvPr/>
        </p:nvSpPr>
        <p:spPr bwMode="auto">
          <a:xfrm>
            <a:off x="3992372" y="2636282"/>
            <a:ext cx="1156033" cy="389334"/>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7" name="Line 19"/>
          <p:cNvSpPr>
            <a:spLocks noChangeShapeType="1"/>
          </p:cNvSpPr>
          <p:nvPr/>
        </p:nvSpPr>
        <p:spPr bwMode="auto">
          <a:xfrm flipV="1">
            <a:off x="3994753" y="2047517"/>
            <a:ext cx="1131032" cy="591145"/>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8" name="Line 20"/>
          <p:cNvSpPr>
            <a:spLocks noChangeShapeType="1"/>
          </p:cNvSpPr>
          <p:nvPr/>
        </p:nvSpPr>
        <p:spPr bwMode="auto">
          <a:xfrm>
            <a:off x="4003681" y="1638539"/>
            <a:ext cx="1119722" cy="400049"/>
          </a:xfrm>
          <a:prstGeom prst="line">
            <a:avLst/>
          </a:prstGeom>
          <a:noFill/>
          <a:ln w="101600" cap="flat" cmpd="sng">
            <a:solidFill>
              <a:srgbClr val="B9B9B9"/>
            </a:solidFill>
            <a:prstDash val="solid"/>
            <a:round/>
          </a:ln>
          <a:effectLst/>
        </p:spPr>
        <p:txBody>
          <a:bodyPr lIns="0" tIns="0" rIns="0" bIns="0" anchor="ctr"/>
          <a:lstStyle/>
          <a:p>
            <a:pPr defTabSz="170815">
              <a:defRPr/>
            </a:pPr>
            <a:endParaRPr lang="es-ES" sz="500" dirty="0">
              <a:solidFill>
                <a:schemeClr val="bg1">
                  <a:lumMod val="75000"/>
                </a:schemeClr>
              </a:solidFill>
              <a:latin typeface="Helvetica" charset="0"/>
              <a:ea typeface="MS PGothic" panose="020B0600070205080204" pitchFamily="34" charset="-128"/>
              <a:sym typeface="Helvetica" charset="0"/>
            </a:endParaRPr>
          </a:p>
        </p:txBody>
      </p:sp>
      <p:sp>
        <p:nvSpPr>
          <p:cNvPr id="63509" name="AutoShape 21"/>
          <p:cNvSpPr/>
          <p:nvPr/>
        </p:nvSpPr>
        <p:spPr bwMode="auto">
          <a:xfrm>
            <a:off x="5041851" y="195464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0" name="AutoShape 22"/>
          <p:cNvSpPr/>
          <p:nvPr/>
        </p:nvSpPr>
        <p:spPr bwMode="auto">
          <a:xfrm>
            <a:off x="5066853" y="2938700"/>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4"/>
          </a:solidFill>
          <a:ln w="25400" cap="flat" cmpd="sng">
            <a:solidFill>
              <a:srgbClr val="000000">
                <a:alpha val="0"/>
              </a:srgbClr>
            </a:solidFill>
            <a:prstDash val="solid"/>
            <a:miter lim="0"/>
          </a:ln>
          <a:effectLst/>
        </p:spPr>
        <p:txBody>
          <a:bodyPr lIns="0" tIns="0" rIns="0" bIns="0" anchor="ctr"/>
          <a:lstStyle/>
          <a:p>
            <a:pP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1" name="AutoShape 23"/>
          <p:cNvSpPr/>
          <p:nvPr/>
        </p:nvSpPr>
        <p:spPr bwMode="auto">
          <a:xfrm>
            <a:off x="5098997" y="4043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2"/>
          </a:solidFill>
          <a:ln w="25400" cap="flat" cmpd="sng">
            <a:solidFill>
              <a:srgbClr val="000000">
                <a:alpha val="0"/>
              </a:srgbClr>
            </a:solidFill>
            <a:prstDash val="solid"/>
            <a:miter lim="0"/>
          </a:ln>
          <a:effectLst/>
        </p:spPr>
        <p:txBody>
          <a:bodyPr lIns="0" tIns="0" rIns="0" bIns="0" anchor="ctr"/>
          <a:lstStyle/>
          <a:p>
            <a:pP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2" name="AutoShape 24"/>
          <p:cNvSpPr/>
          <p:nvPr/>
        </p:nvSpPr>
        <p:spPr bwMode="auto">
          <a:xfrm>
            <a:off x="3934630" y="15545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ln>
          <a:effectLst/>
        </p:spPr>
        <p:txBody>
          <a:bodyPr lIns="0" tIns="0" rIns="0" bIns="0" anchor="ctr"/>
          <a:lstStyle/>
          <a:p>
            <a:pPr algn="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3" name="AutoShape 25"/>
          <p:cNvSpPr/>
          <p:nvPr/>
        </p:nvSpPr>
        <p:spPr bwMode="auto">
          <a:xfrm>
            <a:off x="3921533" y="2545199"/>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3"/>
          </a:solidFill>
          <a:ln w="25400" cap="flat" cmpd="sng">
            <a:solidFill>
              <a:srgbClr val="000000">
                <a:alpha val="0"/>
              </a:srgbClr>
            </a:solidFill>
            <a:prstDash val="solid"/>
            <a:miter lim="0"/>
          </a:ln>
          <a:effectLst/>
        </p:spPr>
        <p:txBody>
          <a:bodyPr lIns="0" tIns="0" rIns="0" bIns="0" anchor="ctr"/>
          <a:lstStyle/>
          <a:p>
            <a:pPr algn="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63514" name="AutoShape 26"/>
          <p:cNvSpPr/>
          <p:nvPr/>
        </p:nvSpPr>
        <p:spPr bwMode="auto">
          <a:xfrm>
            <a:off x="3915581" y="3662601"/>
            <a:ext cx="161917" cy="16192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3" y="20639"/>
                  <a:pt x="2881" y="16796"/>
                </a:cubicBezTo>
                <a:cubicBezTo>
                  <a:pt x="-961" y="12953"/>
                  <a:pt x="-961" y="6724"/>
                  <a:pt x="2881" y="2881"/>
                </a:cubicBezTo>
                <a:cubicBezTo>
                  <a:pt x="6723" y="-961"/>
                  <a:pt x="12953" y="-961"/>
                  <a:pt x="16796" y="2881"/>
                </a:cubicBezTo>
              </a:path>
            </a:pathLst>
          </a:custGeom>
          <a:solidFill>
            <a:schemeClr val="accent1"/>
          </a:solidFill>
          <a:ln w="25400" cap="flat" cmpd="sng">
            <a:solidFill>
              <a:srgbClr val="000000">
                <a:alpha val="0"/>
              </a:srgbClr>
            </a:solidFill>
            <a:prstDash val="solid"/>
            <a:miter lim="0"/>
          </a:ln>
          <a:effectLst/>
        </p:spPr>
        <p:txBody>
          <a:bodyPr lIns="0" tIns="0" rIns="0" bIns="0" anchor="ctr"/>
          <a:lstStyle/>
          <a:p>
            <a:pPr algn="r" defTabSz="218440">
              <a:defRPr/>
            </a:pPr>
            <a:endParaRPr lang="es-ES" sz="1500" dirty="0">
              <a:solidFill>
                <a:schemeClr val="bg1">
                  <a:lumMod val="75000"/>
                </a:schemeClr>
              </a:solidFill>
              <a:effectLst>
                <a:outerShdw blurRad="38100" dist="38100" dir="2700000" algn="tl">
                  <a:srgbClr val="000000"/>
                </a:outerShdw>
              </a:effectLst>
              <a:latin typeface="Gill Sans" charset="0"/>
              <a:ea typeface="MS PGothic" panose="020B0600070205080204" pitchFamily="34" charset="-128"/>
              <a:cs typeface="Gill Sans" charset="0"/>
              <a:sym typeface="Gill Sans" charset="0"/>
            </a:endParaRPr>
          </a:p>
        </p:txBody>
      </p:sp>
      <p:sp>
        <p:nvSpPr>
          <p:cNvPr id="40" name="TextBox 23"/>
          <p:cNvSpPr txBox="1"/>
          <p:nvPr/>
        </p:nvSpPr>
        <p:spPr>
          <a:xfrm>
            <a:off x="1060724" y="1606246"/>
            <a:ext cx="1835812" cy="413050"/>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1" name="TextBox 24"/>
          <p:cNvSpPr txBox="1"/>
          <p:nvPr/>
        </p:nvSpPr>
        <p:spPr>
          <a:xfrm>
            <a:off x="2149779" y="140160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2" name="TextBox 23"/>
          <p:cNvSpPr txBox="1"/>
          <p:nvPr/>
        </p:nvSpPr>
        <p:spPr>
          <a:xfrm>
            <a:off x="1060724" y="2579207"/>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3" name="TextBox 24"/>
          <p:cNvSpPr txBox="1"/>
          <p:nvPr/>
        </p:nvSpPr>
        <p:spPr>
          <a:xfrm>
            <a:off x="2149779" y="2374565"/>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4" name="TextBox 23"/>
          <p:cNvSpPr txBox="1"/>
          <p:nvPr/>
        </p:nvSpPr>
        <p:spPr>
          <a:xfrm>
            <a:off x="1060724" y="3597316"/>
            <a:ext cx="1835812" cy="619645"/>
          </a:xfrm>
          <a:prstGeom prst="rect">
            <a:avLst/>
          </a:prstGeom>
          <a:noFill/>
        </p:spPr>
        <p:txBody>
          <a:bodyPr wrap="square" lIns="65012" tIns="32506" rIns="65012" bIns="32506" rtlCol="0">
            <a:spAutoFit/>
          </a:bodyPr>
          <a:lstStyle/>
          <a:p>
            <a:pPr algn="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点</a:t>
            </a:r>
            <a:endParaRPr lang="en-GB" altLang="zh-CN" sz="6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5" name="TextBox 24"/>
          <p:cNvSpPr txBox="1"/>
          <p:nvPr/>
        </p:nvSpPr>
        <p:spPr>
          <a:xfrm>
            <a:off x="2149779" y="3392674"/>
            <a:ext cx="746757" cy="250256"/>
          </a:xfrm>
          <a:prstGeom prst="rect">
            <a:avLst/>
          </a:prstGeom>
          <a:noFill/>
        </p:spPr>
        <p:txBody>
          <a:bodyPr wrap="none" lIns="65012" tIns="32506" rIns="65012" bIns="32506" rtlCol="0">
            <a:spAutoFit/>
          </a:bodyPr>
          <a:lstStyle/>
          <a:p>
            <a:pPr algn="r"/>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6" name="TextBox 23"/>
          <p:cNvSpPr txBox="1"/>
          <p:nvPr/>
        </p:nvSpPr>
        <p:spPr>
          <a:xfrm>
            <a:off x="6290052" y="1750751"/>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7" name="TextBox 24"/>
          <p:cNvSpPr txBox="1"/>
          <p:nvPr/>
        </p:nvSpPr>
        <p:spPr>
          <a:xfrm>
            <a:off x="6290051" y="155643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48" name="TextBox 23"/>
          <p:cNvSpPr txBox="1"/>
          <p:nvPr/>
        </p:nvSpPr>
        <p:spPr>
          <a:xfrm>
            <a:off x="6290052" y="2723713"/>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49" name="TextBox 24"/>
          <p:cNvSpPr txBox="1"/>
          <p:nvPr/>
        </p:nvSpPr>
        <p:spPr>
          <a:xfrm>
            <a:off x="6290051" y="2529392"/>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
        <p:nvSpPr>
          <p:cNvPr id="50" name="TextBox 23"/>
          <p:cNvSpPr txBox="1"/>
          <p:nvPr/>
        </p:nvSpPr>
        <p:spPr>
          <a:xfrm>
            <a:off x="6290052" y="3741822"/>
            <a:ext cx="1835812"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75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a:t>
            </a:r>
            <a:r>
              <a:rPr lang="zh-CN" altLang="en-US" sz="800" dirty="0" smtClean="0">
                <a:solidFill>
                  <a:schemeClr val="bg1">
                    <a:lumMod val="75000"/>
                  </a:schemeClr>
                </a:solidFill>
                <a:latin typeface="Arial" panose="020B0604020202020204" pitchFamily="34" charset="0"/>
                <a:ea typeface="微软雅黑" panose="020B0503020204020204" pitchFamily="34" charset="-122"/>
                <a:cs typeface="+mn-ea"/>
                <a:sym typeface="+mn-lt"/>
              </a:rPr>
              <a:t>，</a:t>
            </a:r>
            <a:endParaRPr lang="en-GB" altLang="zh-CN" sz="800" dirty="0">
              <a:solidFill>
                <a:schemeClr val="bg1">
                  <a:lumMod val="75000"/>
                </a:schemeClr>
              </a:solidFill>
              <a:latin typeface="Arial" panose="020B0604020202020204" pitchFamily="34" charset="0"/>
              <a:ea typeface="微软雅黑" panose="020B0503020204020204" pitchFamily="34" charset="-122"/>
              <a:cs typeface="+mn-ea"/>
              <a:sym typeface="+mn-lt"/>
            </a:endParaRPr>
          </a:p>
        </p:txBody>
      </p:sp>
      <p:sp>
        <p:nvSpPr>
          <p:cNvPr id="51" name="TextBox 24"/>
          <p:cNvSpPr txBox="1"/>
          <p:nvPr/>
        </p:nvSpPr>
        <p:spPr>
          <a:xfrm>
            <a:off x="6290051" y="3547501"/>
            <a:ext cx="746757" cy="250256"/>
          </a:xfrm>
          <a:prstGeom prst="rect">
            <a:avLst/>
          </a:prstGeom>
          <a:noFill/>
        </p:spPr>
        <p:txBody>
          <a:bodyPr wrap="none" lIns="65012" tIns="32506" rIns="65012" bIns="32506" rtlCol="0">
            <a:spAutoFit/>
          </a:bodyPr>
          <a:lstStyle/>
          <a:p>
            <a:r>
              <a:rPr lang="zh-CN" altLang="en-US" sz="1200" b="1" dirty="0" smtClean="0">
                <a:solidFill>
                  <a:schemeClr val="bg1">
                    <a:lumMod val="75000"/>
                  </a:schemeClr>
                </a:solidFill>
                <a:ea typeface="微软雅黑" panose="020B0503020204020204" pitchFamily="34" charset="-122"/>
              </a:rPr>
              <a:t>文</a:t>
            </a:r>
            <a:r>
              <a:rPr lang="zh-CN" altLang="en-US" sz="1200" b="1" dirty="0">
                <a:solidFill>
                  <a:schemeClr val="bg1">
                    <a:lumMod val="75000"/>
                  </a:schemeClr>
                </a:solidFill>
                <a:ea typeface="微软雅黑" panose="020B0503020204020204" pitchFamily="34" charset="-122"/>
              </a:rPr>
              <a:t>字内容</a:t>
            </a:r>
            <a:endParaRPr lang="zh-CN" altLang="en-US" sz="1200" b="1" dirty="0">
              <a:solidFill>
                <a:schemeClr val="bg1">
                  <a:lumMod val="75000"/>
                </a:schemeClr>
              </a:solidFill>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3496"/>
                                        </p:tgtEl>
                                        <p:attrNameLst>
                                          <p:attrName>style.visibility</p:attrName>
                                        </p:attrNameLst>
                                      </p:cBhvr>
                                      <p:to>
                                        <p:strVal val="visible"/>
                                      </p:to>
                                    </p:set>
                                    <p:animEffect transition="in" filter="dissolve">
                                      <p:cBhvr>
                                        <p:cTn id="7" dur="500"/>
                                        <p:tgtEl>
                                          <p:spTgt spid="63496"/>
                                        </p:tgtEl>
                                      </p:cBhvr>
                                    </p:animEffect>
                                  </p:childTnLst>
                                </p:cTn>
                              </p:par>
                            </p:childTnLst>
                          </p:cTn>
                        </p:par>
                        <p:par>
                          <p:cTn id="8" fill="hold">
                            <p:stCondLst>
                              <p:cond delay="600"/>
                            </p:stCondLst>
                            <p:childTnLst>
                              <p:par>
                                <p:cTn id="9" presetID="9" presetClass="entr" presetSubtype="0" fill="hold" grpId="0" nodeType="afterEffect">
                                  <p:stCondLst>
                                    <p:cond delay="100"/>
                                  </p:stCondLst>
                                  <p:childTnLst>
                                    <p:set>
                                      <p:cBhvr>
                                        <p:cTn id="10" dur="1" fill="hold">
                                          <p:stCondLst>
                                            <p:cond delay="0"/>
                                          </p:stCondLst>
                                        </p:cTn>
                                        <p:tgtEl>
                                          <p:spTgt spid="63500"/>
                                        </p:tgtEl>
                                        <p:attrNameLst>
                                          <p:attrName>style.visibility</p:attrName>
                                        </p:attrNameLst>
                                      </p:cBhvr>
                                      <p:to>
                                        <p:strVal val="visible"/>
                                      </p:to>
                                    </p:set>
                                    <p:animEffect transition="in" filter="dissolve">
                                      <p:cBhvr>
                                        <p:cTn id="11" dur="500"/>
                                        <p:tgtEl>
                                          <p:spTgt spid="63500"/>
                                        </p:tgtEl>
                                      </p:cBhvr>
                                    </p:animEffect>
                                  </p:childTnLst>
                                </p:cTn>
                              </p:par>
                            </p:childTnLst>
                          </p:cTn>
                        </p:par>
                        <p:par>
                          <p:cTn id="12" fill="hold">
                            <p:stCondLst>
                              <p:cond delay="1200"/>
                            </p:stCondLst>
                            <p:childTnLst>
                              <p:par>
                                <p:cTn id="13" presetID="9" presetClass="entr" presetSubtype="0" fill="hold" nodeType="afterEffect">
                                  <p:stCondLst>
                                    <p:cond delay="100"/>
                                  </p:stCondLst>
                                  <p:childTnLst>
                                    <p:set>
                                      <p:cBhvr>
                                        <p:cTn id="14" dur="1" fill="hold">
                                          <p:stCondLst>
                                            <p:cond delay="0"/>
                                          </p:stCondLst>
                                        </p:cTn>
                                        <p:tgtEl>
                                          <p:spTgt spid="63492"/>
                                        </p:tgtEl>
                                        <p:attrNameLst>
                                          <p:attrName>style.visibility</p:attrName>
                                        </p:attrNameLst>
                                      </p:cBhvr>
                                      <p:to>
                                        <p:strVal val="visible"/>
                                      </p:to>
                                    </p:set>
                                    <p:animEffect transition="in" filter="dissolve">
                                      <p:cBhvr>
                                        <p:cTn id="15" dur="500"/>
                                        <p:tgtEl>
                                          <p:spTgt spid="63492"/>
                                        </p:tgtEl>
                                      </p:cBhvr>
                                    </p:animEffect>
                                  </p:childTnLst>
                                </p:cTn>
                              </p:par>
                            </p:childTnLst>
                          </p:cTn>
                        </p:par>
                        <p:par>
                          <p:cTn id="16" fill="hold">
                            <p:stCondLst>
                              <p:cond delay="1800"/>
                            </p:stCondLst>
                            <p:childTnLst>
                              <p:par>
                                <p:cTn id="17" presetID="9" presetClass="entr" presetSubtype="0" fill="hold" nodeType="afterEffect">
                                  <p:stCondLst>
                                    <p:cond delay="100"/>
                                  </p:stCondLst>
                                  <p:childTnLst>
                                    <p:set>
                                      <p:cBhvr>
                                        <p:cTn id="18" dur="1" fill="hold">
                                          <p:stCondLst>
                                            <p:cond delay="0"/>
                                          </p:stCondLst>
                                        </p:cTn>
                                        <p:tgtEl>
                                          <p:spTgt spid="63494"/>
                                        </p:tgtEl>
                                        <p:attrNameLst>
                                          <p:attrName>style.visibility</p:attrName>
                                        </p:attrNameLst>
                                      </p:cBhvr>
                                      <p:to>
                                        <p:strVal val="visible"/>
                                      </p:to>
                                    </p:set>
                                    <p:animEffect transition="in" filter="dissolve">
                                      <p:cBhvr>
                                        <p:cTn id="19" dur="500"/>
                                        <p:tgtEl>
                                          <p:spTgt spid="63494"/>
                                        </p:tgtEl>
                                      </p:cBhvr>
                                    </p:animEffect>
                                  </p:childTnLst>
                                </p:cTn>
                              </p:par>
                            </p:childTnLst>
                          </p:cTn>
                        </p:par>
                        <p:par>
                          <p:cTn id="20" fill="hold">
                            <p:stCondLst>
                              <p:cond delay="2400"/>
                            </p:stCondLst>
                            <p:childTnLst>
                              <p:par>
                                <p:cTn id="21" presetID="9" presetClass="entr" presetSubtype="0" fill="hold" nodeType="afterEffect">
                                  <p:stCondLst>
                                    <p:cond delay="100"/>
                                  </p:stCondLst>
                                  <p:childTnLst>
                                    <p:set>
                                      <p:cBhvr>
                                        <p:cTn id="22" dur="1" fill="hold">
                                          <p:stCondLst>
                                            <p:cond delay="0"/>
                                          </p:stCondLst>
                                        </p:cTn>
                                        <p:tgtEl>
                                          <p:spTgt spid="63498"/>
                                        </p:tgtEl>
                                        <p:attrNameLst>
                                          <p:attrName>style.visibility</p:attrName>
                                        </p:attrNameLst>
                                      </p:cBhvr>
                                      <p:to>
                                        <p:strVal val="visible"/>
                                      </p:to>
                                    </p:set>
                                    <p:animEffect transition="in" filter="dissolve">
                                      <p:cBhvr>
                                        <p:cTn id="23" dur="500"/>
                                        <p:tgtEl>
                                          <p:spTgt spid="63498"/>
                                        </p:tgtEl>
                                      </p:cBhvr>
                                    </p:animEffect>
                                  </p:childTnLst>
                                </p:cTn>
                              </p:par>
                            </p:childTnLst>
                          </p:cTn>
                        </p:par>
                        <p:par>
                          <p:cTn id="24" fill="hold">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63490"/>
                                        </p:tgtEl>
                                        <p:attrNameLst>
                                          <p:attrName>style.visibility</p:attrName>
                                        </p:attrNameLst>
                                      </p:cBhvr>
                                      <p:to>
                                        <p:strVal val="visible"/>
                                      </p:to>
                                    </p:set>
                                    <p:animEffect transition="in" filter="dissolve">
                                      <p:cBhvr>
                                        <p:cTn id="27" dur="500"/>
                                        <p:tgtEl>
                                          <p:spTgt spid="63490"/>
                                        </p:tgtEl>
                                      </p:cBhvr>
                                    </p:animEffect>
                                  </p:childTnLst>
                                </p:cTn>
                              </p:par>
                            </p:childTnLst>
                          </p:cTn>
                        </p:par>
                        <p:par>
                          <p:cTn id="28" fill="hold">
                            <p:stCondLst>
                              <p:cond delay="3600"/>
                            </p:stCondLst>
                            <p:childTnLst>
                              <p:par>
                                <p:cTn id="29" presetID="9" presetClass="entr" presetSubtype="0" fill="hold" nodeType="afterEffect">
                                  <p:stCondLst>
                                    <p:cond delay="100"/>
                                  </p:stCondLst>
                                  <p:childTnLst>
                                    <p:set>
                                      <p:cBhvr>
                                        <p:cTn id="30" dur="1" fill="hold">
                                          <p:stCondLst>
                                            <p:cond delay="0"/>
                                          </p:stCondLst>
                                        </p:cTn>
                                        <p:tgtEl>
                                          <p:spTgt spid="63509"/>
                                        </p:tgtEl>
                                        <p:attrNameLst>
                                          <p:attrName>style.visibility</p:attrName>
                                        </p:attrNameLst>
                                      </p:cBhvr>
                                      <p:to>
                                        <p:strVal val="visible"/>
                                      </p:to>
                                    </p:set>
                                    <p:animEffect transition="in" filter="dissolve">
                                      <p:cBhvr>
                                        <p:cTn id="31" dur="500"/>
                                        <p:tgtEl>
                                          <p:spTgt spid="63509"/>
                                        </p:tgtEl>
                                      </p:cBhvr>
                                    </p:animEffect>
                                  </p:childTnLst>
                                </p:cTn>
                              </p:par>
                            </p:childTnLst>
                          </p:cTn>
                        </p:par>
                        <p:par>
                          <p:cTn id="32" fill="hold">
                            <p:stCondLst>
                              <p:cond delay="4200"/>
                            </p:stCondLst>
                            <p:childTnLst>
                              <p:par>
                                <p:cTn id="33" presetID="9" presetClass="entr" presetSubtype="0" fill="hold" nodeType="afterEffect">
                                  <p:stCondLst>
                                    <p:cond delay="100"/>
                                  </p:stCondLst>
                                  <p:childTnLst>
                                    <p:set>
                                      <p:cBhvr>
                                        <p:cTn id="34" dur="1" fill="hold">
                                          <p:stCondLst>
                                            <p:cond delay="0"/>
                                          </p:stCondLst>
                                        </p:cTn>
                                        <p:tgtEl>
                                          <p:spTgt spid="63510"/>
                                        </p:tgtEl>
                                        <p:attrNameLst>
                                          <p:attrName>style.visibility</p:attrName>
                                        </p:attrNameLst>
                                      </p:cBhvr>
                                      <p:to>
                                        <p:strVal val="visible"/>
                                      </p:to>
                                    </p:set>
                                    <p:animEffect transition="in" filter="dissolve">
                                      <p:cBhvr>
                                        <p:cTn id="35" dur="500"/>
                                        <p:tgtEl>
                                          <p:spTgt spid="63510"/>
                                        </p:tgtEl>
                                      </p:cBhvr>
                                    </p:animEffect>
                                  </p:childTnLst>
                                </p:cTn>
                              </p:par>
                            </p:childTnLst>
                          </p:cTn>
                        </p:par>
                        <p:par>
                          <p:cTn id="36" fill="hold">
                            <p:stCondLst>
                              <p:cond delay="4800"/>
                            </p:stCondLst>
                            <p:childTnLst>
                              <p:par>
                                <p:cTn id="37" presetID="9" presetClass="entr" presetSubtype="0" fill="hold" nodeType="afterEffect">
                                  <p:stCondLst>
                                    <p:cond delay="100"/>
                                  </p:stCondLst>
                                  <p:childTnLst>
                                    <p:set>
                                      <p:cBhvr>
                                        <p:cTn id="38" dur="1" fill="hold">
                                          <p:stCondLst>
                                            <p:cond delay="0"/>
                                          </p:stCondLst>
                                        </p:cTn>
                                        <p:tgtEl>
                                          <p:spTgt spid="63511"/>
                                        </p:tgtEl>
                                        <p:attrNameLst>
                                          <p:attrName>style.visibility</p:attrName>
                                        </p:attrNameLst>
                                      </p:cBhvr>
                                      <p:to>
                                        <p:strVal val="visible"/>
                                      </p:to>
                                    </p:set>
                                    <p:animEffect transition="in" filter="dissolve">
                                      <p:cBhvr>
                                        <p:cTn id="39" dur="500"/>
                                        <p:tgtEl>
                                          <p:spTgt spid="63511"/>
                                        </p:tgtEl>
                                      </p:cBhvr>
                                    </p:animEffect>
                                  </p:childTnLst>
                                </p:cTn>
                              </p:par>
                            </p:childTnLst>
                          </p:cTn>
                        </p:par>
                        <p:par>
                          <p:cTn id="40" fill="hold">
                            <p:stCondLst>
                              <p:cond delay="5400"/>
                            </p:stCondLst>
                            <p:childTnLst>
                              <p:par>
                                <p:cTn id="41" presetID="9" presetClass="entr" presetSubtype="0" fill="hold" nodeType="afterEffect">
                                  <p:stCondLst>
                                    <p:cond delay="100"/>
                                  </p:stCondLst>
                                  <p:childTnLst>
                                    <p:set>
                                      <p:cBhvr>
                                        <p:cTn id="42" dur="1" fill="hold">
                                          <p:stCondLst>
                                            <p:cond delay="0"/>
                                          </p:stCondLst>
                                        </p:cTn>
                                        <p:tgtEl>
                                          <p:spTgt spid="63512"/>
                                        </p:tgtEl>
                                        <p:attrNameLst>
                                          <p:attrName>style.visibility</p:attrName>
                                        </p:attrNameLst>
                                      </p:cBhvr>
                                      <p:to>
                                        <p:strVal val="visible"/>
                                      </p:to>
                                    </p:set>
                                    <p:animEffect transition="in" filter="dissolve">
                                      <p:cBhvr>
                                        <p:cTn id="43" dur="500"/>
                                        <p:tgtEl>
                                          <p:spTgt spid="63512"/>
                                        </p:tgtEl>
                                      </p:cBhvr>
                                    </p:animEffect>
                                  </p:childTnLst>
                                </p:cTn>
                              </p:par>
                            </p:childTnLst>
                          </p:cTn>
                        </p:par>
                        <p:par>
                          <p:cTn id="44" fill="hold">
                            <p:stCondLst>
                              <p:cond delay="6000"/>
                            </p:stCondLst>
                            <p:childTnLst>
                              <p:par>
                                <p:cTn id="45" presetID="9" presetClass="entr" presetSubtype="0" fill="hold" nodeType="afterEffect">
                                  <p:stCondLst>
                                    <p:cond delay="100"/>
                                  </p:stCondLst>
                                  <p:childTnLst>
                                    <p:set>
                                      <p:cBhvr>
                                        <p:cTn id="46" dur="1" fill="hold">
                                          <p:stCondLst>
                                            <p:cond delay="0"/>
                                          </p:stCondLst>
                                        </p:cTn>
                                        <p:tgtEl>
                                          <p:spTgt spid="63513"/>
                                        </p:tgtEl>
                                        <p:attrNameLst>
                                          <p:attrName>style.visibility</p:attrName>
                                        </p:attrNameLst>
                                      </p:cBhvr>
                                      <p:to>
                                        <p:strVal val="visible"/>
                                      </p:to>
                                    </p:set>
                                    <p:animEffect transition="in" filter="dissolve">
                                      <p:cBhvr>
                                        <p:cTn id="47" dur="500"/>
                                        <p:tgtEl>
                                          <p:spTgt spid="63513"/>
                                        </p:tgtEl>
                                      </p:cBhvr>
                                    </p:animEffect>
                                  </p:childTnLst>
                                </p:cTn>
                              </p:par>
                            </p:childTnLst>
                          </p:cTn>
                        </p:par>
                        <p:par>
                          <p:cTn id="48" fill="hold">
                            <p:stCondLst>
                              <p:cond delay="6600"/>
                            </p:stCondLst>
                            <p:childTnLst>
                              <p:par>
                                <p:cTn id="49" presetID="9" presetClass="entr" presetSubtype="0" fill="hold" nodeType="afterEffect">
                                  <p:stCondLst>
                                    <p:cond delay="100"/>
                                  </p:stCondLst>
                                  <p:childTnLst>
                                    <p:set>
                                      <p:cBhvr>
                                        <p:cTn id="50" dur="1" fill="hold">
                                          <p:stCondLst>
                                            <p:cond delay="0"/>
                                          </p:stCondLst>
                                        </p:cTn>
                                        <p:tgtEl>
                                          <p:spTgt spid="63514"/>
                                        </p:tgtEl>
                                        <p:attrNameLst>
                                          <p:attrName>style.visibility</p:attrName>
                                        </p:attrNameLst>
                                      </p:cBhvr>
                                      <p:to>
                                        <p:strVal val="visible"/>
                                      </p:to>
                                    </p:set>
                                    <p:animEffect transition="in" filter="dissolve">
                                      <p:cBhvr>
                                        <p:cTn id="51" dur="500"/>
                                        <p:tgtEl>
                                          <p:spTgt spid="63514"/>
                                        </p:tgtEl>
                                      </p:cBhvr>
                                    </p:animEffect>
                                  </p:childTnLst>
                                </p:cTn>
                              </p:par>
                            </p:childTnLst>
                          </p:cTn>
                        </p:par>
                        <p:par>
                          <p:cTn id="52" fill="hold">
                            <p:stCondLst>
                              <p:cond delay="7200"/>
                            </p:stCondLst>
                            <p:childTnLst>
                              <p:par>
                                <p:cTn id="53" presetID="9" presetClass="entr" presetSubtype="0" fill="hold" nodeType="afterEffect">
                                  <p:stCondLst>
                                    <p:cond delay="100"/>
                                  </p:stCondLst>
                                  <p:childTnLst>
                                    <p:set>
                                      <p:cBhvr>
                                        <p:cTn id="54" dur="1" fill="hold">
                                          <p:stCondLst>
                                            <p:cond delay="0"/>
                                          </p:stCondLst>
                                        </p:cTn>
                                        <p:tgtEl>
                                          <p:spTgt spid="63508"/>
                                        </p:tgtEl>
                                        <p:attrNameLst>
                                          <p:attrName>style.visibility</p:attrName>
                                        </p:attrNameLst>
                                      </p:cBhvr>
                                      <p:to>
                                        <p:strVal val="visible"/>
                                      </p:to>
                                    </p:set>
                                    <p:animEffect transition="in" filter="dissolve">
                                      <p:cBhvr>
                                        <p:cTn id="55" dur="500"/>
                                        <p:tgtEl>
                                          <p:spTgt spid="63508"/>
                                        </p:tgtEl>
                                      </p:cBhvr>
                                    </p:animEffect>
                                  </p:childTnLst>
                                </p:cTn>
                              </p:par>
                            </p:childTnLst>
                          </p:cTn>
                        </p:par>
                        <p:par>
                          <p:cTn id="56" fill="hold">
                            <p:stCondLst>
                              <p:cond delay="7800"/>
                            </p:stCondLst>
                            <p:childTnLst>
                              <p:par>
                                <p:cTn id="57" presetID="9" presetClass="entr" presetSubtype="0" fill="hold" nodeType="afterEffect">
                                  <p:stCondLst>
                                    <p:cond delay="100"/>
                                  </p:stCondLst>
                                  <p:childTnLst>
                                    <p:set>
                                      <p:cBhvr>
                                        <p:cTn id="58" dur="1" fill="hold">
                                          <p:stCondLst>
                                            <p:cond delay="0"/>
                                          </p:stCondLst>
                                        </p:cTn>
                                        <p:tgtEl>
                                          <p:spTgt spid="63507"/>
                                        </p:tgtEl>
                                        <p:attrNameLst>
                                          <p:attrName>style.visibility</p:attrName>
                                        </p:attrNameLst>
                                      </p:cBhvr>
                                      <p:to>
                                        <p:strVal val="visible"/>
                                      </p:to>
                                    </p:set>
                                    <p:animEffect transition="in" filter="dissolve">
                                      <p:cBhvr>
                                        <p:cTn id="59" dur="500"/>
                                        <p:tgtEl>
                                          <p:spTgt spid="63507"/>
                                        </p:tgtEl>
                                      </p:cBhvr>
                                    </p:animEffect>
                                  </p:childTnLst>
                                </p:cTn>
                              </p:par>
                            </p:childTnLst>
                          </p:cTn>
                        </p:par>
                        <p:par>
                          <p:cTn id="60" fill="hold">
                            <p:stCondLst>
                              <p:cond delay="8400"/>
                            </p:stCondLst>
                            <p:childTnLst>
                              <p:par>
                                <p:cTn id="61" presetID="9" presetClass="entr" presetSubtype="0" fill="hold" nodeType="afterEffect">
                                  <p:stCondLst>
                                    <p:cond delay="100"/>
                                  </p:stCondLst>
                                  <p:childTnLst>
                                    <p:set>
                                      <p:cBhvr>
                                        <p:cTn id="62" dur="1" fill="hold">
                                          <p:stCondLst>
                                            <p:cond delay="0"/>
                                          </p:stCondLst>
                                        </p:cTn>
                                        <p:tgtEl>
                                          <p:spTgt spid="63506"/>
                                        </p:tgtEl>
                                        <p:attrNameLst>
                                          <p:attrName>style.visibility</p:attrName>
                                        </p:attrNameLst>
                                      </p:cBhvr>
                                      <p:to>
                                        <p:strVal val="visible"/>
                                      </p:to>
                                    </p:set>
                                    <p:animEffect transition="in" filter="dissolve">
                                      <p:cBhvr>
                                        <p:cTn id="63" dur="500"/>
                                        <p:tgtEl>
                                          <p:spTgt spid="63506"/>
                                        </p:tgtEl>
                                      </p:cBhvr>
                                    </p:animEffect>
                                  </p:childTnLst>
                                </p:cTn>
                              </p:par>
                            </p:childTnLst>
                          </p:cTn>
                        </p:par>
                        <p:par>
                          <p:cTn id="64" fill="hold">
                            <p:stCondLst>
                              <p:cond delay="9000"/>
                            </p:stCondLst>
                            <p:childTnLst>
                              <p:par>
                                <p:cTn id="65" presetID="9" presetClass="entr" presetSubtype="0" fill="hold" nodeType="afterEffect">
                                  <p:stCondLst>
                                    <p:cond delay="100"/>
                                  </p:stCondLst>
                                  <p:childTnLst>
                                    <p:set>
                                      <p:cBhvr>
                                        <p:cTn id="66" dur="1" fill="hold">
                                          <p:stCondLst>
                                            <p:cond delay="0"/>
                                          </p:stCondLst>
                                        </p:cTn>
                                        <p:tgtEl>
                                          <p:spTgt spid="63505"/>
                                        </p:tgtEl>
                                        <p:attrNameLst>
                                          <p:attrName>style.visibility</p:attrName>
                                        </p:attrNameLst>
                                      </p:cBhvr>
                                      <p:to>
                                        <p:strVal val="visible"/>
                                      </p:to>
                                    </p:set>
                                    <p:animEffect transition="in" filter="dissolve">
                                      <p:cBhvr>
                                        <p:cTn id="67" dur="500"/>
                                        <p:tgtEl>
                                          <p:spTgt spid="63505"/>
                                        </p:tgtEl>
                                      </p:cBhvr>
                                    </p:animEffect>
                                  </p:childTnLst>
                                </p:cTn>
                              </p:par>
                            </p:childTnLst>
                          </p:cTn>
                        </p:par>
                        <p:par>
                          <p:cTn id="68" fill="hold">
                            <p:stCondLst>
                              <p:cond delay="9600"/>
                            </p:stCondLst>
                            <p:childTnLst>
                              <p:par>
                                <p:cTn id="69" presetID="9" presetClass="entr" presetSubtype="0" fill="hold" nodeType="afterEffect">
                                  <p:stCondLst>
                                    <p:cond delay="100"/>
                                  </p:stCondLst>
                                  <p:childTnLst>
                                    <p:set>
                                      <p:cBhvr>
                                        <p:cTn id="70" dur="1" fill="hold">
                                          <p:stCondLst>
                                            <p:cond delay="0"/>
                                          </p:stCondLst>
                                        </p:cTn>
                                        <p:tgtEl>
                                          <p:spTgt spid="63504"/>
                                        </p:tgtEl>
                                        <p:attrNameLst>
                                          <p:attrName>style.visibility</p:attrName>
                                        </p:attrNameLst>
                                      </p:cBhvr>
                                      <p:to>
                                        <p:strVal val="visible"/>
                                      </p:to>
                                    </p:set>
                                    <p:animEffect transition="in" filter="dissolve">
                                      <p:cBhvr>
                                        <p:cTn id="71" dur="500"/>
                                        <p:tgtEl>
                                          <p:spTgt spid="63504"/>
                                        </p:tgtEl>
                                      </p:cBhvr>
                                    </p:animEffect>
                                  </p:childTnLst>
                                </p:cTn>
                              </p:par>
                            </p:childTnLst>
                          </p:cTn>
                        </p:par>
                        <p:par>
                          <p:cTn id="72" fill="hold">
                            <p:stCondLst>
                              <p:cond delay="10200"/>
                            </p:stCondLst>
                            <p:childTnLst>
                              <p:par>
                                <p:cTn id="73" presetID="12" presetClass="entr" presetSubtype="4"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 calcmode="lin" valueType="num">
                                      <p:cBhvr additive="base">
                                        <p:cTn id="75" dur="500"/>
                                        <p:tgtEl>
                                          <p:spTgt spid="40"/>
                                        </p:tgtEl>
                                        <p:attrNameLst>
                                          <p:attrName>ppt_y</p:attrName>
                                        </p:attrNameLst>
                                      </p:cBhvr>
                                      <p:tavLst>
                                        <p:tav tm="0">
                                          <p:val>
                                            <p:strVal val="#ppt_y+#ppt_h*1.125000"/>
                                          </p:val>
                                        </p:tav>
                                        <p:tav tm="100000">
                                          <p:val>
                                            <p:strVal val="#ppt_y"/>
                                          </p:val>
                                        </p:tav>
                                      </p:tavLst>
                                    </p:anim>
                                    <p:animEffect transition="in" filter="wipe(up)">
                                      <p:cBhvr>
                                        <p:cTn id="76" dur="500"/>
                                        <p:tgtEl>
                                          <p:spTgt spid="40"/>
                                        </p:tgtEl>
                                      </p:cBhvr>
                                    </p:animEffect>
                                  </p:childTnLst>
                                </p:cTn>
                              </p:par>
                              <p:par>
                                <p:cTn id="77" presetID="12" presetClass="entr" presetSubtype="1"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p:tgtEl>
                                          <p:spTgt spid="41"/>
                                        </p:tgtEl>
                                        <p:attrNameLst>
                                          <p:attrName>ppt_y</p:attrName>
                                        </p:attrNameLst>
                                      </p:cBhvr>
                                      <p:tavLst>
                                        <p:tav tm="0">
                                          <p:val>
                                            <p:strVal val="#ppt_y-#ppt_h*1.125000"/>
                                          </p:val>
                                        </p:tav>
                                        <p:tav tm="100000">
                                          <p:val>
                                            <p:strVal val="#ppt_y"/>
                                          </p:val>
                                        </p:tav>
                                      </p:tavLst>
                                    </p:anim>
                                    <p:animEffect transition="in" filter="wipe(down)">
                                      <p:cBhvr>
                                        <p:cTn id="80" dur="500"/>
                                        <p:tgtEl>
                                          <p:spTgt spid="41"/>
                                        </p:tgtEl>
                                      </p:cBhvr>
                                    </p:animEffect>
                                  </p:childTnLst>
                                </p:cTn>
                              </p:par>
                            </p:childTnLst>
                          </p:cTn>
                        </p:par>
                        <p:par>
                          <p:cTn id="81" fill="hold">
                            <p:stCondLst>
                              <p:cond delay="10700"/>
                            </p:stCondLst>
                            <p:childTnLst>
                              <p:par>
                                <p:cTn id="82" presetID="12" presetClass="entr" presetSubtype="4"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 calcmode="lin" valueType="num">
                                      <p:cBhvr additive="base">
                                        <p:cTn id="84" dur="500"/>
                                        <p:tgtEl>
                                          <p:spTgt spid="42"/>
                                        </p:tgtEl>
                                        <p:attrNameLst>
                                          <p:attrName>ppt_y</p:attrName>
                                        </p:attrNameLst>
                                      </p:cBhvr>
                                      <p:tavLst>
                                        <p:tav tm="0">
                                          <p:val>
                                            <p:strVal val="#ppt_y+#ppt_h*1.125000"/>
                                          </p:val>
                                        </p:tav>
                                        <p:tav tm="100000">
                                          <p:val>
                                            <p:strVal val="#ppt_y"/>
                                          </p:val>
                                        </p:tav>
                                      </p:tavLst>
                                    </p:anim>
                                    <p:animEffect transition="in" filter="wipe(up)">
                                      <p:cBhvr>
                                        <p:cTn id="85" dur="500"/>
                                        <p:tgtEl>
                                          <p:spTgt spid="42"/>
                                        </p:tgtEl>
                                      </p:cBhvr>
                                    </p:animEffect>
                                  </p:childTnLst>
                                </p:cTn>
                              </p:par>
                              <p:par>
                                <p:cTn id="86" presetID="12" presetClass="entr" presetSubtype="1"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p:tgtEl>
                                          <p:spTgt spid="43"/>
                                        </p:tgtEl>
                                        <p:attrNameLst>
                                          <p:attrName>ppt_y</p:attrName>
                                        </p:attrNameLst>
                                      </p:cBhvr>
                                      <p:tavLst>
                                        <p:tav tm="0">
                                          <p:val>
                                            <p:strVal val="#ppt_y-#ppt_h*1.125000"/>
                                          </p:val>
                                        </p:tav>
                                        <p:tav tm="100000">
                                          <p:val>
                                            <p:strVal val="#ppt_y"/>
                                          </p:val>
                                        </p:tav>
                                      </p:tavLst>
                                    </p:anim>
                                    <p:animEffect transition="in" filter="wipe(down)">
                                      <p:cBhvr>
                                        <p:cTn id="89" dur="500"/>
                                        <p:tgtEl>
                                          <p:spTgt spid="43"/>
                                        </p:tgtEl>
                                      </p:cBhvr>
                                    </p:animEffect>
                                  </p:childTnLst>
                                </p:cTn>
                              </p:par>
                            </p:childTnLst>
                          </p:cTn>
                        </p:par>
                        <p:par>
                          <p:cTn id="90" fill="hold">
                            <p:stCondLst>
                              <p:cond delay="11200"/>
                            </p:stCondLst>
                            <p:childTnLst>
                              <p:par>
                                <p:cTn id="91" presetID="12" presetClass="entr" presetSubtype="4"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p:tgtEl>
                                          <p:spTgt spid="44"/>
                                        </p:tgtEl>
                                        <p:attrNameLst>
                                          <p:attrName>ppt_y</p:attrName>
                                        </p:attrNameLst>
                                      </p:cBhvr>
                                      <p:tavLst>
                                        <p:tav tm="0">
                                          <p:val>
                                            <p:strVal val="#ppt_y+#ppt_h*1.125000"/>
                                          </p:val>
                                        </p:tav>
                                        <p:tav tm="100000">
                                          <p:val>
                                            <p:strVal val="#ppt_y"/>
                                          </p:val>
                                        </p:tav>
                                      </p:tavLst>
                                    </p:anim>
                                    <p:animEffect transition="in" filter="wipe(up)">
                                      <p:cBhvr>
                                        <p:cTn id="94" dur="500"/>
                                        <p:tgtEl>
                                          <p:spTgt spid="44"/>
                                        </p:tgtEl>
                                      </p:cBhvr>
                                    </p:animEffect>
                                  </p:childTnLst>
                                </p:cTn>
                              </p:par>
                              <p:par>
                                <p:cTn id="95" presetID="12" presetClass="entr" presetSubtype="1"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p:tgtEl>
                                          <p:spTgt spid="45"/>
                                        </p:tgtEl>
                                        <p:attrNameLst>
                                          <p:attrName>ppt_y</p:attrName>
                                        </p:attrNameLst>
                                      </p:cBhvr>
                                      <p:tavLst>
                                        <p:tav tm="0">
                                          <p:val>
                                            <p:strVal val="#ppt_y-#ppt_h*1.125000"/>
                                          </p:val>
                                        </p:tav>
                                        <p:tav tm="100000">
                                          <p:val>
                                            <p:strVal val="#ppt_y"/>
                                          </p:val>
                                        </p:tav>
                                      </p:tavLst>
                                    </p:anim>
                                    <p:animEffect transition="in" filter="wipe(down)">
                                      <p:cBhvr>
                                        <p:cTn id="98" dur="500"/>
                                        <p:tgtEl>
                                          <p:spTgt spid="45"/>
                                        </p:tgtEl>
                                      </p:cBhvr>
                                    </p:animEffect>
                                  </p:childTnLst>
                                </p:cTn>
                              </p:par>
                            </p:childTnLst>
                          </p:cTn>
                        </p:par>
                        <p:par>
                          <p:cTn id="99" fill="hold">
                            <p:stCondLst>
                              <p:cond delay="11700"/>
                            </p:stCondLst>
                            <p:childTnLst>
                              <p:par>
                                <p:cTn id="100" presetID="12" presetClass="entr" presetSubtype="4" fill="hold" grpId="0" nodeType="after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additive="base">
                                        <p:cTn id="102" dur="500"/>
                                        <p:tgtEl>
                                          <p:spTgt spid="46"/>
                                        </p:tgtEl>
                                        <p:attrNameLst>
                                          <p:attrName>ppt_y</p:attrName>
                                        </p:attrNameLst>
                                      </p:cBhvr>
                                      <p:tavLst>
                                        <p:tav tm="0">
                                          <p:val>
                                            <p:strVal val="#ppt_y+#ppt_h*1.125000"/>
                                          </p:val>
                                        </p:tav>
                                        <p:tav tm="100000">
                                          <p:val>
                                            <p:strVal val="#ppt_y"/>
                                          </p:val>
                                        </p:tav>
                                      </p:tavLst>
                                    </p:anim>
                                    <p:animEffect transition="in" filter="wipe(up)">
                                      <p:cBhvr>
                                        <p:cTn id="103" dur="500"/>
                                        <p:tgtEl>
                                          <p:spTgt spid="46"/>
                                        </p:tgtEl>
                                      </p:cBhvr>
                                    </p:animEffect>
                                  </p:childTnLst>
                                </p:cTn>
                              </p:par>
                              <p:par>
                                <p:cTn id="104" presetID="12" presetClass="entr" presetSubtype="1"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 calcmode="lin" valueType="num">
                                      <p:cBhvr additive="base">
                                        <p:cTn id="106" dur="500"/>
                                        <p:tgtEl>
                                          <p:spTgt spid="47"/>
                                        </p:tgtEl>
                                        <p:attrNameLst>
                                          <p:attrName>ppt_y</p:attrName>
                                        </p:attrNameLst>
                                      </p:cBhvr>
                                      <p:tavLst>
                                        <p:tav tm="0">
                                          <p:val>
                                            <p:strVal val="#ppt_y-#ppt_h*1.125000"/>
                                          </p:val>
                                        </p:tav>
                                        <p:tav tm="100000">
                                          <p:val>
                                            <p:strVal val="#ppt_y"/>
                                          </p:val>
                                        </p:tav>
                                      </p:tavLst>
                                    </p:anim>
                                    <p:animEffect transition="in" filter="wipe(down)">
                                      <p:cBhvr>
                                        <p:cTn id="107" dur="500"/>
                                        <p:tgtEl>
                                          <p:spTgt spid="47"/>
                                        </p:tgtEl>
                                      </p:cBhvr>
                                    </p:animEffect>
                                  </p:childTnLst>
                                </p:cTn>
                              </p:par>
                            </p:childTnLst>
                          </p:cTn>
                        </p:par>
                        <p:par>
                          <p:cTn id="108" fill="hold">
                            <p:stCondLst>
                              <p:cond delay="12200"/>
                            </p:stCondLst>
                            <p:childTnLst>
                              <p:par>
                                <p:cTn id="109" presetID="12" presetClass="entr" presetSubtype="4"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p:tgtEl>
                                          <p:spTgt spid="48"/>
                                        </p:tgtEl>
                                        <p:attrNameLst>
                                          <p:attrName>ppt_y</p:attrName>
                                        </p:attrNameLst>
                                      </p:cBhvr>
                                      <p:tavLst>
                                        <p:tav tm="0">
                                          <p:val>
                                            <p:strVal val="#ppt_y+#ppt_h*1.125000"/>
                                          </p:val>
                                        </p:tav>
                                        <p:tav tm="100000">
                                          <p:val>
                                            <p:strVal val="#ppt_y"/>
                                          </p:val>
                                        </p:tav>
                                      </p:tavLst>
                                    </p:anim>
                                    <p:animEffect transition="in" filter="wipe(up)">
                                      <p:cBhvr>
                                        <p:cTn id="112" dur="500"/>
                                        <p:tgtEl>
                                          <p:spTgt spid="48"/>
                                        </p:tgtEl>
                                      </p:cBhvr>
                                    </p:animEffect>
                                  </p:childTnLst>
                                </p:cTn>
                              </p:par>
                              <p:par>
                                <p:cTn id="113" presetID="12" presetClass="entr" presetSubtype="1"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p:tgtEl>
                                          <p:spTgt spid="49"/>
                                        </p:tgtEl>
                                        <p:attrNameLst>
                                          <p:attrName>ppt_y</p:attrName>
                                        </p:attrNameLst>
                                      </p:cBhvr>
                                      <p:tavLst>
                                        <p:tav tm="0">
                                          <p:val>
                                            <p:strVal val="#ppt_y-#ppt_h*1.125000"/>
                                          </p:val>
                                        </p:tav>
                                        <p:tav tm="100000">
                                          <p:val>
                                            <p:strVal val="#ppt_y"/>
                                          </p:val>
                                        </p:tav>
                                      </p:tavLst>
                                    </p:anim>
                                    <p:animEffect transition="in" filter="wipe(down)">
                                      <p:cBhvr>
                                        <p:cTn id="116" dur="500"/>
                                        <p:tgtEl>
                                          <p:spTgt spid="49"/>
                                        </p:tgtEl>
                                      </p:cBhvr>
                                    </p:animEffect>
                                  </p:childTnLst>
                                </p:cTn>
                              </p:par>
                            </p:childTnLst>
                          </p:cTn>
                        </p:par>
                        <p:par>
                          <p:cTn id="117" fill="hold">
                            <p:stCondLst>
                              <p:cond delay="12700"/>
                            </p:stCondLst>
                            <p:childTnLst>
                              <p:par>
                                <p:cTn id="118" presetID="12" presetClass="entr" presetSubtype="4" fill="hold" grpId="0" nodeType="afterEffect">
                                  <p:stCondLst>
                                    <p:cond delay="0"/>
                                  </p:stCondLst>
                                  <p:childTnLst>
                                    <p:set>
                                      <p:cBhvr>
                                        <p:cTn id="119" dur="1" fill="hold">
                                          <p:stCondLst>
                                            <p:cond delay="0"/>
                                          </p:stCondLst>
                                        </p:cTn>
                                        <p:tgtEl>
                                          <p:spTgt spid="50"/>
                                        </p:tgtEl>
                                        <p:attrNameLst>
                                          <p:attrName>style.visibility</p:attrName>
                                        </p:attrNameLst>
                                      </p:cBhvr>
                                      <p:to>
                                        <p:strVal val="visible"/>
                                      </p:to>
                                    </p:set>
                                    <p:anim calcmode="lin" valueType="num">
                                      <p:cBhvr additive="base">
                                        <p:cTn id="120" dur="500"/>
                                        <p:tgtEl>
                                          <p:spTgt spid="50"/>
                                        </p:tgtEl>
                                        <p:attrNameLst>
                                          <p:attrName>ppt_y</p:attrName>
                                        </p:attrNameLst>
                                      </p:cBhvr>
                                      <p:tavLst>
                                        <p:tav tm="0">
                                          <p:val>
                                            <p:strVal val="#ppt_y+#ppt_h*1.125000"/>
                                          </p:val>
                                        </p:tav>
                                        <p:tav tm="100000">
                                          <p:val>
                                            <p:strVal val="#ppt_y"/>
                                          </p:val>
                                        </p:tav>
                                      </p:tavLst>
                                    </p:anim>
                                    <p:animEffect transition="in" filter="wipe(up)">
                                      <p:cBhvr>
                                        <p:cTn id="121" dur="500"/>
                                        <p:tgtEl>
                                          <p:spTgt spid="50"/>
                                        </p:tgtEl>
                                      </p:cBhvr>
                                    </p:animEffect>
                                  </p:childTnLst>
                                </p:cTn>
                              </p:par>
                              <p:par>
                                <p:cTn id="122" presetID="12" presetClass="entr" presetSubtype="1"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 calcmode="lin" valueType="num">
                                      <p:cBhvr additive="base">
                                        <p:cTn id="124" dur="500"/>
                                        <p:tgtEl>
                                          <p:spTgt spid="51"/>
                                        </p:tgtEl>
                                        <p:attrNameLst>
                                          <p:attrName>ppt_y</p:attrName>
                                        </p:attrNameLst>
                                      </p:cBhvr>
                                      <p:tavLst>
                                        <p:tav tm="0">
                                          <p:val>
                                            <p:strVal val="#ppt_y-#ppt_h*1.125000"/>
                                          </p:val>
                                        </p:tav>
                                        <p:tav tm="100000">
                                          <p:val>
                                            <p:strVal val="#ppt_y"/>
                                          </p:val>
                                        </p:tav>
                                      </p:tavLst>
                                    </p:anim>
                                    <p:animEffect transition="in" filter="wipe(down)">
                                      <p:cBhvr>
                                        <p:cTn id="1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autoUpdateAnimBg="0"/>
      <p:bldP spid="63496" grpId="0" animBg="1" autoUpdateAnimBg="0"/>
      <p:bldP spid="63500" grpId="0" animBg="1"/>
      <p:bldP spid="40" grpId="0"/>
      <p:bldP spid="41" grpId="0"/>
      <p:bldP spid="42" grpId="0"/>
      <p:bldP spid="43" grpId="0"/>
      <p:bldP spid="44" grpId="0"/>
      <p:bldP spid="45" grpId="0"/>
      <p:bldP spid="46" grpId="0"/>
      <p:bldP spid="47" grpId="0"/>
      <p:bldP spid="48" grpId="0"/>
      <p:bldP spid="49" grpId="0"/>
      <p:bldP spid="50"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92"/>
          <p:cNvSpPr>
            <a:spLocks noEditPoints="1"/>
          </p:cNvSpPr>
          <p:nvPr/>
        </p:nvSpPr>
        <p:spPr bwMode="auto">
          <a:xfrm>
            <a:off x="900549" y="2061794"/>
            <a:ext cx="864169" cy="2042581"/>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chemeClr val="accent1"/>
          </a:solidFill>
          <a:ln>
            <a:noFill/>
          </a:ln>
          <a:effectLst/>
        </p:spPr>
        <p:txBody>
          <a:bodyPr lIns="91407" tIns="45703" rIns="91407" bIns="45703"/>
          <a:lstStyle/>
          <a:p>
            <a:pPr>
              <a:defRPr/>
            </a:pPr>
            <a:endParaRPr lang="id-ID" dirty="0">
              <a:solidFill>
                <a:schemeClr val="bg1">
                  <a:lumMod val="75000"/>
                </a:schemeClr>
              </a:solidFill>
            </a:endParaRPr>
          </a:p>
        </p:txBody>
      </p:sp>
      <p:sp>
        <p:nvSpPr>
          <p:cNvPr id="31" name="Oval 12"/>
          <p:cNvSpPr/>
          <p:nvPr/>
        </p:nvSpPr>
        <p:spPr>
          <a:xfrm>
            <a:off x="1682585" y="2282003"/>
            <a:ext cx="164263" cy="16426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2" name="Oval 13"/>
          <p:cNvSpPr/>
          <p:nvPr/>
        </p:nvSpPr>
        <p:spPr>
          <a:xfrm>
            <a:off x="2737204" y="1645183"/>
            <a:ext cx="163074" cy="16426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3" name="Oval 14"/>
          <p:cNvSpPr/>
          <p:nvPr/>
        </p:nvSpPr>
        <p:spPr>
          <a:xfrm>
            <a:off x="3726357" y="2037986"/>
            <a:ext cx="163073" cy="163074"/>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4" name="Oval 15"/>
          <p:cNvSpPr/>
          <p:nvPr/>
        </p:nvSpPr>
        <p:spPr>
          <a:xfrm>
            <a:off x="4820255" y="1266662"/>
            <a:ext cx="163074" cy="163074"/>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5" name="Oval 16"/>
          <p:cNvSpPr/>
          <p:nvPr/>
        </p:nvSpPr>
        <p:spPr>
          <a:xfrm>
            <a:off x="5798694" y="1311894"/>
            <a:ext cx="163074" cy="163074"/>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6" name="Oval 17"/>
          <p:cNvSpPr/>
          <p:nvPr/>
        </p:nvSpPr>
        <p:spPr>
          <a:xfrm>
            <a:off x="6737854" y="1955856"/>
            <a:ext cx="163073" cy="163073"/>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sp>
        <p:nvSpPr>
          <p:cNvPr id="37" name="Oval 18"/>
          <p:cNvSpPr/>
          <p:nvPr/>
        </p:nvSpPr>
        <p:spPr>
          <a:xfrm>
            <a:off x="8170994" y="1102401"/>
            <a:ext cx="163073" cy="164263"/>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sz="1000" dirty="0">
              <a:solidFill>
                <a:schemeClr val="bg1">
                  <a:lumMod val="75000"/>
                </a:schemeClr>
              </a:solidFill>
            </a:endParaRPr>
          </a:p>
        </p:txBody>
      </p:sp>
      <p:cxnSp>
        <p:nvCxnSpPr>
          <p:cNvPr id="38" name="Straight Connector 20"/>
          <p:cNvCxnSpPr>
            <a:stCxn id="31" idx="7"/>
            <a:endCxn id="32" idx="3"/>
          </p:cNvCxnSpPr>
          <p:nvPr/>
        </p:nvCxnSpPr>
        <p:spPr>
          <a:xfrm flipV="1">
            <a:off x="1823043" y="1785640"/>
            <a:ext cx="937968" cy="52016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23"/>
          <p:cNvCxnSpPr>
            <a:stCxn id="32" idx="5"/>
            <a:endCxn id="33" idx="2"/>
          </p:cNvCxnSpPr>
          <p:nvPr/>
        </p:nvCxnSpPr>
        <p:spPr>
          <a:xfrm>
            <a:off x="2876472" y="1785640"/>
            <a:ext cx="849885" cy="333288"/>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25"/>
          <p:cNvCxnSpPr>
            <a:stCxn id="33" idx="7"/>
            <a:endCxn id="34" idx="3"/>
          </p:cNvCxnSpPr>
          <p:nvPr/>
        </p:nvCxnSpPr>
        <p:spPr>
          <a:xfrm flipV="1">
            <a:off x="3865624" y="1405931"/>
            <a:ext cx="978439" cy="655863"/>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27"/>
          <p:cNvCxnSpPr>
            <a:stCxn id="34" idx="6"/>
            <a:endCxn id="35" idx="2"/>
          </p:cNvCxnSpPr>
          <p:nvPr/>
        </p:nvCxnSpPr>
        <p:spPr>
          <a:xfrm>
            <a:off x="4983330" y="1347604"/>
            <a:ext cx="815365" cy="45232"/>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29"/>
          <p:cNvCxnSpPr>
            <a:stCxn id="35" idx="5"/>
            <a:endCxn id="36" idx="1"/>
          </p:cNvCxnSpPr>
          <p:nvPr/>
        </p:nvCxnSpPr>
        <p:spPr>
          <a:xfrm>
            <a:off x="5937961" y="1451162"/>
            <a:ext cx="823698" cy="52850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31"/>
          <p:cNvCxnSpPr>
            <a:stCxn id="36" idx="6"/>
            <a:endCxn id="37" idx="3"/>
          </p:cNvCxnSpPr>
          <p:nvPr/>
        </p:nvCxnSpPr>
        <p:spPr>
          <a:xfrm flipV="1">
            <a:off x="6900927" y="1242857"/>
            <a:ext cx="1293873" cy="795130"/>
          </a:xfrm>
          <a:prstGeom prst="line">
            <a:avLst/>
          </a:prstGeom>
          <a:ln w="3175">
            <a:solidFill>
              <a:srgbClr val="7F8C8D"/>
            </a:solidFill>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91279" y="141426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789714" y="2545061"/>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3441872" y="2321283"/>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565528"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565394" y="1005985"/>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425991" y="2204632"/>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7272304" y="1090497"/>
            <a:ext cx="594968" cy="215395"/>
          </a:xfrm>
          <a:prstGeom prst="rect">
            <a:avLst/>
          </a:prstGeom>
          <a:noFill/>
        </p:spPr>
        <p:txBody>
          <a:bodyPr wrap="none" lIns="91431" tIns="45715" rIns="91431" bIns="45715">
            <a:spAutoFit/>
          </a:bodyPr>
          <a:lstStyle/>
          <a:p>
            <a:r>
              <a:rPr lang="zh-CN" altLang="en-US" sz="800" b="1" dirty="0">
                <a:solidFill>
                  <a:schemeClr val="bg1">
                    <a:lumMod val="75000"/>
                  </a:schemeClr>
                </a:solidFill>
                <a:latin typeface="微软雅黑" panose="020B0503020204020204" pitchFamily="34" charset="-122"/>
                <a:ea typeface="微软雅黑" panose="020B0503020204020204" pitchFamily="34" charset="-122"/>
              </a:rPr>
              <a:t>输入标题</a:t>
            </a:r>
            <a:endParaRPr lang="id-ID" altLang="zh-CN" sz="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2618174" y="1946333"/>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广东地区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4" name="TextBox 53"/>
          <p:cNvSpPr txBox="1"/>
          <p:nvPr/>
        </p:nvSpPr>
        <p:spPr>
          <a:xfrm>
            <a:off x="3492163" y="1693986"/>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广西地区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5" name="TextBox 54"/>
          <p:cNvSpPr txBox="1"/>
          <p:nvPr/>
        </p:nvSpPr>
        <p:spPr>
          <a:xfrm>
            <a:off x="4625993" y="155353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6" name="TextBox 55"/>
          <p:cNvSpPr txBox="1"/>
          <p:nvPr/>
        </p:nvSpPr>
        <p:spPr>
          <a:xfrm>
            <a:off x="5543856" y="159162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北京地区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7" name="TextBox 56"/>
          <p:cNvSpPr txBox="1"/>
          <p:nvPr/>
        </p:nvSpPr>
        <p:spPr>
          <a:xfrm>
            <a:off x="6569702" y="1602332"/>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河北地区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8" name="TextBox 57"/>
          <p:cNvSpPr txBox="1"/>
          <p:nvPr/>
        </p:nvSpPr>
        <p:spPr>
          <a:xfrm>
            <a:off x="8051962" y="1404740"/>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江苏地区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9" name="TextBox 58"/>
          <p:cNvSpPr txBox="1"/>
          <p:nvPr/>
        </p:nvSpPr>
        <p:spPr>
          <a:xfrm>
            <a:off x="1563555" y="1922528"/>
            <a:ext cx="594968" cy="215395"/>
          </a:xfrm>
          <a:prstGeom prst="rect">
            <a:avLst/>
          </a:prstGeom>
          <a:noFill/>
        </p:spPr>
        <p:txBody>
          <a:bodyPr wrap="none" lIns="91431" tIns="45715" rIns="91431" bIns="45715">
            <a:spAutoFit/>
          </a:bodyPr>
          <a:lstStyle/>
          <a:p>
            <a:pPr>
              <a:defRPr/>
            </a:pPr>
            <a:r>
              <a:rPr lang="zh-CN" alt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rPr>
              <a:t>湖北地区</a:t>
            </a:r>
            <a:endParaRPr lang="en-US" sz="800" b="1" dirty="0">
              <a:solidFill>
                <a:schemeClr val="bg1">
                  <a:lumMod val="7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0" name="TextBox 59"/>
          <p:cNvSpPr txBox="1"/>
          <p:nvPr/>
        </p:nvSpPr>
        <p:spPr>
          <a:xfrm>
            <a:off x="4132253" y="3258061"/>
            <a:ext cx="4270850" cy="769223"/>
          </a:xfrm>
          <a:prstGeom prst="rect">
            <a:avLst/>
          </a:prstGeom>
          <a:noFill/>
        </p:spPr>
        <p:txBody>
          <a:bodyPr lIns="91431" tIns="45715" rIns="91431" bIns="45715">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sz="1200" b="1" dirty="0">
                <a:solidFill>
                  <a:schemeClr val="bg1">
                    <a:lumMod val="75000"/>
                  </a:schemeClr>
                </a:solidFill>
                <a:latin typeface="微软雅黑" panose="020B0503020204020204" pitchFamily="34" charset="-122"/>
                <a:ea typeface="微软雅黑" panose="020B0503020204020204" pitchFamily="34" charset="-122"/>
              </a:rPr>
              <a:t>市场占有率</a:t>
            </a:r>
            <a:endParaRPr lang="id-ID" altLang="zh-CN" sz="1200" b="1" dirty="0">
              <a:solidFill>
                <a:schemeClr val="bg1">
                  <a:lumMod val="75000"/>
                </a:schemeClr>
              </a:solidFill>
              <a:latin typeface="微软雅黑" panose="020B0503020204020204" pitchFamily="34" charset="-122"/>
              <a:ea typeface="微软雅黑" panose="020B0503020204020204" pitchFamily="34" charset="-122"/>
            </a:endParaRPr>
          </a:p>
          <a:p>
            <a:pPr eaLnBrk="1" hangingPunct="1"/>
            <a:endParaRPr lang="en-US" altLang="zh-CN" sz="800" dirty="0">
              <a:solidFill>
                <a:schemeClr val="bg1">
                  <a:lumMod val="75000"/>
                </a:schemeClr>
              </a:solidFill>
              <a:latin typeface="Open Sans" panose="020B0606030504020204" pitchFamily="34" charset="0"/>
            </a:endParaRPr>
          </a:p>
          <a:p>
            <a:pPr algn="just"/>
            <a:r>
              <a:rPr lang="zh-CN" altLang="en-US" sz="800" dirty="0">
                <a:solidFill>
                  <a:schemeClr val="bg1">
                    <a:lumMod val="75000"/>
                  </a:schemeClr>
                </a:solidFill>
                <a:latin typeface="Impact MT Std" pitchFamily="34" charset="0"/>
                <a:ea typeface="微软雅黑" panose="020B0503020204020204" pitchFamily="34" charset="-122"/>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endParaRPr lang="zh-CN" altLang="en-US" sz="800" dirty="0">
              <a:solidFill>
                <a:schemeClr val="bg1">
                  <a:lumMod val="75000"/>
                </a:schemeClr>
              </a:solidFill>
              <a:latin typeface="Impact MT Std" pitchFamily="34" charset="0"/>
              <a:ea typeface="微软雅黑" panose="020B0503020204020204" pitchFamily="34" charset="-122"/>
            </a:endParaRPr>
          </a:p>
        </p:txBody>
      </p:sp>
      <p:sp>
        <p:nvSpPr>
          <p:cNvPr id="61" name="Oval 47"/>
          <p:cNvSpPr/>
          <p:nvPr/>
        </p:nvSpPr>
        <p:spPr>
          <a:xfrm>
            <a:off x="2819336" y="3146171"/>
            <a:ext cx="1055809" cy="1055809"/>
          </a:xfrm>
          <a:prstGeom prst="ellipse">
            <a:avLst/>
          </a:prstGeom>
          <a:noFill/>
          <a:ln w="1016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r>
              <a:rPr lang="en-US" sz="20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85%</a:t>
            </a:r>
            <a:endParaRPr lang="en-US" sz="2000" b="1"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zh-CN" altLang="en-US" sz="900" b="1" dirty="0">
                <a:solidFill>
                  <a:schemeClr val="bg1">
                    <a:lumMod val="75000"/>
                  </a:schemeClr>
                </a:solidFill>
                <a:latin typeface="微软雅黑" panose="020B0503020204020204" pitchFamily="34" charset="-122"/>
                <a:ea typeface="微软雅黑" panose="020B0503020204020204" pitchFamily="34" charset="-122"/>
              </a:rPr>
              <a:t> 输入标题</a:t>
            </a:r>
            <a:endParaRPr lang="id-ID" altLang="zh-CN" sz="9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2" name="Arc 48"/>
          <p:cNvSpPr/>
          <p:nvPr/>
        </p:nvSpPr>
        <p:spPr>
          <a:xfrm>
            <a:off x="2819336" y="3146171"/>
            <a:ext cx="1055809" cy="1055809"/>
          </a:xfrm>
          <a:prstGeom prst="arc">
            <a:avLst>
              <a:gd name="adj1" fmla="val 16200000"/>
              <a:gd name="adj2" fmla="val 11287514"/>
            </a:avLst>
          </a:prstGeom>
          <a:ln w="101600" cap="rnd">
            <a:solidFill>
              <a:schemeClr val="accent1"/>
            </a:solidFill>
          </a:ln>
        </p:spPr>
        <p:style>
          <a:lnRef idx="1">
            <a:schemeClr val="accent1"/>
          </a:lnRef>
          <a:fillRef idx="0">
            <a:schemeClr val="accent1"/>
          </a:fillRef>
          <a:effectRef idx="0">
            <a:schemeClr val="accent1"/>
          </a:effectRef>
          <a:fontRef idx="minor">
            <a:schemeClr val="tx1"/>
          </a:fontRef>
        </p:style>
        <p:txBody>
          <a:bodyPr lIns="91431" tIns="45715" rIns="91431" bIns="45715" anchor="ctr"/>
          <a:lstStyle/>
          <a:p>
            <a:pPr algn="ctr">
              <a:defRPr/>
            </a:pPr>
            <a:endParaRPr lang="en-US" sz="1000" dirty="0">
              <a:solidFill>
                <a:schemeClr val="bg1">
                  <a:lumMod val="75000"/>
                </a:schemeClr>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50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5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53" presetClass="entr" presetSubtype="16" fill="hold" grpId="0" nodeType="withEffect">
                                  <p:stCondLst>
                                    <p:cond delay="50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fltVal val="0"/>
                                          </p:val>
                                        </p:tav>
                                        <p:tav tm="100000">
                                          <p:val>
                                            <p:strVal val="#ppt_w"/>
                                          </p:val>
                                        </p:tav>
                                      </p:tavLst>
                                    </p:anim>
                                    <p:anim calcmode="lin" valueType="num">
                                      <p:cBhvr>
                                        <p:cTn id="42" dur="500" fill="hold"/>
                                        <p:tgtEl>
                                          <p:spTgt spid="37"/>
                                        </p:tgtEl>
                                        <p:attrNameLst>
                                          <p:attrName>ppt_h</p:attrName>
                                        </p:attrNameLst>
                                      </p:cBhvr>
                                      <p:tavLst>
                                        <p:tav tm="0">
                                          <p:val>
                                            <p:fltVal val="0"/>
                                          </p:val>
                                        </p:tav>
                                        <p:tav tm="100000">
                                          <p:val>
                                            <p:strVal val="#ppt_h"/>
                                          </p:val>
                                        </p:tav>
                                      </p:tavLst>
                                    </p:anim>
                                    <p:animEffect transition="in" filter="fade">
                                      <p:cBhvr>
                                        <p:cTn id="43" dur="500"/>
                                        <p:tgtEl>
                                          <p:spTgt spid="37"/>
                                        </p:tgtEl>
                                      </p:cBhvr>
                                    </p:animEffect>
                                  </p:childTnLst>
                                </p:cTn>
                              </p:par>
                              <p:par>
                                <p:cTn id="44" presetID="22" presetClass="entr" presetSubtype="4" fill="hold" nodeType="withEffect">
                                  <p:stCondLst>
                                    <p:cond delay="100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par>
                                <p:cTn id="47" presetID="22" presetClass="entr" presetSubtype="4" fill="hold" nodeType="withEffect">
                                  <p:stCondLst>
                                    <p:cond delay="100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22" presetClass="entr" presetSubtype="4" fill="hold" nodeType="withEffect">
                                  <p:stCondLst>
                                    <p:cond delay="100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par>
                                <p:cTn id="53" presetID="22" presetClass="entr" presetSubtype="4" fill="hold" nodeType="withEffect">
                                  <p:stCondLst>
                                    <p:cond delay="100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par>
                                <p:cTn id="56" presetID="22" presetClass="entr" presetSubtype="4" fill="hold" nodeType="with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down)">
                                      <p:cBhvr>
                                        <p:cTn id="58" dur="500"/>
                                        <p:tgtEl>
                                          <p:spTgt spid="44"/>
                                        </p:tgtEl>
                                      </p:cBhvr>
                                    </p:animEffect>
                                  </p:childTnLst>
                                </p:cTn>
                              </p:par>
                              <p:par>
                                <p:cTn id="59" presetID="22" presetClass="entr" presetSubtype="4" fill="hold" nodeType="withEffect">
                                  <p:stCondLst>
                                    <p:cond delay="100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53" presetClass="entr" presetSubtype="16" fill="hold" grpId="0" nodeType="withEffect">
                                  <p:stCondLst>
                                    <p:cond delay="150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par>
                                <p:cTn id="67" presetID="53" presetClass="entr" presetSubtype="16" fill="hold" grpId="0" nodeType="withEffect">
                                  <p:stCondLst>
                                    <p:cond delay="1500"/>
                                  </p:stCondLst>
                                  <p:childTnLst>
                                    <p:set>
                                      <p:cBhvr>
                                        <p:cTn id="68" dur="1" fill="hold">
                                          <p:stCondLst>
                                            <p:cond delay="0"/>
                                          </p:stCondLst>
                                        </p:cTn>
                                        <p:tgtEl>
                                          <p:spTgt spid="53"/>
                                        </p:tgtEl>
                                        <p:attrNameLst>
                                          <p:attrName>style.visibility</p:attrName>
                                        </p:attrNameLst>
                                      </p:cBhvr>
                                      <p:to>
                                        <p:strVal val="visible"/>
                                      </p:to>
                                    </p:set>
                                    <p:anim calcmode="lin" valueType="num">
                                      <p:cBhvr>
                                        <p:cTn id="69" dur="500" fill="hold"/>
                                        <p:tgtEl>
                                          <p:spTgt spid="53"/>
                                        </p:tgtEl>
                                        <p:attrNameLst>
                                          <p:attrName>ppt_w</p:attrName>
                                        </p:attrNameLst>
                                      </p:cBhvr>
                                      <p:tavLst>
                                        <p:tav tm="0">
                                          <p:val>
                                            <p:fltVal val="0"/>
                                          </p:val>
                                        </p:tav>
                                        <p:tav tm="100000">
                                          <p:val>
                                            <p:strVal val="#ppt_w"/>
                                          </p:val>
                                        </p:tav>
                                      </p:tavLst>
                                    </p:anim>
                                    <p:anim calcmode="lin" valueType="num">
                                      <p:cBhvr>
                                        <p:cTn id="70" dur="500" fill="hold"/>
                                        <p:tgtEl>
                                          <p:spTgt spid="53"/>
                                        </p:tgtEl>
                                        <p:attrNameLst>
                                          <p:attrName>ppt_h</p:attrName>
                                        </p:attrNameLst>
                                      </p:cBhvr>
                                      <p:tavLst>
                                        <p:tav tm="0">
                                          <p:val>
                                            <p:fltVal val="0"/>
                                          </p:val>
                                        </p:tav>
                                        <p:tav tm="100000">
                                          <p:val>
                                            <p:strVal val="#ppt_h"/>
                                          </p:val>
                                        </p:tav>
                                      </p:tavLst>
                                    </p:anim>
                                    <p:animEffect transition="in" filter="fade">
                                      <p:cBhvr>
                                        <p:cTn id="71" dur="500"/>
                                        <p:tgtEl>
                                          <p:spTgt spid="53"/>
                                        </p:tgtEl>
                                      </p:cBhvr>
                                    </p:animEffect>
                                  </p:childTnLst>
                                </p:cTn>
                              </p:par>
                              <p:par>
                                <p:cTn id="72" presetID="53" presetClass="entr" presetSubtype="16" fill="hold" grpId="0" nodeType="withEffect">
                                  <p:stCondLst>
                                    <p:cond delay="1500"/>
                                  </p:stCondLst>
                                  <p:childTnLst>
                                    <p:set>
                                      <p:cBhvr>
                                        <p:cTn id="73" dur="1" fill="hold">
                                          <p:stCondLst>
                                            <p:cond delay="0"/>
                                          </p:stCondLst>
                                        </p:cTn>
                                        <p:tgtEl>
                                          <p:spTgt spid="54"/>
                                        </p:tgtEl>
                                        <p:attrNameLst>
                                          <p:attrName>style.visibility</p:attrName>
                                        </p:attrNameLst>
                                      </p:cBhvr>
                                      <p:to>
                                        <p:strVal val="visible"/>
                                      </p:to>
                                    </p:set>
                                    <p:anim calcmode="lin" valueType="num">
                                      <p:cBhvr>
                                        <p:cTn id="74" dur="500" fill="hold"/>
                                        <p:tgtEl>
                                          <p:spTgt spid="54"/>
                                        </p:tgtEl>
                                        <p:attrNameLst>
                                          <p:attrName>ppt_w</p:attrName>
                                        </p:attrNameLst>
                                      </p:cBhvr>
                                      <p:tavLst>
                                        <p:tav tm="0">
                                          <p:val>
                                            <p:fltVal val="0"/>
                                          </p:val>
                                        </p:tav>
                                        <p:tav tm="100000">
                                          <p:val>
                                            <p:strVal val="#ppt_w"/>
                                          </p:val>
                                        </p:tav>
                                      </p:tavLst>
                                    </p:anim>
                                    <p:anim calcmode="lin" valueType="num">
                                      <p:cBhvr>
                                        <p:cTn id="75" dur="500" fill="hold"/>
                                        <p:tgtEl>
                                          <p:spTgt spid="54"/>
                                        </p:tgtEl>
                                        <p:attrNameLst>
                                          <p:attrName>ppt_h</p:attrName>
                                        </p:attrNameLst>
                                      </p:cBhvr>
                                      <p:tavLst>
                                        <p:tav tm="0">
                                          <p:val>
                                            <p:fltVal val="0"/>
                                          </p:val>
                                        </p:tav>
                                        <p:tav tm="100000">
                                          <p:val>
                                            <p:strVal val="#ppt_h"/>
                                          </p:val>
                                        </p:tav>
                                      </p:tavLst>
                                    </p:anim>
                                    <p:animEffect transition="in" filter="fade">
                                      <p:cBhvr>
                                        <p:cTn id="76" dur="500"/>
                                        <p:tgtEl>
                                          <p:spTgt spid="54"/>
                                        </p:tgtEl>
                                      </p:cBhvr>
                                    </p:animEffect>
                                  </p:childTnLst>
                                </p:cTn>
                              </p:par>
                              <p:par>
                                <p:cTn id="77" presetID="53" presetClass="entr" presetSubtype="16" fill="hold" grpId="0" nodeType="withEffect">
                                  <p:stCondLst>
                                    <p:cond delay="1500"/>
                                  </p:stCondLst>
                                  <p:childTnLst>
                                    <p:set>
                                      <p:cBhvr>
                                        <p:cTn id="78" dur="1" fill="hold">
                                          <p:stCondLst>
                                            <p:cond delay="0"/>
                                          </p:stCondLst>
                                        </p:cTn>
                                        <p:tgtEl>
                                          <p:spTgt spid="55"/>
                                        </p:tgtEl>
                                        <p:attrNameLst>
                                          <p:attrName>style.visibility</p:attrName>
                                        </p:attrNameLst>
                                      </p:cBhvr>
                                      <p:to>
                                        <p:strVal val="visible"/>
                                      </p:to>
                                    </p:set>
                                    <p:anim calcmode="lin" valueType="num">
                                      <p:cBhvr>
                                        <p:cTn id="79" dur="500" fill="hold"/>
                                        <p:tgtEl>
                                          <p:spTgt spid="55"/>
                                        </p:tgtEl>
                                        <p:attrNameLst>
                                          <p:attrName>ppt_w</p:attrName>
                                        </p:attrNameLst>
                                      </p:cBhvr>
                                      <p:tavLst>
                                        <p:tav tm="0">
                                          <p:val>
                                            <p:fltVal val="0"/>
                                          </p:val>
                                        </p:tav>
                                        <p:tav tm="100000">
                                          <p:val>
                                            <p:strVal val="#ppt_w"/>
                                          </p:val>
                                        </p:tav>
                                      </p:tavLst>
                                    </p:anim>
                                    <p:anim calcmode="lin" valueType="num">
                                      <p:cBhvr>
                                        <p:cTn id="80" dur="500" fill="hold"/>
                                        <p:tgtEl>
                                          <p:spTgt spid="55"/>
                                        </p:tgtEl>
                                        <p:attrNameLst>
                                          <p:attrName>ppt_h</p:attrName>
                                        </p:attrNameLst>
                                      </p:cBhvr>
                                      <p:tavLst>
                                        <p:tav tm="0">
                                          <p:val>
                                            <p:fltVal val="0"/>
                                          </p:val>
                                        </p:tav>
                                        <p:tav tm="100000">
                                          <p:val>
                                            <p:strVal val="#ppt_h"/>
                                          </p:val>
                                        </p:tav>
                                      </p:tavLst>
                                    </p:anim>
                                    <p:animEffect transition="in" filter="fade">
                                      <p:cBhvr>
                                        <p:cTn id="81" dur="500"/>
                                        <p:tgtEl>
                                          <p:spTgt spid="55"/>
                                        </p:tgtEl>
                                      </p:cBhvr>
                                    </p:animEffect>
                                  </p:childTnLst>
                                </p:cTn>
                              </p:par>
                              <p:par>
                                <p:cTn id="82" presetID="53" presetClass="entr" presetSubtype="16" fill="hold" grpId="0" nodeType="withEffect">
                                  <p:stCondLst>
                                    <p:cond delay="1500"/>
                                  </p:stCondLst>
                                  <p:childTnLst>
                                    <p:set>
                                      <p:cBhvr>
                                        <p:cTn id="83" dur="1" fill="hold">
                                          <p:stCondLst>
                                            <p:cond delay="0"/>
                                          </p:stCondLst>
                                        </p:cTn>
                                        <p:tgtEl>
                                          <p:spTgt spid="56"/>
                                        </p:tgtEl>
                                        <p:attrNameLst>
                                          <p:attrName>style.visibility</p:attrName>
                                        </p:attrNameLst>
                                      </p:cBhvr>
                                      <p:to>
                                        <p:strVal val="visible"/>
                                      </p:to>
                                    </p:set>
                                    <p:anim calcmode="lin" valueType="num">
                                      <p:cBhvr>
                                        <p:cTn id="84" dur="500" fill="hold"/>
                                        <p:tgtEl>
                                          <p:spTgt spid="56"/>
                                        </p:tgtEl>
                                        <p:attrNameLst>
                                          <p:attrName>ppt_w</p:attrName>
                                        </p:attrNameLst>
                                      </p:cBhvr>
                                      <p:tavLst>
                                        <p:tav tm="0">
                                          <p:val>
                                            <p:fltVal val="0"/>
                                          </p:val>
                                        </p:tav>
                                        <p:tav tm="100000">
                                          <p:val>
                                            <p:strVal val="#ppt_w"/>
                                          </p:val>
                                        </p:tav>
                                      </p:tavLst>
                                    </p:anim>
                                    <p:anim calcmode="lin" valueType="num">
                                      <p:cBhvr>
                                        <p:cTn id="85" dur="500" fill="hold"/>
                                        <p:tgtEl>
                                          <p:spTgt spid="56"/>
                                        </p:tgtEl>
                                        <p:attrNameLst>
                                          <p:attrName>ppt_h</p:attrName>
                                        </p:attrNameLst>
                                      </p:cBhvr>
                                      <p:tavLst>
                                        <p:tav tm="0">
                                          <p:val>
                                            <p:fltVal val="0"/>
                                          </p:val>
                                        </p:tav>
                                        <p:tav tm="100000">
                                          <p:val>
                                            <p:strVal val="#ppt_h"/>
                                          </p:val>
                                        </p:tav>
                                      </p:tavLst>
                                    </p:anim>
                                    <p:animEffect transition="in" filter="fade">
                                      <p:cBhvr>
                                        <p:cTn id="86" dur="500"/>
                                        <p:tgtEl>
                                          <p:spTgt spid="56"/>
                                        </p:tgtEl>
                                      </p:cBhvr>
                                    </p:animEffect>
                                  </p:childTnLst>
                                </p:cTn>
                              </p:par>
                              <p:par>
                                <p:cTn id="87" presetID="53" presetClass="entr" presetSubtype="16" fill="hold" grpId="0" nodeType="withEffect">
                                  <p:stCondLst>
                                    <p:cond delay="1500"/>
                                  </p:stCondLst>
                                  <p:childTnLst>
                                    <p:set>
                                      <p:cBhvr>
                                        <p:cTn id="88" dur="1" fill="hold">
                                          <p:stCondLst>
                                            <p:cond delay="0"/>
                                          </p:stCondLst>
                                        </p:cTn>
                                        <p:tgtEl>
                                          <p:spTgt spid="57"/>
                                        </p:tgtEl>
                                        <p:attrNameLst>
                                          <p:attrName>style.visibility</p:attrName>
                                        </p:attrNameLst>
                                      </p:cBhvr>
                                      <p:to>
                                        <p:strVal val="visible"/>
                                      </p:to>
                                    </p:set>
                                    <p:anim calcmode="lin" valueType="num">
                                      <p:cBhvr>
                                        <p:cTn id="89" dur="500" fill="hold"/>
                                        <p:tgtEl>
                                          <p:spTgt spid="57"/>
                                        </p:tgtEl>
                                        <p:attrNameLst>
                                          <p:attrName>ppt_w</p:attrName>
                                        </p:attrNameLst>
                                      </p:cBhvr>
                                      <p:tavLst>
                                        <p:tav tm="0">
                                          <p:val>
                                            <p:fltVal val="0"/>
                                          </p:val>
                                        </p:tav>
                                        <p:tav tm="100000">
                                          <p:val>
                                            <p:strVal val="#ppt_w"/>
                                          </p:val>
                                        </p:tav>
                                      </p:tavLst>
                                    </p:anim>
                                    <p:anim calcmode="lin" valueType="num">
                                      <p:cBhvr>
                                        <p:cTn id="90" dur="500" fill="hold"/>
                                        <p:tgtEl>
                                          <p:spTgt spid="57"/>
                                        </p:tgtEl>
                                        <p:attrNameLst>
                                          <p:attrName>ppt_h</p:attrName>
                                        </p:attrNameLst>
                                      </p:cBhvr>
                                      <p:tavLst>
                                        <p:tav tm="0">
                                          <p:val>
                                            <p:fltVal val="0"/>
                                          </p:val>
                                        </p:tav>
                                        <p:tav tm="100000">
                                          <p:val>
                                            <p:strVal val="#ppt_h"/>
                                          </p:val>
                                        </p:tav>
                                      </p:tavLst>
                                    </p:anim>
                                    <p:animEffect transition="in" filter="fade">
                                      <p:cBhvr>
                                        <p:cTn id="91" dur="500"/>
                                        <p:tgtEl>
                                          <p:spTgt spid="57"/>
                                        </p:tgtEl>
                                      </p:cBhvr>
                                    </p:animEffect>
                                  </p:childTnLst>
                                </p:cTn>
                              </p:par>
                              <p:par>
                                <p:cTn id="92" presetID="53" presetClass="entr" presetSubtype="16" fill="hold" grpId="0" nodeType="withEffect">
                                  <p:stCondLst>
                                    <p:cond delay="1500"/>
                                  </p:stCondLst>
                                  <p:childTnLst>
                                    <p:set>
                                      <p:cBhvr>
                                        <p:cTn id="93" dur="1" fill="hold">
                                          <p:stCondLst>
                                            <p:cond delay="0"/>
                                          </p:stCondLst>
                                        </p:cTn>
                                        <p:tgtEl>
                                          <p:spTgt spid="58"/>
                                        </p:tgtEl>
                                        <p:attrNameLst>
                                          <p:attrName>style.visibility</p:attrName>
                                        </p:attrNameLst>
                                      </p:cBhvr>
                                      <p:to>
                                        <p:strVal val="visible"/>
                                      </p:to>
                                    </p:set>
                                    <p:anim calcmode="lin" valueType="num">
                                      <p:cBhvr>
                                        <p:cTn id="94" dur="500" fill="hold"/>
                                        <p:tgtEl>
                                          <p:spTgt spid="58"/>
                                        </p:tgtEl>
                                        <p:attrNameLst>
                                          <p:attrName>ppt_w</p:attrName>
                                        </p:attrNameLst>
                                      </p:cBhvr>
                                      <p:tavLst>
                                        <p:tav tm="0">
                                          <p:val>
                                            <p:fltVal val="0"/>
                                          </p:val>
                                        </p:tav>
                                        <p:tav tm="100000">
                                          <p:val>
                                            <p:strVal val="#ppt_w"/>
                                          </p:val>
                                        </p:tav>
                                      </p:tavLst>
                                    </p:anim>
                                    <p:anim calcmode="lin" valueType="num">
                                      <p:cBhvr>
                                        <p:cTn id="95" dur="500" fill="hold"/>
                                        <p:tgtEl>
                                          <p:spTgt spid="58"/>
                                        </p:tgtEl>
                                        <p:attrNameLst>
                                          <p:attrName>ppt_h</p:attrName>
                                        </p:attrNameLst>
                                      </p:cBhvr>
                                      <p:tavLst>
                                        <p:tav tm="0">
                                          <p:val>
                                            <p:fltVal val="0"/>
                                          </p:val>
                                        </p:tav>
                                        <p:tav tm="100000">
                                          <p:val>
                                            <p:strVal val="#ppt_h"/>
                                          </p:val>
                                        </p:tav>
                                      </p:tavLst>
                                    </p:anim>
                                    <p:animEffect transition="in" filter="fade">
                                      <p:cBhvr>
                                        <p:cTn id="96" dur="500"/>
                                        <p:tgtEl>
                                          <p:spTgt spid="58"/>
                                        </p:tgtEl>
                                      </p:cBhvr>
                                    </p:animEffect>
                                  </p:childTnLst>
                                </p:cTn>
                              </p:par>
                              <p:par>
                                <p:cTn id="97" presetID="2" presetClass="entr" presetSubtype="4" fill="hold" grpId="0" nodeType="withEffect">
                                  <p:stCondLst>
                                    <p:cond delay="200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ppt_x"/>
                                          </p:val>
                                        </p:tav>
                                        <p:tav tm="100000">
                                          <p:val>
                                            <p:strVal val="#ppt_x"/>
                                          </p:val>
                                        </p:tav>
                                      </p:tavLst>
                                    </p:anim>
                                    <p:anim calcmode="lin" valueType="num">
                                      <p:cBhvr additive="base">
                                        <p:cTn id="100" dur="500" fill="hold"/>
                                        <p:tgtEl>
                                          <p:spTgt spid="4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2000"/>
                                  </p:stCondLst>
                                  <p:childTnLst>
                                    <p:set>
                                      <p:cBhvr>
                                        <p:cTn id="102" dur="1" fill="hold">
                                          <p:stCondLst>
                                            <p:cond delay="0"/>
                                          </p:stCondLst>
                                        </p:cTn>
                                        <p:tgtEl>
                                          <p:spTgt spid="47"/>
                                        </p:tgtEl>
                                        <p:attrNameLst>
                                          <p:attrName>style.visibility</p:attrName>
                                        </p:attrNameLst>
                                      </p:cBhvr>
                                      <p:to>
                                        <p:strVal val="visible"/>
                                      </p:to>
                                    </p:set>
                                    <p:anim calcmode="lin" valueType="num">
                                      <p:cBhvr additive="base">
                                        <p:cTn id="103" dur="500" fill="hold"/>
                                        <p:tgtEl>
                                          <p:spTgt spid="47"/>
                                        </p:tgtEl>
                                        <p:attrNameLst>
                                          <p:attrName>ppt_x</p:attrName>
                                        </p:attrNameLst>
                                      </p:cBhvr>
                                      <p:tavLst>
                                        <p:tav tm="0">
                                          <p:val>
                                            <p:strVal val="#ppt_x"/>
                                          </p:val>
                                        </p:tav>
                                        <p:tav tm="100000">
                                          <p:val>
                                            <p:strVal val="#ppt_x"/>
                                          </p:val>
                                        </p:tav>
                                      </p:tavLst>
                                    </p:anim>
                                    <p:anim calcmode="lin" valueType="num">
                                      <p:cBhvr additive="base">
                                        <p:cTn id="104" dur="500" fill="hold"/>
                                        <p:tgtEl>
                                          <p:spTgt spid="4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2000"/>
                                  </p:stCondLst>
                                  <p:childTnLst>
                                    <p:set>
                                      <p:cBhvr>
                                        <p:cTn id="106" dur="1" fill="hold">
                                          <p:stCondLst>
                                            <p:cond delay="0"/>
                                          </p:stCondLst>
                                        </p:cTn>
                                        <p:tgtEl>
                                          <p:spTgt spid="48"/>
                                        </p:tgtEl>
                                        <p:attrNameLst>
                                          <p:attrName>style.visibility</p:attrName>
                                        </p:attrNameLst>
                                      </p:cBhvr>
                                      <p:to>
                                        <p:strVal val="visible"/>
                                      </p:to>
                                    </p:set>
                                    <p:anim calcmode="lin" valueType="num">
                                      <p:cBhvr additive="base">
                                        <p:cTn id="107" dur="500" fill="hold"/>
                                        <p:tgtEl>
                                          <p:spTgt spid="48"/>
                                        </p:tgtEl>
                                        <p:attrNameLst>
                                          <p:attrName>ppt_x</p:attrName>
                                        </p:attrNameLst>
                                      </p:cBhvr>
                                      <p:tavLst>
                                        <p:tav tm="0">
                                          <p:val>
                                            <p:strVal val="#ppt_x"/>
                                          </p:val>
                                        </p:tav>
                                        <p:tav tm="100000">
                                          <p:val>
                                            <p:strVal val="#ppt_x"/>
                                          </p:val>
                                        </p:tav>
                                      </p:tavLst>
                                    </p:anim>
                                    <p:anim calcmode="lin" valueType="num">
                                      <p:cBhvr additive="base">
                                        <p:cTn id="108" dur="500" fill="hold"/>
                                        <p:tgtEl>
                                          <p:spTgt spid="4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2000"/>
                                  </p:stCondLst>
                                  <p:childTnLst>
                                    <p:set>
                                      <p:cBhvr>
                                        <p:cTn id="110" dur="1" fill="hold">
                                          <p:stCondLst>
                                            <p:cond delay="0"/>
                                          </p:stCondLst>
                                        </p:cTn>
                                        <p:tgtEl>
                                          <p:spTgt spid="49"/>
                                        </p:tgtEl>
                                        <p:attrNameLst>
                                          <p:attrName>style.visibility</p:attrName>
                                        </p:attrNameLst>
                                      </p:cBhvr>
                                      <p:to>
                                        <p:strVal val="visible"/>
                                      </p:to>
                                    </p:set>
                                    <p:anim calcmode="lin" valueType="num">
                                      <p:cBhvr additive="base">
                                        <p:cTn id="111" dur="500" fill="hold"/>
                                        <p:tgtEl>
                                          <p:spTgt spid="49"/>
                                        </p:tgtEl>
                                        <p:attrNameLst>
                                          <p:attrName>ppt_x</p:attrName>
                                        </p:attrNameLst>
                                      </p:cBhvr>
                                      <p:tavLst>
                                        <p:tav tm="0">
                                          <p:val>
                                            <p:strVal val="#ppt_x"/>
                                          </p:val>
                                        </p:tav>
                                        <p:tav tm="100000">
                                          <p:val>
                                            <p:strVal val="#ppt_x"/>
                                          </p:val>
                                        </p:tav>
                                      </p:tavLst>
                                    </p:anim>
                                    <p:anim calcmode="lin" valueType="num">
                                      <p:cBhvr additive="base">
                                        <p:cTn id="112" dur="500" fill="hold"/>
                                        <p:tgtEl>
                                          <p:spTgt spid="4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20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500" fill="hold"/>
                                        <p:tgtEl>
                                          <p:spTgt spid="50"/>
                                        </p:tgtEl>
                                        <p:attrNameLst>
                                          <p:attrName>ppt_x</p:attrName>
                                        </p:attrNameLst>
                                      </p:cBhvr>
                                      <p:tavLst>
                                        <p:tav tm="0">
                                          <p:val>
                                            <p:strVal val="#ppt_x"/>
                                          </p:val>
                                        </p:tav>
                                        <p:tav tm="100000">
                                          <p:val>
                                            <p:strVal val="#ppt_x"/>
                                          </p:val>
                                        </p:tav>
                                      </p:tavLst>
                                    </p:anim>
                                    <p:anim calcmode="lin" valueType="num">
                                      <p:cBhvr additive="base">
                                        <p:cTn id="116" dur="500" fill="hold"/>
                                        <p:tgtEl>
                                          <p:spTgt spid="5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2000"/>
                                  </p:stCondLst>
                                  <p:childTnLst>
                                    <p:set>
                                      <p:cBhvr>
                                        <p:cTn id="118" dur="1" fill="hold">
                                          <p:stCondLst>
                                            <p:cond delay="0"/>
                                          </p:stCondLst>
                                        </p:cTn>
                                        <p:tgtEl>
                                          <p:spTgt spid="51"/>
                                        </p:tgtEl>
                                        <p:attrNameLst>
                                          <p:attrName>style.visibility</p:attrName>
                                        </p:attrNameLst>
                                      </p:cBhvr>
                                      <p:to>
                                        <p:strVal val="visible"/>
                                      </p:to>
                                    </p:set>
                                    <p:anim calcmode="lin" valueType="num">
                                      <p:cBhvr additive="base">
                                        <p:cTn id="119" dur="500" fill="hold"/>
                                        <p:tgtEl>
                                          <p:spTgt spid="51"/>
                                        </p:tgtEl>
                                        <p:attrNameLst>
                                          <p:attrName>ppt_x</p:attrName>
                                        </p:attrNameLst>
                                      </p:cBhvr>
                                      <p:tavLst>
                                        <p:tav tm="0">
                                          <p:val>
                                            <p:strVal val="#ppt_x"/>
                                          </p:val>
                                        </p:tav>
                                        <p:tav tm="100000">
                                          <p:val>
                                            <p:strVal val="#ppt_x"/>
                                          </p:val>
                                        </p:tav>
                                      </p:tavLst>
                                    </p:anim>
                                    <p:anim calcmode="lin" valueType="num">
                                      <p:cBhvr additive="base">
                                        <p:cTn id="120" dur="500" fill="hold"/>
                                        <p:tgtEl>
                                          <p:spTgt spid="5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200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childTnLst>
                          </p:cTn>
                        </p:par>
                        <p:par>
                          <p:cTn id="125" fill="hold">
                            <p:stCondLst>
                              <p:cond delay="500"/>
                            </p:stCondLst>
                            <p:childTnLst>
                              <p:par>
                                <p:cTn id="126" presetID="53" presetClass="entr" presetSubtype="16" fill="hold" grpId="0" nodeType="afterEffect">
                                  <p:stCondLst>
                                    <p:cond delay="0"/>
                                  </p:stCondLst>
                                  <p:childTnLst>
                                    <p:set>
                                      <p:cBhvr>
                                        <p:cTn id="127" dur="1" fill="hold">
                                          <p:stCondLst>
                                            <p:cond delay="0"/>
                                          </p:stCondLst>
                                        </p:cTn>
                                        <p:tgtEl>
                                          <p:spTgt spid="61"/>
                                        </p:tgtEl>
                                        <p:attrNameLst>
                                          <p:attrName>style.visibility</p:attrName>
                                        </p:attrNameLst>
                                      </p:cBhvr>
                                      <p:to>
                                        <p:strVal val="visible"/>
                                      </p:to>
                                    </p:set>
                                    <p:anim calcmode="lin" valueType="num">
                                      <p:cBhvr>
                                        <p:cTn id="128" dur="500" fill="hold"/>
                                        <p:tgtEl>
                                          <p:spTgt spid="61"/>
                                        </p:tgtEl>
                                        <p:attrNameLst>
                                          <p:attrName>ppt_w</p:attrName>
                                        </p:attrNameLst>
                                      </p:cBhvr>
                                      <p:tavLst>
                                        <p:tav tm="0">
                                          <p:val>
                                            <p:fltVal val="0"/>
                                          </p:val>
                                        </p:tav>
                                        <p:tav tm="100000">
                                          <p:val>
                                            <p:strVal val="#ppt_w"/>
                                          </p:val>
                                        </p:tav>
                                      </p:tavLst>
                                    </p:anim>
                                    <p:anim calcmode="lin" valueType="num">
                                      <p:cBhvr>
                                        <p:cTn id="129" dur="500" fill="hold"/>
                                        <p:tgtEl>
                                          <p:spTgt spid="61"/>
                                        </p:tgtEl>
                                        <p:attrNameLst>
                                          <p:attrName>ppt_h</p:attrName>
                                        </p:attrNameLst>
                                      </p:cBhvr>
                                      <p:tavLst>
                                        <p:tav tm="0">
                                          <p:val>
                                            <p:fltVal val="0"/>
                                          </p:val>
                                        </p:tav>
                                        <p:tav tm="100000">
                                          <p:val>
                                            <p:strVal val="#ppt_h"/>
                                          </p:val>
                                        </p:tav>
                                      </p:tavLst>
                                    </p:anim>
                                    <p:animEffect transition="in" filter="fade">
                                      <p:cBhvr>
                                        <p:cTn id="130" dur="500"/>
                                        <p:tgtEl>
                                          <p:spTgt spid="61"/>
                                        </p:tgtEl>
                                      </p:cBhvr>
                                    </p:animEffect>
                                  </p:childTnLst>
                                </p:cTn>
                              </p:par>
                            </p:childTnLst>
                          </p:cTn>
                        </p:par>
                        <p:par>
                          <p:cTn id="131" fill="hold">
                            <p:stCondLst>
                              <p:cond delay="1000"/>
                            </p:stCondLst>
                            <p:childTnLst>
                              <p:par>
                                <p:cTn id="132" presetID="53" presetClass="entr" presetSubtype="16" fill="hold" grpId="0" nodeType="afterEffect">
                                  <p:stCondLst>
                                    <p:cond delay="0"/>
                                  </p:stCondLst>
                                  <p:childTnLst>
                                    <p:set>
                                      <p:cBhvr>
                                        <p:cTn id="133" dur="1" fill="hold">
                                          <p:stCondLst>
                                            <p:cond delay="0"/>
                                          </p:stCondLst>
                                        </p:cTn>
                                        <p:tgtEl>
                                          <p:spTgt spid="62"/>
                                        </p:tgtEl>
                                        <p:attrNameLst>
                                          <p:attrName>style.visibility</p:attrName>
                                        </p:attrNameLst>
                                      </p:cBhvr>
                                      <p:to>
                                        <p:strVal val="visible"/>
                                      </p:to>
                                    </p:set>
                                    <p:anim calcmode="lin" valueType="num">
                                      <p:cBhvr>
                                        <p:cTn id="134" dur="500" fill="hold"/>
                                        <p:tgtEl>
                                          <p:spTgt spid="62"/>
                                        </p:tgtEl>
                                        <p:attrNameLst>
                                          <p:attrName>ppt_w</p:attrName>
                                        </p:attrNameLst>
                                      </p:cBhvr>
                                      <p:tavLst>
                                        <p:tav tm="0">
                                          <p:val>
                                            <p:fltVal val="0"/>
                                          </p:val>
                                        </p:tav>
                                        <p:tav tm="100000">
                                          <p:val>
                                            <p:strVal val="#ppt_w"/>
                                          </p:val>
                                        </p:tav>
                                      </p:tavLst>
                                    </p:anim>
                                    <p:anim calcmode="lin" valueType="num">
                                      <p:cBhvr>
                                        <p:cTn id="135" dur="500" fill="hold"/>
                                        <p:tgtEl>
                                          <p:spTgt spid="62"/>
                                        </p:tgtEl>
                                        <p:attrNameLst>
                                          <p:attrName>ppt_h</p:attrName>
                                        </p:attrNameLst>
                                      </p:cBhvr>
                                      <p:tavLst>
                                        <p:tav tm="0">
                                          <p:val>
                                            <p:fltVal val="0"/>
                                          </p:val>
                                        </p:tav>
                                        <p:tav tm="100000">
                                          <p:val>
                                            <p:strVal val="#ppt_h"/>
                                          </p:val>
                                        </p:tav>
                                      </p:tavLst>
                                    </p:anim>
                                    <p:animEffect transition="in" filter="fade">
                                      <p:cBhvr>
                                        <p:cTn id="136" dur="500"/>
                                        <p:tgtEl>
                                          <p:spTgt spid="62"/>
                                        </p:tgtEl>
                                      </p:cBhvr>
                                    </p:animEffect>
                                  </p:childTnLst>
                                </p:cTn>
                              </p:par>
                            </p:childTnLst>
                          </p:cTn>
                        </p:par>
                        <p:par>
                          <p:cTn id="137" fill="hold">
                            <p:stCondLst>
                              <p:cond delay="1500"/>
                            </p:stCondLst>
                            <p:childTnLst>
                              <p:par>
                                <p:cTn id="138" presetID="42" presetClass="entr" presetSubtype="0" fill="hold" grpId="0" nodeType="after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fade">
                                      <p:cBhvr>
                                        <p:cTn id="140" dur="1000"/>
                                        <p:tgtEl>
                                          <p:spTgt spid="60"/>
                                        </p:tgtEl>
                                      </p:cBhvr>
                                    </p:animEffect>
                                    <p:anim calcmode="lin" valueType="num">
                                      <p:cBhvr>
                                        <p:cTn id="141" dur="1000" fill="hold"/>
                                        <p:tgtEl>
                                          <p:spTgt spid="60"/>
                                        </p:tgtEl>
                                        <p:attrNameLst>
                                          <p:attrName>ppt_x</p:attrName>
                                        </p:attrNameLst>
                                      </p:cBhvr>
                                      <p:tavLst>
                                        <p:tav tm="0">
                                          <p:val>
                                            <p:strVal val="#ppt_x"/>
                                          </p:val>
                                        </p:tav>
                                        <p:tav tm="100000">
                                          <p:val>
                                            <p:strVal val="#ppt_x"/>
                                          </p:val>
                                        </p:tav>
                                      </p:tavLst>
                                    </p:anim>
                                    <p:anim calcmode="lin" valueType="num">
                                      <p:cBhvr>
                                        <p:cTn id="14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animBg="1"/>
      <p:bldP spid="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2809925" y="2161226"/>
            <a:ext cx="259922" cy="1003370"/>
            <a:chOff x="3782125" y="3735613"/>
            <a:chExt cx="352507" cy="1360782"/>
          </a:xfrm>
          <a:solidFill>
            <a:schemeClr val="bg1">
              <a:lumMod val="65000"/>
            </a:schemeClr>
          </a:solidFill>
        </p:grpSpPr>
        <p:sp>
          <p:nvSpPr>
            <p:cNvPr id="109" name="下箭头 108"/>
            <p:cNvSpPr/>
            <p:nvPr/>
          </p:nvSpPr>
          <p:spPr>
            <a:xfrm rot="14874362">
              <a:off x="3737418" y="3780320"/>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下箭头 109"/>
            <p:cNvSpPr/>
            <p:nvPr/>
          </p:nvSpPr>
          <p:spPr>
            <a:xfrm rot="6725638" flipV="1">
              <a:off x="3752379" y="4714143"/>
              <a:ext cx="426959" cy="337546"/>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10"/>
          <p:cNvGrpSpPr/>
          <p:nvPr/>
        </p:nvGrpSpPr>
        <p:grpSpPr>
          <a:xfrm>
            <a:off x="6693158" y="1993825"/>
            <a:ext cx="1341611" cy="1248051"/>
            <a:chOff x="8778556" y="3509613"/>
            <a:chExt cx="1819507" cy="1692622"/>
          </a:xfrm>
        </p:grpSpPr>
        <p:sp>
          <p:nvSpPr>
            <p:cNvPr id="112" name="Oval 85"/>
            <p:cNvSpPr>
              <a:spLocks noChangeArrowheads="1"/>
            </p:cNvSpPr>
            <p:nvPr/>
          </p:nvSpPr>
          <p:spPr bwMode="auto">
            <a:xfrm>
              <a:off x="8778556" y="3509613"/>
              <a:ext cx="1675174" cy="1692622"/>
            </a:xfrm>
            <a:prstGeom prst="ellipse">
              <a:avLst/>
            </a:prstGeom>
            <a:noFill/>
            <a:ln w="38100" cap="flat">
              <a:solidFill>
                <a:schemeClr val="accent1"/>
              </a:solidFill>
              <a:prstDash val="solid"/>
              <a:miter lim="800000"/>
            </a:ln>
          </p:spPr>
          <p:txBody>
            <a:bodyPr vert="horz" wrap="square" lIns="68580" tIns="34290" rIns="68580" bIns="34290" numCol="1" anchor="t" anchorCtr="0" compatLnSpc="1"/>
            <a:lstStyle/>
            <a:p>
              <a:endParaRPr lang="zh-CN" altLang="en-US"/>
            </a:p>
          </p:txBody>
        </p:sp>
        <p:sp>
          <p:nvSpPr>
            <p:cNvPr id="113" name="Oval 85"/>
            <p:cNvSpPr>
              <a:spLocks noChangeArrowheads="1"/>
            </p:cNvSpPr>
            <p:nvPr/>
          </p:nvSpPr>
          <p:spPr bwMode="auto">
            <a:xfrm>
              <a:off x="8926347" y="3658945"/>
              <a:ext cx="1379592" cy="1393958"/>
            </a:xfrm>
            <a:prstGeom prst="ellipse">
              <a:avLst/>
            </a:prstGeom>
            <a:solidFill>
              <a:schemeClr val="accent1"/>
            </a:solidFill>
            <a:ln w="336550" cap="flat">
              <a:noFill/>
              <a:prstDash val="solid"/>
              <a:miter lim="800000"/>
            </a:ln>
          </p:spPr>
          <p:txBody>
            <a:bodyPr vert="horz" wrap="square" lIns="68580" tIns="34290" rIns="68580" bIns="34290" numCol="1" anchor="t" anchorCtr="0" compatLnSpc="1"/>
            <a:lstStyle/>
            <a:p>
              <a:endParaRPr lang="zh-CN" altLang="en-US"/>
            </a:p>
          </p:txBody>
        </p:sp>
        <p:sp>
          <p:nvSpPr>
            <p:cNvPr id="114" name="TextBox 113"/>
            <p:cNvSpPr txBox="1"/>
            <p:nvPr/>
          </p:nvSpPr>
          <p:spPr>
            <a:xfrm>
              <a:off x="9219129" y="3940425"/>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endParaRPr lang="zh-CN" altLang="en-US" sz="1400" b="1" dirty="0">
                <a:solidFill>
                  <a:schemeClr val="bg1"/>
                </a:solidFill>
                <a:latin typeface="方正黑体_GBK" pitchFamily="65" charset="-122"/>
                <a:ea typeface="方正黑体_GBK" pitchFamily="65" charset="-122"/>
              </a:endParaRPr>
            </a:p>
          </p:txBody>
        </p:sp>
      </p:grpSp>
      <p:grpSp>
        <p:nvGrpSpPr>
          <p:cNvPr id="4" name="组合 114"/>
          <p:cNvGrpSpPr/>
          <p:nvPr/>
        </p:nvGrpSpPr>
        <p:grpSpPr>
          <a:xfrm>
            <a:off x="4386222" y="2015011"/>
            <a:ext cx="231126" cy="1477260"/>
            <a:chOff x="5478152" y="3535239"/>
            <a:chExt cx="313456" cy="2003477"/>
          </a:xfrm>
        </p:grpSpPr>
        <p:sp>
          <p:nvSpPr>
            <p:cNvPr id="116" name="Freeform 76"/>
            <p:cNvSpPr/>
            <p:nvPr/>
          </p:nvSpPr>
          <p:spPr bwMode="auto">
            <a:xfrm>
              <a:off x="5478152" y="3535239"/>
              <a:ext cx="313456" cy="2003477"/>
            </a:xfrm>
            <a:custGeom>
              <a:avLst/>
              <a:gdLst>
                <a:gd name="T0" fmla="*/ 0 w 83"/>
                <a:gd name="T1" fmla="*/ 0 h 529"/>
                <a:gd name="T2" fmla="*/ 0 w 83"/>
                <a:gd name="T3" fmla="*/ 529 h 529"/>
              </a:gdLst>
              <a:ahLst/>
              <a:cxnLst>
                <a:cxn ang="0">
                  <a:pos x="T0" y="T1"/>
                </a:cxn>
                <a:cxn ang="0">
                  <a:pos x="T2" y="T3"/>
                </a:cxn>
              </a:cxnLst>
              <a:rect l="0" t="0" r="r" b="b"/>
              <a:pathLst>
                <a:path w="83" h="529">
                  <a:moveTo>
                    <a:pt x="0" y="0"/>
                  </a:moveTo>
                  <a:cubicBezTo>
                    <a:pt x="83" y="185"/>
                    <a:pt x="82" y="362"/>
                    <a:pt x="0" y="529"/>
                  </a:cubicBezTo>
                </a:path>
              </a:pathLst>
            </a:custGeom>
            <a:noFill/>
            <a:ln w="158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17" name="椭圆 116"/>
            <p:cNvSpPr/>
            <p:nvPr/>
          </p:nvSpPr>
          <p:spPr>
            <a:xfrm>
              <a:off x="5660280" y="4352946"/>
              <a:ext cx="108000" cy="108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 name="组合 117"/>
          <p:cNvGrpSpPr/>
          <p:nvPr/>
        </p:nvGrpSpPr>
        <p:grpSpPr>
          <a:xfrm>
            <a:off x="3473262" y="2223637"/>
            <a:ext cx="147588" cy="1023725"/>
            <a:chOff x="4495750" y="3860476"/>
            <a:chExt cx="200159" cy="1255714"/>
          </a:xfrm>
        </p:grpSpPr>
        <p:sp>
          <p:nvSpPr>
            <p:cNvPr id="119" name="Freeform 75"/>
            <p:cNvSpPr/>
            <p:nvPr/>
          </p:nvSpPr>
          <p:spPr bwMode="auto">
            <a:xfrm>
              <a:off x="4495750" y="3860476"/>
              <a:ext cx="200159" cy="1255714"/>
            </a:xfrm>
            <a:custGeom>
              <a:avLst/>
              <a:gdLst>
                <a:gd name="T0" fmla="*/ 0 w 53"/>
                <a:gd name="T1" fmla="*/ 0 h 332"/>
                <a:gd name="T2" fmla="*/ 0 w 53"/>
                <a:gd name="T3" fmla="*/ 332 h 332"/>
              </a:gdLst>
              <a:ahLst/>
              <a:cxnLst>
                <a:cxn ang="0">
                  <a:pos x="T0" y="T1"/>
                </a:cxn>
                <a:cxn ang="0">
                  <a:pos x="T2" y="T3"/>
                </a:cxn>
              </a:cxnLst>
              <a:rect l="0" t="0" r="r" b="b"/>
              <a:pathLst>
                <a:path w="53" h="332">
                  <a:moveTo>
                    <a:pt x="0" y="0"/>
                  </a:moveTo>
                  <a:cubicBezTo>
                    <a:pt x="53" y="116"/>
                    <a:pt x="52" y="227"/>
                    <a:pt x="0" y="332"/>
                  </a:cubicBezTo>
                </a:path>
              </a:pathLst>
            </a:custGeom>
            <a:noFill/>
            <a:ln w="158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20" name="椭圆 119"/>
            <p:cNvSpPr/>
            <p:nvPr/>
          </p:nvSpPr>
          <p:spPr>
            <a:xfrm>
              <a:off x="4612456" y="4383646"/>
              <a:ext cx="72000" cy="72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 name="组合 124"/>
          <p:cNvGrpSpPr/>
          <p:nvPr/>
        </p:nvGrpSpPr>
        <p:grpSpPr>
          <a:xfrm>
            <a:off x="5131353" y="1642616"/>
            <a:ext cx="1444371" cy="2311016"/>
            <a:chOff x="6694975" y="3029177"/>
            <a:chExt cx="1958872" cy="3134228"/>
          </a:xfrm>
        </p:grpSpPr>
        <p:sp>
          <p:nvSpPr>
            <p:cNvPr id="126" name="椭圆 125"/>
            <p:cNvSpPr/>
            <p:nvPr/>
          </p:nvSpPr>
          <p:spPr>
            <a:xfrm>
              <a:off x="8445027" y="4302536"/>
              <a:ext cx="208820" cy="2088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126"/>
            <p:cNvGrpSpPr/>
            <p:nvPr/>
          </p:nvGrpSpPr>
          <p:grpSpPr>
            <a:xfrm>
              <a:off x="6694975" y="3029177"/>
              <a:ext cx="1873938" cy="3134228"/>
              <a:chOff x="6772437" y="2859183"/>
              <a:chExt cx="1537338" cy="2571255"/>
            </a:xfrm>
          </p:grpSpPr>
          <p:cxnSp>
            <p:nvCxnSpPr>
              <p:cNvPr id="128" name="直接连接符 127"/>
              <p:cNvCxnSpPr/>
              <p:nvPr/>
            </p:nvCxnSpPr>
            <p:spPr>
              <a:xfrm flipV="1">
                <a:off x="6938132" y="4002416"/>
                <a:ext cx="1371643" cy="142802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772437" y="2859183"/>
                <a:ext cx="1537338" cy="11432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30" name="Oval 80"/>
          <p:cNvSpPr>
            <a:spLocks noChangeArrowheads="1"/>
          </p:cNvSpPr>
          <p:nvPr/>
        </p:nvSpPr>
        <p:spPr bwMode="auto">
          <a:xfrm>
            <a:off x="5028813" y="1412031"/>
            <a:ext cx="551361" cy="552753"/>
          </a:xfrm>
          <a:prstGeom prst="ellipse">
            <a:avLst/>
          </a:prstGeom>
          <a:solidFill>
            <a:schemeClr val="accent4"/>
          </a:solidFill>
          <a:ln w="22225" cap="flat">
            <a:noFill/>
            <a:prstDash val="solid"/>
            <a:miter lim="800000"/>
          </a:ln>
        </p:spPr>
        <p:txBody>
          <a:bodyPr vert="horz" wrap="square" lIns="68566" tIns="34283" rIns="68566" bIns="34283" numCol="1" anchor="t" anchorCtr="0" compatLnSpc="1"/>
          <a:lstStyle/>
          <a:p>
            <a:pPr algn="ctr"/>
            <a:r>
              <a:rPr lang="en-US" altLang="zh-CN" sz="2300" dirty="0">
                <a:solidFill>
                  <a:schemeClr val="bg1"/>
                </a:solidFill>
              </a:rPr>
              <a:t>C</a:t>
            </a:r>
            <a:endParaRPr lang="zh-CN" altLang="en-US" sz="2300" dirty="0">
              <a:solidFill>
                <a:schemeClr val="bg1"/>
              </a:solidFill>
            </a:endParaRPr>
          </a:p>
        </p:txBody>
      </p:sp>
      <p:grpSp>
        <p:nvGrpSpPr>
          <p:cNvPr id="8" name="组合 130"/>
          <p:cNvGrpSpPr/>
          <p:nvPr/>
        </p:nvGrpSpPr>
        <p:grpSpPr>
          <a:xfrm>
            <a:off x="5363485" y="1986609"/>
            <a:ext cx="167634" cy="1661048"/>
            <a:chOff x="6637879" y="3495267"/>
            <a:chExt cx="227346" cy="2252731"/>
          </a:xfrm>
        </p:grpSpPr>
        <p:sp>
          <p:nvSpPr>
            <p:cNvPr id="132" name="Freeform 77"/>
            <p:cNvSpPr/>
            <p:nvPr/>
          </p:nvSpPr>
          <p:spPr bwMode="auto">
            <a:xfrm>
              <a:off x="6637879" y="3495267"/>
              <a:ext cx="211489" cy="2252731"/>
            </a:xfrm>
            <a:custGeom>
              <a:avLst/>
              <a:gdLst>
                <a:gd name="T0" fmla="*/ 1 w 56"/>
                <a:gd name="T1" fmla="*/ 0 h 595"/>
                <a:gd name="T2" fmla="*/ 0 w 56"/>
                <a:gd name="T3" fmla="*/ 595 h 595"/>
              </a:gdLst>
              <a:ahLst/>
              <a:cxnLst>
                <a:cxn ang="0">
                  <a:pos x="T0" y="T1"/>
                </a:cxn>
                <a:cxn ang="0">
                  <a:pos x="T2" y="T3"/>
                </a:cxn>
              </a:cxnLst>
              <a:rect l="0" t="0" r="r" b="b"/>
              <a:pathLst>
                <a:path w="56" h="595">
                  <a:moveTo>
                    <a:pt x="1" y="0"/>
                  </a:moveTo>
                  <a:cubicBezTo>
                    <a:pt x="56" y="204"/>
                    <a:pt x="55" y="402"/>
                    <a:pt x="0" y="595"/>
                  </a:cubicBezTo>
                </a:path>
              </a:pathLst>
            </a:custGeom>
            <a:noFill/>
            <a:ln w="15875" cap="flat">
              <a:solidFill>
                <a:schemeClr val="bg1">
                  <a:lumMod val="6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3" name="椭圆 132"/>
            <p:cNvSpPr/>
            <p:nvPr/>
          </p:nvSpPr>
          <p:spPr>
            <a:xfrm>
              <a:off x="6721225" y="4334946"/>
              <a:ext cx="144000" cy="144000"/>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4" name="Oval 78"/>
          <p:cNvSpPr>
            <a:spLocks noChangeArrowheads="1"/>
          </p:cNvSpPr>
          <p:nvPr/>
        </p:nvSpPr>
        <p:spPr bwMode="auto">
          <a:xfrm>
            <a:off x="3239184" y="1827559"/>
            <a:ext cx="551361" cy="552753"/>
          </a:xfrm>
          <a:prstGeom prst="ellipse">
            <a:avLst/>
          </a:prstGeom>
          <a:solidFill>
            <a:schemeClr val="accent2"/>
          </a:solidFill>
          <a:ln w="22225" cap="flat">
            <a:noFill/>
            <a:prstDash val="solid"/>
            <a:miter lim="800000"/>
          </a:ln>
        </p:spPr>
        <p:txBody>
          <a:bodyPr vert="horz" wrap="square" lIns="68566" tIns="34283" rIns="68566" bIns="34283" numCol="1" anchor="t" anchorCtr="0" compatLnSpc="1"/>
          <a:lstStyle/>
          <a:p>
            <a:pPr algn="ctr"/>
            <a:r>
              <a:rPr lang="en-US" altLang="zh-CN" sz="2300" dirty="0">
                <a:solidFill>
                  <a:schemeClr val="bg1"/>
                </a:solidFill>
              </a:rPr>
              <a:t>A</a:t>
            </a:r>
            <a:endParaRPr lang="zh-CN" altLang="en-US" sz="2300" dirty="0">
              <a:solidFill>
                <a:schemeClr val="bg1"/>
              </a:solidFill>
            </a:endParaRPr>
          </a:p>
        </p:txBody>
      </p:sp>
      <p:sp>
        <p:nvSpPr>
          <p:cNvPr id="145" name="Oval 81"/>
          <p:cNvSpPr>
            <a:spLocks noChangeArrowheads="1"/>
          </p:cNvSpPr>
          <p:nvPr/>
        </p:nvSpPr>
        <p:spPr bwMode="auto">
          <a:xfrm>
            <a:off x="3239184" y="3014349"/>
            <a:ext cx="551361" cy="552753"/>
          </a:xfrm>
          <a:prstGeom prst="ellipse">
            <a:avLst/>
          </a:prstGeom>
          <a:solidFill>
            <a:schemeClr val="accent2"/>
          </a:solidFill>
          <a:ln w="3175" cap="flat">
            <a:noFill/>
            <a:prstDash val="solid"/>
            <a:miter lim="800000"/>
          </a:ln>
        </p:spPr>
        <p:txBody>
          <a:bodyPr vert="horz" wrap="square" lIns="68566" tIns="34283" rIns="68566" bIns="34283" numCol="1" anchor="t" anchorCtr="0" compatLnSpc="1"/>
          <a:lstStyle/>
          <a:p>
            <a:pPr algn="ctr"/>
            <a:r>
              <a:rPr lang="en-US" altLang="zh-CN" dirty="0">
                <a:solidFill>
                  <a:schemeClr val="bg1"/>
                </a:solidFill>
              </a:rPr>
              <a:t>A1</a:t>
            </a:r>
            <a:endParaRPr lang="zh-CN" altLang="en-US" dirty="0">
              <a:solidFill>
                <a:schemeClr val="bg1"/>
              </a:solidFill>
            </a:endParaRPr>
          </a:p>
        </p:txBody>
      </p:sp>
      <p:sp>
        <p:nvSpPr>
          <p:cNvPr id="146" name="Oval 79"/>
          <p:cNvSpPr>
            <a:spLocks noChangeArrowheads="1"/>
          </p:cNvSpPr>
          <p:nvPr/>
        </p:nvSpPr>
        <p:spPr bwMode="auto">
          <a:xfrm>
            <a:off x="4148214" y="1627534"/>
            <a:ext cx="551361" cy="552753"/>
          </a:xfrm>
          <a:prstGeom prst="ellipse">
            <a:avLst/>
          </a:prstGeom>
          <a:solidFill>
            <a:schemeClr val="accent3"/>
          </a:solidFill>
          <a:ln w="22225" cap="flat">
            <a:noFill/>
            <a:prstDash val="solid"/>
            <a:miter lim="800000"/>
          </a:ln>
        </p:spPr>
        <p:txBody>
          <a:bodyPr vert="horz" wrap="square" lIns="68566" tIns="34283" rIns="68566" bIns="34283" numCol="1" anchor="t" anchorCtr="0" compatLnSpc="1"/>
          <a:lstStyle/>
          <a:p>
            <a:pPr algn="ctr"/>
            <a:r>
              <a:rPr lang="en-US" altLang="zh-CN" sz="2300" dirty="0">
                <a:solidFill>
                  <a:schemeClr val="bg1"/>
                </a:solidFill>
              </a:rPr>
              <a:t>B</a:t>
            </a:r>
            <a:endParaRPr lang="zh-CN" altLang="en-US" sz="2300" dirty="0">
              <a:solidFill>
                <a:schemeClr val="bg1"/>
              </a:solidFill>
            </a:endParaRPr>
          </a:p>
        </p:txBody>
      </p:sp>
      <p:sp>
        <p:nvSpPr>
          <p:cNvPr id="147" name="Oval 83"/>
          <p:cNvSpPr>
            <a:spLocks noChangeArrowheads="1"/>
          </p:cNvSpPr>
          <p:nvPr/>
        </p:nvSpPr>
        <p:spPr bwMode="auto">
          <a:xfrm>
            <a:off x="5113923" y="3474880"/>
            <a:ext cx="551361" cy="552753"/>
          </a:xfrm>
          <a:prstGeom prst="ellipse">
            <a:avLst/>
          </a:prstGeom>
          <a:solidFill>
            <a:schemeClr val="accent4"/>
          </a:solidFill>
          <a:ln w="3175" cap="flat">
            <a:noFill/>
            <a:prstDash val="solid"/>
            <a:miter lim="800000"/>
          </a:ln>
        </p:spPr>
        <p:txBody>
          <a:bodyPr vert="horz" wrap="square" lIns="68566" tIns="34283" rIns="68566" bIns="34283" numCol="1" anchor="t" anchorCtr="0" compatLnSpc="1"/>
          <a:lstStyle/>
          <a:p>
            <a:r>
              <a:rPr lang="en-US" altLang="zh-CN" dirty="0">
                <a:solidFill>
                  <a:schemeClr val="bg1"/>
                </a:solidFill>
              </a:rPr>
              <a:t>C1</a:t>
            </a:r>
            <a:endParaRPr lang="zh-CN" altLang="en-US" dirty="0">
              <a:solidFill>
                <a:schemeClr val="bg1"/>
              </a:solidFill>
            </a:endParaRPr>
          </a:p>
        </p:txBody>
      </p:sp>
      <p:grpSp>
        <p:nvGrpSpPr>
          <p:cNvPr id="9" name="组合 37"/>
          <p:cNvGrpSpPr/>
          <p:nvPr/>
        </p:nvGrpSpPr>
        <p:grpSpPr>
          <a:xfrm>
            <a:off x="2194276" y="1204021"/>
            <a:ext cx="4823736" cy="3039201"/>
            <a:chOff x="2912726" y="1977491"/>
            <a:chExt cx="6431648" cy="4052267"/>
          </a:xfrm>
        </p:grpSpPr>
        <p:cxnSp>
          <p:nvCxnSpPr>
            <p:cNvPr id="20" name="直接连接符 19"/>
            <p:cNvCxnSpPr/>
            <p:nvPr/>
          </p:nvCxnSpPr>
          <p:spPr>
            <a:xfrm flipV="1">
              <a:off x="2998862" y="1988841"/>
              <a:ext cx="4292201" cy="118853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912726" y="4683741"/>
              <a:ext cx="4378337" cy="134601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7234952" y="1977491"/>
              <a:ext cx="1849175" cy="128542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7291063" y="4638590"/>
              <a:ext cx="2053311" cy="139116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0" name="组合 120"/>
          <p:cNvGrpSpPr/>
          <p:nvPr/>
        </p:nvGrpSpPr>
        <p:grpSpPr>
          <a:xfrm>
            <a:off x="1361044" y="2026276"/>
            <a:ext cx="1341611" cy="1248051"/>
            <a:chOff x="1919920" y="3552881"/>
            <a:chExt cx="1819507" cy="1692622"/>
          </a:xfrm>
        </p:grpSpPr>
        <p:sp>
          <p:nvSpPr>
            <p:cNvPr id="122" name="Oval 85"/>
            <p:cNvSpPr>
              <a:spLocks noChangeArrowheads="1"/>
            </p:cNvSpPr>
            <p:nvPr/>
          </p:nvSpPr>
          <p:spPr bwMode="auto">
            <a:xfrm>
              <a:off x="1919920" y="3552881"/>
              <a:ext cx="1675174" cy="1692622"/>
            </a:xfrm>
            <a:prstGeom prst="ellipse">
              <a:avLst/>
            </a:prstGeom>
            <a:noFill/>
            <a:ln w="38100" cap="flat">
              <a:solidFill>
                <a:schemeClr val="accent1"/>
              </a:solidFill>
              <a:prstDash val="solid"/>
              <a:miter lim="800000"/>
            </a:ln>
          </p:spPr>
          <p:txBody>
            <a:bodyPr vert="horz" wrap="square" lIns="68580" tIns="34290" rIns="68580" bIns="34290" numCol="1" anchor="t" anchorCtr="0" compatLnSpc="1"/>
            <a:lstStyle/>
            <a:p>
              <a:endParaRPr lang="zh-CN" altLang="en-US"/>
            </a:p>
          </p:txBody>
        </p:sp>
        <p:sp>
          <p:nvSpPr>
            <p:cNvPr id="123" name="Oval 85"/>
            <p:cNvSpPr>
              <a:spLocks noChangeArrowheads="1"/>
            </p:cNvSpPr>
            <p:nvPr/>
          </p:nvSpPr>
          <p:spPr bwMode="auto">
            <a:xfrm>
              <a:off x="2150988" y="3786356"/>
              <a:ext cx="1213038" cy="1225672"/>
            </a:xfrm>
            <a:prstGeom prst="ellipse">
              <a:avLst/>
            </a:prstGeom>
            <a:solidFill>
              <a:schemeClr val="accent1"/>
            </a:solidFill>
            <a:ln w="336550" cap="flat">
              <a:noFill/>
              <a:prstDash val="solid"/>
              <a:miter lim="800000"/>
            </a:ln>
          </p:spPr>
          <p:txBody>
            <a:bodyPr vert="horz" wrap="square" lIns="68580" tIns="34290" rIns="68580" bIns="34290" numCol="1" anchor="t" anchorCtr="0" compatLnSpc="1"/>
            <a:lstStyle/>
            <a:p>
              <a:endParaRPr lang="zh-CN" altLang="en-US"/>
            </a:p>
          </p:txBody>
        </p:sp>
        <p:sp>
          <p:nvSpPr>
            <p:cNvPr id="124" name="TextBox 123"/>
            <p:cNvSpPr txBox="1"/>
            <p:nvPr/>
          </p:nvSpPr>
          <p:spPr>
            <a:xfrm>
              <a:off x="2360493" y="3983693"/>
              <a:ext cx="1378934" cy="709379"/>
            </a:xfrm>
            <a:prstGeom prst="rect">
              <a:avLst/>
            </a:prstGeom>
            <a:noFill/>
            <a:ln>
              <a:noFill/>
            </a:ln>
          </p:spPr>
          <p:txBody>
            <a:bodyPr wrap="square" rtlCol="0">
              <a:spAutoFit/>
            </a:bodyPr>
            <a:lstStyle/>
            <a:p>
              <a:r>
                <a:rPr lang="zh-CN" altLang="en-US" sz="1400" b="1" dirty="0">
                  <a:solidFill>
                    <a:schemeClr val="bg1"/>
                  </a:solidFill>
                  <a:latin typeface="方正黑体_GBK" pitchFamily="65" charset="-122"/>
                  <a:ea typeface="方正黑体_GBK" pitchFamily="65" charset="-122"/>
                </a:rPr>
                <a:t>添加</a:t>
              </a:r>
              <a:endParaRPr lang="en-US" altLang="zh-CN" sz="1400" b="1" dirty="0">
                <a:solidFill>
                  <a:schemeClr val="bg1"/>
                </a:solidFill>
                <a:latin typeface="方正黑体_GBK" pitchFamily="65" charset="-122"/>
                <a:ea typeface="方正黑体_GBK" pitchFamily="65" charset="-122"/>
              </a:endParaRPr>
            </a:p>
            <a:p>
              <a:r>
                <a:rPr lang="zh-CN" altLang="en-US" sz="1400" b="1" dirty="0">
                  <a:solidFill>
                    <a:schemeClr val="bg1"/>
                  </a:solidFill>
                  <a:latin typeface="方正黑体_GBK" pitchFamily="65" charset="-122"/>
                  <a:ea typeface="方正黑体_GBK" pitchFamily="65" charset="-122"/>
                </a:rPr>
                <a:t>标题</a:t>
              </a:r>
              <a:endParaRPr lang="zh-CN" altLang="en-US" sz="1400" b="1" dirty="0">
                <a:solidFill>
                  <a:schemeClr val="bg1"/>
                </a:solidFill>
                <a:latin typeface="方正黑体_GBK" pitchFamily="65" charset="-122"/>
                <a:ea typeface="方正黑体_GBK" pitchFamily="65" charset="-122"/>
              </a:endParaRPr>
            </a:p>
          </p:txBody>
        </p:sp>
      </p:grpSp>
      <p:sp>
        <p:nvSpPr>
          <p:cNvPr id="107" name="Oval 82"/>
          <p:cNvSpPr>
            <a:spLocks noChangeArrowheads="1"/>
          </p:cNvSpPr>
          <p:nvPr/>
        </p:nvSpPr>
        <p:spPr bwMode="auto">
          <a:xfrm>
            <a:off x="4195822" y="3204850"/>
            <a:ext cx="551361" cy="552753"/>
          </a:xfrm>
          <a:prstGeom prst="ellipse">
            <a:avLst/>
          </a:prstGeom>
          <a:solidFill>
            <a:schemeClr val="accent3"/>
          </a:solidFill>
          <a:ln w="3175" cap="flat">
            <a:noFill/>
            <a:prstDash val="solid"/>
            <a:miter lim="800000"/>
          </a:ln>
        </p:spPr>
        <p:txBody>
          <a:bodyPr vert="horz" wrap="square" lIns="68566" tIns="34283" rIns="68566" bIns="34283" numCol="1" anchor="t" anchorCtr="0" compatLnSpc="1"/>
          <a:lstStyle/>
          <a:p>
            <a:pPr algn="ctr"/>
            <a:r>
              <a:rPr lang="en-US" altLang="zh-CN" dirty="0">
                <a:solidFill>
                  <a:schemeClr val="bg1"/>
                </a:solidFill>
              </a:rPr>
              <a:t>B1</a:t>
            </a:r>
            <a:endParaRPr lang="zh-CN" altLang="en-US" dirty="0">
              <a:solidFill>
                <a:schemeClr val="bg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300"/>
                                        <p:tgtEl>
                                          <p:spTgt spid="2"/>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randombar(horizontal)">
                                      <p:cBhvr>
                                        <p:cTn id="17" dur="500"/>
                                        <p:tgtEl>
                                          <p:spTgt spid="144"/>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300"/>
                                        <p:tgtEl>
                                          <p:spTgt spid="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5"/>
                                        </p:tgtEl>
                                        <p:attrNameLst>
                                          <p:attrName>style.visibility</p:attrName>
                                        </p:attrNameLst>
                                      </p:cBhvr>
                                      <p:to>
                                        <p:strVal val="visible"/>
                                      </p:to>
                                    </p:set>
                                    <p:animEffect transition="in" filter="randombar(horizontal)">
                                      <p:cBhvr>
                                        <p:cTn id="24" dur="500"/>
                                        <p:tgtEl>
                                          <p:spTgt spid="14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randombar(horizontal)">
                                      <p:cBhvr>
                                        <p:cTn id="27" dur="500"/>
                                        <p:tgtEl>
                                          <p:spTgt spid="146"/>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300"/>
                                        <p:tgtEl>
                                          <p:spTgt spid="4"/>
                                        </p:tgtEl>
                                      </p:cBhvr>
                                    </p:animEffect>
                                  </p:childTnLst>
                                </p:cTn>
                              </p:par>
                            </p:childTnLst>
                          </p:cTn>
                        </p:par>
                        <p:par>
                          <p:cTn id="32" fill="hold">
                            <p:stCondLst>
                              <p:cond delay="2500"/>
                            </p:stCondLst>
                            <p:childTnLst>
                              <p:par>
                                <p:cTn id="33" presetID="14" presetClass="entr" presetSubtype="10" fill="hold" grpId="0"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randombar(horizontal)">
                                      <p:cBhvr>
                                        <p:cTn id="35" dur="500"/>
                                        <p:tgtEl>
                                          <p:spTgt spid="107"/>
                                        </p:tgtEl>
                                      </p:cBhvr>
                                    </p:animEffect>
                                  </p:childTnLst>
                                </p:cTn>
                              </p:par>
                            </p:childTnLst>
                          </p:cTn>
                        </p:par>
                        <p:par>
                          <p:cTn id="36" fill="hold">
                            <p:stCondLst>
                              <p:cond delay="3000"/>
                            </p:stCondLst>
                            <p:childTnLst>
                              <p:par>
                                <p:cTn id="37" presetID="14" presetClass="entr" presetSubtype="10" fill="hold" grpId="0"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randombar(horizontal)">
                                      <p:cBhvr>
                                        <p:cTn id="39" dur="500"/>
                                        <p:tgtEl>
                                          <p:spTgt spid="130"/>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up)">
                                      <p:cBhvr>
                                        <p:cTn id="43" dur="300"/>
                                        <p:tgtEl>
                                          <p:spTgt spid="8"/>
                                        </p:tgtEl>
                                      </p:cBhvr>
                                    </p:animEffect>
                                  </p:childTnLst>
                                </p:cTn>
                              </p:par>
                            </p:childTnLst>
                          </p:cTn>
                        </p:par>
                        <p:par>
                          <p:cTn id="44" fill="hold">
                            <p:stCondLst>
                              <p:cond delay="4000"/>
                            </p:stCondLst>
                            <p:childTnLst>
                              <p:par>
                                <p:cTn id="45" presetID="14" presetClass="entr" presetSubtype="10" fill="hold" grpId="0" nodeType="afterEffect">
                                  <p:stCondLst>
                                    <p:cond delay="0"/>
                                  </p:stCondLst>
                                  <p:childTnLst>
                                    <p:set>
                                      <p:cBhvr>
                                        <p:cTn id="46" dur="1" fill="hold">
                                          <p:stCondLst>
                                            <p:cond delay="0"/>
                                          </p:stCondLst>
                                        </p:cTn>
                                        <p:tgtEl>
                                          <p:spTgt spid="147"/>
                                        </p:tgtEl>
                                        <p:attrNameLst>
                                          <p:attrName>style.visibility</p:attrName>
                                        </p:attrNameLst>
                                      </p:cBhvr>
                                      <p:to>
                                        <p:strVal val="visible"/>
                                      </p:to>
                                    </p:set>
                                    <p:animEffect transition="in" filter="randombar(horizontal)">
                                      <p:cBhvr>
                                        <p:cTn id="47" dur="500"/>
                                        <p:tgtEl>
                                          <p:spTgt spid="147"/>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p:stCondLst>
                              <p:cond delay="5500"/>
                            </p:stCondLst>
                            <p:childTnLst>
                              <p:par>
                                <p:cTn id="57" presetID="23" presetClass="entr" presetSubtype="32"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strVal val="4*#ppt_w"/>
                                          </p:val>
                                        </p:tav>
                                        <p:tav tm="100000">
                                          <p:val>
                                            <p:strVal val="#ppt_w"/>
                                          </p:val>
                                        </p:tav>
                                      </p:tavLst>
                                    </p:anim>
                                    <p:anim calcmode="lin" valueType="num">
                                      <p:cBhvr>
                                        <p:cTn id="60" dur="500" fill="hold"/>
                                        <p:tgtEl>
                                          <p:spTgt spid="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44" grpId="0" animBg="1"/>
      <p:bldP spid="145" grpId="0" animBg="1"/>
      <p:bldP spid="146" grpId="0" animBg="1"/>
      <p:bldP spid="147" grpId="0" animBg="1"/>
      <p:bldP spid="10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11560" y="1594610"/>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18" name="Rectangle 24"/>
          <p:cNvSpPr>
            <a:spLocks noChangeArrowheads="1"/>
          </p:cNvSpPr>
          <p:nvPr/>
        </p:nvSpPr>
        <p:spPr bwMode="auto">
          <a:xfrm>
            <a:off x="1853257" y="1694502"/>
            <a:ext cx="2574727"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11560" y="2821809"/>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solidFill>
                <a:schemeClr val="bg1">
                  <a:lumMod val="75000"/>
                </a:schemeClr>
              </a:solidFill>
            </a:endParaRPr>
          </a:p>
        </p:txBody>
      </p:sp>
      <p:sp>
        <p:nvSpPr>
          <p:cNvPr id="21" name="Rectangle 24"/>
          <p:cNvSpPr>
            <a:spLocks noChangeArrowheads="1"/>
          </p:cNvSpPr>
          <p:nvPr/>
        </p:nvSpPr>
        <p:spPr bwMode="auto">
          <a:xfrm>
            <a:off x="1853257" y="2921700"/>
            <a:ext cx="2574727" cy="77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4400">
              <a:lnSpc>
                <a:spcPct val="120000"/>
              </a:lnSpc>
              <a:spcBef>
                <a:spcPts val="300"/>
              </a:spcBef>
              <a:defRPr/>
            </a:pPr>
            <a:r>
              <a:rPr lang="zh-CN" altLang="en-US" sz="800" dirty="0" smtClean="0">
                <a:solidFill>
                  <a:schemeClr val="bg1">
                    <a:lumMod val="7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添加文本单击此处添加文本单击此处添加文本单击此处添加文本单击此处添加文本单击此处添加文本单击此添加文本单击此处添加文本</a:t>
            </a: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a:p>
            <a:pPr defTabSz="914400">
              <a:lnSpc>
                <a:spcPct val="120000"/>
              </a:lnSpc>
              <a:spcBef>
                <a:spcPts val="300"/>
              </a:spcBef>
              <a:defRPr/>
            </a:pPr>
            <a:endParaRPr lang="en-US" altLang="zh-CN" sz="8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4716016" y="1594610"/>
            <a:ext cx="3814915" cy="23061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23" name="Freeform 14"/>
          <p:cNvSpPr>
            <a:spLocks noEditPoints="1"/>
          </p:cNvSpPr>
          <p:nvPr/>
        </p:nvSpPr>
        <p:spPr bwMode="auto">
          <a:xfrm>
            <a:off x="1040291" y="2000461"/>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4" name="Freeform 19"/>
          <p:cNvSpPr>
            <a:spLocks noEditPoints="1"/>
          </p:cNvSpPr>
          <p:nvPr/>
        </p:nvSpPr>
        <p:spPr bwMode="auto">
          <a:xfrm>
            <a:off x="1017690" y="3226448"/>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8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12" presetClass="entr" presetSubtype="2" fill="hold" grpId="0" nodeType="withEffect">
                                  <p:stCondLst>
                                    <p:cond delay="1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p:tgtEl>
                                          <p:spTgt spid="18"/>
                                        </p:tgtEl>
                                        <p:attrNameLst>
                                          <p:attrName>ppt_x</p:attrName>
                                        </p:attrNameLst>
                                      </p:cBhvr>
                                      <p:tavLst>
                                        <p:tav tm="0">
                                          <p:val>
                                            <p:strVal val="#ppt_x+#ppt_w*1.125000"/>
                                          </p:val>
                                        </p:tav>
                                        <p:tav tm="100000">
                                          <p:val>
                                            <p:strVal val="#ppt_x"/>
                                          </p:val>
                                        </p:tav>
                                      </p:tavLst>
                                    </p:anim>
                                    <p:animEffect transition="in" filter="wipe(left)">
                                      <p:cBhvr>
                                        <p:cTn id="18" dur="500"/>
                                        <p:tgtEl>
                                          <p:spTgt spid="18"/>
                                        </p:tgtEl>
                                      </p:cBhvr>
                                    </p:animEffect>
                                  </p:childTnLst>
                                </p:cTn>
                              </p:par>
                              <p:par>
                                <p:cTn id="19" presetID="53" presetClass="entr" presetSubtype="16" fill="hold" grpId="0" nodeType="withEffect">
                                  <p:stCondLst>
                                    <p:cond delay="6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12" presetClass="entr" presetSubtype="2" fill="hold" grpId="0" nodeType="withEffect">
                                  <p:stCondLst>
                                    <p:cond delay="11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p:tgtEl>
                                          <p:spTgt spid="21"/>
                                        </p:tgtEl>
                                        <p:attrNameLst>
                                          <p:attrName>ppt_x</p:attrName>
                                        </p:attrNameLst>
                                      </p:cBhvr>
                                      <p:tavLst>
                                        <p:tav tm="0">
                                          <p:val>
                                            <p:strVal val="#ppt_x+#ppt_w*1.125000"/>
                                          </p:val>
                                        </p:tav>
                                        <p:tav tm="100000">
                                          <p:val>
                                            <p:strVal val="#ppt_x"/>
                                          </p:val>
                                        </p:tav>
                                      </p:tavLst>
                                    </p:anim>
                                    <p:animEffect transition="in" filter="wipe(left)">
                                      <p:cBhvr>
                                        <p:cTn id="32" dur="500"/>
                                        <p:tgtEl>
                                          <p:spTgt spid="21"/>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anim calcmode="lin" valueType="num">
                                      <p:cBhvr>
                                        <p:cTn id="36" dur="500" fill="hold"/>
                                        <p:tgtEl>
                                          <p:spTgt spid="22"/>
                                        </p:tgtEl>
                                        <p:attrNameLst>
                                          <p:attrName>ppt_x</p:attrName>
                                        </p:attrNameLst>
                                      </p:cBhvr>
                                      <p:tavLst>
                                        <p:tav tm="0">
                                          <p:val>
                                            <p:strVal val="#ppt_x"/>
                                          </p:val>
                                        </p:tav>
                                        <p:tav tm="100000">
                                          <p:val>
                                            <p:strVal val="#ppt_x"/>
                                          </p:val>
                                        </p:tav>
                                      </p:tavLst>
                                    </p:anim>
                                    <p:anim calcmode="lin" valueType="num">
                                      <p:cBhvr>
                                        <p:cTn id="37"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animBg="1"/>
      <p:bldP spid="21" grpId="0"/>
      <p:bldP spid="22" grpId="0"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sp>
        <p:nvSpPr>
          <p:cNvPr id="26" name="TextBox 25"/>
          <p:cNvSpPr txBox="1"/>
          <p:nvPr/>
        </p:nvSpPr>
        <p:spPr>
          <a:xfrm>
            <a:off x="4492297" y="2027624"/>
            <a:ext cx="3611245"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YOUR COMOANY’S NAME</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4492297" y="2291269"/>
            <a:ext cx="4288353" cy="707886"/>
          </a:xfrm>
          <a:prstGeom prst="rect">
            <a:avLst/>
          </a:prstGeom>
          <a:noFill/>
        </p:spPr>
        <p:txBody>
          <a:bodyPr wrap="none" rtlCol="0">
            <a:spAutoFit/>
          </a:bodyPr>
          <a:lstStyle/>
          <a:p>
            <a:r>
              <a:rPr lang="zh-CN" altLang="en-US" sz="4000" b="1" dirty="0" smtClean="0">
                <a:solidFill>
                  <a:schemeClr val="bg1"/>
                </a:solidFill>
                <a:latin typeface="微软雅黑" panose="020B0503020204020204" pitchFamily="34" charset="-122"/>
                <a:ea typeface="微软雅黑" panose="020B0503020204020204" pitchFamily="34" charset="-122"/>
              </a:rPr>
              <a:t>非常感谢您的观看</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4492297" y="2912045"/>
            <a:ext cx="3031599" cy="307777"/>
          </a:xfrm>
          <a:prstGeom prst="rect">
            <a:avLst/>
          </a:prstGeom>
          <a:noFill/>
        </p:spPr>
        <p:txBody>
          <a:bodyPr wrap="none" rtlCol="0">
            <a:spAutoFit/>
          </a:bodyPr>
          <a:lstStyle/>
          <a:p>
            <a:pPr algn="ctr" eaLnBrk="1" hangingPunct="1">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适用于商务总结</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工作总结</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工作计划</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TextBox 33"/>
          <p:cNvSpPr txBox="1"/>
          <p:nvPr/>
        </p:nvSpPr>
        <p:spPr>
          <a:xfrm>
            <a:off x="4497908" y="3230855"/>
            <a:ext cx="4034532" cy="276999"/>
          </a:xfrm>
          <a:prstGeom prst="rect">
            <a:avLst/>
          </a:prstGeom>
          <a:noFill/>
        </p:spPr>
        <p:txBody>
          <a:bodyPr wrap="square" rtlCol="0">
            <a:spAutoFit/>
          </a:bodyPr>
          <a:lstStyle/>
          <a:p>
            <a:r>
              <a:rPr lang="en-US" altLang="zh-CN" sz="1200" dirty="0">
                <a:solidFill>
                  <a:schemeClr val="bg1"/>
                </a:solidFill>
              </a:rPr>
              <a:t>CCTV FUTURE ADVERTISING </a:t>
            </a:r>
            <a:r>
              <a:rPr lang="en-US" altLang="zh-CN" sz="1200" dirty="0" smtClean="0">
                <a:solidFill>
                  <a:schemeClr val="bg1"/>
                </a:solidFill>
              </a:rPr>
              <a:t>COMPANYIS </a:t>
            </a:r>
            <a:r>
              <a:rPr lang="en-US" altLang="zh-CN" sz="1200" dirty="0">
                <a:solidFill>
                  <a:schemeClr val="bg1"/>
                </a:solidFill>
              </a:rPr>
              <a:t>CCTV TO EXOLORE</a:t>
            </a:r>
            <a:endParaRPr lang="zh-CN" altLang="en-US" sz="1200" dirty="0">
              <a:solidFill>
                <a:schemeClr val="bg1"/>
              </a:solidFill>
            </a:endParaRPr>
          </a:p>
        </p:txBody>
      </p:sp>
      <p:sp>
        <p:nvSpPr>
          <p:cNvPr id="13" name="TextBox 12"/>
          <p:cNvSpPr txBox="1"/>
          <p:nvPr/>
        </p:nvSpPr>
        <p:spPr>
          <a:xfrm>
            <a:off x="4482972" y="1059582"/>
            <a:ext cx="1975221" cy="1200329"/>
          </a:xfrm>
          <a:prstGeom prst="rect">
            <a:avLst/>
          </a:prstGeom>
          <a:noFill/>
        </p:spPr>
        <p:txBody>
          <a:bodyPr wrap="none" rtlCol="0">
            <a:spAutoFit/>
          </a:bodyPr>
          <a:lstStyle/>
          <a:p>
            <a:r>
              <a:rPr lang="en-US" altLang="zh-CN" sz="7200" b="1" spc="-300" dirty="0" smtClean="0">
                <a:solidFill>
                  <a:schemeClr val="bg1"/>
                </a:solidFill>
                <a:latin typeface="Agency FB" panose="020B0503020202020204" pitchFamily="34" charset="0"/>
              </a:rPr>
              <a:t>2 0 1 8</a:t>
            </a:r>
            <a:endParaRPr lang="zh-CN" altLang="en-US" sz="7200" b="1" spc="-300" dirty="0">
              <a:solidFill>
                <a:schemeClr val="bg1"/>
              </a:solidFill>
              <a:latin typeface="Agency FB" panose="020B0503020202020204" pitchFamily="34" charset="0"/>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3"/>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childTnLst>
                          </p:cTn>
                        </p:par>
                        <p:par>
                          <p:cTn id="21" fill="hold">
                            <p:stCondLst>
                              <p:cond delay="3099"/>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7"/>
                                        </p:tgtEl>
                                        <p:attrNameLst>
                                          <p:attrName>style.visibility</p:attrName>
                                        </p:attrNameLst>
                                      </p:cBhvr>
                                      <p:to>
                                        <p:strVal val="visible"/>
                                      </p:to>
                                    </p:set>
                                    <p:anim by="(-#ppt_w*2)" calcmode="lin" valueType="num">
                                      <p:cBhvr rctx="PPT">
                                        <p:cTn id="24" dur="500" autoRev="1" fill="hold">
                                          <p:stCondLst>
                                            <p:cond delay="0"/>
                                          </p:stCondLst>
                                        </p:cTn>
                                        <p:tgtEl>
                                          <p:spTgt spid="27"/>
                                        </p:tgtEl>
                                        <p:attrNameLst>
                                          <p:attrName>ppt_w</p:attrName>
                                        </p:attrNameLst>
                                      </p:cBhvr>
                                    </p:anim>
                                    <p:anim by="(#ppt_w*0.50)" calcmode="lin" valueType="num">
                                      <p:cBhvr>
                                        <p:cTn id="25" dur="500" decel="50000" autoRev="1" fill="hold">
                                          <p:stCondLst>
                                            <p:cond delay="0"/>
                                          </p:stCondLst>
                                        </p:cTn>
                                        <p:tgtEl>
                                          <p:spTgt spid="27"/>
                                        </p:tgtEl>
                                        <p:attrNameLst>
                                          <p:attrName>ppt_x</p:attrName>
                                        </p:attrNameLst>
                                      </p:cBhvr>
                                    </p:anim>
                                    <p:anim from="(-#ppt_h/2)" to="(#ppt_y)" calcmode="lin" valueType="num">
                                      <p:cBhvr>
                                        <p:cTn id="26" dur="1000" fill="hold">
                                          <p:stCondLst>
                                            <p:cond delay="0"/>
                                          </p:stCondLst>
                                        </p:cTn>
                                        <p:tgtEl>
                                          <p:spTgt spid="27"/>
                                        </p:tgtEl>
                                        <p:attrNameLst>
                                          <p:attrName>ppt_y</p:attrName>
                                        </p:attrNameLst>
                                      </p:cBhvr>
                                    </p:anim>
                                    <p:animRot by="21600000">
                                      <p:cBhvr>
                                        <p:cTn id="27" dur="1000" fill="hold">
                                          <p:stCondLst>
                                            <p:cond delay="0"/>
                                          </p:stCondLst>
                                        </p:cTn>
                                        <p:tgtEl>
                                          <p:spTgt spid="27"/>
                                        </p:tgtEl>
                                        <p:attrNameLst>
                                          <p:attrName>r</p:attrName>
                                        </p:attrNameLst>
                                      </p:cBhvr>
                                    </p:animRot>
                                  </p:childTnLst>
                                </p:cTn>
                              </p:par>
                            </p:childTnLst>
                          </p:cTn>
                        </p:par>
                        <p:par>
                          <p:cTn id="28" fill="hold">
                            <p:stCondLst>
                              <p:cond delay="48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1"/>
                                          </p:val>
                                        </p:tav>
                                        <p:tav tm="100000">
                                          <p:val>
                                            <p:strVal val="#ppt_x"/>
                                          </p:val>
                                        </p:tav>
                                      </p:tavLst>
                                    </p:anim>
                                    <p:anim calcmode="lin" valueType="num">
                                      <p:cBhvr>
                                        <p:cTn id="33" dur="10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740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34"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9"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197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欢  迎</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289560"/>
          </a:xfrm>
          <a:prstGeom prst="rect">
            <a:avLst/>
          </a:prstGeom>
          <a:noFill/>
        </p:spPr>
        <p:txBody>
          <a:bodyPr wrap="square" rtlCol="0">
            <a:spAutoFit/>
          </a:bodyPr>
          <a:lstStyle/>
          <a:p>
            <a:pPr>
              <a:lnSpc>
                <a:spcPct val="150000"/>
              </a:lnSpc>
            </a:pPr>
            <a:r>
              <a:rPr lang="en-US" sz="855" dirty="0">
                <a:solidFill>
                  <a:schemeClr val="bg1"/>
                </a:solidFill>
                <a:latin typeface="Arial" panose="020B0604020202020204" pitchFamily="34" charset="0"/>
                <a:cs typeface="Arial" panose="020B0604020202020204" pitchFamily="34" charset="0"/>
                <a:sym typeface="+mn-lt"/>
              </a:rPr>
              <a:t>welcome to chischool !!!</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255646" y="2264080"/>
            <a:ext cx="995680" cy="583565"/>
          </a:xfrm>
          <a:prstGeom prst="rect">
            <a:avLst/>
          </a:prstGeom>
          <a:noFill/>
        </p:spPr>
        <p:txBody>
          <a:bodyPr wrap="none" rtlCol="0">
            <a:spAutoFit/>
          </a:bodyPr>
          <a:lstStyle/>
          <a:p>
            <a:r>
              <a:rPr lang="zh-CN" sz="3200" dirty="0" smtClean="0">
                <a:solidFill>
                  <a:schemeClr val="bg1"/>
                </a:solidFill>
              </a:rPr>
              <a:t>首先</a:t>
            </a:r>
            <a:endParaRPr lang="zh-CN" sz="3200" dirty="0" smtClean="0">
              <a:solidFill>
                <a:schemeClr val="bg1"/>
              </a:solidFill>
            </a:endParaRPr>
          </a:p>
        </p:txBody>
      </p:sp>
    </p:spTree>
  </p:cSld>
  <p:clrMapOvr>
    <a:masterClrMapping/>
  </p:clrMapOvr>
  <p:transition spd="med" advClick="0" advTm="6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250" fill="hold"/>
                                        <p:tgtEl>
                                          <p:spTgt spid="9"/>
                                        </p:tgtEl>
                                        <p:attrNameLst>
                                          <p:attrName>ppt_w</p:attrName>
                                        </p:attrNameLst>
                                      </p:cBhvr>
                                      <p:tavLst>
                                        <p:tav tm="0">
                                          <p:val>
                                            <p:fltVal val="0"/>
                                          </p:val>
                                        </p:tav>
                                        <p:tav tm="100000">
                                          <p:val>
                                            <p:strVal val="#ppt_w"/>
                                          </p:val>
                                        </p:tav>
                                      </p:tavLst>
                                    </p:anim>
                                    <p:anim calcmode="lin" valueType="num">
                                      <p:cBhvr>
                                        <p:cTn id="13" dur="1250" fill="hold"/>
                                        <p:tgtEl>
                                          <p:spTgt spid="9"/>
                                        </p:tgtEl>
                                        <p:attrNameLst>
                                          <p:attrName>ppt_h</p:attrName>
                                        </p:attrNameLst>
                                      </p:cBhvr>
                                      <p:tavLst>
                                        <p:tav tm="0">
                                          <p:val>
                                            <p:fltVal val="0"/>
                                          </p:val>
                                        </p:tav>
                                        <p:tav tm="100000">
                                          <p:val>
                                            <p:strVal val="#ppt_h"/>
                                          </p:val>
                                        </p:tav>
                                      </p:tavLst>
                                    </p:anim>
                                    <p:animEffect transition="in" filter="fade">
                                      <p:cBhvr>
                                        <p:cTn id="14" dur="125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0"/>
          <p:cNvGrpSpPr/>
          <p:nvPr/>
        </p:nvGrpSpPr>
        <p:grpSpPr>
          <a:xfrm>
            <a:off x="3477370" y="1698281"/>
            <a:ext cx="2178637" cy="2632076"/>
            <a:chOff x="3477368" y="1809631"/>
            <a:chExt cx="2178637" cy="2632076"/>
          </a:xfrm>
          <a:solidFill>
            <a:schemeClr val="accent1"/>
          </a:solidFill>
        </p:grpSpPr>
        <p:sp>
          <p:nvSpPr>
            <p:cNvPr id="59" name="淘宝店chenying0907 5"/>
            <p:cNvSpPr/>
            <p:nvPr/>
          </p:nvSpPr>
          <p:spPr bwMode="auto">
            <a:xfrm>
              <a:off x="4433843" y="2367574"/>
              <a:ext cx="777579" cy="1381574"/>
            </a:xfrm>
            <a:custGeom>
              <a:avLst/>
              <a:gdLst>
                <a:gd name="T0" fmla="*/ 35 w 360"/>
                <a:gd name="T1" fmla="*/ 640 h 640"/>
                <a:gd name="T2" fmla="*/ 4 w 360"/>
                <a:gd name="T3" fmla="*/ 614 h 640"/>
                <a:gd name="T4" fmla="*/ 29 w 360"/>
                <a:gd name="T5" fmla="*/ 576 h 640"/>
                <a:gd name="T6" fmla="*/ 260 w 360"/>
                <a:gd name="T7" fmla="*/ 237 h 640"/>
                <a:gd name="T8" fmla="*/ 154 w 360"/>
                <a:gd name="T9" fmla="*/ 62 h 640"/>
                <a:gd name="T10" fmla="*/ 148 w 360"/>
                <a:gd name="T11" fmla="*/ 17 h 640"/>
                <a:gd name="T12" fmla="*/ 193 w 360"/>
                <a:gd name="T13" fmla="*/ 11 h 640"/>
                <a:gd name="T14" fmla="*/ 323 w 360"/>
                <a:gd name="T15" fmla="*/ 225 h 640"/>
                <a:gd name="T16" fmla="*/ 41 w 360"/>
                <a:gd name="T17" fmla="*/ 639 h 640"/>
                <a:gd name="T18" fmla="*/ 35 w 360"/>
                <a:gd name="T1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640">
                  <a:moveTo>
                    <a:pt x="35" y="640"/>
                  </a:moveTo>
                  <a:cubicBezTo>
                    <a:pt x="20" y="640"/>
                    <a:pt x="7" y="629"/>
                    <a:pt x="4" y="614"/>
                  </a:cubicBezTo>
                  <a:cubicBezTo>
                    <a:pt x="0" y="596"/>
                    <a:pt x="12" y="580"/>
                    <a:pt x="29" y="576"/>
                  </a:cubicBezTo>
                  <a:cubicBezTo>
                    <a:pt x="187" y="547"/>
                    <a:pt x="290" y="394"/>
                    <a:pt x="260" y="237"/>
                  </a:cubicBezTo>
                  <a:cubicBezTo>
                    <a:pt x="247" y="167"/>
                    <a:pt x="209" y="105"/>
                    <a:pt x="154" y="62"/>
                  </a:cubicBezTo>
                  <a:cubicBezTo>
                    <a:pt x="140" y="51"/>
                    <a:pt x="137" y="31"/>
                    <a:pt x="148" y="17"/>
                  </a:cubicBezTo>
                  <a:cubicBezTo>
                    <a:pt x="159" y="3"/>
                    <a:pt x="179" y="0"/>
                    <a:pt x="193" y="11"/>
                  </a:cubicBezTo>
                  <a:cubicBezTo>
                    <a:pt x="261" y="64"/>
                    <a:pt x="307" y="140"/>
                    <a:pt x="323" y="225"/>
                  </a:cubicBezTo>
                  <a:cubicBezTo>
                    <a:pt x="360" y="417"/>
                    <a:pt x="233" y="603"/>
                    <a:pt x="41" y="639"/>
                  </a:cubicBezTo>
                  <a:cubicBezTo>
                    <a:pt x="39" y="640"/>
                    <a:pt x="37" y="640"/>
                    <a:pt x="35" y="640"/>
                  </a:cubicBezTo>
                  <a:close/>
                </a:path>
              </a:pathLst>
            </a:custGeom>
            <a:grpFill/>
            <a:ln>
              <a:noFill/>
            </a:ln>
          </p:spPr>
          <p:txBody>
            <a:bodyPr vert="horz" wrap="square" lIns="91440" tIns="45720" rIns="91440" bIns="45720" numCol="1" anchor="t" anchorCtr="0" compatLnSpc="1"/>
            <a:lstStyle/>
            <a:p>
              <a:endParaRPr lang="zh-CN" altLang="en-US"/>
            </a:p>
          </p:txBody>
        </p:sp>
        <p:sp>
          <p:nvSpPr>
            <p:cNvPr id="60" name="淘宝店chenying0907 6"/>
            <p:cNvSpPr/>
            <p:nvPr/>
          </p:nvSpPr>
          <p:spPr bwMode="auto">
            <a:xfrm>
              <a:off x="4304542" y="2489791"/>
              <a:ext cx="759867" cy="1392202"/>
            </a:xfrm>
            <a:custGeom>
              <a:avLst/>
              <a:gdLst>
                <a:gd name="T0" fmla="*/ 35 w 352"/>
                <a:gd name="T1" fmla="*/ 645 h 645"/>
                <a:gd name="T2" fmla="*/ 4 w 352"/>
                <a:gd name="T3" fmla="*/ 620 h 645"/>
                <a:gd name="T4" fmla="*/ 28 w 352"/>
                <a:gd name="T5" fmla="*/ 581 h 645"/>
                <a:gd name="T6" fmla="*/ 246 w 352"/>
                <a:gd name="T7" fmla="*/ 233 h 645"/>
                <a:gd name="T8" fmla="*/ 132 w 352"/>
                <a:gd name="T9" fmla="*/ 62 h 645"/>
                <a:gd name="T10" fmla="*/ 125 w 352"/>
                <a:gd name="T11" fmla="*/ 17 h 645"/>
                <a:gd name="T12" fmla="*/ 169 w 352"/>
                <a:gd name="T13" fmla="*/ 10 h 645"/>
                <a:gd name="T14" fmla="*/ 308 w 352"/>
                <a:gd name="T15" fmla="*/ 218 h 645"/>
                <a:gd name="T16" fmla="*/ 43 w 352"/>
                <a:gd name="T17" fmla="*/ 644 h 645"/>
                <a:gd name="T18" fmla="*/ 35 w 352"/>
                <a:gd name="T19"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645">
                  <a:moveTo>
                    <a:pt x="35" y="645"/>
                  </a:moveTo>
                  <a:cubicBezTo>
                    <a:pt x="21" y="645"/>
                    <a:pt x="8" y="635"/>
                    <a:pt x="4" y="620"/>
                  </a:cubicBezTo>
                  <a:cubicBezTo>
                    <a:pt x="0" y="603"/>
                    <a:pt x="11" y="585"/>
                    <a:pt x="28" y="581"/>
                  </a:cubicBezTo>
                  <a:cubicBezTo>
                    <a:pt x="184" y="545"/>
                    <a:pt x="282" y="389"/>
                    <a:pt x="246" y="233"/>
                  </a:cubicBezTo>
                  <a:cubicBezTo>
                    <a:pt x="230" y="164"/>
                    <a:pt x="189" y="103"/>
                    <a:pt x="132" y="62"/>
                  </a:cubicBezTo>
                  <a:cubicBezTo>
                    <a:pt x="118" y="52"/>
                    <a:pt x="114" y="32"/>
                    <a:pt x="125" y="17"/>
                  </a:cubicBezTo>
                  <a:cubicBezTo>
                    <a:pt x="135" y="3"/>
                    <a:pt x="155" y="0"/>
                    <a:pt x="169" y="10"/>
                  </a:cubicBezTo>
                  <a:cubicBezTo>
                    <a:pt x="239" y="60"/>
                    <a:pt x="289" y="134"/>
                    <a:pt x="308" y="218"/>
                  </a:cubicBezTo>
                  <a:cubicBezTo>
                    <a:pt x="352" y="409"/>
                    <a:pt x="233" y="600"/>
                    <a:pt x="43" y="644"/>
                  </a:cubicBezTo>
                  <a:cubicBezTo>
                    <a:pt x="40" y="644"/>
                    <a:pt x="38" y="645"/>
                    <a:pt x="35" y="645"/>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淘宝店chenying0907 7"/>
            <p:cNvSpPr/>
            <p:nvPr/>
          </p:nvSpPr>
          <p:spPr bwMode="auto">
            <a:xfrm>
              <a:off x="3805050" y="2146168"/>
              <a:ext cx="1188509" cy="1367404"/>
            </a:xfrm>
            <a:custGeom>
              <a:avLst/>
              <a:gdLst>
                <a:gd name="T0" fmla="*/ 146 w 550"/>
                <a:gd name="T1" fmla="*/ 633 h 633"/>
                <a:gd name="T2" fmla="*/ 125 w 550"/>
                <a:gd name="T3" fmla="*/ 625 h 633"/>
                <a:gd name="T4" fmla="*/ 0 w 550"/>
                <a:gd name="T5" fmla="*/ 355 h 633"/>
                <a:gd name="T6" fmla="*/ 355 w 550"/>
                <a:gd name="T7" fmla="*/ 0 h 633"/>
                <a:gd name="T8" fmla="*/ 529 w 550"/>
                <a:gd name="T9" fmla="*/ 46 h 633"/>
                <a:gd name="T10" fmla="*/ 541 w 550"/>
                <a:gd name="T11" fmla="*/ 90 h 633"/>
                <a:gd name="T12" fmla="*/ 498 w 550"/>
                <a:gd name="T13" fmla="*/ 102 h 633"/>
                <a:gd name="T14" fmla="*/ 355 w 550"/>
                <a:gd name="T15" fmla="*/ 64 h 633"/>
                <a:gd name="T16" fmla="*/ 64 w 550"/>
                <a:gd name="T17" fmla="*/ 355 h 633"/>
                <a:gd name="T18" fmla="*/ 166 w 550"/>
                <a:gd name="T19" fmla="*/ 576 h 633"/>
                <a:gd name="T20" fmla="*/ 170 w 550"/>
                <a:gd name="T21" fmla="*/ 621 h 633"/>
                <a:gd name="T22" fmla="*/ 146 w 550"/>
                <a:gd name="T2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633">
                  <a:moveTo>
                    <a:pt x="146" y="633"/>
                  </a:moveTo>
                  <a:cubicBezTo>
                    <a:pt x="138" y="633"/>
                    <a:pt x="131" y="630"/>
                    <a:pt x="125" y="625"/>
                  </a:cubicBezTo>
                  <a:cubicBezTo>
                    <a:pt x="46" y="557"/>
                    <a:pt x="0" y="459"/>
                    <a:pt x="0" y="355"/>
                  </a:cubicBezTo>
                  <a:cubicBezTo>
                    <a:pt x="0" y="160"/>
                    <a:pt x="159" y="0"/>
                    <a:pt x="355" y="0"/>
                  </a:cubicBezTo>
                  <a:cubicBezTo>
                    <a:pt x="416" y="0"/>
                    <a:pt x="476" y="16"/>
                    <a:pt x="529" y="46"/>
                  </a:cubicBezTo>
                  <a:cubicBezTo>
                    <a:pt x="545" y="55"/>
                    <a:pt x="550" y="74"/>
                    <a:pt x="541" y="90"/>
                  </a:cubicBezTo>
                  <a:cubicBezTo>
                    <a:pt x="533" y="105"/>
                    <a:pt x="513" y="111"/>
                    <a:pt x="498" y="102"/>
                  </a:cubicBezTo>
                  <a:cubicBezTo>
                    <a:pt x="454" y="77"/>
                    <a:pt x="405" y="64"/>
                    <a:pt x="355" y="64"/>
                  </a:cubicBezTo>
                  <a:cubicBezTo>
                    <a:pt x="195" y="64"/>
                    <a:pt x="64" y="195"/>
                    <a:pt x="64" y="355"/>
                  </a:cubicBezTo>
                  <a:cubicBezTo>
                    <a:pt x="64" y="440"/>
                    <a:pt x="102" y="521"/>
                    <a:pt x="166" y="576"/>
                  </a:cubicBezTo>
                  <a:cubicBezTo>
                    <a:pt x="180" y="588"/>
                    <a:pt x="181" y="608"/>
                    <a:pt x="170" y="621"/>
                  </a:cubicBezTo>
                  <a:cubicBezTo>
                    <a:pt x="164" y="629"/>
                    <a:pt x="155" y="633"/>
                    <a:pt x="146" y="633"/>
                  </a:cubicBezTo>
                  <a:close/>
                </a:path>
              </a:pathLst>
            </a:custGeom>
            <a:grpFill/>
            <a:ln>
              <a:noFill/>
            </a:ln>
          </p:spPr>
          <p:txBody>
            <a:bodyPr vert="horz" wrap="square" lIns="91440" tIns="45720" rIns="91440" bIns="45720" numCol="1" anchor="t" anchorCtr="0" compatLnSpc="1"/>
            <a:lstStyle/>
            <a:p>
              <a:endParaRPr lang="zh-CN" altLang="en-US"/>
            </a:p>
          </p:txBody>
        </p:sp>
        <p:sp>
          <p:nvSpPr>
            <p:cNvPr id="62" name="淘宝店chenying0907 8"/>
            <p:cNvSpPr/>
            <p:nvPr/>
          </p:nvSpPr>
          <p:spPr bwMode="auto">
            <a:xfrm>
              <a:off x="4355908" y="2688170"/>
              <a:ext cx="485322" cy="1140684"/>
            </a:xfrm>
            <a:custGeom>
              <a:avLst/>
              <a:gdLst>
                <a:gd name="T0" fmla="*/ 212 w 225"/>
                <a:gd name="T1" fmla="*/ 235 h 528"/>
                <a:gd name="T2" fmla="*/ 99 w 225"/>
                <a:gd name="T3" fmla="*/ 12 h 528"/>
                <a:gd name="T4" fmla="*/ 54 w 225"/>
                <a:gd name="T5" fmla="*/ 14 h 528"/>
                <a:gd name="T6" fmla="*/ 56 w 225"/>
                <a:gd name="T7" fmla="*/ 59 h 528"/>
                <a:gd name="T8" fmla="*/ 110 w 225"/>
                <a:gd name="T9" fmla="*/ 126 h 528"/>
                <a:gd name="T10" fmla="*/ 117 w 225"/>
                <a:gd name="T11" fmla="*/ 212 h 528"/>
                <a:gd name="T12" fmla="*/ 62 w 225"/>
                <a:gd name="T13" fmla="*/ 309 h 528"/>
                <a:gd name="T14" fmla="*/ 0 w 225"/>
                <a:gd name="T15" fmla="*/ 528 h 528"/>
                <a:gd name="T16" fmla="*/ 52 w 225"/>
                <a:gd name="T17" fmla="*/ 528 h 528"/>
                <a:gd name="T18" fmla="*/ 107 w 225"/>
                <a:gd name="T19" fmla="*/ 528 h 528"/>
                <a:gd name="T20" fmla="*/ 212 w 225"/>
                <a:gd name="T21" fmla="*/ 23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528">
                  <a:moveTo>
                    <a:pt x="212" y="235"/>
                  </a:moveTo>
                  <a:cubicBezTo>
                    <a:pt x="203" y="149"/>
                    <a:pt x="163" y="70"/>
                    <a:pt x="99" y="12"/>
                  </a:cubicBezTo>
                  <a:cubicBezTo>
                    <a:pt x="86" y="0"/>
                    <a:pt x="66" y="1"/>
                    <a:pt x="54" y="14"/>
                  </a:cubicBezTo>
                  <a:cubicBezTo>
                    <a:pt x="42" y="27"/>
                    <a:pt x="43" y="47"/>
                    <a:pt x="56" y="59"/>
                  </a:cubicBezTo>
                  <a:cubicBezTo>
                    <a:pt x="77" y="79"/>
                    <a:pt x="96" y="101"/>
                    <a:pt x="110" y="126"/>
                  </a:cubicBezTo>
                  <a:cubicBezTo>
                    <a:pt x="115" y="136"/>
                    <a:pt x="126" y="163"/>
                    <a:pt x="117" y="212"/>
                  </a:cubicBezTo>
                  <a:cubicBezTo>
                    <a:pt x="107" y="265"/>
                    <a:pt x="62" y="309"/>
                    <a:pt x="62" y="309"/>
                  </a:cubicBezTo>
                  <a:cubicBezTo>
                    <a:pt x="0" y="528"/>
                    <a:pt x="0" y="528"/>
                    <a:pt x="0" y="528"/>
                  </a:cubicBezTo>
                  <a:cubicBezTo>
                    <a:pt x="52" y="528"/>
                    <a:pt x="52" y="528"/>
                    <a:pt x="52" y="528"/>
                  </a:cubicBezTo>
                  <a:cubicBezTo>
                    <a:pt x="107" y="528"/>
                    <a:pt x="107" y="528"/>
                    <a:pt x="107" y="528"/>
                  </a:cubicBezTo>
                  <a:cubicBezTo>
                    <a:pt x="182" y="455"/>
                    <a:pt x="225" y="348"/>
                    <a:pt x="212" y="235"/>
                  </a:cubicBezTo>
                  <a:close/>
                </a:path>
              </a:pathLst>
            </a:custGeom>
            <a:grpFill/>
            <a:ln>
              <a:noFill/>
            </a:ln>
          </p:spPr>
          <p:txBody>
            <a:bodyPr vert="horz" wrap="square" lIns="91440" tIns="45720" rIns="91440" bIns="45720" numCol="1" anchor="t" anchorCtr="0" compatLnSpc="1"/>
            <a:lstStyle/>
            <a:p>
              <a:endParaRPr lang="zh-CN" altLang="en-US"/>
            </a:p>
          </p:txBody>
        </p:sp>
        <p:sp>
          <p:nvSpPr>
            <p:cNvPr id="63" name="淘宝店chenying0907 9"/>
            <p:cNvSpPr/>
            <p:nvPr/>
          </p:nvSpPr>
          <p:spPr bwMode="auto">
            <a:xfrm>
              <a:off x="4247862" y="2374659"/>
              <a:ext cx="1091090" cy="1546301"/>
            </a:xfrm>
            <a:custGeom>
              <a:avLst/>
              <a:gdLst>
                <a:gd name="T0" fmla="*/ 505 w 505"/>
                <a:gd name="T1" fmla="*/ 249 h 716"/>
                <a:gd name="T2" fmla="*/ 416 w 505"/>
                <a:gd name="T3" fmla="*/ 15 h 716"/>
                <a:gd name="T4" fmla="*/ 371 w 505"/>
                <a:gd name="T5" fmla="*/ 12 h 716"/>
                <a:gd name="T6" fmla="*/ 368 w 505"/>
                <a:gd name="T7" fmla="*/ 57 h 716"/>
                <a:gd name="T8" fmla="*/ 440 w 505"/>
                <a:gd name="T9" fmla="*/ 234 h 716"/>
                <a:gd name="T10" fmla="*/ 356 w 505"/>
                <a:gd name="T11" fmla="*/ 386 h 716"/>
                <a:gd name="T12" fmla="*/ 288 w 505"/>
                <a:gd name="T13" fmla="*/ 361 h 716"/>
                <a:gd name="T14" fmla="*/ 318 w 505"/>
                <a:gd name="T15" fmla="*/ 205 h 716"/>
                <a:gd name="T16" fmla="*/ 311 w 505"/>
                <a:gd name="T17" fmla="*/ 139 h 716"/>
                <a:gd name="T18" fmla="*/ 247 w 505"/>
                <a:gd name="T19" fmla="*/ 171 h 716"/>
                <a:gd name="T20" fmla="*/ 186 w 505"/>
                <a:gd name="T21" fmla="*/ 351 h 716"/>
                <a:gd name="T22" fmla="*/ 53 w 505"/>
                <a:gd name="T23" fmla="*/ 479 h 716"/>
                <a:gd name="T24" fmla="*/ 0 w 505"/>
                <a:gd name="T25" fmla="*/ 618 h 716"/>
                <a:gd name="T26" fmla="*/ 0 w 505"/>
                <a:gd name="T27" fmla="*/ 716 h 716"/>
                <a:gd name="T28" fmla="*/ 299 w 505"/>
                <a:gd name="T29" fmla="*/ 716 h 716"/>
                <a:gd name="T30" fmla="*/ 306 w 505"/>
                <a:gd name="T31" fmla="*/ 617 h 716"/>
                <a:gd name="T32" fmla="*/ 384 w 505"/>
                <a:gd name="T33" fmla="*/ 515 h 716"/>
                <a:gd name="T34" fmla="*/ 389 w 505"/>
                <a:gd name="T35" fmla="*/ 511 h 716"/>
                <a:gd name="T36" fmla="*/ 390 w 505"/>
                <a:gd name="T37" fmla="*/ 511 h 716"/>
                <a:gd name="T38" fmla="*/ 390 w 505"/>
                <a:gd name="T39" fmla="*/ 510 h 716"/>
                <a:gd name="T40" fmla="*/ 505 w 505"/>
                <a:gd name="T41" fmla="*/ 24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716">
                  <a:moveTo>
                    <a:pt x="505" y="249"/>
                  </a:moveTo>
                  <a:cubicBezTo>
                    <a:pt x="505" y="163"/>
                    <a:pt x="473" y="80"/>
                    <a:pt x="416" y="15"/>
                  </a:cubicBezTo>
                  <a:cubicBezTo>
                    <a:pt x="405" y="2"/>
                    <a:pt x="384" y="0"/>
                    <a:pt x="371" y="12"/>
                  </a:cubicBezTo>
                  <a:cubicBezTo>
                    <a:pt x="358" y="24"/>
                    <a:pt x="357" y="44"/>
                    <a:pt x="368" y="57"/>
                  </a:cubicBezTo>
                  <a:cubicBezTo>
                    <a:pt x="412" y="106"/>
                    <a:pt x="437" y="169"/>
                    <a:pt x="440" y="234"/>
                  </a:cubicBezTo>
                  <a:cubicBezTo>
                    <a:pt x="441" y="289"/>
                    <a:pt x="402" y="347"/>
                    <a:pt x="356" y="386"/>
                  </a:cubicBezTo>
                  <a:cubicBezTo>
                    <a:pt x="310" y="425"/>
                    <a:pt x="293" y="391"/>
                    <a:pt x="288" y="361"/>
                  </a:cubicBezTo>
                  <a:cubicBezTo>
                    <a:pt x="283" y="331"/>
                    <a:pt x="304" y="244"/>
                    <a:pt x="318" y="205"/>
                  </a:cubicBezTo>
                  <a:cubicBezTo>
                    <a:pt x="333" y="165"/>
                    <a:pt x="327" y="150"/>
                    <a:pt x="311" y="139"/>
                  </a:cubicBezTo>
                  <a:cubicBezTo>
                    <a:pt x="296" y="129"/>
                    <a:pt x="268" y="133"/>
                    <a:pt x="247" y="171"/>
                  </a:cubicBezTo>
                  <a:cubicBezTo>
                    <a:pt x="226" y="210"/>
                    <a:pt x="216" y="287"/>
                    <a:pt x="186" y="351"/>
                  </a:cubicBezTo>
                  <a:cubicBezTo>
                    <a:pt x="157" y="415"/>
                    <a:pt x="95" y="438"/>
                    <a:pt x="53" y="479"/>
                  </a:cubicBezTo>
                  <a:cubicBezTo>
                    <a:pt x="11" y="520"/>
                    <a:pt x="0" y="580"/>
                    <a:pt x="0" y="618"/>
                  </a:cubicBezTo>
                  <a:cubicBezTo>
                    <a:pt x="0" y="656"/>
                    <a:pt x="0" y="716"/>
                    <a:pt x="0" y="716"/>
                  </a:cubicBezTo>
                  <a:cubicBezTo>
                    <a:pt x="299" y="716"/>
                    <a:pt x="299" y="716"/>
                    <a:pt x="299" y="716"/>
                  </a:cubicBezTo>
                  <a:cubicBezTo>
                    <a:pt x="299" y="716"/>
                    <a:pt x="289" y="654"/>
                    <a:pt x="306" y="617"/>
                  </a:cubicBezTo>
                  <a:cubicBezTo>
                    <a:pt x="321" y="582"/>
                    <a:pt x="362" y="536"/>
                    <a:pt x="384" y="515"/>
                  </a:cubicBezTo>
                  <a:cubicBezTo>
                    <a:pt x="386" y="514"/>
                    <a:pt x="388" y="512"/>
                    <a:pt x="389" y="511"/>
                  </a:cubicBezTo>
                  <a:cubicBezTo>
                    <a:pt x="389" y="511"/>
                    <a:pt x="389" y="511"/>
                    <a:pt x="390" y="511"/>
                  </a:cubicBezTo>
                  <a:cubicBezTo>
                    <a:pt x="390" y="510"/>
                    <a:pt x="390" y="510"/>
                    <a:pt x="390" y="510"/>
                  </a:cubicBezTo>
                  <a:cubicBezTo>
                    <a:pt x="460" y="445"/>
                    <a:pt x="505" y="352"/>
                    <a:pt x="505" y="24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4" name="淘宝店chenying0907 10"/>
            <p:cNvSpPr/>
            <p:nvPr/>
          </p:nvSpPr>
          <p:spPr bwMode="auto">
            <a:xfrm>
              <a:off x="4219522" y="3995352"/>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lstStyle/>
            <a:p>
              <a:endParaRPr lang="zh-CN" altLang="en-US"/>
            </a:p>
          </p:txBody>
        </p:sp>
        <p:sp>
          <p:nvSpPr>
            <p:cNvPr id="65" name="淘宝店chenying0907 11"/>
            <p:cNvSpPr/>
            <p:nvPr/>
          </p:nvSpPr>
          <p:spPr bwMode="auto">
            <a:xfrm>
              <a:off x="4219522" y="4167163"/>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grpFill/>
            <a:ln>
              <a:noFill/>
            </a:ln>
          </p:spPr>
          <p:txBody>
            <a:bodyPr vert="horz" wrap="square" lIns="91440" tIns="45720" rIns="91440" bIns="45720" numCol="1" anchor="t" anchorCtr="0" compatLnSpc="1"/>
            <a:lstStyle/>
            <a:p>
              <a:endParaRPr lang="zh-CN" altLang="en-US"/>
            </a:p>
          </p:txBody>
        </p:sp>
        <p:sp>
          <p:nvSpPr>
            <p:cNvPr id="66" name="淘宝店chenying0907 12"/>
            <p:cNvSpPr/>
            <p:nvPr/>
          </p:nvSpPr>
          <p:spPr bwMode="auto">
            <a:xfrm>
              <a:off x="4375392" y="4340745"/>
              <a:ext cx="393217" cy="100962"/>
            </a:xfrm>
            <a:custGeom>
              <a:avLst/>
              <a:gdLst>
                <a:gd name="T0" fmla="*/ 182 w 182"/>
                <a:gd name="T1" fmla="*/ 24 h 47"/>
                <a:gd name="T2" fmla="*/ 159 w 182"/>
                <a:gd name="T3" fmla="*/ 47 h 47"/>
                <a:gd name="T4" fmla="*/ 24 w 182"/>
                <a:gd name="T5" fmla="*/ 47 h 47"/>
                <a:gd name="T6" fmla="*/ 0 w 182"/>
                <a:gd name="T7" fmla="*/ 24 h 47"/>
                <a:gd name="T8" fmla="*/ 0 w 182"/>
                <a:gd name="T9" fmla="*/ 24 h 47"/>
                <a:gd name="T10" fmla="*/ 24 w 182"/>
                <a:gd name="T11" fmla="*/ 0 h 47"/>
                <a:gd name="T12" fmla="*/ 159 w 182"/>
                <a:gd name="T13" fmla="*/ 0 h 47"/>
                <a:gd name="T14" fmla="*/ 182 w 182"/>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7">
                  <a:moveTo>
                    <a:pt x="182" y="24"/>
                  </a:moveTo>
                  <a:cubicBezTo>
                    <a:pt x="182" y="37"/>
                    <a:pt x="171" y="47"/>
                    <a:pt x="159" y="47"/>
                  </a:cubicBezTo>
                  <a:cubicBezTo>
                    <a:pt x="24" y="47"/>
                    <a:pt x="24" y="47"/>
                    <a:pt x="24" y="47"/>
                  </a:cubicBezTo>
                  <a:cubicBezTo>
                    <a:pt x="11" y="47"/>
                    <a:pt x="0" y="37"/>
                    <a:pt x="0" y="24"/>
                  </a:cubicBezTo>
                  <a:cubicBezTo>
                    <a:pt x="0" y="24"/>
                    <a:pt x="0" y="24"/>
                    <a:pt x="0" y="24"/>
                  </a:cubicBezTo>
                  <a:cubicBezTo>
                    <a:pt x="0" y="11"/>
                    <a:pt x="11" y="0"/>
                    <a:pt x="24" y="0"/>
                  </a:cubicBezTo>
                  <a:cubicBezTo>
                    <a:pt x="159" y="0"/>
                    <a:pt x="159" y="0"/>
                    <a:pt x="159" y="0"/>
                  </a:cubicBezTo>
                  <a:cubicBezTo>
                    <a:pt x="171" y="0"/>
                    <a:pt x="182" y="11"/>
                    <a:pt x="182" y="24"/>
                  </a:cubicBezTo>
                  <a:close/>
                </a:path>
              </a:pathLst>
            </a:custGeom>
            <a:grpFill/>
            <a:ln>
              <a:noFill/>
            </a:ln>
          </p:spPr>
          <p:txBody>
            <a:bodyPr vert="horz" wrap="square" lIns="91440" tIns="45720" rIns="91440" bIns="45720" numCol="1" anchor="t" anchorCtr="0" compatLnSpc="1"/>
            <a:lstStyle/>
            <a:p>
              <a:endParaRPr lang="zh-CN" altLang="en-US"/>
            </a:p>
          </p:txBody>
        </p:sp>
        <p:sp>
          <p:nvSpPr>
            <p:cNvPr id="67" name="淘宝店chenying0907 13"/>
            <p:cNvSpPr/>
            <p:nvPr/>
          </p:nvSpPr>
          <p:spPr bwMode="auto">
            <a:xfrm>
              <a:off x="4550745" y="1809631"/>
              <a:ext cx="42510" cy="216092"/>
            </a:xfrm>
            <a:custGeom>
              <a:avLst/>
              <a:gdLst>
                <a:gd name="T0" fmla="*/ 20 w 20"/>
                <a:gd name="T1" fmla="*/ 90 h 100"/>
                <a:gd name="T2" fmla="*/ 10 w 20"/>
                <a:gd name="T3" fmla="*/ 100 h 100"/>
                <a:gd name="T4" fmla="*/ 10 w 20"/>
                <a:gd name="T5" fmla="*/ 100 h 100"/>
                <a:gd name="T6" fmla="*/ 0 w 20"/>
                <a:gd name="T7" fmla="*/ 90 h 100"/>
                <a:gd name="T8" fmla="*/ 0 w 20"/>
                <a:gd name="T9" fmla="*/ 10 h 100"/>
                <a:gd name="T10" fmla="*/ 10 w 20"/>
                <a:gd name="T11" fmla="*/ 0 h 100"/>
                <a:gd name="T12" fmla="*/ 10 w 20"/>
                <a:gd name="T13" fmla="*/ 0 h 100"/>
                <a:gd name="T14" fmla="*/ 20 w 20"/>
                <a:gd name="T15" fmla="*/ 10 h 100"/>
                <a:gd name="T16" fmla="*/ 20 w 20"/>
                <a:gd name="T17" fmla="*/ 9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0">
                  <a:moveTo>
                    <a:pt x="20" y="90"/>
                  </a:moveTo>
                  <a:cubicBezTo>
                    <a:pt x="20" y="95"/>
                    <a:pt x="16" y="100"/>
                    <a:pt x="10" y="100"/>
                  </a:cubicBezTo>
                  <a:cubicBezTo>
                    <a:pt x="10" y="100"/>
                    <a:pt x="10" y="100"/>
                    <a:pt x="10" y="100"/>
                  </a:cubicBezTo>
                  <a:cubicBezTo>
                    <a:pt x="4" y="100"/>
                    <a:pt x="0" y="95"/>
                    <a:pt x="0" y="90"/>
                  </a:cubicBezTo>
                  <a:cubicBezTo>
                    <a:pt x="0" y="10"/>
                    <a:pt x="0" y="10"/>
                    <a:pt x="0" y="10"/>
                  </a:cubicBezTo>
                  <a:cubicBezTo>
                    <a:pt x="0" y="4"/>
                    <a:pt x="4" y="0"/>
                    <a:pt x="10" y="0"/>
                  </a:cubicBezTo>
                  <a:cubicBezTo>
                    <a:pt x="10" y="0"/>
                    <a:pt x="10" y="0"/>
                    <a:pt x="10" y="0"/>
                  </a:cubicBezTo>
                  <a:cubicBezTo>
                    <a:pt x="16" y="0"/>
                    <a:pt x="20" y="4"/>
                    <a:pt x="20" y="10"/>
                  </a:cubicBezTo>
                  <a:lnTo>
                    <a:pt x="20" y="90"/>
                  </a:lnTo>
                  <a:close/>
                </a:path>
              </a:pathLst>
            </a:custGeom>
            <a:grpFill/>
            <a:ln>
              <a:noFill/>
            </a:ln>
          </p:spPr>
          <p:txBody>
            <a:bodyPr vert="horz" wrap="square" lIns="91440" tIns="45720" rIns="91440" bIns="45720" numCol="1" anchor="t" anchorCtr="0" compatLnSpc="1"/>
            <a:lstStyle/>
            <a:p>
              <a:endParaRPr lang="zh-CN" altLang="en-US"/>
            </a:p>
          </p:txBody>
        </p:sp>
        <p:sp>
          <p:nvSpPr>
            <p:cNvPr id="68" name="淘宝店chenying0907 14"/>
            <p:cNvSpPr/>
            <p:nvPr/>
          </p:nvSpPr>
          <p:spPr bwMode="auto">
            <a:xfrm>
              <a:off x="4362993" y="1822029"/>
              <a:ext cx="77935" cy="216092"/>
            </a:xfrm>
            <a:custGeom>
              <a:avLst/>
              <a:gdLst>
                <a:gd name="T0" fmla="*/ 35 w 36"/>
                <a:gd name="T1" fmla="*/ 88 h 100"/>
                <a:gd name="T2" fmla="*/ 27 w 36"/>
                <a:gd name="T3" fmla="*/ 100 h 100"/>
                <a:gd name="T4" fmla="*/ 27 w 36"/>
                <a:gd name="T5" fmla="*/ 100 h 100"/>
                <a:gd name="T6" fmla="*/ 15 w 36"/>
                <a:gd name="T7" fmla="*/ 91 h 100"/>
                <a:gd name="T8" fmla="*/ 1 w 36"/>
                <a:gd name="T9" fmla="*/ 13 h 100"/>
                <a:gd name="T10" fmla="*/ 9 w 36"/>
                <a:gd name="T11" fmla="*/ 1 h 100"/>
                <a:gd name="T12" fmla="*/ 9 w 36"/>
                <a:gd name="T13" fmla="*/ 1 h 100"/>
                <a:gd name="T14" fmla="*/ 21 w 36"/>
                <a:gd name="T15" fmla="*/ 9 h 100"/>
                <a:gd name="T16" fmla="*/ 35 w 36"/>
                <a:gd name="T17"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35" y="88"/>
                  </a:moveTo>
                  <a:cubicBezTo>
                    <a:pt x="36" y="93"/>
                    <a:pt x="32" y="99"/>
                    <a:pt x="27" y="100"/>
                  </a:cubicBezTo>
                  <a:cubicBezTo>
                    <a:pt x="27" y="100"/>
                    <a:pt x="27" y="100"/>
                    <a:pt x="27" y="100"/>
                  </a:cubicBezTo>
                  <a:cubicBezTo>
                    <a:pt x="21" y="100"/>
                    <a:pt x="16" y="97"/>
                    <a:pt x="15" y="91"/>
                  </a:cubicBezTo>
                  <a:cubicBezTo>
                    <a:pt x="1" y="13"/>
                    <a:pt x="1" y="13"/>
                    <a:pt x="1" y="13"/>
                  </a:cubicBezTo>
                  <a:cubicBezTo>
                    <a:pt x="0" y="7"/>
                    <a:pt x="4" y="2"/>
                    <a:pt x="9" y="1"/>
                  </a:cubicBezTo>
                  <a:cubicBezTo>
                    <a:pt x="9" y="1"/>
                    <a:pt x="9" y="1"/>
                    <a:pt x="9" y="1"/>
                  </a:cubicBezTo>
                  <a:cubicBezTo>
                    <a:pt x="15" y="0"/>
                    <a:pt x="20" y="4"/>
                    <a:pt x="21" y="9"/>
                  </a:cubicBezTo>
                  <a:lnTo>
                    <a:pt x="35" y="88"/>
                  </a:lnTo>
                  <a:close/>
                </a:path>
              </a:pathLst>
            </a:custGeom>
            <a:grpFill/>
            <a:ln>
              <a:noFill/>
            </a:ln>
          </p:spPr>
          <p:txBody>
            <a:bodyPr vert="horz" wrap="square" lIns="91440" tIns="45720" rIns="91440" bIns="45720" numCol="1" anchor="t" anchorCtr="0" compatLnSpc="1"/>
            <a:lstStyle/>
            <a:p>
              <a:endParaRPr lang="zh-CN" altLang="en-US"/>
            </a:p>
          </p:txBody>
        </p:sp>
        <p:sp>
          <p:nvSpPr>
            <p:cNvPr id="69" name="淘宝店chenying0907 15"/>
            <p:cNvSpPr/>
            <p:nvPr/>
          </p:nvSpPr>
          <p:spPr bwMode="auto">
            <a:xfrm>
              <a:off x="4180555" y="1868082"/>
              <a:ext cx="108047" cy="210779"/>
            </a:xfrm>
            <a:custGeom>
              <a:avLst/>
              <a:gdLst>
                <a:gd name="T0" fmla="*/ 48 w 50"/>
                <a:gd name="T1" fmla="*/ 83 h 98"/>
                <a:gd name="T2" fmla="*/ 42 w 50"/>
                <a:gd name="T3" fmla="*/ 96 h 98"/>
                <a:gd name="T4" fmla="*/ 42 w 50"/>
                <a:gd name="T5" fmla="*/ 96 h 98"/>
                <a:gd name="T6" fmla="*/ 29 w 50"/>
                <a:gd name="T7" fmla="*/ 90 h 98"/>
                <a:gd name="T8" fmla="*/ 2 w 50"/>
                <a:gd name="T9" fmla="*/ 15 h 98"/>
                <a:gd name="T10" fmla="*/ 8 w 50"/>
                <a:gd name="T11" fmla="*/ 2 h 98"/>
                <a:gd name="T12" fmla="*/ 8 w 50"/>
                <a:gd name="T13" fmla="*/ 2 h 98"/>
                <a:gd name="T14" fmla="*/ 21 w 50"/>
                <a:gd name="T15" fmla="*/ 8 h 98"/>
                <a:gd name="T16" fmla="*/ 48 w 50"/>
                <a:gd name="T17"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48" y="83"/>
                  </a:moveTo>
                  <a:cubicBezTo>
                    <a:pt x="50" y="89"/>
                    <a:pt x="48" y="94"/>
                    <a:pt x="42" y="96"/>
                  </a:cubicBezTo>
                  <a:cubicBezTo>
                    <a:pt x="42" y="96"/>
                    <a:pt x="42" y="96"/>
                    <a:pt x="42" y="96"/>
                  </a:cubicBezTo>
                  <a:cubicBezTo>
                    <a:pt x="37" y="98"/>
                    <a:pt x="31" y="96"/>
                    <a:pt x="29" y="90"/>
                  </a:cubicBezTo>
                  <a:cubicBezTo>
                    <a:pt x="2" y="15"/>
                    <a:pt x="2" y="15"/>
                    <a:pt x="2" y="15"/>
                  </a:cubicBezTo>
                  <a:cubicBezTo>
                    <a:pt x="0" y="10"/>
                    <a:pt x="3" y="4"/>
                    <a:pt x="8" y="2"/>
                  </a:cubicBezTo>
                  <a:cubicBezTo>
                    <a:pt x="8" y="2"/>
                    <a:pt x="8" y="2"/>
                    <a:pt x="8" y="2"/>
                  </a:cubicBezTo>
                  <a:cubicBezTo>
                    <a:pt x="13" y="0"/>
                    <a:pt x="19" y="3"/>
                    <a:pt x="21" y="8"/>
                  </a:cubicBezTo>
                  <a:lnTo>
                    <a:pt x="48" y="83"/>
                  </a:lnTo>
                  <a:close/>
                </a:path>
              </a:pathLst>
            </a:custGeom>
            <a:grpFill/>
            <a:ln>
              <a:noFill/>
            </a:ln>
          </p:spPr>
          <p:txBody>
            <a:bodyPr vert="horz" wrap="square" lIns="91440" tIns="45720" rIns="91440" bIns="45720" numCol="1" anchor="t" anchorCtr="0" compatLnSpc="1"/>
            <a:lstStyle/>
            <a:p>
              <a:endParaRPr lang="zh-CN" altLang="en-US"/>
            </a:p>
          </p:txBody>
        </p:sp>
        <p:sp>
          <p:nvSpPr>
            <p:cNvPr id="70" name="淘宝店chenying0907 16"/>
            <p:cNvSpPr/>
            <p:nvPr/>
          </p:nvSpPr>
          <p:spPr bwMode="auto">
            <a:xfrm>
              <a:off x="3727115" y="2183364"/>
              <a:ext cx="182439" cy="159412"/>
            </a:xfrm>
            <a:custGeom>
              <a:avLst/>
              <a:gdLst>
                <a:gd name="T0" fmla="*/ 79 w 84"/>
                <a:gd name="T1" fmla="*/ 55 h 74"/>
                <a:gd name="T2" fmla="*/ 80 w 84"/>
                <a:gd name="T3" fmla="*/ 69 h 74"/>
                <a:gd name="T4" fmla="*/ 80 w 84"/>
                <a:gd name="T5" fmla="*/ 69 h 74"/>
                <a:gd name="T6" fmla="*/ 66 w 84"/>
                <a:gd name="T7" fmla="*/ 71 h 74"/>
                <a:gd name="T8" fmla="*/ 5 w 84"/>
                <a:gd name="T9" fmla="*/ 19 h 74"/>
                <a:gd name="T10" fmla="*/ 3 w 84"/>
                <a:gd name="T11" fmla="*/ 5 h 74"/>
                <a:gd name="T12" fmla="*/ 3 w 84"/>
                <a:gd name="T13" fmla="*/ 5 h 74"/>
                <a:gd name="T14" fmla="*/ 18 w 84"/>
                <a:gd name="T15" fmla="*/ 4 h 74"/>
                <a:gd name="T16" fmla="*/ 79 w 84"/>
                <a:gd name="T1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4">
                  <a:moveTo>
                    <a:pt x="79" y="55"/>
                  </a:moveTo>
                  <a:cubicBezTo>
                    <a:pt x="83" y="59"/>
                    <a:pt x="84" y="65"/>
                    <a:pt x="80" y="69"/>
                  </a:cubicBezTo>
                  <a:cubicBezTo>
                    <a:pt x="80" y="69"/>
                    <a:pt x="80" y="69"/>
                    <a:pt x="80" y="69"/>
                  </a:cubicBezTo>
                  <a:cubicBezTo>
                    <a:pt x="76" y="74"/>
                    <a:pt x="70" y="74"/>
                    <a:pt x="66" y="71"/>
                  </a:cubicBezTo>
                  <a:cubicBezTo>
                    <a:pt x="5" y="19"/>
                    <a:pt x="5" y="19"/>
                    <a:pt x="5" y="19"/>
                  </a:cubicBezTo>
                  <a:cubicBezTo>
                    <a:pt x="0" y="16"/>
                    <a:pt x="0" y="9"/>
                    <a:pt x="3" y="5"/>
                  </a:cubicBezTo>
                  <a:cubicBezTo>
                    <a:pt x="3" y="5"/>
                    <a:pt x="3" y="5"/>
                    <a:pt x="3" y="5"/>
                  </a:cubicBezTo>
                  <a:cubicBezTo>
                    <a:pt x="7" y="1"/>
                    <a:pt x="13" y="0"/>
                    <a:pt x="18" y="4"/>
                  </a:cubicBezTo>
                  <a:lnTo>
                    <a:pt x="79" y="55"/>
                  </a:lnTo>
                  <a:close/>
                </a:path>
              </a:pathLst>
            </a:custGeom>
            <a:grpFill/>
            <a:ln>
              <a:noFill/>
            </a:ln>
          </p:spPr>
          <p:txBody>
            <a:bodyPr vert="horz" wrap="square" lIns="91440" tIns="45720" rIns="91440" bIns="45720" numCol="1" anchor="t" anchorCtr="0" compatLnSpc="1"/>
            <a:lstStyle/>
            <a:p>
              <a:endParaRPr lang="zh-CN" altLang="en-US"/>
            </a:p>
          </p:txBody>
        </p:sp>
        <p:sp>
          <p:nvSpPr>
            <p:cNvPr id="71" name="淘宝店chenying0907 17"/>
            <p:cNvSpPr/>
            <p:nvPr/>
          </p:nvSpPr>
          <p:spPr bwMode="auto">
            <a:xfrm>
              <a:off x="3619068" y="2333921"/>
              <a:ext cx="198380" cy="136387"/>
            </a:xfrm>
            <a:custGeom>
              <a:avLst/>
              <a:gdLst>
                <a:gd name="T0" fmla="*/ 85 w 92"/>
                <a:gd name="T1" fmla="*/ 43 h 63"/>
                <a:gd name="T2" fmla="*/ 89 w 92"/>
                <a:gd name="T3" fmla="*/ 57 h 63"/>
                <a:gd name="T4" fmla="*/ 89 w 92"/>
                <a:gd name="T5" fmla="*/ 57 h 63"/>
                <a:gd name="T6" fmla="*/ 75 w 92"/>
                <a:gd name="T7" fmla="*/ 61 h 63"/>
                <a:gd name="T8" fmla="*/ 6 w 92"/>
                <a:gd name="T9" fmla="*/ 21 h 63"/>
                <a:gd name="T10" fmla="*/ 2 w 92"/>
                <a:gd name="T11" fmla="*/ 7 h 63"/>
                <a:gd name="T12" fmla="*/ 2 w 92"/>
                <a:gd name="T13" fmla="*/ 7 h 63"/>
                <a:gd name="T14" fmla="*/ 16 w 92"/>
                <a:gd name="T15" fmla="*/ 3 h 63"/>
                <a:gd name="T16" fmla="*/ 85 w 92"/>
                <a:gd name="T17"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3">
                  <a:moveTo>
                    <a:pt x="85" y="43"/>
                  </a:moveTo>
                  <a:cubicBezTo>
                    <a:pt x="90" y="46"/>
                    <a:pt x="92" y="52"/>
                    <a:pt x="89" y="57"/>
                  </a:cubicBezTo>
                  <a:cubicBezTo>
                    <a:pt x="89" y="57"/>
                    <a:pt x="89" y="57"/>
                    <a:pt x="89" y="57"/>
                  </a:cubicBezTo>
                  <a:cubicBezTo>
                    <a:pt x="86" y="62"/>
                    <a:pt x="80" y="63"/>
                    <a:pt x="75" y="61"/>
                  </a:cubicBezTo>
                  <a:cubicBezTo>
                    <a:pt x="6" y="21"/>
                    <a:pt x="6" y="21"/>
                    <a:pt x="6" y="21"/>
                  </a:cubicBezTo>
                  <a:cubicBezTo>
                    <a:pt x="1" y="18"/>
                    <a:pt x="0" y="12"/>
                    <a:pt x="2" y="7"/>
                  </a:cubicBezTo>
                  <a:cubicBezTo>
                    <a:pt x="2" y="7"/>
                    <a:pt x="2" y="7"/>
                    <a:pt x="2" y="7"/>
                  </a:cubicBezTo>
                  <a:cubicBezTo>
                    <a:pt x="5" y="2"/>
                    <a:pt x="11" y="0"/>
                    <a:pt x="16" y="3"/>
                  </a:cubicBezTo>
                  <a:lnTo>
                    <a:pt x="85" y="43"/>
                  </a:lnTo>
                  <a:close/>
                </a:path>
              </a:pathLst>
            </a:custGeom>
            <a:grpFill/>
            <a:ln>
              <a:noFill/>
            </a:ln>
          </p:spPr>
          <p:txBody>
            <a:bodyPr vert="horz" wrap="square" lIns="91440" tIns="45720" rIns="91440" bIns="45720" numCol="1" anchor="t" anchorCtr="0" compatLnSpc="1"/>
            <a:lstStyle/>
            <a:p>
              <a:endParaRPr lang="zh-CN" altLang="en-US"/>
            </a:p>
          </p:txBody>
        </p:sp>
        <p:sp>
          <p:nvSpPr>
            <p:cNvPr id="72" name="淘宝店chenying0907 18"/>
            <p:cNvSpPr/>
            <p:nvPr/>
          </p:nvSpPr>
          <p:spPr bwMode="auto">
            <a:xfrm>
              <a:off x="3539362" y="2502189"/>
              <a:ext cx="212550" cy="111589"/>
            </a:xfrm>
            <a:custGeom>
              <a:avLst/>
              <a:gdLst>
                <a:gd name="T0" fmla="*/ 90 w 98"/>
                <a:gd name="T1" fmla="*/ 30 h 51"/>
                <a:gd name="T2" fmla="*/ 96 w 98"/>
                <a:gd name="T3" fmla="*/ 43 h 51"/>
                <a:gd name="T4" fmla="*/ 96 w 98"/>
                <a:gd name="T5" fmla="*/ 43 h 51"/>
                <a:gd name="T6" fmla="*/ 83 w 98"/>
                <a:gd name="T7" fmla="*/ 49 h 51"/>
                <a:gd name="T8" fmla="*/ 8 w 98"/>
                <a:gd name="T9" fmla="*/ 22 h 51"/>
                <a:gd name="T10" fmla="*/ 2 w 98"/>
                <a:gd name="T11" fmla="*/ 8 h 51"/>
                <a:gd name="T12" fmla="*/ 2 w 98"/>
                <a:gd name="T13" fmla="*/ 8 h 51"/>
                <a:gd name="T14" fmla="*/ 15 w 98"/>
                <a:gd name="T15" fmla="*/ 2 h 51"/>
                <a:gd name="T16" fmla="*/ 90 w 98"/>
                <a:gd name="T17" fmla="*/ 3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90" y="30"/>
                  </a:moveTo>
                  <a:cubicBezTo>
                    <a:pt x="95" y="32"/>
                    <a:pt x="98" y="37"/>
                    <a:pt x="96" y="43"/>
                  </a:cubicBezTo>
                  <a:cubicBezTo>
                    <a:pt x="96" y="43"/>
                    <a:pt x="96" y="43"/>
                    <a:pt x="96" y="43"/>
                  </a:cubicBezTo>
                  <a:cubicBezTo>
                    <a:pt x="94" y="48"/>
                    <a:pt x="88" y="51"/>
                    <a:pt x="83" y="49"/>
                  </a:cubicBezTo>
                  <a:cubicBezTo>
                    <a:pt x="8" y="22"/>
                    <a:pt x="8" y="22"/>
                    <a:pt x="8" y="22"/>
                  </a:cubicBezTo>
                  <a:cubicBezTo>
                    <a:pt x="3" y="20"/>
                    <a:pt x="0" y="14"/>
                    <a:pt x="2" y="8"/>
                  </a:cubicBezTo>
                  <a:cubicBezTo>
                    <a:pt x="2" y="8"/>
                    <a:pt x="2" y="8"/>
                    <a:pt x="2" y="8"/>
                  </a:cubicBezTo>
                  <a:cubicBezTo>
                    <a:pt x="4" y="3"/>
                    <a:pt x="10" y="0"/>
                    <a:pt x="15" y="2"/>
                  </a:cubicBezTo>
                  <a:lnTo>
                    <a:pt x="90" y="30"/>
                  </a:lnTo>
                  <a:close/>
                </a:path>
              </a:pathLst>
            </a:custGeom>
            <a:grpFill/>
            <a:ln>
              <a:noFill/>
            </a:ln>
          </p:spPr>
          <p:txBody>
            <a:bodyPr vert="horz" wrap="square" lIns="91440" tIns="45720" rIns="91440" bIns="45720" numCol="1" anchor="t" anchorCtr="0" compatLnSpc="1"/>
            <a:lstStyle/>
            <a:p>
              <a:endParaRPr lang="zh-CN" altLang="en-US"/>
            </a:p>
          </p:txBody>
        </p:sp>
        <p:sp>
          <p:nvSpPr>
            <p:cNvPr id="73" name="淘宝店chenying0907 19"/>
            <p:cNvSpPr/>
            <p:nvPr/>
          </p:nvSpPr>
          <p:spPr bwMode="auto">
            <a:xfrm>
              <a:off x="3491538" y="2684628"/>
              <a:ext cx="216092" cy="77935"/>
            </a:xfrm>
            <a:custGeom>
              <a:avLst/>
              <a:gdLst>
                <a:gd name="T0" fmla="*/ 91 w 100"/>
                <a:gd name="T1" fmla="*/ 15 h 36"/>
                <a:gd name="T2" fmla="*/ 99 w 100"/>
                <a:gd name="T3" fmla="*/ 27 h 36"/>
                <a:gd name="T4" fmla="*/ 99 w 100"/>
                <a:gd name="T5" fmla="*/ 27 h 36"/>
                <a:gd name="T6" fmla="*/ 87 w 100"/>
                <a:gd name="T7" fmla="*/ 35 h 36"/>
                <a:gd name="T8" fmla="*/ 9 w 100"/>
                <a:gd name="T9" fmla="*/ 21 h 36"/>
                <a:gd name="T10" fmla="*/ 1 w 100"/>
                <a:gd name="T11" fmla="*/ 9 h 36"/>
                <a:gd name="T12" fmla="*/ 1 w 100"/>
                <a:gd name="T13" fmla="*/ 9 h 36"/>
                <a:gd name="T14" fmla="*/ 12 w 100"/>
                <a:gd name="T15" fmla="*/ 1 h 36"/>
                <a:gd name="T16" fmla="*/ 91 w 100"/>
                <a:gd name="T1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1" y="15"/>
                  </a:moveTo>
                  <a:cubicBezTo>
                    <a:pt x="96" y="16"/>
                    <a:pt x="100" y="21"/>
                    <a:pt x="99" y="27"/>
                  </a:cubicBezTo>
                  <a:cubicBezTo>
                    <a:pt x="99" y="27"/>
                    <a:pt x="99" y="27"/>
                    <a:pt x="99" y="27"/>
                  </a:cubicBezTo>
                  <a:cubicBezTo>
                    <a:pt x="98" y="32"/>
                    <a:pt x="93" y="36"/>
                    <a:pt x="87" y="35"/>
                  </a:cubicBezTo>
                  <a:cubicBezTo>
                    <a:pt x="9" y="21"/>
                    <a:pt x="9" y="21"/>
                    <a:pt x="9" y="21"/>
                  </a:cubicBezTo>
                  <a:cubicBezTo>
                    <a:pt x="3" y="20"/>
                    <a:pt x="0" y="15"/>
                    <a:pt x="1" y="9"/>
                  </a:cubicBezTo>
                  <a:cubicBezTo>
                    <a:pt x="1" y="9"/>
                    <a:pt x="1" y="9"/>
                    <a:pt x="1" y="9"/>
                  </a:cubicBezTo>
                  <a:cubicBezTo>
                    <a:pt x="2" y="4"/>
                    <a:pt x="7" y="0"/>
                    <a:pt x="12" y="1"/>
                  </a:cubicBezTo>
                  <a:lnTo>
                    <a:pt x="91" y="15"/>
                  </a:lnTo>
                  <a:close/>
                </a:path>
              </a:pathLst>
            </a:custGeom>
            <a:grpFill/>
            <a:ln>
              <a:noFill/>
            </a:ln>
          </p:spPr>
          <p:txBody>
            <a:bodyPr vert="horz" wrap="square" lIns="91440" tIns="45720" rIns="91440" bIns="45720" numCol="1" anchor="t" anchorCtr="0" compatLnSpc="1"/>
            <a:lstStyle/>
            <a:p>
              <a:endParaRPr lang="zh-CN" altLang="en-US"/>
            </a:p>
          </p:txBody>
        </p:sp>
        <p:sp>
          <p:nvSpPr>
            <p:cNvPr id="74" name="淘宝店chenying0907 20"/>
            <p:cNvSpPr/>
            <p:nvPr/>
          </p:nvSpPr>
          <p:spPr bwMode="auto">
            <a:xfrm>
              <a:off x="3477368" y="2872380"/>
              <a:ext cx="216092" cy="42510"/>
            </a:xfrm>
            <a:custGeom>
              <a:avLst/>
              <a:gdLst>
                <a:gd name="T0" fmla="*/ 89 w 100"/>
                <a:gd name="T1" fmla="*/ 0 h 20"/>
                <a:gd name="T2" fmla="*/ 99 w 100"/>
                <a:gd name="T3" fmla="*/ 10 h 20"/>
                <a:gd name="T4" fmla="*/ 99 w 100"/>
                <a:gd name="T5" fmla="*/ 10 h 20"/>
                <a:gd name="T6" fmla="*/ 89 w 100"/>
                <a:gd name="T7" fmla="*/ 20 h 20"/>
                <a:gd name="T8" fmla="*/ 10 w 100"/>
                <a:gd name="T9" fmla="*/ 20 h 20"/>
                <a:gd name="T10" fmla="*/ 0 w 100"/>
                <a:gd name="T11" fmla="*/ 10 h 20"/>
                <a:gd name="T12" fmla="*/ 0 w 100"/>
                <a:gd name="T13" fmla="*/ 10 h 20"/>
                <a:gd name="T14" fmla="*/ 10 w 100"/>
                <a:gd name="T15" fmla="*/ 0 h 20"/>
                <a:gd name="T16" fmla="*/ 89 w 10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89" y="0"/>
                  </a:moveTo>
                  <a:cubicBezTo>
                    <a:pt x="95" y="0"/>
                    <a:pt x="100" y="4"/>
                    <a:pt x="99" y="10"/>
                  </a:cubicBezTo>
                  <a:cubicBezTo>
                    <a:pt x="99" y="10"/>
                    <a:pt x="99" y="10"/>
                    <a:pt x="99" y="10"/>
                  </a:cubicBezTo>
                  <a:cubicBezTo>
                    <a:pt x="100" y="16"/>
                    <a:pt x="95" y="20"/>
                    <a:pt x="89" y="20"/>
                  </a:cubicBezTo>
                  <a:cubicBezTo>
                    <a:pt x="10" y="20"/>
                    <a:pt x="10" y="20"/>
                    <a:pt x="10" y="20"/>
                  </a:cubicBezTo>
                  <a:cubicBezTo>
                    <a:pt x="4" y="20"/>
                    <a:pt x="0" y="16"/>
                    <a:pt x="0" y="10"/>
                  </a:cubicBezTo>
                  <a:cubicBezTo>
                    <a:pt x="0" y="10"/>
                    <a:pt x="0" y="10"/>
                    <a:pt x="0" y="10"/>
                  </a:cubicBezTo>
                  <a:cubicBezTo>
                    <a:pt x="0" y="4"/>
                    <a:pt x="4" y="0"/>
                    <a:pt x="10" y="0"/>
                  </a:cubicBezTo>
                  <a:lnTo>
                    <a:pt x="89" y="0"/>
                  </a:lnTo>
                  <a:close/>
                </a:path>
              </a:pathLst>
            </a:custGeom>
            <a:grpFill/>
            <a:ln>
              <a:noFill/>
            </a:ln>
          </p:spPr>
          <p:txBody>
            <a:bodyPr vert="horz" wrap="square" lIns="91440" tIns="45720" rIns="91440" bIns="45720" numCol="1" anchor="t" anchorCtr="0" compatLnSpc="1"/>
            <a:lstStyle/>
            <a:p>
              <a:endParaRPr lang="zh-CN" altLang="en-US"/>
            </a:p>
          </p:txBody>
        </p:sp>
        <p:sp>
          <p:nvSpPr>
            <p:cNvPr id="75" name="淘宝店chenying0907 21"/>
            <p:cNvSpPr/>
            <p:nvPr/>
          </p:nvSpPr>
          <p:spPr bwMode="auto">
            <a:xfrm>
              <a:off x="3489767" y="3024708"/>
              <a:ext cx="216092" cy="77935"/>
            </a:xfrm>
            <a:custGeom>
              <a:avLst/>
              <a:gdLst>
                <a:gd name="T0" fmla="*/ 87 w 100"/>
                <a:gd name="T1" fmla="*/ 1 h 36"/>
                <a:gd name="T2" fmla="*/ 99 w 100"/>
                <a:gd name="T3" fmla="*/ 9 h 36"/>
                <a:gd name="T4" fmla="*/ 99 w 100"/>
                <a:gd name="T5" fmla="*/ 9 h 36"/>
                <a:gd name="T6" fmla="*/ 91 w 100"/>
                <a:gd name="T7" fmla="*/ 21 h 36"/>
                <a:gd name="T8" fmla="*/ 12 w 100"/>
                <a:gd name="T9" fmla="*/ 35 h 36"/>
                <a:gd name="T10" fmla="*/ 1 w 100"/>
                <a:gd name="T11" fmla="*/ 27 h 36"/>
                <a:gd name="T12" fmla="*/ 1 w 100"/>
                <a:gd name="T13" fmla="*/ 27 h 36"/>
                <a:gd name="T14" fmla="*/ 9 w 100"/>
                <a:gd name="T15" fmla="*/ 15 h 36"/>
                <a:gd name="T16" fmla="*/ 87 w 100"/>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87" y="1"/>
                  </a:moveTo>
                  <a:cubicBezTo>
                    <a:pt x="93" y="0"/>
                    <a:pt x="98" y="4"/>
                    <a:pt x="99" y="9"/>
                  </a:cubicBezTo>
                  <a:cubicBezTo>
                    <a:pt x="99" y="9"/>
                    <a:pt x="99" y="9"/>
                    <a:pt x="99" y="9"/>
                  </a:cubicBezTo>
                  <a:cubicBezTo>
                    <a:pt x="100" y="15"/>
                    <a:pt x="96" y="20"/>
                    <a:pt x="91" y="21"/>
                  </a:cubicBezTo>
                  <a:cubicBezTo>
                    <a:pt x="12" y="35"/>
                    <a:pt x="12" y="35"/>
                    <a:pt x="12" y="35"/>
                  </a:cubicBezTo>
                  <a:cubicBezTo>
                    <a:pt x="7" y="36"/>
                    <a:pt x="2" y="32"/>
                    <a:pt x="1" y="27"/>
                  </a:cubicBezTo>
                  <a:cubicBezTo>
                    <a:pt x="1" y="27"/>
                    <a:pt x="1" y="27"/>
                    <a:pt x="1" y="27"/>
                  </a:cubicBezTo>
                  <a:cubicBezTo>
                    <a:pt x="0" y="21"/>
                    <a:pt x="3" y="16"/>
                    <a:pt x="9" y="15"/>
                  </a:cubicBezTo>
                  <a:lnTo>
                    <a:pt x="87" y="1"/>
                  </a:lnTo>
                  <a:close/>
                </a:path>
              </a:pathLst>
            </a:custGeom>
            <a:grpFill/>
            <a:ln>
              <a:noFill/>
            </a:ln>
          </p:spPr>
          <p:txBody>
            <a:bodyPr vert="horz" wrap="square" lIns="91440" tIns="45720" rIns="91440" bIns="45720" numCol="1" anchor="t" anchorCtr="0" compatLnSpc="1"/>
            <a:lstStyle/>
            <a:p>
              <a:endParaRPr lang="zh-CN" altLang="en-US"/>
            </a:p>
          </p:txBody>
        </p:sp>
        <p:sp>
          <p:nvSpPr>
            <p:cNvPr id="76" name="淘宝店chenying0907 22"/>
            <p:cNvSpPr/>
            <p:nvPr/>
          </p:nvSpPr>
          <p:spPr bwMode="auto">
            <a:xfrm>
              <a:off x="3535820" y="3177035"/>
              <a:ext cx="210779" cy="108047"/>
            </a:xfrm>
            <a:custGeom>
              <a:avLst/>
              <a:gdLst>
                <a:gd name="T0" fmla="*/ 83 w 98"/>
                <a:gd name="T1" fmla="*/ 2 h 50"/>
                <a:gd name="T2" fmla="*/ 96 w 98"/>
                <a:gd name="T3" fmla="*/ 8 h 50"/>
                <a:gd name="T4" fmla="*/ 96 w 98"/>
                <a:gd name="T5" fmla="*/ 8 h 50"/>
                <a:gd name="T6" fmla="*/ 90 w 98"/>
                <a:gd name="T7" fmla="*/ 21 h 50"/>
                <a:gd name="T8" fmla="*/ 15 w 98"/>
                <a:gd name="T9" fmla="*/ 48 h 50"/>
                <a:gd name="T10" fmla="*/ 2 w 98"/>
                <a:gd name="T11" fmla="*/ 42 h 50"/>
                <a:gd name="T12" fmla="*/ 2 w 98"/>
                <a:gd name="T13" fmla="*/ 42 h 50"/>
                <a:gd name="T14" fmla="*/ 8 w 98"/>
                <a:gd name="T15" fmla="*/ 29 h 50"/>
                <a:gd name="T16" fmla="*/ 83 w 98"/>
                <a:gd name="T1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3" y="2"/>
                  </a:moveTo>
                  <a:cubicBezTo>
                    <a:pt x="88" y="0"/>
                    <a:pt x="94" y="2"/>
                    <a:pt x="96" y="8"/>
                  </a:cubicBezTo>
                  <a:cubicBezTo>
                    <a:pt x="96" y="8"/>
                    <a:pt x="96" y="8"/>
                    <a:pt x="96" y="8"/>
                  </a:cubicBezTo>
                  <a:cubicBezTo>
                    <a:pt x="98" y="13"/>
                    <a:pt x="95" y="19"/>
                    <a:pt x="90" y="21"/>
                  </a:cubicBezTo>
                  <a:cubicBezTo>
                    <a:pt x="15" y="48"/>
                    <a:pt x="15" y="48"/>
                    <a:pt x="15" y="48"/>
                  </a:cubicBezTo>
                  <a:cubicBezTo>
                    <a:pt x="10" y="50"/>
                    <a:pt x="4" y="47"/>
                    <a:pt x="2" y="42"/>
                  </a:cubicBezTo>
                  <a:cubicBezTo>
                    <a:pt x="2" y="42"/>
                    <a:pt x="2" y="42"/>
                    <a:pt x="2" y="42"/>
                  </a:cubicBezTo>
                  <a:cubicBezTo>
                    <a:pt x="0" y="37"/>
                    <a:pt x="3" y="31"/>
                    <a:pt x="8" y="29"/>
                  </a:cubicBezTo>
                  <a:lnTo>
                    <a:pt x="83" y="2"/>
                  </a:lnTo>
                  <a:close/>
                </a:path>
              </a:pathLst>
            </a:custGeom>
            <a:grpFill/>
            <a:ln>
              <a:noFill/>
            </a:ln>
          </p:spPr>
          <p:txBody>
            <a:bodyPr vert="horz" wrap="square" lIns="91440" tIns="45720" rIns="91440" bIns="45720" numCol="1" anchor="t" anchorCtr="0" compatLnSpc="1"/>
            <a:lstStyle/>
            <a:p>
              <a:endParaRPr lang="zh-CN" altLang="en-US"/>
            </a:p>
          </p:txBody>
        </p:sp>
        <p:sp>
          <p:nvSpPr>
            <p:cNvPr id="77" name="淘宝店chenying0907 23"/>
            <p:cNvSpPr/>
            <p:nvPr/>
          </p:nvSpPr>
          <p:spPr bwMode="auto">
            <a:xfrm>
              <a:off x="3851102" y="3556083"/>
              <a:ext cx="159412" cy="180667"/>
            </a:xfrm>
            <a:custGeom>
              <a:avLst/>
              <a:gdLst>
                <a:gd name="T0" fmla="*/ 55 w 74"/>
                <a:gd name="T1" fmla="*/ 5 h 84"/>
                <a:gd name="T2" fmla="*/ 69 w 74"/>
                <a:gd name="T3" fmla="*/ 4 h 84"/>
                <a:gd name="T4" fmla="*/ 69 w 74"/>
                <a:gd name="T5" fmla="*/ 4 h 84"/>
                <a:gd name="T6" fmla="*/ 70 w 74"/>
                <a:gd name="T7" fmla="*/ 18 h 84"/>
                <a:gd name="T8" fmla="*/ 19 w 74"/>
                <a:gd name="T9" fmla="*/ 79 h 84"/>
                <a:gd name="T10" fmla="*/ 5 w 74"/>
                <a:gd name="T11" fmla="*/ 81 h 84"/>
                <a:gd name="T12" fmla="*/ 5 w 74"/>
                <a:gd name="T13" fmla="*/ 81 h 84"/>
                <a:gd name="T14" fmla="*/ 4 w 74"/>
                <a:gd name="T15" fmla="*/ 66 h 84"/>
                <a:gd name="T16" fmla="*/ 55 w 74"/>
                <a:gd name="T1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55" y="5"/>
                  </a:moveTo>
                  <a:cubicBezTo>
                    <a:pt x="58" y="1"/>
                    <a:pt x="65" y="0"/>
                    <a:pt x="69" y="4"/>
                  </a:cubicBezTo>
                  <a:cubicBezTo>
                    <a:pt x="69" y="4"/>
                    <a:pt x="69" y="4"/>
                    <a:pt x="69" y="4"/>
                  </a:cubicBezTo>
                  <a:cubicBezTo>
                    <a:pt x="73" y="8"/>
                    <a:pt x="74" y="14"/>
                    <a:pt x="70" y="18"/>
                  </a:cubicBezTo>
                  <a:cubicBezTo>
                    <a:pt x="19" y="79"/>
                    <a:pt x="19" y="79"/>
                    <a:pt x="19" y="79"/>
                  </a:cubicBezTo>
                  <a:cubicBezTo>
                    <a:pt x="16" y="84"/>
                    <a:pt x="9" y="84"/>
                    <a:pt x="5" y="81"/>
                  </a:cubicBezTo>
                  <a:cubicBezTo>
                    <a:pt x="5" y="81"/>
                    <a:pt x="5" y="81"/>
                    <a:pt x="5" y="81"/>
                  </a:cubicBezTo>
                  <a:cubicBezTo>
                    <a:pt x="1" y="77"/>
                    <a:pt x="0" y="71"/>
                    <a:pt x="4" y="66"/>
                  </a:cubicBezTo>
                  <a:lnTo>
                    <a:pt x="55" y="5"/>
                  </a:lnTo>
                  <a:close/>
                </a:path>
              </a:pathLst>
            </a:custGeom>
            <a:grpFill/>
            <a:ln>
              <a:noFill/>
            </a:ln>
          </p:spPr>
          <p:txBody>
            <a:bodyPr vert="horz" wrap="square" lIns="91440" tIns="45720" rIns="91440" bIns="45720" numCol="1" anchor="t" anchorCtr="0" compatLnSpc="1"/>
            <a:lstStyle/>
            <a:p>
              <a:endParaRPr lang="zh-CN" altLang="en-US"/>
            </a:p>
          </p:txBody>
        </p:sp>
        <p:sp>
          <p:nvSpPr>
            <p:cNvPr id="78" name="淘宝店chenying0907 24"/>
            <p:cNvSpPr/>
            <p:nvPr/>
          </p:nvSpPr>
          <p:spPr bwMode="auto">
            <a:xfrm>
              <a:off x="4001658" y="3646416"/>
              <a:ext cx="136387" cy="198380"/>
            </a:xfrm>
            <a:custGeom>
              <a:avLst/>
              <a:gdLst>
                <a:gd name="T0" fmla="*/ 43 w 63"/>
                <a:gd name="T1" fmla="*/ 7 h 92"/>
                <a:gd name="T2" fmla="*/ 57 w 63"/>
                <a:gd name="T3" fmla="*/ 3 h 92"/>
                <a:gd name="T4" fmla="*/ 57 w 63"/>
                <a:gd name="T5" fmla="*/ 3 h 92"/>
                <a:gd name="T6" fmla="*/ 60 w 63"/>
                <a:gd name="T7" fmla="*/ 17 h 92"/>
                <a:gd name="T8" fmla="*/ 20 w 63"/>
                <a:gd name="T9" fmla="*/ 86 h 92"/>
                <a:gd name="T10" fmla="*/ 7 w 63"/>
                <a:gd name="T11" fmla="*/ 90 h 92"/>
                <a:gd name="T12" fmla="*/ 7 w 63"/>
                <a:gd name="T13" fmla="*/ 90 h 92"/>
                <a:gd name="T14" fmla="*/ 3 w 63"/>
                <a:gd name="T15" fmla="*/ 76 h 92"/>
                <a:gd name="T16" fmla="*/ 43 w 63"/>
                <a:gd name="T17"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43" y="7"/>
                  </a:moveTo>
                  <a:cubicBezTo>
                    <a:pt x="46" y="2"/>
                    <a:pt x="52" y="0"/>
                    <a:pt x="57" y="3"/>
                  </a:cubicBezTo>
                  <a:cubicBezTo>
                    <a:pt x="57" y="3"/>
                    <a:pt x="57" y="3"/>
                    <a:pt x="57" y="3"/>
                  </a:cubicBezTo>
                  <a:cubicBezTo>
                    <a:pt x="61" y="6"/>
                    <a:pt x="63" y="12"/>
                    <a:pt x="60" y="17"/>
                  </a:cubicBezTo>
                  <a:cubicBezTo>
                    <a:pt x="20" y="86"/>
                    <a:pt x="20" y="86"/>
                    <a:pt x="20" y="86"/>
                  </a:cubicBezTo>
                  <a:cubicBezTo>
                    <a:pt x="18" y="91"/>
                    <a:pt x="11" y="92"/>
                    <a:pt x="7" y="90"/>
                  </a:cubicBezTo>
                  <a:cubicBezTo>
                    <a:pt x="7" y="90"/>
                    <a:pt x="7" y="90"/>
                    <a:pt x="7" y="90"/>
                  </a:cubicBezTo>
                  <a:cubicBezTo>
                    <a:pt x="2" y="87"/>
                    <a:pt x="0" y="81"/>
                    <a:pt x="3" y="76"/>
                  </a:cubicBezTo>
                  <a:lnTo>
                    <a:pt x="43" y="7"/>
                  </a:lnTo>
                  <a:close/>
                </a:path>
              </a:pathLst>
            </a:custGeom>
            <a:grpFill/>
            <a:ln>
              <a:noFill/>
            </a:ln>
          </p:spPr>
          <p:txBody>
            <a:bodyPr vert="horz" wrap="square" lIns="91440" tIns="45720" rIns="91440" bIns="45720" numCol="1" anchor="t" anchorCtr="0" compatLnSpc="1"/>
            <a:lstStyle/>
            <a:p>
              <a:endParaRPr lang="zh-CN" altLang="en-US"/>
            </a:p>
          </p:txBody>
        </p:sp>
        <p:sp>
          <p:nvSpPr>
            <p:cNvPr id="79" name="淘宝店chenying0907 25"/>
            <p:cNvSpPr/>
            <p:nvPr/>
          </p:nvSpPr>
          <p:spPr bwMode="auto">
            <a:xfrm>
              <a:off x="4984702" y="3653501"/>
              <a:ext cx="136387" cy="198380"/>
            </a:xfrm>
            <a:custGeom>
              <a:avLst/>
              <a:gdLst>
                <a:gd name="T0" fmla="*/ 3 w 63"/>
                <a:gd name="T1" fmla="*/ 16 h 92"/>
                <a:gd name="T2" fmla="*/ 6 w 63"/>
                <a:gd name="T3" fmla="*/ 3 h 92"/>
                <a:gd name="T4" fmla="*/ 6 w 63"/>
                <a:gd name="T5" fmla="*/ 3 h 92"/>
                <a:gd name="T6" fmla="*/ 20 w 63"/>
                <a:gd name="T7" fmla="*/ 6 h 92"/>
                <a:gd name="T8" fmla="*/ 60 w 63"/>
                <a:gd name="T9" fmla="*/ 75 h 92"/>
                <a:gd name="T10" fmla="*/ 56 w 63"/>
                <a:gd name="T11" fmla="*/ 89 h 92"/>
                <a:gd name="T12" fmla="*/ 56 w 63"/>
                <a:gd name="T13" fmla="*/ 89 h 92"/>
                <a:gd name="T14" fmla="*/ 43 w 63"/>
                <a:gd name="T15" fmla="*/ 85 h 92"/>
                <a:gd name="T16" fmla="*/ 3 w 63"/>
                <a:gd name="T17" fmla="*/ 1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3" y="16"/>
                  </a:moveTo>
                  <a:cubicBezTo>
                    <a:pt x="0" y="12"/>
                    <a:pt x="2" y="5"/>
                    <a:pt x="6" y="3"/>
                  </a:cubicBezTo>
                  <a:cubicBezTo>
                    <a:pt x="6" y="3"/>
                    <a:pt x="6" y="3"/>
                    <a:pt x="6" y="3"/>
                  </a:cubicBezTo>
                  <a:cubicBezTo>
                    <a:pt x="11" y="0"/>
                    <a:pt x="18" y="1"/>
                    <a:pt x="20" y="6"/>
                  </a:cubicBezTo>
                  <a:cubicBezTo>
                    <a:pt x="60" y="75"/>
                    <a:pt x="60" y="75"/>
                    <a:pt x="60" y="75"/>
                  </a:cubicBezTo>
                  <a:cubicBezTo>
                    <a:pt x="63" y="80"/>
                    <a:pt x="61" y="86"/>
                    <a:pt x="56" y="89"/>
                  </a:cubicBezTo>
                  <a:cubicBezTo>
                    <a:pt x="56" y="89"/>
                    <a:pt x="56" y="89"/>
                    <a:pt x="56" y="89"/>
                  </a:cubicBezTo>
                  <a:cubicBezTo>
                    <a:pt x="52" y="92"/>
                    <a:pt x="45" y="90"/>
                    <a:pt x="43" y="85"/>
                  </a:cubicBezTo>
                  <a:lnTo>
                    <a:pt x="3" y="16"/>
                  </a:lnTo>
                  <a:close/>
                </a:path>
              </a:pathLst>
            </a:custGeom>
            <a:grpFill/>
            <a:ln>
              <a:noFill/>
            </a:ln>
          </p:spPr>
          <p:txBody>
            <a:bodyPr vert="horz" wrap="square" lIns="91440" tIns="45720" rIns="91440" bIns="45720" numCol="1" anchor="t" anchorCtr="0" compatLnSpc="1"/>
            <a:lstStyle/>
            <a:p>
              <a:endParaRPr lang="zh-CN" altLang="en-US"/>
            </a:p>
          </p:txBody>
        </p:sp>
        <p:sp>
          <p:nvSpPr>
            <p:cNvPr id="80" name="淘宝店chenying0907 26"/>
            <p:cNvSpPr/>
            <p:nvPr/>
          </p:nvSpPr>
          <p:spPr bwMode="auto">
            <a:xfrm>
              <a:off x="5114003" y="3564938"/>
              <a:ext cx="159412" cy="180667"/>
            </a:xfrm>
            <a:custGeom>
              <a:avLst/>
              <a:gdLst>
                <a:gd name="T0" fmla="*/ 3 w 74"/>
                <a:gd name="T1" fmla="*/ 18 h 84"/>
                <a:gd name="T2" fmla="*/ 5 w 74"/>
                <a:gd name="T3" fmla="*/ 3 h 84"/>
                <a:gd name="T4" fmla="*/ 5 w 74"/>
                <a:gd name="T5" fmla="*/ 3 h 84"/>
                <a:gd name="T6" fmla="*/ 19 w 74"/>
                <a:gd name="T7" fmla="*/ 5 h 84"/>
                <a:gd name="T8" fmla="*/ 70 w 74"/>
                <a:gd name="T9" fmla="*/ 66 h 84"/>
                <a:gd name="T10" fmla="*/ 69 w 74"/>
                <a:gd name="T11" fmla="*/ 80 h 84"/>
                <a:gd name="T12" fmla="*/ 69 w 74"/>
                <a:gd name="T13" fmla="*/ 80 h 84"/>
                <a:gd name="T14" fmla="*/ 54 w 74"/>
                <a:gd name="T15" fmla="*/ 79 h 84"/>
                <a:gd name="T16" fmla="*/ 3 w 74"/>
                <a:gd name="T1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3" y="18"/>
                  </a:moveTo>
                  <a:cubicBezTo>
                    <a:pt x="0" y="14"/>
                    <a:pt x="0" y="7"/>
                    <a:pt x="5" y="3"/>
                  </a:cubicBezTo>
                  <a:cubicBezTo>
                    <a:pt x="5" y="3"/>
                    <a:pt x="5" y="3"/>
                    <a:pt x="5" y="3"/>
                  </a:cubicBezTo>
                  <a:cubicBezTo>
                    <a:pt x="9" y="0"/>
                    <a:pt x="15" y="0"/>
                    <a:pt x="19" y="5"/>
                  </a:cubicBezTo>
                  <a:cubicBezTo>
                    <a:pt x="70" y="66"/>
                    <a:pt x="70" y="66"/>
                    <a:pt x="70" y="66"/>
                  </a:cubicBezTo>
                  <a:cubicBezTo>
                    <a:pt x="74" y="70"/>
                    <a:pt x="73" y="76"/>
                    <a:pt x="69" y="80"/>
                  </a:cubicBezTo>
                  <a:cubicBezTo>
                    <a:pt x="69" y="80"/>
                    <a:pt x="69" y="80"/>
                    <a:pt x="69" y="80"/>
                  </a:cubicBezTo>
                  <a:cubicBezTo>
                    <a:pt x="65" y="84"/>
                    <a:pt x="58" y="83"/>
                    <a:pt x="54" y="79"/>
                  </a:cubicBezTo>
                  <a:lnTo>
                    <a:pt x="3" y="18"/>
                  </a:lnTo>
                  <a:close/>
                </a:path>
              </a:pathLst>
            </a:custGeom>
            <a:grpFill/>
            <a:ln>
              <a:noFill/>
            </a:ln>
          </p:spPr>
          <p:txBody>
            <a:bodyPr vert="horz" wrap="square" lIns="91440" tIns="45720" rIns="91440" bIns="45720" numCol="1" anchor="t" anchorCtr="0" compatLnSpc="1"/>
            <a:lstStyle/>
            <a:p>
              <a:endParaRPr lang="zh-CN" altLang="en-US"/>
            </a:p>
          </p:txBody>
        </p:sp>
        <p:sp>
          <p:nvSpPr>
            <p:cNvPr id="81" name="淘宝店chenying0907 27"/>
            <p:cNvSpPr/>
            <p:nvPr/>
          </p:nvSpPr>
          <p:spPr bwMode="auto">
            <a:xfrm>
              <a:off x="5381462" y="3187663"/>
              <a:ext cx="212550" cy="108047"/>
            </a:xfrm>
            <a:custGeom>
              <a:avLst/>
              <a:gdLst>
                <a:gd name="T0" fmla="*/ 8 w 98"/>
                <a:gd name="T1" fmla="*/ 21 h 50"/>
                <a:gd name="T2" fmla="*/ 2 w 98"/>
                <a:gd name="T3" fmla="*/ 8 h 50"/>
                <a:gd name="T4" fmla="*/ 2 w 98"/>
                <a:gd name="T5" fmla="*/ 8 h 50"/>
                <a:gd name="T6" fmla="*/ 15 w 98"/>
                <a:gd name="T7" fmla="*/ 2 h 50"/>
                <a:gd name="T8" fmla="*/ 90 w 98"/>
                <a:gd name="T9" fmla="*/ 29 h 50"/>
                <a:gd name="T10" fmla="*/ 96 w 98"/>
                <a:gd name="T11" fmla="*/ 42 h 50"/>
                <a:gd name="T12" fmla="*/ 96 w 98"/>
                <a:gd name="T13" fmla="*/ 42 h 50"/>
                <a:gd name="T14" fmla="*/ 83 w 98"/>
                <a:gd name="T15" fmla="*/ 48 h 50"/>
                <a:gd name="T16" fmla="*/ 8 w 98"/>
                <a:gd name="T1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 y="21"/>
                  </a:moveTo>
                  <a:cubicBezTo>
                    <a:pt x="3" y="19"/>
                    <a:pt x="0" y="13"/>
                    <a:pt x="2" y="8"/>
                  </a:cubicBezTo>
                  <a:cubicBezTo>
                    <a:pt x="2" y="8"/>
                    <a:pt x="2" y="8"/>
                    <a:pt x="2" y="8"/>
                  </a:cubicBezTo>
                  <a:cubicBezTo>
                    <a:pt x="4" y="2"/>
                    <a:pt x="10" y="0"/>
                    <a:pt x="15" y="2"/>
                  </a:cubicBezTo>
                  <a:cubicBezTo>
                    <a:pt x="90" y="29"/>
                    <a:pt x="90" y="29"/>
                    <a:pt x="90" y="29"/>
                  </a:cubicBezTo>
                  <a:cubicBezTo>
                    <a:pt x="95" y="31"/>
                    <a:pt x="98" y="37"/>
                    <a:pt x="96" y="42"/>
                  </a:cubicBezTo>
                  <a:cubicBezTo>
                    <a:pt x="96" y="42"/>
                    <a:pt x="96" y="42"/>
                    <a:pt x="96" y="42"/>
                  </a:cubicBezTo>
                  <a:cubicBezTo>
                    <a:pt x="94" y="47"/>
                    <a:pt x="88" y="50"/>
                    <a:pt x="83" y="48"/>
                  </a:cubicBezTo>
                  <a:lnTo>
                    <a:pt x="8" y="21"/>
                  </a:lnTo>
                  <a:close/>
                </a:path>
              </a:pathLst>
            </a:custGeom>
            <a:grpFill/>
            <a:ln>
              <a:noFill/>
            </a:ln>
          </p:spPr>
          <p:txBody>
            <a:bodyPr vert="horz" wrap="square" lIns="91440" tIns="45720" rIns="91440" bIns="45720" numCol="1" anchor="t" anchorCtr="0" compatLnSpc="1"/>
            <a:lstStyle/>
            <a:p>
              <a:endParaRPr lang="zh-CN" altLang="en-US"/>
            </a:p>
          </p:txBody>
        </p:sp>
        <p:sp>
          <p:nvSpPr>
            <p:cNvPr id="82" name="淘宝店chenying0907 28"/>
            <p:cNvSpPr/>
            <p:nvPr/>
          </p:nvSpPr>
          <p:spPr bwMode="auto">
            <a:xfrm>
              <a:off x="5425743" y="3035335"/>
              <a:ext cx="216092" cy="77935"/>
            </a:xfrm>
            <a:custGeom>
              <a:avLst/>
              <a:gdLst>
                <a:gd name="T0" fmla="*/ 9 w 100"/>
                <a:gd name="T1" fmla="*/ 21 h 36"/>
                <a:gd name="T2" fmla="*/ 1 w 100"/>
                <a:gd name="T3" fmla="*/ 10 h 36"/>
                <a:gd name="T4" fmla="*/ 1 w 100"/>
                <a:gd name="T5" fmla="*/ 10 h 36"/>
                <a:gd name="T6" fmla="*/ 12 w 100"/>
                <a:gd name="T7" fmla="*/ 1 h 36"/>
                <a:gd name="T8" fmla="*/ 91 w 100"/>
                <a:gd name="T9" fmla="*/ 15 h 36"/>
                <a:gd name="T10" fmla="*/ 99 w 100"/>
                <a:gd name="T11" fmla="*/ 27 h 36"/>
                <a:gd name="T12" fmla="*/ 99 w 100"/>
                <a:gd name="T13" fmla="*/ 27 h 36"/>
                <a:gd name="T14" fmla="*/ 87 w 100"/>
                <a:gd name="T15" fmla="*/ 35 h 36"/>
                <a:gd name="T16" fmla="*/ 9 w 100"/>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 y="21"/>
                  </a:moveTo>
                  <a:cubicBezTo>
                    <a:pt x="3" y="20"/>
                    <a:pt x="0" y="15"/>
                    <a:pt x="1" y="10"/>
                  </a:cubicBezTo>
                  <a:cubicBezTo>
                    <a:pt x="1" y="10"/>
                    <a:pt x="1" y="10"/>
                    <a:pt x="1" y="10"/>
                  </a:cubicBezTo>
                  <a:cubicBezTo>
                    <a:pt x="2" y="4"/>
                    <a:pt x="7" y="0"/>
                    <a:pt x="12" y="1"/>
                  </a:cubicBezTo>
                  <a:cubicBezTo>
                    <a:pt x="91" y="15"/>
                    <a:pt x="91" y="15"/>
                    <a:pt x="91" y="15"/>
                  </a:cubicBezTo>
                  <a:cubicBezTo>
                    <a:pt x="96" y="16"/>
                    <a:pt x="100" y="21"/>
                    <a:pt x="99" y="27"/>
                  </a:cubicBezTo>
                  <a:cubicBezTo>
                    <a:pt x="99" y="27"/>
                    <a:pt x="99" y="27"/>
                    <a:pt x="99" y="27"/>
                  </a:cubicBezTo>
                  <a:cubicBezTo>
                    <a:pt x="98" y="32"/>
                    <a:pt x="93" y="36"/>
                    <a:pt x="87" y="35"/>
                  </a:cubicBezTo>
                  <a:lnTo>
                    <a:pt x="9" y="21"/>
                  </a:lnTo>
                  <a:close/>
                </a:path>
              </a:pathLst>
            </a:custGeom>
            <a:grpFill/>
            <a:ln>
              <a:noFill/>
            </a:ln>
          </p:spPr>
          <p:txBody>
            <a:bodyPr vert="horz" wrap="square" lIns="91440" tIns="45720" rIns="91440" bIns="45720" numCol="1" anchor="t" anchorCtr="0" compatLnSpc="1"/>
            <a:lstStyle/>
            <a:p>
              <a:endParaRPr lang="zh-CN" altLang="en-US"/>
            </a:p>
          </p:txBody>
        </p:sp>
        <p:sp>
          <p:nvSpPr>
            <p:cNvPr id="83" name="淘宝店chenying0907 29"/>
            <p:cNvSpPr/>
            <p:nvPr/>
          </p:nvSpPr>
          <p:spPr bwMode="auto">
            <a:xfrm>
              <a:off x="5439913" y="2883008"/>
              <a:ext cx="216092" cy="42510"/>
            </a:xfrm>
            <a:custGeom>
              <a:avLst/>
              <a:gdLst>
                <a:gd name="T0" fmla="*/ 10 w 100"/>
                <a:gd name="T1" fmla="*/ 20 h 20"/>
                <a:gd name="T2" fmla="*/ 0 w 100"/>
                <a:gd name="T3" fmla="*/ 10 h 20"/>
                <a:gd name="T4" fmla="*/ 0 w 100"/>
                <a:gd name="T5" fmla="*/ 10 h 20"/>
                <a:gd name="T6" fmla="*/ 10 w 100"/>
                <a:gd name="T7" fmla="*/ 0 h 20"/>
                <a:gd name="T8" fmla="*/ 90 w 100"/>
                <a:gd name="T9" fmla="*/ 0 h 20"/>
                <a:gd name="T10" fmla="*/ 100 w 100"/>
                <a:gd name="T11" fmla="*/ 10 h 20"/>
                <a:gd name="T12" fmla="*/ 100 w 100"/>
                <a:gd name="T13" fmla="*/ 10 h 20"/>
                <a:gd name="T14" fmla="*/ 90 w 100"/>
                <a:gd name="T15" fmla="*/ 20 h 20"/>
                <a:gd name="T16" fmla="*/ 10 w 100"/>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10" y="20"/>
                  </a:moveTo>
                  <a:cubicBezTo>
                    <a:pt x="5" y="20"/>
                    <a:pt x="0" y="16"/>
                    <a:pt x="0" y="10"/>
                  </a:cubicBezTo>
                  <a:cubicBezTo>
                    <a:pt x="0" y="10"/>
                    <a:pt x="0" y="10"/>
                    <a:pt x="0" y="10"/>
                  </a:cubicBezTo>
                  <a:cubicBezTo>
                    <a:pt x="0" y="5"/>
                    <a:pt x="5" y="0"/>
                    <a:pt x="10" y="0"/>
                  </a:cubicBezTo>
                  <a:cubicBezTo>
                    <a:pt x="90" y="0"/>
                    <a:pt x="90" y="0"/>
                    <a:pt x="90" y="0"/>
                  </a:cubicBezTo>
                  <a:cubicBezTo>
                    <a:pt x="96" y="0"/>
                    <a:pt x="100" y="5"/>
                    <a:pt x="100" y="10"/>
                  </a:cubicBezTo>
                  <a:cubicBezTo>
                    <a:pt x="100" y="10"/>
                    <a:pt x="100" y="10"/>
                    <a:pt x="100" y="10"/>
                  </a:cubicBezTo>
                  <a:cubicBezTo>
                    <a:pt x="100" y="16"/>
                    <a:pt x="96" y="20"/>
                    <a:pt x="90" y="20"/>
                  </a:cubicBezTo>
                  <a:lnTo>
                    <a:pt x="10" y="20"/>
                  </a:lnTo>
                  <a:close/>
                </a:path>
              </a:pathLst>
            </a:custGeom>
            <a:grpFill/>
            <a:ln>
              <a:noFill/>
            </a:ln>
          </p:spPr>
          <p:txBody>
            <a:bodyPr vert="horz" wrap="square" lIns="91440" tIns="45720" rIns="91440" bIns="45720" numCol="1" anchor="t" anchorCtr="0" compatLnSpc="1"/>
            <a:lstStyle/>
            <a:p>
              <a:endParaRPr lang="zh-CN" altLang="en-US"/>
            </a:p>
          </p:txBody>
        </p:sp>
        <p:sp>
          <p:nvSpPr>
            <p:cNvPr id="84" name="淘宝店chenying0907 30"/>
            <p:cNvSpPr/>
            <p:nvPr/>
          </p:nvSpPr>
          <p:spPr bwMode="auto">
            <a:xfrm>
              <a:off x="5427515" y="2695255"/>
              <a:ext cx="216092" cy="77935"/>
            </a:xfrm>
            <a:custGeom>
              <a:avLst/>
              <a:gdLst>
                <a:gd name="T0" fmla="*/ 12 w 100"/>
                <a:gd name="T1" fmla="*/ 35 h 36"/>
                <a:gd name="T2" fmla="*/ 1 w 100"/>
                <a:gd name="T3" fmla="*/ 27 h 36"/>
                <a:gd name="T4" fmla="*/ 1 w 100"/>
                <a:gd name="T5" fmla="*/ 27 h 36"/>
                <a:gd name="T6" fmla="*/ 9 w 100"/>
                <a:gd name="T7" fmla="*/ 15 h 36"/>
                <a:gd name="T8" fmla="*/ 87 w 100"/>
                <a:gd name="T9" fmla="*/ 1 h 36"/>
                <a:gd name="T10" fmla="*/ 99 w 100"/>
                <a:gd name="T11" fmla="*/ 10 h 36"/>
                <a:gd name="T12" fmla="*/ 99 w 100"/>
                <a:gd name="T13" fmla="*/ 10 h 36"/>
                <a:gd name="T14" fmla="*/ 91 w 100"/>
                <a:gd name="T15" fmla="*/ 21 h 36"/>
                <a:gd name="T16" fmla="*/ 12 w 100"/>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12" y="35"/>
                  </a:moveTo>
                  <a:cubicBezTo>
                    <a:pt x="7" y="36"/>
                    <a:pt x="1" y="33"/>
                    <a:pt x="1" y="27"/>
                  </a:cubicBezTo>
                  <a:cubicBezTo>
                    <a:pt x="1" y="27"/>
                    <a:pt x="1" y="27"/>
                    <a:pt x="1" y="27"/>
                  </a:cubicBezTo>
                  <a:cubicBezTo>
                    <a:pt x="0" y="21"/>
                    <a:pt x="3" y="16"/>
                    <a:pt x="9" y="15"/>
                  </a:cubicBezTo>
                  <a:cubicBezTo>
                    <a:pt x="87" y="1"/>
                    <a:pt x="87" y="1"/>
                    <a:pt x="87" y="1"/>
                  </a:cubicBezTo>
                  <a:cubicBezTo>
                    <a:pt x="93" y="0"/>
                    <a:pt x="98" y="4"/>
                    <a:pt x="99" y="10"/>
                  </a:cubicBezTo>
                  <a:cubicBezTo>
                    <a:pt x="99" y="10"/>
                    <a:pt x="99" y="10"/>
                    <a:pt x="99" y="10"/>
                  </a:cubicBezTo>
                  <a:cubicBezTo>
                    <a:pt x="100" y="15"/>
                    <a:pt x="96" y="20"/>
                    <a:pt x="91" y="21"/>
                  </a:cubicBezTo>
                  <a:lnTo>
                    <a:pt x="12" y="35"/>
                  </a:lnTo>
                  <a:close/>
                </a:path>
              </a:pathLst>
            </a:custGeom>
            <a:grpFill/>
            <a:ln>
              <a:noFill/>
            </a:ln>
          </p:spPr>
          <p:txBody>
            <a:bodyPr vert="horz" wrap="square" lIns="91440" tIns="45720" rIns="91440" bIns="45720" numCol="1" anchor="t" anchorCtr="0" compatLnSpc="1"/>
            <a:lstStyle/>
            <a:p>
              <a:endParaRPr lang="zh-CN" altLang="en-US"/>
            </a:p>
          </p:txBody>
        </p:sp>
        <p:sp>
          <p:nvSpPr>
            <p:cNvPr id="85" name="淘宝店chenying0907 31"/>
            <p:cNvSpPr/>
            <p:nvPr/>
          </p:nvSpPr>
          <p:spPr bwMode="auto">
            <a:xfrm>
              <a:off x="5386775" y="2512816"/>
              <a:ext cx="210779" cy="111589"/>
            </a:xfrm>
            <a:custGeom>
              <a:avLst/>
              <a:gdLst>
                <a:gd name="T0" fmla="*/ 15 w 98"/>
                <a:gd name="T1" fmla="*/ 49 h 51"/>
                <a:gd name="T2" fmla="*/ 2 w 98"/>
                <a:gd name="T3" fmla="*/ 43 h 51"/>
                <a:gd name="T4" fmla="*/ 2 w 98"/>
                <a:gd name="T5" fmla="*/ 43 h 51"/>
                <a:gd name="T6" fmla="*/ 8 w 98"/>
                <a:gd name="T7" fmla="*/ 30 h 51"/>
                <a:gd name="T8" fmla="*/ 83 w 98"/>
                <a:gd name="T9" fmla="*/ 2 h 51"/>
                <a:gd name="T10" fmla="*/ 96 w 98"/>
                <a:gd name="T11" fmla="*/ 8 h 51"/>
                <a:gd name="T12" fmla="*/ 96 w 98"/>
                <a:gd name="T13" fmla="*/ 8 h 51"/>
                <a:gd name="T14" fmla="*/ 90 w 98"/>
                <a:gd name="T15" fmla="*/ 22 h 51"/>
                <a:gd name="T16" fmla="*/ 15 w 98"/>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15" y="49"/>
                  </a:moveTo>
                  <a:cubicBezTo>
                    <a:pt x="9" y="51"/>
                    <a:pt x="4" y="48"/>
                    <a:pt x="2" y="43"/>
                  </a:cubicBezTo>
                  <a:cubicBezTo>
                    <a:pt x="2" y="43"/>
                    <a:pt x="2" y="43"/>
                    <a:pt x="2" y="43"/>
                  </a:cubicBezTo>
                  <a:cubicBezTo>
                    <a:pt x="0" y="37"/>
                    <a:pt x="3" y="32"/>
                    <a:pt x="8" y="30"/>
                  </a:cubicBezTo>
                  <a:cubicBezTo>
                    <a:pt x="83" y="2"/>
                    <a:pt x="83" y="2"/>
                    <a:pt x="83" y="2"/>
                  </a:cubicBezTo>
                  <a:cubicBezTo>
                    <a:pt x="88" y="0"/>
                    <a:pt x="94" y="3"/>
                    <a:pt x="96" y="8"/>
                  </a:cubicBezTo>
                  <a:cubicBezTo>
                    <a:pt x="96" y="8"/>
                    <a:pt x="96" y="8"/>
                    <a:pt x="96" y="8"/>
                  </a:cubicBezTo>
                  <a:cubicBezTo>
                    <a:pt x="98" y="14"/>
                    <a:pt x="95" y="20"/>
                    <a:pt x="90" y="22"/>
                  </a:cubicBezTo>
                  <a:lnTo>
                    <a:pt x="15" y="49"/>
                  </a:lnTo>
                  <a:close/>
                </a:path>
              </a:pathLst>
            </a:custGeom>
            <a:grpFill/>
            <a:ln>
              <a:noFill/>
            </a:ln>
          </p:spPr>
          <p:txBody>
            <a:bodyPr vert="horz" wrap="square" lIns="91440" tIns="45720" rIns="91440" bIns="45720" numCol="1" anchor="t" anchorCtr="0" compatLnSpc="1"/>
            <a:lstStyle/>
            <a:p>
              <a:endParaRPr lang="zh-CN" altLang="en-US"/>
            </a:p>
          </p:txBody>
        </p:sp>
        <p:sp>
          <p:nvSpPr>
            <p:cNvPr id="86" name="淘宝店chenying0907 32"/>
            <p:cNvSpPr/>
            <p:nvPr/>
          </p:nvSpPr>
          <p:spPr bwMode="auto">
            <a:xfrm>
              <a:off x="5319468" y="2344548"/>
              <a:ext cx="200152" cy="136387"/>
            </a:xfrm>
            <a:custGeom>
              <a:avLst/>
              <a:gdLst>
                <a:gd name="T0" fmla="*/ 17 w 93"/>
                <a:gd name="T1" fmla="*/ 60 h 63"/>
                <a:gd name="T2" fmla="*/ 3 w 93"/>
                <a:gd name="T3" fmla="*/ 57 h 63"/>
                <a:gd name="T4" fmla="*/ 3 w 93"/>
                <a:gd name="T5" fmla="*/ 57 h 63"/>
                <a:gd name="T6" fmla="*/ 7 w 93"/>
                <a:gd name="T7" fmla="*/ 43 h 63"/>
                <a:gd name="T8" fmla="*/ 76 w 93"/>
                <a:gd name="T9" fmla="*/ 3 h 63"/>
                <a:gd name="T10" fmla="*/ 90 w 93"/>
                <a:gd name="T11" fmla="*/ 7 h 63"/>
                <a:gd name="T12" fmla="*/ 90 w 93"/>
                <a:gd name="T13" fmla="*/ 7 h 63"/>
                <a:gd name="T14" fmla="*/ 86 w 93"/>
                <a:gd name="T15" fmla="*/ 20 h 63"/>
                <a:gd name="T16" fmla="*/ 17 w 93"/>
                <a:gd name="T1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63">
                  <a:moveTo>
                    <a:pt x="17" y="60"/>
                  </a:moveTo>
                  <a:cubicBezTo>
                    <a:pt x="12" y="63"/>
                    <a:pt x="6" y="61"/>
                    <a:pt x="3" y="57"/>
                  </a:cubicBezTo>
                  <a:cubicBezTo>
                    <a:pt x="3" y="57"/>
                    <a:pt x="3" y="57"/>
                    <a:pt x="3" y="57"/>
                  </a:cubicBezTo>
                  <a:cubicBezTo>
                    <a:pt x="0" y="52"/>
                    <a:pt x="2" y="45"/>
                    <a:pt x="7" y="43"/>
                  </a:cubicBezTo>
                  <a:cubicBezTo>
                    <a:pt x="76" y="3"/>
                    <a:pt x="76" y="3"/>
                    <a:pt x="76" y="3"/>
                  </a:cubicBezTo>
                  <a:cubicBezTo>
                    <a:pt x="81" y="0"/>
                    <a:pt x="87" y="2"/>
                    <a:pt x="90" y="7"/>
                  </a:cubicBezTo>
                  <a:cubicBezTo>
                    <a:pt x="90" y="7"/>
                    <a:pt x="90" y="7"/>
                    <a:pt x="90" y="7"/>
                  </a:cubicBezTo>
                  <a:cubicBezTo>
                    <a:pt x="93" y="11"/>
                    <a:pt x="91" y="18"/>
                    <a:pt x="86" y="20"/>
                  </a:cubicBezTo>
                  <a:lnTo>
                    <a:pt x="17" y="60"/>
                  </a:lnTo>
                  <a:close/>
                </a:path>
              </a:pathLst>
            </a:custGeom>
            <a:grpFill/>
            <a:ln>
              <a:noFill/>
            </a:ln>
          </p:spPr>
          <p:txBody>
            <a:bodyPr vert="horz" wrap="square" lIns="91440" tIns="45720" rIns="91440" bIns="45720" numCol="1" anchor="t" anchorCtr="0" compatLnSpc="1"/>
            <a:lstStyle/>
            <a:p>
              <a:endParaRPr lang="zh-CN" altLang="en-US"/>
            </a:p>
          </p:txBody>
        </p:sp>
        <p:sp>
          <p:nvSpPr>
            <p:cNvPr id="87" name="淘宝店chenying0907 33"/>
            <p:cNvSpPr/>
            <p:nvPr/>
          </p:nvSpPr>
          <p:spPr bwMode="auto">
            <a:xfrm>
              <a:off x="5232677" y="2192221"/>
              <a:ext cx="178897" cy="159412"/>
            </a:xfrm>
            <a:custGeom>
              <a:avLst/>
              <a:gdLst>
                <a:gd name="T0" fmla="*/ 17 w 83"/>
                <a:gd name="T1" fmla="*/ 71 h 74"/>
                <a:gd name="T2" fmla="*/ 3 w 83"/>
                <a:gd name="T3" fmla="*/ 69 h 74"/>
                <a:gd name="T4" fmla="*/ 3 w 83"/>
                <a:gd name="T5" fmla="*/ 69 h 74"/>
                <a:gd name="T6" fmla="*/ 4 w 83"/>
                <a:gd name="T7" fmla="*/ 55 h 74"/>
                <a:gd name="T8" fmla="*/ 65 w 83"/>
                <a:gd name="T9" fmla="*/ 4 h 74"/>
                <a:gd name="T10" fmla="*/ 80 w 83"/>
                <a:gd name="T11" fmla="*/ 5 h 74"/>
                <a:gd name="T12" fmla="*/ 80 w 83"/>
                <a:gd name="T13" fmla="*/ 5 h 74"/>
                <a:gd name="T14" fmla="*/ 79 w 83"/>
                <a:gd name="T15" fmla="*/ 20 h 74"/>
                <a:gd name="T16" fmla="*/ 17 w 83"/>
                <a:gd name="T1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74">
                  <a:moveTo>
                    <a:pt x="17" y="71"/>
                  </a:moveTo>
                  <a:cubicBezTo>
                    <a:pt x="13" y="74"/>
                    <a:pt x="7" y="74"/>
                    <a:pt x="3" y="69"/>
                  </a:cubicBezTo>
                  <a:cubicBezTo>
                    <a:pt x="3" y="69"/>
                    <a:pt x="3" y="69"/>
                    <a:pt x="3" y="69"/>
                  </a:cubicBezTo>
                  <a:cubicBezTo>
                    <a:pt x="0" y="65"/>
                    <a:pt x="0" y="59"/>
                    <a:pt x="4" y="55"/>
                  </a:cubicBezTo>
                  <a:cubicBezTo>
                    <a:pt x="65" y="4"/>
                    <a:pt x="65" y="4"/>
                    <a:pt x="65" y="4"/>
                  </a:cubicBezTo>
                  <a:cubicBezTo>
                    <a:pt x="70" y="0"/>
                    <a:pt x="76" y="1"/>
                    <a:pt x="80" y="5"/>
                  </a:cubicBezTo>
                  <a:cubicBezTo>
                    <a:pt x="80" y="5"/>
                    <a:pt x="80" y="5"/>
                    <a:pt x="80" y="5"/>
                  </a:cubicBezTo>
                  <a:cubicBezTo>
                    <a:pt x="83" y="9"/>
                    <a:pt x="83" y="16"/>
                    <a:pt x="79" y="20"/>
                  </a:cubicBezTo>
                  <a:lnTo>
                    <a:pt x="17" y="71"/>
                  </a:lnTo>
                  <a:close/>
                </a:path>
              </a:pathLst>
            </a:custGeom>
            <a:grpFill/>
            <a:ln>
              <a:noFill/>
            </a:ln>
          </p:spPr>
          <p:txBody>
            <a:bodyPr vert="horz" wrap="square" lIns="91440" tIns="45720" rIns="91440" bIns="45720" numCol="1" anchor="t" anchorCtr="0" compatLnSpc="1"/>
            <a:lstStyle/>
            <a:p>
              <a:endParaRPr lang="zh-CN" altLang="en-US"/>
            </a:p>
          </p:txBody>
        </p:sp>
        <p:sp>
          <p:nvSpPr>
            <p:cNvPr id="88" name="淘宝店chenying0907 34"/>
            <p:cNvSpPr/>
            <p:nvPr/>
          </p:nvSpPr>
          <p:spPr bwMode="auto">
            <a:xfrm>
              <a:off x="4853630" y="1871624"/>
              <a:ext cx="106275" cy="212550"/>
            </a:xfrm>
            <a:custGeom>
              <a:avLst/>
              <a:gdLst>
                <a:gd name="T0" fmla="*/ 21 w 50"/>
                <a:gd name="T1" fmla="*/ 90 h 98"/>
                <a:gd name="T2" fmla="*/ 8 w 50"/>
                <a:gd name="T3" fmla="*/ 96 h 98"/>
                <a:gd name="T4" fmla="*/ 8 w 50"/>
                <a:gd name="T5" fmla="*/ 96 h 98"/>
                <a:gd name="T6" fmla="*/ 2 w 50"/>
                <a:gd name="T7" fmla="*/ 83 h 98"/>
                <a:gd name="T8" fmla="*/ 29 w 50"/>
                <a:gd name="T9" fmla="*/ 8 h 98"/>
                <a:gd name="T10" fmla="*/ 42 w 50"/>
                <a:gd name="T11" fmla="*/ 2 h 98"/>
                <a:gd name="T12" fmla="*/ 42 w 50"/>
                <a:gd name="T13" fmla="*/ 2 h 98"/>
                <a:gd name="T14" fmla="*/ 49 w 50"/>
                <a:gd name="T15" fmla="*/ 15 h 98"/>
                <a:gd name="T16" fmla="*/ 21 w 50"/>
                <a:gd name="T17"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21" y="90"/>
                  </a:moveTo>
                  <a:cubicBezTo>
                    <a:pt x="19" y="95"/>
                    <a:pt x="14" y="98"/>
                    <a:pt x="8" y="96"/>
                  </a:cubicBezTo>
                  <a:cubicBezTo>
                    <a:pt x="8" y="96"/>
                    <a:pt x="8" y="96"/>
                    <a:pt x="8" y="96"/>
                  </a:cubicBezTo>
                  <a:cubicBezTo>
                    <a:pt x="3" y="94"/>
                    <a:pt x="0" y="88"/>
                    <a:pt x="2" y="83"/>
                  </a:cubicBezTo>
                  <a:cubicBezTo>
                    <a:pt x="29" y="8"/>
                    <a:pt x="29" y="8"/>
                    <a:pt x="29" y="8"/>
                  </a:cubicBezTo>
                  <a:cubicBezTo>
                    <a:pt x="31" y="3"/>
                    <a:pt x="37" y="0"/>
                    <a:pt x="42" y="2"/>
                  </a:cubicBezTo>
                  <a:cubicBezTo>
                    <a:pt x="42" y="2"/>
                    <a:pt x="42" y="2"/>
                    <a:pt x="42" y="2"/>
                  </a:cubicBezTo>
                  <a:cubicBezTo>
                    <a:pt x="48" y="4"/>
                    <a:pt x="50" y="10"/>
                    <a:pt x="49" y="15"/>
                  </a:cubicBezTo>
                  <a:lnTo>
                    <a:pt x="21" y="90"/>
                  </a:lnTo>
                  <a:close/>
                </a:path>
              </a:pathLst>
            </a:custGeom>
            <a:grpFill/>
            <a:ln>
              <a:noFill/>
            </a:ln>
          </p:spPr>
          <p:txBody>
            <a:bodyPr vert="horz" wrap="square" lIns="91440" tIns="45720" rIns="91440" bIns="45720" numCol="1" anchor="t" anchorCtr="0" compatLnSpc="1"/>
            <a:lstStyle/>
            <a:p>
              <a:endParaRPr lang="zh-CN" altLang="en-US"/>
            </a:p>
          </p:txBody>
        </p:sp>
        <p:sp>
          <p:nvSpPr>
            <p:cNvPr id="89" name="淘宝店chenying0907 35"/>
            <p:cNvSpPr/>
            <p:nvPr/>
          </p:nvSpPr>
          <p:spPr bwMode="auto">
            <a:xfrm>
              <a:off x="4703073" y="1825572"/>
              <a:ext cx="77935" cy="216092"/>
            </a:xfrm>
            <a:custGeom>
              <a:avLst/>
              <a:gdLst>
                <a:gd name="T0" fmla="*/ 21 w 36"/>
                <a:gd name="T1" fmla="*/ 91 h 100"/>
                <a:gd name="T2" fmla="*/ 9 w 36"/>
                <a:gd name="T3" fmla="*/ 99 h 100"/>
                <a:gd name="T4" fmla="*/ 9 w 36"/>
                <a:gd name="T5" fmla="*/ 99 h 100"/>
                <a:gd name="T6" fmla="*/ 1 w 36"/>
                <a:gd name="T7" fmla="*/ 88 h 100"/>
                <a:gd name="T8" fmla="*/ 15 w 36"/>
                <a:gd name="T9" fmla="*/ 9 h 100"/>
                <a:gd name="T10" fmla="*/ 27 w 36"/>
                <a:gd name="T11" fmla="*/ 1 h 100"/>
                <a:gd name="T12" fmla="*/ 27 w 36"/>
                <a:gd name="T13" fmla="*/ 1 h 100"/>
                <a:gd name="T14" fmla="*/ 35 w 36"/>
                <a:gd name="T15" fmla="*/ 13 h 100"/>
                <a:gd name="T16" fmla="*/ 21 w 36"/>
                <a:gd name="T17"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21" y="91"/>
                  </a:moveTo>
                  <a:cubicBezTo>
                    <a:pt x="20" y="97"/>
                    <a:pt x="15" y="100"/>
                    <a:pt x="9" y="99"/>
                  </a:cubicBezTo>
                  <a:cubicBezTo>
                    <a:pt x="9" y="99"/>
                    <a:pt x="9" y="99"/>
                    <a:pt x="9" y="99"/>
                  </a:cubicBezTo>
                  <a:cubicBezTo>
                    <a:pt x="4" y="98"/>
                    <a:pt x="0" y="93"/>
                    <a:pt x="1" y="88"/>
                  </a:cubicBezTo>
                  <a:cubicBezTo>
                    <a:pt x="15" y="9"/>
                    <a:pt x="15" y="9"/>
                    <a:pt x="15" y="9"/>
                  </a:cubicBezTo>
                  <a:cubicBezTo>
                    <a:pt x="16" y="4"/>
                    <a:pt x="21" y="0"/>
                    <a:pt x="27" y="1"/>
                  </a:cubicBezTo>
                  <a:cubicBezTo>
                    <a:pt x="27" y="1"/>
                    <a:pt x="27" y="1"/>
                    <a:pt x="27" y="1"/>
                  </a:cubicBezTo>
                  <a:cubicBezTo>
                    <a:pt x="32" y="2"/>
                    <a:pt x="36" y="7"/>
                    <a:pt x="35" y="13"/>
                  </a:cubicBezTo>
                  <a:lnTo>
                    <a:pt x="21" y="91"/>
                  </a:lnTo>
                  <a:close/>
                </a:path>
              </a:pathLst>
            </a:custGeom>
            <a:grpFill/>
            <a:ln>
              <a:noFill/>
            </a:ln>
          </p:spPr>
          <p:txBody>
            <a:bodyPr vert="horz" wrap="square" lIns="91440" tIns="45720" rIns="91440" bIns="45720" numCol="1" anchor="t" anchorCtr="0" compatLnSpc="1"/>
            <a:lstStyle/>
            <a:p>
              <a:endParaRPr lang="zh-CN" altLang="en-US"/>
            </a:p>
          </p:txBody>
        </p:sp>
      </p:grpSp>
      <p:sp>
        <p:nvSpPr>
          <p:cNvPr id="90" name="Oval 36"/>
          <p:cNvSpPr>
            <a:spLocks noChangeArrowheads="1"/>
          </p:cNvSpPr>
          <p:nvPr/>
        </p:nvSpPr>
        <p:spPr bwMode="auto">
          <a:xfrm>
            <a:off x="3827500" y="1789810"/>
            <a:ext cx="360716" cy="360716"/>
          </a:xfrm>
          <a:prstGeom prst="ellipse">
            <a:avLst/>
          </a:prstGeom>
          <a:solidFill>
            <a:schemeClr val="accent1"/>
          </a:solidFill>
          <a:ln>
            <a:noFill/>
          </a:ln>
        </p:spPr>
        <p:txBody>
          <a:bodyPr vert="horz" wrap="square" lIns="91423" tIns="45711" rIns="91423" bIns="45711" numCol="1" anchor="t" anchorCtr="0" compatLnSpc="1"/>
          <a:lstStyle/>
          <a:p>
            <a:endParaRPr lang="zh-CN" altLang="en-US"/>
          </a:p>
        </p:txBody>
      </p:sp>
      <p:sp>
        <p:nvSpPr>
          <p:cNvPr id="91" name="Oval 37"/>
          <p:cNvSpPr>
            <a:spLocks noChangeArrowheads="1"/>
          </p:cNvSpPr>
          <p:nvPr/>
        </p:nvSpPr>
        <p:spPr bwMode="auto">
          <a:xfrm>
            <a:off x="3563584" y="3176819"/>
            <a:ext cx="360716" cy="358701"/>
          </a:xfrm>
          <a:prstGeom prst="ellipse">
            <a:avLst/>
          </a:prstGeom>
          <a:solidFill>
            <a:schemeClr val="accent3"/>
          </a:solidFill>
          <a:ln>
            <a:noFill/>
          </a:ln>
        </p:spPr>
        <p:txBody>
          <a:bodyPr vert="horz" wrap="square" lIns="91423" tIns="45711" rIns="91423" bIns="45711" numCol="1" anchor="t" anchorCtr="0" compatLnSpc="1"/>
          <a:lstStyle/>
          <a:p>
            <a:endParaRPr lang="zh-CN" altLang="en-US"/>
          </a:p>
        </p:txBody>
      </p:sp>
      <p:sp>
        <p:nvSpPr>
          <p:cNvPr id="92" name="Oval 38"/>
          <p:cNvSpPr>
            <a:spLocks noChangeArrowheads="1"/>
          </p:cNvSpPr>
          <p:nvPr/>
        </p:nvSpPr>
        <p:spPr bwMode="auto">
          <a:xfrm>
            <a:off x="5219702" y="3176819"/>
            <a:ext cx="360716" cy="358701"/>
          </a:xfrm>
          <a:prstGeom prst="ellipse">
            <a:avLst/>
          </a:prstGeom>
          <a:solidFill>
            <a:schemeClr val="accent2"/>
          </a:solidFill>
          <a:ln>
            <a:noFill/>
          </a:ln>
        </p:spPr>
        <p:txBody>
          <a:bodyPr vert="horz" wrap="square" lIns="91423" tIns="45711" rIns="91423" bIns="45711" numCol="1" anchor="t" anchorCtr="0" compatLnSpc="1"/>
          <a:lstStyle/>
          <a:p>
            <a:endParaRPr lang="zh-CN" altLang="en-US"/>
          </a:p>
        </p:txBody>
      </p:sp>
      <p:sp>
        <p:nvSpPr>
          <p:cNvPr id="93" name="Oval 39"/>
          <p:cNvSpPr>
            <a:spLocks noChangeArrowheads="1"/>
          </p:cNvSpPr>
          <p:nvPr/>
        </p:nvSpPr>
        <p:spPr bwMode="auto">
          <a:xfrm>
            <a:off x="4955786" y="1789810"/>
            <a:ext cx="360716" cy="360716"/>
          </a:xfrm>
          <a:prstGeom prst="ellipse">
            <a:avLst/>
          </a:prstGeom>
          <a:solidFill>
            <a:schemeClr val="accent2"/>
          </a:solidFill>
          <a:ln>
            <a:noFill/>
          </a:ln>
        </p:spPr>
        <p:txBody>
          <a:bodyPr vert="horz" wrap="square" lIns="91423" tIns="45711" rIns="91423" bIns="45711" numCol="1" anchor="t" anchorCtr="0" compatLnSpc="1"/>
          <a:lstStyle/>
          <a:p>
            <a:endParaRPr lang="zh-CN" altLang="en-US"/>
          </a:p>
        </p:txBody>
      </p:sp>
      <p:sp>
        <p:nvSpPr>
          <p:cNvPr id="94" name="Line 40"/>
          <p:cNvSpPr>
            <a:spLocks noChangeShapeType="1"/>
          </p:cNvSpPr>
          <p:nvPr/>
        </p:nvSpPr>
        <p:spPr bwMode="auto">
          <a:xfrm flipH="1">
            <a:off x="1842506" y="1971052"/>
            <a:ext cx="1984995" cy="0"/>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23" tIns="45711" rIns="91423" bIns="45711" numCol="1" anchor="t" anchorCtr="0" compatLnSpc="1"/>
          <a:lstStyle/>
          <a:p>
            <a:endParaRPr lang="zh-CN" altLang="en-US"/>
          </a:p>
        </p:txBody>
      </p:sp>
      <p:sp>
        <p:nvSpPr>
          <p:cNvPr id="95" name="Line 41"/>
          <p:cNvSpPr>
            <a:spLocks noChangeShapeType="1"/>
          </p:cNvSpPr>
          <p:nvPr/>
        </p:nvSpPr>
        <p:spPr bwMode="auto">
          <a:xfrm flipH="1">
            <a:off x="5316502" y="1971052"/>
            <a:ext cx="1984994" cy="0"/>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23" tIns="45711" rIns="91423" bIns="45711" numCol="1" anchor="t" anchorCtr="0" compatLnSpc="1"/>
          <a:lstStyle/>
          <a:p>
            <a:endParaRPr lang="zh-CN" altLang="en-US"/>
          </a:p>
        </p:txBody>
      </p:sp>
      <p:sp>
        <p:nvSpPr>
          <p:cNvPr id="96" name="淘宝店chenying0907 42"/>
          <p:cNvSpPr/>
          <p:nvPr/>
        </p:nvSpPr>
        <p:spPr bwMode="auto">
          <a:xfrm>
            <a:off x="1842505" y="3535066"/>
            <a:ext cx="1902322" cy="345394"/>
          </a:xfrm>
          <a:custGeom>
            <a:avLst/>
            <a:gdLst>
              <a:gd name="T0" fmla="*/ 881 w 881"/>
              <a:gd name="T1" fmla="*/ 0 h 160"/>
              <a:gd name="T2" fmla="*/ 881 w 881"/>
              <a:gd name="T3" fmla="*/ 110 h 160"/>
              <a:gd name="T4" fmla="*/ 830 w 881"/>
              <a:gd name="T5" fmla="*/ 160 h 160"/>
              <a:gd name="T6" fmla="*/ 0 w 881"/>
              <a:gd name="T7" fmla="*/ 160 h 160"/>
            </a:gdLst>
            <a:ahLst/>
            <a:cxnLst>
              <a:cxn ang="0">
                <a:pos x="T0" y="T1"/>
              </a:cxn>
              <a:cxn ang="0">
                <a:pos x="T2" y="T3"/>
              </a:cxn>
              <a:cxn ang="0">
                <a:pos x="T4" y="T5"/>
              </a:cxn>
              <a:cxn ang="0">
                <a:pos x="T6" y="T7"/>
              </a:cxn>
            </a:cxnLst>
            <a:rect l="0" t="0" r="r" b="b"/>
            <a:pathLst>
              <a:path w="881" h="160">
                <a:moveTo>
                  <a:pt x="881" y="0"/>
                </a:moveTo>
                <a:cubicBezTo>
                  <a:pt x="881" y="110"/>
                  <a:pt x="881" y="110"/>
                  <a:pt x="881" y="110"/>
                </a:cubicBezTo>
                <a:cubicBezTo>
                  <a:pt x="881" y="138"/>
                  <a:pt x="858" y="160"/>
                  <a:pt x="830" y="160"/>
                </a:cubicBezTo>
                <a:cubicBezTo>
                  <a:pt x="0" y="160"/>
                  <a:pt x="0" y="160"/>
                  <a:pt x="0" y="16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23" tIns="45711" rIns="91423" bIns="45711" numCol="1" anchor="t" anchorCtr="0" compatLnSpc="1"/>
          <a:lstStyle/>
          <a:p>
            <a:endParaRPr lang="zh-CN" altLang="en-US"/>
          </a:p>
        </p:txBody>
      </p:sp>
      <p:sp>
        <p:nvSpPr>
          <p:cNvPr id="97" name="淘宝店chenying0907 43"/>
          <p:cNvSpPr/>
          <p:nvPr/>
        </p:nvSpPr>
        <p:spPr bwMode="auto">
          <a:xfrm>
            <a:off x="5399175" y="3535066"/>
            <a:ext cx="1902322" cy="345394"/>
          </a:xfrm>
          <a:custGeom>
            <a:avLst/>
            <a:gdLst>
              <a:gd name="T0" fmla="*/ 0 w 881"/>
              <a:gd name="T1" fmla="*/ 0 h 160"/>
              <a:gd name="T2" fmla="*/ 0 w 881"/>
              <a:gd name="T3" fmla="*/ 110 h 160"/>
              <a:gd name="T4" fmla="*/ 51 w 881"/>
              <a:gd name="T5" fmla="*/ 160 h 160"/>
              <a:gd name="T6" fmla="*/ 881 w 881"/>
              <a:gd name="T7" fmla="*/ 160 h 160"/>
            </a:gdLst>
            <a:ahLst/>
            <a:cxnLst>
              <a:cxn ang="0">
                <a:pos x="T0" y="T1"/>
              </a:cxn>
              <a:cxn ang="0">
                <a:pos x="T2" y="T3"/>
              </a:cxn>
              <a:cxn ang="0">
                <a:pos x="T4" y="T5"/>
              </a:cxn>
              <a:cxn ang="0">
                <a:pos x="T6" y="T7"/>
              </a:cxn>
            </a:cxnLst>
            <a:rect l="0" t="0" r="r" b="b"/>
            <a:pathLst>
              <a:path w="881" h="160">
                <a:moveTo>
                  <a:pt x="0" y="0"/>
                </a:moveTo>
                <a:cubicBezTo>
                  <a:pt x="0" y="110"/>
                  <a:pt x="0" y="110"/>
                  <a:pt x="0" y="110"/>
                </a:cubicBezTo>
                <a:cubicBezTo>
                  <a:pt x="0" y="138"/>
                  <a:pt x="23" y="160"/>
                  <a:pt x="51" y="160"/>
                </a:cubicBezTo>
                <a:cubicBezTo>
                  <a:pt x="881" y="160"/>
                  <a:pt x="881" y="160"/>
                  <a:pt x="881" y="160"/>
                </a:cubicBezTo>
              </a:path>
            </a:pathLst>
          </a:custGeom>
          <a:noFill/>
          <a:ln w="6350" cap="flat">
            <a:solidFill>
              <a:schemeClr val="bg1">
                <a:lumMod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23" tIns="45711" rIns="91423" bIns="45711" numCol="1" anchor="t" anchorCtr="0" compatLnSpc="1"/>
          <a:lstStyle/>
          <a:p>
            <a:endParaRPr lang="zh-CN" altLang="en-US"/>
          </a:p>
        </p:txBody>
      </p:sp>
      <p:sp>
        <p:nvSpPr>
          <p:cNvPr id="99" name="Rectangle 49"/>
          <p:cNvSpPr>
            <a:spLocks noChangeArrowheads="1"/>
          </p:cNvSpPr>
          <p:nvPr/>
        </p:nvSpPr>
        <p:spPr bwMode="auto">
          <a:xfrm>
            <a:off x="6084170" y="2035532"/>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0" name="Rectangle 49"/>
          <p:cNvSpPr>
            <a:spLocks noChangeArrowheads="1"/>
          </p:cNvSpPr>
          <p:nvPr/>
        </p:nvSpPr>
        <p:spPr bwMode="auto">
          <a:xfrm>
            <a:off x="6084170" y="1789604"/>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1" name="Rectangle 49"/>
          <p:cNvSpPr>
            <a:spLocks noChangeArrowheads="1"/>
          </p:cNvSpPr>
          <p:nvPr/>
        </p:nvSpPr>
        <p:spPr bwMode="auto">
          <a:xfrm>
            <a:off x="6084170" y="3930037"/>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2" name="Rectangle 49"/>
          <p:cNvSpPr>
            <a:spLocks noChangeArrowheads="1"/>
          </p:cNvSpPr>
          <p:nvPr/>
        </p:nvSpPr>
        <p:spPr bwMode="auto">
          <a:xfrm>
            <a:off x="6084170" y="3684108"/>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3" name="Rectangle 49"/>
          <p:cNvSpPr>
            <a:spLocks noChangeArrowheads="1"/>
          </p:cNvSpPr>
          <p:nvPr/>
        </p:nvSpPr>
        <p:spPr bwMode="auto">
          <a:xfrm>
            <a:off x="1842370" y="2035532"/>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4" name="Rectangle 49"/>
          <p:cNvSpPr>
            <a:spLocks noChangeArrowheads="1"/>
          </p:cNvSpPr>
          <p:nvPr/>
        </p:nvSpPr>
        <p:spPr bwMode="auto">
          <a:xfrm>
            <a:off x="1842369" y="1789604"/>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5" name="Rectangle 49"/>
          <p:cNvSpPr>
            <a:spLocks noChangeArrowheads="1"/>
          </p:cNvSpPr>
          <p:nvPr/>
        </p:nvSpPr>
        <p:spPr bwMode="auto">
          <a:xfrm>
            <a:off x="1842370" y="3930037"/>
            <a:ext cx="12173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800" dirty="0" smtClean="0">
                <a:solidFill>
                  <a:schemeClr val="bg1">
                    <a:lumMod val="75000"/>
                  </a:schemeClr>
                </a:solidFill>
              </a:rPr>
              <a:t>We </a:t>
            </a:r>
            <a:r>
              <a:rPr lang="en-US" altLang="zh-CN" sz="800" dirty="0">
                <a:solidFill>
                  <a:schemeClr val="bg1">
                    <a:lumMod val="75000"/>
                  </a:schemeClr>
                </a:solidFill>
              </a:rPr>
              <a:t>have many PowerPoint </a:t>
            </a:r>
            <a:r>
              <a:rPr lang="zh-CN" altLang="en-US" sz="800" dirty="0">
                <a:solidFill>
                  <a:schemeClr val="bg1">
                    <a:lumMod val="75000"/>
                  </a:schemeClr>
                </a:solidFill>
              </a:rPr>
              <a:t>templates</a:t>
            </a:r>
            <a:r>
              <a:rPr lang="en-US" altLang="zh-CN" sz="800" dirty="0">
                <a:solidFill>
                  <a:schemeClr val="bg1">
                    <a:lumMod val="75000"/>
                  </a:schemeClr>
                </a:solidFill>
              </a:rPr>
              <a:t> that has been specifically designed</a:t>
            </a:r>
            <a:r>
              <a:rPr lang="zh-CN" altLang="en-US" sz="800" dirty="0">
                <a:solidFill>
                  <a:schemeClr val="bg1">
                    <a:lumMod val="75000"/>
                  </a:schemeClr>
                </a:solidFill>
              </a:rPr>
              <a:t>.</a:t>
            </a:r>
            <a:endParaRPr lang="zh-CN" altLang="en-US" sz="800" dirty="0">
              <a:solidFill>
                <a:schemeClr val="bg1">
                  <a:lumMod val="75000"/>
                </a:schemeClr>
              </a:solidFill>
            </a:endParaRPr>
          </a:p>
        </p:txBody>
      </p:sp>
      <p:sp>
        <p:nvSpPr>
          <p:cNvPr id="106" name="Rectangle 49"/>
          <p:cNvSpPr>
            <a:spLocks noChangeArrowheads="1"/>
          </p:cNvSpPr>
          <p:nvPr/>
        </p:nvSpPr>
        <p:spPr bwMode="auto">
          <a:xfrm>
            <a:off x="1842369" y="3684108"/>
            <a:ext cx="1397483" cy="18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zh-CN" altLang="en-US" sz="1200" dirty="0" smtClean="0">
                <a:solidFill>
                  <a:schemeClr val="bg1">
                    <a:lumMod val="75000"/>
                  </a:schemeClr>
                </a:solidFill>
                <a:latin typeface="微软雅黑" panose="020B0503020204020204" pitchFamily="34" charset="-122"/>
                <a:ea typeface="微软雅黑" panose="020B0503020204020204" pitchFamily="34" charset="-122"/>
              </a:rPr>
              <a:t>单击此处添加标题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07" name="淘宝店chenying0907 106"/>
          <p:cNvSpPr/>
          <p:nvPr/>
        </p:nvSpPr>
        <p:spPr>
          <a:xfrm>
            <a:off x="1156288"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1"/>
                </a:solidFill>
                <a:latin typeface="微软雅黑" panose="020B0503020204020204" pitchFamily="34" charset="-122"/>
                <a:ea typeface="微软雅黑" panose="020B0503020204020204" pitchFamily="34" charset="-122"/>
              </a:rPr>
              <a:t>01</a:t>
            </a:r>
            <a:endParaRPr lang="zh-CN" altLang="en-US" sz="2800" dirty="0">
              <a:ln w="6350">
                <a:noFill/>
              </a:ln>
              <a:solidFill>
                <a:schemeClr val="accent1"/>
              </a:solidFill>
              <a:latin typeface="微软雅黑" panose="020B0503020204020204" pitchFamily="34" charset="-122"/>
              <a:ea typeface="微软雅黑" panose="020B0503020204020204" pitchFamily="34" charset="-122"/>
            </a:endParaRPr>
          </a:p>
        </p:txBody>
      </p:sp>
      <p:sp>
        <p:nvSpPr>
          <p:cNvPr id="108" name="淘宝店chenying0907 107"/>
          <p:cNvSpPr/>
          <p:nvPr/>
        </p:nvSpPr>
        <p:spPr>
          <a:xfrm>
            <a:off x="1156288"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3"/>
                </a:solidFill>
                <a:latin typeface="微软雅黑" panose="020B0503020204020204" pitchFamily="34" charset="-122"/>
                <a:ea typeface="微软雅黑" panose="020B0503020204020204" pitchFamily="34" charset="-122"/>
              </a:rPr>
              <a:t>03</a:t>
            </a:r>
            <a:endParaRPr lang="zh-CN" altLang="en-US" sz="2800" dirty="0">
              <a:ln w="6350">
                <a:noFill/>
              </a:ln>
              <a:solidFill>
                <a:schemeClr val="accent3"/>
              </a:solidFill>
              <a:latin typeface="微软雅黑" panose="020B0503020204020204" pitchFamily="34" charset="-122"/>
              <a:ea typeface="微软雅黑" panose="020B0503020204020204" pitchFamily="34" charset="-122"/>
            </a:endParaRPr>
          </a:p>
        </p:txBody>
      </p:sp>
      <p:sp>
        <p:nvSpPr>
          <p:cNvPr id="109" name="淘宝店chenying0907 108"/>
          <p:cNvSpPr/>
          <p:nvPr/>
        </p:nvSpPr>
        <p:spPr>
          <a:xfrm>
            <a:off x="7348963" y="1850032"/>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2"/>
                </a:solidFill>
                <a:latin typeface="微软雅黑" panose="020B0503020204020204" pitchFamily="34" charset="-122"/>
                <a:ea typeface="微软雅黑" panose="020B0503020204020204" pitchFamily="34" charset="-122"/>
              </a:rPr>
              <a:t>02</a:t>
            </a:r>
            <a:endParaRPr lang="zh-CN" altLang="en-US" sz="2800" dirty="0">
              <a:ln w="6350">
                <a:noFill/>
              </a:ln>
              <a:solidFill>
                <a:schemeClr val="accent2"/>
              </a:solidFill>
              <a:latin typeface="微软雅黑" panose="020B0503020204020204" pitchFamily="34" charset="-122"/>
              <a:ea typeface="微软雅黑" panose="020B0503020204020204" pitchFamily="34" charset="-122"/>
            </a:endParaRPr>
          </a:p>
        </p:txBody>
      </p:sp>
      <p:sp>
        <p:nvSpPr>
          <p:cNvPr id="110" name="淘宝店chenying0907 109"/>
          <p:cNvSpPr/>
          <p:nvPr/>
        </p:nvSpPr>
        <p:spPr>
          <a:xfrm>
            <a:off x="7348963" y="3718589"/>
            <a:ext cx="655856" cy="523220"/>
          </a:xfrm>
          <a:prstGeom prst="rect">
            <a:avLst/>
          </a:prstGeom>
        </p:spPr>
        <p:txBody>
          <a:bodyPr wrap="square" lIns="91423" tIns="45711" rIns="91423" bIns="45711">
            <a:spAutoFit/>
          </a:bodyPr>
          <a:lstStyle/>
          <a:p>
            <a:pPr algn="ctr"/>
            <a:r>
              <a:rPr lang="en-US" altLang="zh-CN" sz="2800" dirty="0" smtClean="0">
                <a:ln w="6350">
                  <a:noFill/>
                </a:ln>
                <a:solidFill>
                  <a:schemeClr val="accent4"/>
                </a:solidFill>
                <a:latin typeface="微软雅黑" panose="020B0503020204020204" pitchFamily="34" charset="-122"/>
                <a:ea typeface="微软雅黑" panose="020B0503020204020204" pitchFamily="34" charset="-122"/>
              </a:rPr>
              <a:t>04</a:t>
            </a:r>
            <a:endParaRPr lang="zh-CN" altLang="en-US" sz="2800" dirty="0">
              <a:ln w="6350">
                <a:noFill/>
              </a:ln>
              <a:solidFill>
                <a:schemeClr val="accent4"/>
              </a:solidFill>
              <a:latin typeface="微软雅黑" panose="020B0503020204020204" pitchFamily="34" charset="-122"/>
              <a:ea typeface="微软雅黑" panose="020B0503020204020204" pitchFamily="34" charset="-122"/>
            </a:endParaRPr>
          </a:p>
        </p:txBody>
      </p:sp>
      <p:sp>
        <p:nvSpPr>
          <p:cNvPr id="112" name="淘宝店chenying0907 21"/>
          <p:cNvSpPr>
            <a:spLocks noEditPoints="1"/>
          </p:cNvSpPr>
          <p:nvPr/>
        </p:nvSpPr>
        <p:spPr bwMode="auto">
          <a:xfrm>
            <a:off x="5318722" y="3273928"/>
            <a:ext cx="160906" cy="16448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
        <p:nvSpPr>
          <p:cNvPr id="113" name="淘宝店chenying0907 23"/>
          <p:cNvSpPr>
            <a:spLocks noEditPoints="1"/>
          </p:cNvSpPr>
          <p:nvPr/>
        </p:nvSpPr>
        <p:spPr bwMode="auto">
          <a:xfrm>
            <a:off x="3671534" y="3269457"/>
            <a:ext cx="144816" cy="17342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
        <p:nvSpPr>
          <p:cNvPr id="114" name="淘宝店chenying0907 24"/>
          <p:cNvSpPr>
            <a:spLocks noEditPoints="1"/>
          </p:cNvSpPr>
          <p:nvPr/>
        </p:nvSpPr>
        <p:spPr bwMode="auto">
          <a:xfrm>
            <a:off x="3923470" y="1901359"/>
            <a:ext cx="176104" cy="166270"/>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
        <p:nvSpPr>
          <p:cNvPr id="115" name="淘宝店chenying0907 26"/>
          <p:cNvSpPr>
            <a:spLocks noEditPoints="1"/>
          </p:cNvSpPr>
          <p:nvPr/>
        </p:nvSpPr>
        <p:spPr bwMode="auto">
          <a:xfrm>
            <a:off x="5055763" y="1886501"/>
            <a:ext cx="160762" cy="161516"/>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chemeClr val="bg1"/>
          </a:solidFill>
          <a:ln>
            <a:noFill/>
          </a:ln>
        </p:spPr>
        <p:txBody>
          <a:bodyPr vert="horz" wrap="square" lIns="91423" tIns="45711" rIns="91423" bIns="45711" numCol="1" anchor="t" anchorCtr="0" compatLnSpc="1"/>
          <a:lstStyle/>
          <a:p>
            <a:endParaRPr lang="zh-CN" altLang="en-US"/>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3" presetClass="entr" presetSubtype="528" fill="hold" grpId="0" nodeType="afterEffect">
                                  <p:stCondLst>
                                    <p:cond delay="0"/>
                                  </p:stCondLst>
                                  <p:childTnLst>
                                    <p:set>
                                      <p:cBhvr>
                                        <p:cTn id="11" dur="1" fill="hold">
                                          <p:stCondLst>
                                            <p:cond delay="0"/>
                                          </p:stCondLst>
                                        </p:cTn>
                                        <p:tgtEl>
                                          <p:spTgt spid="90"/>
                                        </p:tgtEl>
                                        <p:attrNameLst>
                                          <p:attrName>style.visibility</p:attrName>
                                        </p:attrNameLst>
                                      </p:cBhvr>
                                      <p:to>
                                        <p:strVal val="visible"/>
                                      </p:to>
                                    </p:set>
                                    <p:anim calcmode="lin" valueType="num">
                                      <p:cBhvr>
                                        <p:cTn id="12" dur="500" fill="hold"/>
                                        <p:tgtEl>
                                          <p:spTgt spid="90"/>
                                        </p:tgtEl>
                                        <p:attrNameLst>
                                          <p:attrName>ppt_w</p:attrName>
                                        </p:attrNameLst>
                                      </p:cBhvr>
                                      <p:tavLst>
                                        <p:tav tm="0">
                                          <p:val>
                                            <p:fltVal val="0"/>
                                          </p:val>
                                        </p:tav>
                                        <p:tav tm="100000">
                                          <p:val>
                                            <p:strVal val="#ppt_w"/>
                                          </p:val>
                                        </p:tav>
                                      </p:tavLst>
                                    </p:anim>
                                    <p:anim calcmode="lin" valueType="num">
                                      <p:cBhvr>
                                        <p:cTn id="13" dur="500" fill="hold"/>
                                        <p:tgtEl>
                                          <p:spTgt spid="90"/>
                                        </p:tgtEl>
                                        <p:attrNameLst>
                                          <p:attrName>ppt_h</p:attrName>
                                        </p:attrNameLst>
                                      </p:cBhvr>
                                      <p:tavLst>
                                        <p:tav tm="0">
                                          <p:val>
                                            <p:fltVal val="0"/>
                                          </p:val>
                                        </p:tav>
                                        <p:tav tm="100000">
                                          <p:val>
                                            <p:strVal val="#ppt_h"/>
                                          </p:val>
                                        </p:tav>
                                      </p:tavLst>
                                    </p:anim>
                                    <p:animEffect transition="in" filter="fade">
                                      <p:cBhvr>
                                        <p:cTn id="14" dur="500"/>
                                        <p:tgtEl>
                                          <p:spTgt spid="90"/>
                                        </p:tgtEl>
                                      </p:cBhvr>
                                    </p:animEffect>
                                    <p:anim calcmode="lin" valueType="num">
                                      <p:cBhvr>
                                        <p:cTn id="15" dur="500" fill="hold"/>
                                        <p:tgtEl>
                                          <p:spTgt spid="90"/>
                                        </p:tgtEl>
                                        <p:attrNameLst>
                                          <p:attrName>ppt_x</p:attrName>
                                        </p:attrNameLst>
                                      </p:cBhvr>
                                      <p:tavLst>
                                        <p:tav tm="0">
                                          <p:val>
                                            <p:fltVal val="0.5"/>
                                          </p:val>
                                        </p:tav>
                                        <p:tav tm="100000">
                                          <p:val>
                                            <p:strVal val="#ppt_x"/>
                                          </p:val>
                                        </p:tav>
                                      </p:tavLst>
                                    </p:anim>
                                    <p:anim calcmode="lin" valueType="num">
                                      <p:cBhvr>
                                        <p:cTn id="16" dur="500" fill="hold"/>
                                        <p:tgtEl>
                                          <p:spTgt spid="90"/>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p:cTn id="19" dur="500" fill="hold"/>
                                        <p:tgtEl>
                                          <p:spTgt spid="114"/>
                                        </p:tgtEl>
                                        <p:attrNameLst>
                                          <p:attrName>ppt_w</p:attrName>
                                        </p:attrNameLst>
                                      </p:cBhvr>
                                      <p:tavLst>
                                        <p:tav tm="0">
                                          <p:val>
                                            <p:fltVal val="0"/>
                                          </p:val>
                                        </p:tav>
                                        <p:tav tm="100000">
                                          <p:val>
                                            <p:strVal val="#ppt_w"/>
                                          </p:val>
                                        </p:tav>
                                      </p:tavLst>
                                    </p:anim>
                                    <p:anim calcmode="lin" valueType="num">
                                      <p:cBhvr>
                                        <p:cTn id="20" dur="500" fill="hold"/>
                                        <p:tgtEl>
                                          <p:spTgt spid="114"/>
                                        </p:tgtEl>
                                        <p:attrNameLst>
                                          <p:attrName>ppt_h</p:attrName>
                                        </p:attrNameLst>
                                      </p:cBhvr>
                                      <p:tavLst>
                                        <p:tav tm="0">
                                          <p:val>
                                            <p:fltVal val="0"/>
                                          </p:val>
                                        </p:tav>
                                        <p:tav tm="100000">
                                          <p:val>
                                            <p:strVal val="#ppt_h"/>
                                          </p:val>
                                        </p:tav>
                                      </p:tavLst>
                                    </p:anim>
                                    <p:animEffect transition="in" filter="fade">
                                      <p:cBhvr>
                                        <p:cTn id="21" dur="500"/>
                                        <p:tgtEl>
                                          <p:spTgt spid="114"/>
                                        </p:tgtEl>
                                      </p:cBhvr>
                                    </p:animEffect>
                                    <p:anim calcmode="lin" valueType="num">
                                      <p:cBhvr>
                                        <p:cTn id="22" dur="500" fill="hold"/>
                                        <p:tgtEl>
                                          <p:spTgt spid="114"/>
                                        </p:tgtEl>
                                        <p:attrNameLst>
                                          <p:attrName>ppt_x</p:attrName>
                                        </p:attrNameLst>
                                      </p:cBhvr>
                                      <p:tavLst>
                                        <p:tav tm="0">
                                          <p:val>
                                            <p:fltVal val="0.5"/>
                                          </p:val>
                                        </p:tav>
                                        <p:tav tm="100000">
                                          <p:val>
                                            <p:strVal val="#ppt_x"/>
                                          </p:val>
                                        </p:tav>
                                      </p:tavLst>
                                    </p:anim>
                                    <p:anim calcmode="lin" valueType="num">
                                      <p:cBhvr>
                                        <p:cTn id="23" dur="500" fill="hold"/>
                                        <p:tgtEl>
                                          <p:spTgt spid="114"/>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0"/>
                                  </p:stCondLst>
                                  <p:childTnLst>
                                    <p:set>
                                      <p:cBhvr>
                                        <p:cTn id="25" dur="1" fill="hold">
                                          <p:stCondLst>
                                            <p:cond delay="0"/>
                                          </p:stCondLst>
                                        </p:cTn>
                                        <p:tgtEl>
                                          <p:spTgt spid="93"/>
                                        </p:tgtEl>
                                        <p:attrNameLst>
                                          <p:attrName>style.visibility</p:attrName>
                                        </p:attrNameLst>
                                      </p:cBhvr>
                                      <p:to>
                                        <p:strVal val="visible"/>
                                      </p:to>
                                    </p:set>
                                    <p:anim calcmode="lin" valueType="num">
                                      <p:cBhvr>
                                        <p:cTn id="26" dur="500" fill="hold"/>
                                        <p:tgtEl>
                                          <p:spTgt spid="93"/>
                                        </p:tgtEl>
                                        <p:attrNameLst>
                                          <p:attrName>ppt_w</p:attrName>
                                        </p:attrNameLst>
                                      </p:cBhvr>
                                      <p:tavLst>
                                        <p:tav tm="0">
                                          <p:val>
                                            <p:fltVal val="0"/>
                                          </p:val>
                                        </p:tav>
                                        <p:tav tm="100000">
                                          <p:val>
                                            <p:strVal val="#ppt_w"/>
                                          </p:val>
                                        </p:tav>
                                      </p:tavLst>
                                    </p:anim>
                                    <p:anim calcmode="lin" valueType="num">
                                      <p:cBhvr>
                                        <p:cTn id="27" dur="500" fill="hold"/>
                                        <p:tgtEl>
                                          <p:spTgt spid="93"/>
                                        </p:tgtEl>
                                        <p:attrNameLst>
                                          <p:attrName>ppt_h</p:attrName>
                                        </p:attrNameLst>
                                      </p:cBhvr>
                                      <p:tavLst>
                                        <p:tav tm="0">
                                          <p:val>
                                            <p:fltVal val="0"/>
                                          </p:val>
                                        </p:tav>
                                        <p:tav tm="100000">
                                          <p:val>
                                            <p:strVal val="#ppt_h"/>
                                          </p:val>
                                        </p:tav>
                                      </p:tavLst>
                                    </p:anim>
                                    <p:animEffect transition="in" filter="fade">
                                      <p:cBhvr>
                                        <p:cTn id="28" dur="500"/>
                                        <p:tgtEl>
                                          <p:spTgt spid="93"/>
                                        </p:tgtEl>
                                      </p:cBhvr>
                                    </p:animEffect>
                                    <p:anim calcmode="lin" valueType="num">
                                      <p:cBhvr>
                                        <p:cTn id="29" dur="500" fill="hold"/>
                                        <p:tgtEl>
                                          <p:spTgt spid="93"/>
                                        </p:tgtEl>
                                        <p:attrNameLst>
                                          <p:attrName>ppt_x</p:attrName>
                                        </p:attrNameLst>
                                      </p:cBhvr>
                                      <p:tavLst>
                                        <p:tav tm="0">
                                          <p:val>
                                            <p:fltVal val="0.5"/>
                                          </p:val>
                                        </p:tav>
                                        <p:tav tm="100000">
                                          <p:val>
                                            <p:strVal val="#ppt_x"/>
                                          </p:val>
                                        </p:tav>
                                      </p:tavLst>
                                    </p:anim>
                                    <p:anim calcmode="lin" valueType="num">
                                      <p:cBhvr>
                                        <p:cTn id="30" dur="500" fill="hold"/>
                                        <p:tgtEl>
                                          <p:spTgt spid="93"/>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p:cTn id="33" dur="500" fill="hold"/>
                                        <p:tgtEl>
                                          <p:spTgt spid="115"/>
                                        </p:tgtEl>
                                        <p:attrNameLst>
                                          <p:attrName>ppt_w</p:attrName>
                                        </p:attrNameLst>
                                      </p:cBhvr>
                                      <p:tavLst>
                                        <p:tav tm="0">
                                          <p:val>
                                            <p:fltVal val="0"/>
                                          </p:val>
                                        </p:tav>
                                        <p:tav tm="100000">
                                          <p:val>
                                            <p:strVal val="#ppt_w"/>
                                          </p:val>
                                        </p:tav>
                                      </p:tavLst>
                                    </p:anim>
                                    <p:anim calcmode="lin" valueType="num">
                                      <p:cBhvr>
                                        <p:cTn id="34" dur="500" fill="hold"/>
                                        <p:tgtEl>
                                          <p:spTgt spid="115"/>
                                        </p:tgtEl>
                                        <p:attrNameLst>
                                          <p:attrName>ppt_h</p:attrName>
                                        </p:attrNameLst>
                                      </p:cBhvr>
                                      <p:tavLst>
                                        <p:tav tm="0">
                                          <p:val>
                                            <p:fltVal val="0"/>
                                          </p:val>
                                        </p:tav>
                                        <p:tav tm="100000">
                                          <p:val>
                                            <p:strVal val="#ppt_h"/>
                                          </p:val>
                                        </p:tav>
                                      </p:tavLst>
                                    </p:anim>
                                    <p:animEffect transition="in" filter="fade">
                                      <p:cBhvr>
                                        <p:cTn id="35" dur="500"/>
                                        <p:tgtEl>
                                          <p:spTgt spid="115"/>
                                        </p:tgtEl>
                                      </p:cBhvr>
                                    </p:animEffect>
                                    <p:anim calcmode="lin" valueType="num">
                                      <p:cBhvr>
                                        <p:cTn id="36" dur="500" fill="hold"/>
                                        <p:tgtEl>
                                          <p:spTgt spid="115"/>
                                        </p:tgtEl>
                                        <p:attrNameLst>
                                          <p:attrName>ppt_x</p:attrName>
                                        </p:attrNameLst>
                                      </p:cBhvr>
                                      <p:tavLst>
                                        <p:tav tm="0">
                                          <p:val>
                                            <p:fltVal val="0.5"/>
                                          </p:val>
                                        </p:tav>
                                        <p:tav tm="100000">
                                          <p:val>
                                            <p:strVal val="#ppt_x"/>
                                          </p:val>
                                        </p:tav>
                                      </p:tavLst>
                                    </p:anim>
                                    <p:anim calcmode="lin" valueType="num">
                                      <p:cBhvr>
                                        <p:cTn id="37" dur="500" fill="hold"/>
                                        <p:tgtEl>
                                          <p:spTgt spid="115"/>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0"/>
                                  </p:stCondLst>
                                  <p:childTnLst>
                                    <p:set>
                                      <p:cBhvr>
                                        <p:cTn id="39" dur="1" fill="hold">
                                          <p:stCondLst>
                                            <p:cond delay="0"/>
                                          </p:stCondLst>
                                        </p:cTn>
                                        <p:tgtEl>
                                          <p:spTgt spid="91"/>
                                        </p:tgtEl>
                                        <p:attrNameLst>
                                          <p:attrName>style.visibility</p:attrName>
                                        </p:attrNameLst>
                                      </p:cBhvr>
                                      <p:to>
                                        <p:strVal val="visible"/>
                                      </p:to>
                                    </p:set>
                                    <p:anim calcmode="lin" valueType="num">
                                      <p:cBhvr>
                                        <p:cTn id="40" dur="500" fill="hold"/>
                                        <p:tgtEl>
                                          <p:spTgt spid="91"/>
                                        </p:tgtEl>
                                        <p:attrNameLst>
                                          <p:attrName>ppt_w</p:attrName>
                                        </p:attrNameLst>
                                      </p:cBhvr>
                                      <p:tavLst>
                                        <p:tav tm="0">
                                          <p:val>
                                            <p:fltVal val="0"/>
                                          </p:val>
                                        </p:tav>
                                        <p:tav tm="100000">
                                          <p:val>
                                            <p:strVal val="#ppt_w"/>
                                          </p:val>
                                        </p:tav>
                                      </p:tavLst>
                                    </p:anim>
                                    <p:anim calcmode="lin" valueType="num">
                                      <p:cBhvr>
                                        <p:cTn id="41" dur="500" fill="hold"/>
                                        <p:tgtEl>
                                          <p:spTgt spid="91"/>
                                        </p:tgtEl>
                                        <p:attrNameLst>
                                          <p:attrName>ppt_h</p:attrName>
                                        </p:attrNameLst>
                                      </p:cBhvr>
                                      <p:tavLst>
                                        <p:tav tm="0">
                                          <p:val>
                                            <p:fltVal val="0"/>
                                          </p:val>
                                        </p:tav>
                                        <p:tav tm="100000">
                                          <p:val>
                                            <p:strVal val="#ppt_h"/>
                                          </p:val>
                                        </p:tav>
                                      </p:tavLst>
                                    </p:anim>
                                    <p:animEffect transition="in" filter="fade">
                                      <p:cBhvr>
                                        <p:cTn id="42" dur="500"/>
                                        <p:tgtEl>
                                          <p:spTgt spid="91"/>
                                        </p:tgtEl>
                                      </p:cBhvr>
                                    </p:animEffect>
                                    <p:anim calcmode="lin" valueType="num">
                                      <p:cBhvr>
                                        <p:cTn id="43" dur="500" fill="hold"/>
                                        <p:tgtEl>
                                          <p:spTgt spid="91"/>
                                        </p:tgtEl>
                                        <p:attrNameLst>
                                          <p:attrName>ppt_x</p:attrName>
                                        </p:attrNameLst>
                                      </p:cBhvr>
                                      <p:tavLst>
                                        <p:tav tm="0">
                                          <p:val>
                                            <p:fltVal val="0.5"/>
                                          </p:val>
                                        </p:tav>
                                        <p:tav tm="100000">
                                          <p:val>
                                            <p:strVal val="#ppt_x"/>
                                          </p:val>
                                        </p:tav>
                                      </p:tavLst>
                                    </p:anim>
                                    <p:anim calcmode="lin" valueType="num">
                                      <p:cBhvr>
                                        <p:cTn id="44" dur="500" fill="hold"/>
                                        <p:tgtEl>
                                          <p:spTgt spid="91"/>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0"/>
                                  </p:stCondLst>
                                  <p:childTnLst>
                                    <p:set>
                                      <p:cBhvr>
                                        <p:cTn id="46" dur="1" fill="hold">
                                          <p:stCondLst>
                                            <p:cond delay="0"/>
                                          </p:stCondLst>
                                        </p:cTn>
                                        <p:tgtEl>
                                          <p:spTgt spid="113"/>
                                        </p:tgtEl>
                                        <p:attrNameLst>
                                          <p:attrName>style.visibility</p:attrName>
                                        </p:attrNameLst>
                                      </p:cBhvr>
                                      <p:to>
                                        <p:strVal val="visible"/>
                                      </p:to>
                                    </p:set>
                                    <p:anim calcmode="lin" valueType="num">
                                      <p:cBhvr>
                                        <p:cTn id="47" dur="500" fill="hold"/>
                                        <p:tgtEl>
                                          <p:spTgt spid="113"/>
                                        </p:tgtEl>
                                        <p:attrNameLst>
                                          <p:attrName>ppt_w</p:attrName>
                                        </p:attrNameLst>
                                      </p:cBhvr>
                                      <p:tavLst>
                                        <p:tav tm="0">
                                          <p:val>
                                            <p:fltVal val="0"/>
                                          </p:val>
                                        </p:tav>
                                        <p:tav tm="100000">
                                          <p:val>
                                            <p:strVal val="#ppt_w"/>
                                          </p:val>
                                        </p:tav>
                                      </p:tavLst>
                                    </p:anim>
                                    <p:anim calcmode="lin" valueType="num">
                                      <p:cBhvr>
                                        <p:cTn id="48" dur="500" fill="hold"/>
                                        <p:tgtEl>
                                          <p:spTgt spid="113"/>
                                        </p:tgtEl>
                                        <p:attrNameLst>
                                          <p:attrName>ppt_h</p:attrName>
                                        </p:attrNameLst>
                                      </p:cBhvr>
                                      <p:tavLst>
                                        <p:tav tm="0">
                                          <p:val>
                                            <p:fltVal val="0"/>
                                          </p:val>
                                        </p:tav>
                                        <p:tav tm="100000">
                                          <p:val>
                                            <p:strVal val="#ppt_h"/>
                                          </p:val>
                                        </p:tav>
                                      </p:tavLst>
                                    </p:anim>
                                    <p:animEffect transition="in" filter="fade">
                                      <p:cBhvr>
                                        <p:cTn id="49" dur="500"/>
                                        <p:tgtEl>
                                          <p:spTgt spid="113"/>
                                        </p:tgtEl>
                                      </p:cBhvr>
                                    </p:animEffect>
                                    <p:anim calcmode="lin" valueType="num">
                                      <p:cBhvr>
                                        <p:cTn id="50" dur="500" fill="hold"/>
                                        <p:tgtEl>
                                          <p:spTgt spid="113"/>
                                        </p:tgtEl>
                                        <p:attrNameLst>
                                          <p:attrName>ppt_x</p:attrName>
                                        </p:attrNameLst>
                                      </p:cBhvr>
                                      <p:tavLst>
                                        <p:tav tm="0">
                                          <p:val>
                                            <p:fltVal val="0.5"/>
                                          </p:val>
                                        </p:tav>
                                        <p:tav tm="100000">
                                          <p:val>
                                            <p:strVal val="#ppt_x"/>
                                          </p:val>
                                        </p:tav>
                                      </p:tavLst>
                                    </p:anim>
                                    <p:anim calcmode="lin" valueType="num">
                                      <p:cBhvr>
                                        <p:cTn id="51" dur="500" fill="hold"/>
                                        <p:tgtEl>
                                          <p:spTgt spid="113"/>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p:cTn id="54" dur="500" fill="hold"/>
                                        <p:tgtEl>
                                          <p:spTgt spid="92"/>
                                        </p:tgtEl>
                                        <p:attrNameLst>
                                          <p:attrName>ppt_w</p:attrName>
                                        </p:attrNameLst>
                                      </p:cBhvr>
                                      <p:tavLst>
                                        <p:tav tm="0">
                                          <p:val>
                                            <p:fltVal val="0"/>
                                          </p:val>
                                        </p:tav>
                                        <p:tav tm="100000">
                                          <p:val>
                                            <p:strVal val="#ppt_w"/>
                                          </p:val>
                                        </p:tav>
                                      </p:tavLst>
                                    </p:anim>
                                    <p:anim calcmode="lin" valueType="num">
                                      <p:cBhvr>
                                        <p:cTn id="55" dur="500" fill="hold"/>
                                        <p:tgtEl>
                                          <p:spTgt spid="92"/>
                                        </p:tgtEl>
                                        <p:attrNameLst>
                                          <p:attrName>ppt_h</p:attrName>
                                        </p:attrNameLst>
                                      </p:cBhvr>
                                      <p:tavLst>
                                        <p:tav tm="0">
                                          <p:val>
                                            <p:fltVal val="0"/>
                                          </p:val>
                                        </p:tav>
                                        <p:tav tm="100000">
                                          <p:val>
                                            <p:strVal val="#ppt_h"/>
                                          </p:val>
                                        </p:tav>
                                      </p:tavLst>
                                    </p:anim>
                                    <p:animEffect transition="in" filter="fade">
                                      <p:cBhvr>
                                        <p:cTn id="56" dur="500"/>
                                        <p:tgtEl>
                                          <p:spTgt spid="92"/>
                                        </p:tgtEl>
                                      </p:cBhvr>
                                    </p:animEffect>
                                    <p:anim calcmode="lin" valueType="num">
                                      <p:cBhvr>
                                        <p:cTn id="57" dur="500" fill="hold"/>
                                        <p:tgtEl>
                                          <p:spTgt spid="92"/>
                                        </p:tgtEl>
                                        <p:attrNameLst>
                                          <p:attrName>ppt_x</p:attrName>
                                        </p:attrNameLst>
                                      </p:cBhvr>
                                      <p:tavLst>
                                        <p:tav tm="0">
                                          <p:val>
                                            <p:fltVal val="0.5"/>
                                          </p:val>
                                        </p:tav>
                                        <p:tav tm="100000">
                                          <p:val>
                                            <p:strVal val="#ppt_x"/>
                                          </p:val>
                                        </p:tav>
                                      </p:tavLst>
                                    </p:anim>
                                    <p:anim calcmode="lin" valueType="num">
                                      <p:cBhvr>
                                        <p:cTn id="58" dur="500" fill="hold"/>
                                        <p:tgtEl>
                                          <p:spTgt spid="92"/>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 calcmode="lin" valueType="num">
                                      <p:cBhvr>
                                        <p:cTn id="61" dur="500" fill="hold"/>
                                        <p:tgtEl>
                                          <p:spTgt spid="112"/>
                                        </p:tgtEl>
                                        <p:attrNameLst>
                                          <p:attrName>ppt_w</p:attrName>
                                        </p:attrNameLst>
                                      </p:cBhvr>
                                      <p:tavLst>
                                        <p:tav tm="0">
                                          <p:val>
                                            <p:fltVal val="0"/>
                                          </p:val>
                                        </p:tav>
                                        <p:tav tm="100000">
                                          <p:val>
                                            <p:strVal val="#ppt_w"/>
                                          </p:val>
                                        </p:tav>
                                      </p:tavLst>
                                    </p:anim>
                                    <p:anim calcmode="lin" valueType="num">
                                      <p:cBhvr>
                                        <p:cTn id="62" dur="500" fill="hold"/>
                                        <p:tgtEl>
                                          <p:spTgt spid="112"/>
                                        </p:tgtEl>
                                        <p:attrNameLst>
                                          <p:attrName>ppt_h</p:attrName>
                                        </p:attrNameLst>
                                      </p:cBhvr>
                                      <p:tavLst>
                                        <p:tav tm="0">
                                          <p:val>
                                            <p:fltVal val="0"/>
                                          </p:val>
                                        </p:tav>
                                        <p:tav tm="100000">
                                          <p:val>
                                            <p:strVal val="#ppt_h"/>
                                          </p:val>
                                        </p:tav>
                                      </p:tavLst>
                                    </p:anim>
                                    <p:animEffect transition="in" filter="fade">
                                      <p:cBhvr>
                                        <p:cTn id="63" dur="500"/>
                                        <p:tgtEl>
                                          <p:spTgt spid="112"/>
                                        </p:tgtEl>
                                      </p:cBhvr>
                                    </p:animEffect>
                                    <p:anim calcmode="lin" valueType="num">
                                      <p:cBhvr>
                                        <p:cTn id="64" dur="500" fill="hold"/>
                                        <p:tgtEl>
                                          <p:spTgt spid="112"/>
                                        </p:tgtEl>
                                        <p:attrNameLst>
                                          <p:attrName>ppt_x</p:attrName>
                                        </p:attrNameLst>
                                      </p:cBhvr>
                                      <p:tavLst>
                                        <p:tav tm="0">
                                          <p:val>
                                            <p:fltVal val="0.5"/>
                                          </p:val>
                                        </p:tav>
                                        <p:tav tm="100000">
                                          <p:val>
                                            <p:strVal val="#ppt_x"/>
                                          </p:val>
                                        </p:tav>
                                      </p:tavLst>
                                    </p:anim>
                                    <p:anim calcmode="lin" valueType="num">
                                      <p:cBhvr>
                                        <p:cTn id="65" dur="500" fill="hold"/>
                                        <p:tgtEl>
                                          <p:spTgt spid="112"/>
                                        </p:tgtEl>
                                        <p:attrNameLst>
                                          <p:attrName>ppt_y</p:attrName>
                                        </p:attrNameLst>
                                      </p:cBhvr>
                                      <p:tavLst>
                                        <p:tav tm="0">
                                          <p:val>
                                            <p:fltVal val="0.5"/>
                                          </p:val>
                                        </p:tav>
                                        <p:tav tm="100000">
                                          <p:val>
                                            <p:strVal val="#ppt_y"/>
                                          </p:val>
                                        </p:tav>
                                      </p:tavLst>
                                    </p:anim>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left)">
                                      <p:cBhvr>
                                        <p:cTn id="69" dur="500"/>
                                        <p:tgtEl>
                                          <p:spTgt spid="95"/>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7"/>
                                        </p:tgtEl>
                                        <p:attrNameLst>
                                          <p:attrName>style.visibility</p:attrName>
                                        </p:attrNameLst>
                                      </p:cBhvr>
                                      <p:to>
                                        <p:strVal val="visible"/>
                                      </p:to>
                                    </p:set>
                                    <p:animEffect transition="in" filter="wipe(left)">
                                      <p:cBhvr>
                                        <p:cTn id="72" dur="500"/>
                                        <p:tgtEl>
                                          <p:spTgt spid="97"/>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wipe(right)">
                                      <p:cBhvr>
                                        <p:cTn id="75" dur="500"/>
                                        <p:tgtEl>
                                          <p:spTgt spid="94"/>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96"/>
                                        </p:tgtEl>
                                        <p:attrNameLst>
                                          <p:attrName>style.visibility</p:attrName>
                                        </p:attrNameLst>
                                      </p:cBhvr>
                                      <p:to>
                                        <p:strVal val="visible"/>
                                      </p:to>
                                    </p:set>
                                    <p:animEffect transition="in" filter="wipe(right)">
                                      <p:cBhvr>
                                        <p:cTn id="78" dur="500"/>
                                        <p:tgtEl>
                                          <p:spTgt spid="96"/>
                                        </p:tgtEl>
                                      </p:cBhvr>
                                    </p:animEffect>
                                  </p:childTnLst>
                                </p:cTn>
                              </p:par>
                            </p:childTnLst>
                          </p:cTn>
                        </p:par>
                        <p:par>
                          <p:cTn id="79" fill="hold">
                            <p:stCondLst>
                              <p:cond delay="2000"/>
                            </p:stCondLst>
                            <p:childTnLst>
                              <p:par>
                                <p:cTn id="80" presetID="47" presetClass="entr" presetSubtype="0"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500"/>
                                        <p:tgtEl>
                                          <p:spTgt spid="100"/>
                                        </p:tgtEl>
                                      </p:cBhvr>
                                    </p:animEffect>
                                    <p:anim calcmode="lin" valueType="num">
                                      <p:cBhvr>
                                        <p:cTn id="83" dur="500" fill="hold"/>
                                        <p:tgtEl>
                                          <p:spTgt spid="100"/>
                                        </p:tgtEl>
                                        <p:attrNameLst>
                                          <p:attrName>ppt_x</p:attrName>
                                        </p:attrNameLst>
                                      </p:cBhvr>
                                      <p:tavLst>
                                        <p:tav tm="0">
                                          <p:val>
                                            <p:strVal val="#ppt_x"/>
                                          </p:val>
                                        </p:tav>
                                        <p:tav tm="100000">
                                          <p:val>
                                            <p:strVal val="#ppt_x"/>
                                          </p:val>
                                        </p:tav>
                                      </p:tavLst>
                                    </p:anim>
                                    <p:anim calcmode="lin" valueType="num">
                                      <p:cBhvr>
                                        <p:cTn id="84" dur="500" fill="hold"/>
                                        <p:tgtEl>
                                          <p:spTgt spid="100"/>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fade">
                                      <p:cBhvr>
                                        <p:cTn id="87" dur="500"/>
                                        <p:tgtEl>
                                          <p:spTgt spid="104"/>
                                        </p:tgtEl>
                                      </p:cBhvr>
                                    </p:animEffect>
                                    <p:anim calcmode="lin" valueType="num">
                                      <p:cBhvr>
                                        <p:cTn id="88" dur="500" fill="hold"/>
                                        <p:tgtEl>
                                          <p:spTgt spid="104"/>
                                        </p:tgtEl>
                                        <p:attrNameLst>
                                          <p:attrName>ppt_x</p:attrName>
                                        </p:attrNameLst>
                                      </p:cBhvr>
                                      <p:tavLst>
                                        <p:tav tm="0">
                                          <p:val>
                                            <p:strVal val="#ppt_x"/>
                                          </p:val>
                                        </p:tav>
                                        <p:tav tm="100000">
                                          <p:val>
                                            <p:strVal val="#ppt_x"/>
                                          </p:val>
                                        </p:tav>
                                      </p:tavLst>
                                    </p:anim>
                                    <p:anim calcmode="lin" valueType="num">
                                      <p:cBhvr>
                                        <p:cTn id="89" dur="500" fill="hold"/>
                                        <p:tgtEl>
                                          <p:spTgt spid="104"/>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106"/>
                                        </p:tgtEl>
                                        <p:attrNameLst>
                                          <p:attrName>style.visibility</p:attrName>
                                        </p:attrNameLst>
                                      </p:cBhvr>
                                      <p:to>
                                        <p:strVal val="visible"/>
                                      </p:to>
                                    </p:set>
                                    <p:animEffect transition="in" filter="fade">
                                      <p:cBhvr>
                                        <p:cTn id="92" dur="500"/>
                                        <p:tgtEl>
                                          <p:spTgt spid="106"/>
                                        </p:tgtEl>
                                      </p:cBhvr>
                                    </p:animEffect>
                                    <p:anim calcmode="lin" valueType="num">
                                      <p:cBhvr>
                                        <p:cTn id="93" dur="500" fill="hold"/>
                                        <p:tgtEl>
                                          <p:spTgt spid="106"/>
                                        </p:tgtEl>
                                        <p:attrNameLst>
                                          <p:attrName>ppt_x</p:attrName>
                                        </p:attrNameLst>
                                      </p:cBhvr>
                                      <p:tavLst>
                                        <p:tav tm="0">
                                          <p:val>
                                            <p:strVal val="#ppt_x"/>
                                          </p:val>
                                        </p:tav>
                                        <p:tav tm="100000">
                                          <p:val>
                                            <p:strVal val="#ppt_x"/>
                                          </p:val>
                                        </p:tav>
                                      </p:tavLst>
                                    </p:anim>
                                    <p:anim calcmode="lin" valueType="num">
                                      <p:cBhvr>
                                        <p:cTn id="94" dur="500" fill="hold"/>
                                        <p:tgtEl>
                                          <p:spTgt spid="106"/>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102"/>
                                        </p:tgtEl>
                                        <p:attrNameLst>
                                          <p:attrName>style.visibility</p:attrName>
                                        </p:attrNameLst>
                                      </p:cBhvr>
                                      <p:to>
                                        <p:strVal val="visible"/>
                                      </p:to>
                                    </p:set>
                                    <p:animEffect transition="in" filter="fade">
                                      <p:cBhvr>
                                        <p:cTn id="97" dur="500"/>
                                        <p:tgtEl>
                                          <p:spTgt spid="102"/>
                                        </p:tgtEl>
                                      </p:cBhvr>
                                    </p:animEffect>
                                    <p:anim calcmode="lin" valueType="num">
                                      <p:cBhvr>
                                        <p:cTn id="98" dur="500" fill="hold"/>
                                        <p:tgtEl>
                                          <p:spTgt spid="102"/>
                                        </p:tgtEl>
                                        <p:attrNameLst>
                                          <p:attrName>ppt_x</p:attrName>
                                        </p:attrNameLst>
                                      </p:cBhvr>
                                      <p:tavLst>
                                        <p:tav tm="0">
                                          <p:val>
                                            <p:strVal val="#ppt_x"/>
                                          </p:val>
                                        </p:tav>
                                        <p:tav tm="100000">
                                          <p:val>
                                            <p:strVal val="#ppt_x"/>
                                          </p:val>
                                        </p:tav>
                                      </p:tavLst>
                                    </p:anim>
                                    <p:anim calcmode="lin" valueType="num">
                                      <p:cBhvr>
                                        <p:cTn id="99" dur="500" fill="hold"/>
                                        <p:tgtEl>
                                          <p:spTgt spid="10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99"/>
                                        </p:tgtEl>
                                        <p:attrNameLst>
                                          <p:attrName>style.visibility</p:attrName>
                                        </p:attrNameLst>
                                      </p:cBhvr>
                                      <p:to>
                                        <p:strVal val="visible"/>
                                      </p:to>
                                    </p:set>
                                    <p:animEffect transition="in" filter="fade">
                                      <p:cBhvr>
                                        <p:cTn id="102" dur="500"/>
                                        <p:tgtEl>
                                          <p:spTgt spid="99"/>
                                        </p:tgtEl>
                                      </p:cBhvr>
                                    </p:animEffect>
                                    <p:anim calcmode="lin" valueType="num">
                                      <p:cBhvr>
                                        <p:cTn id="103" dur="500" fill="hold"/>
                                        <p:tgtEl>
                                          <p:spTgt spid="99"/>
                                        </p:tgtEl>
                                        <p:attrNameLst>
                                          <p:attrName>ppt_x</p:attrName>
                                        </p:attrNameLst>
                                      </p:cBhvr>
                                      <p:tavLst>
                                        <p:tav tm="0">
                                          <p:val>
                                            <p:strVal val="#ppt_x"/>
                                          </p:val>
                                        </p:tav>
                                        <p:tav tm="100000">
                                          <p:val>
                                            <p:strVal val="#ppt_x"/>
                                          </p:val>
                                        </p:tav>
                                      </p:tavLst>
                                    </p:anim>
                                    <p:anim calcmode="lin" valueType="num">
                                      <p:cBhvr>
                                        <p:cTn id="104" dur="500" fill="hold"/>
                                        <p:tgtEl>
                                          <p:spTgt spid="9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anim calcmode="lin" valueType="num">
                                      <p:cBhvr>
                                        <p:cTn id="108" dur="500" fill="hold"/>
                                        <p:tgtEl>
                                          <p:spTgt spid="101"/>
                                        </p:tgtEl>
                                        <p:attrNameLst>
                                          <p:attrName>ppt_x</p:attrName>
                                        </p:attrNameLst>
                                      </p:cBhvr>
                                      <p:tavLst>
                                        <p:tav tm="0">
                                          <p:val>
                                            <p:strVal val="#ppt_x"/>
                                          </p:val>
                                        </p:tav>
                                        <p:tav tm="100000">
                                          <p:val>
                                            <p:strVal val="#ppt_x"/>
                                          </p:val>
                                        </p:tav>
                                      </p:tavLst>
                                    </p:anim>
                                    <p:anim calcmode="lin" valueType="num">
                                      <p:cBhvr>
                                        <p:cTn id="109" dur="500" fill="hold"/>
                                        <p:tgtEl>
                                          <p:spTgt spid="10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03"/>
                                        </p:tgtEl>
                                        <p:attrNameLst>
                                          <p:attrName>style.visibility</p:attrName>
                                        </p:attrNameLst>
                                      </p:cBhvr>
                                      <p:to>
                                        <p:strVal val="visible"/>
                                      </p:to>
                                    </p:set>
                                    <p:animEffect transition="in" filter="fade">
                                      <p:cBhvr>
                                        <p:cTn id="112" dur="500"/>
                                        <p:tgtEl>
                                          <p:spTgt spid="103"/>
                                        </p:tgtEl>
                                      </p:cBhvr>
                                    </p:animEffect>
                                    <p:anim calcmode="lin" valueType="num">
                                      <p:cBhvr>
                                        <p:cTn id="113" dur="500" fill="hold"/>
                                        <p:tgtEl>
                                          <p:spTgt spid="103"/>
                                        </p:tgtEl>
                                        <p:attrNameLst>
                                          <p:attrName>ppt_x</p:attrName>
                                        </p:attrNameLst>
                                      </p:cBhvr>
                                      <p:tavLst>
                                        <p:tav tm="0">
                                          <p:val>
                                            <p:strVal val="#ppt_x"/>
                                          </p:val>
                                        </p:tav>
                                        <p:tav tm="100000">
                                          <p:val>
                                            <p:strVal val="#ppt_x"/>
                                          </p:val>
                                        </p:tav>
                                      </p:tavLst>
                                    </p:anim>
                                    <p:anim calcmode="lin" valueType="num">
                                      <p:cBhvr>
                                        <p:cTn id="114" dur="500" fill="hold"/>
                                        <p:tgtEl>
                                          <p:spTgt spid="10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fade">
                                      <p:cBhvr>
                                        <p:cTn id="117" dur="500"/>
                                        <p:tgtEl>
                                          <p:spTgt spid="105"/>
                                        </p:tgtEl>
                                      </p:cBhvr>
                                    </p:animEffect>
                                    <p:anim calcmode="lin" valueType="num">
                                      <p:cBhvr>
                                        <p:cTn id="118" dur="500" fill="hold"/>
                                        <p:tgtEl>
                                          <p:spTgt spid="105"/>
                                        </p:tgtEl>
                                        <p:attrNameLst>
                                          <p:attrName>ppt_x</p:attrName>
                                        </p:attrNameLst>
                                      </p:cBhvr>
                                      <p:tavLst>
                                        <p:tav tm="0">
                                          <p:val>
                                            <p:strVal val="#ppt_x"/>
                                          </p:val>
                                        </p:tav>
                                        <p:tav tm="100000">
                                          <p:val>
                                            <p:strVal val="#ppt_x"/>
                                          </p:val>
                                        </p:tav>
                                      </p:tavLst>
                                    </p:anim>
                                    <p:anim calcmode="lin" valueType="num">
                                      <p:cBhvr>
                                        <p:cTn id="119" dur="500" fill="hold"/>
                                        <p:tgtEl>
                                          <p:spTgt spid="105"/>
                                        </p:tgtEl>
                                        <p:attrNameLst>
                                          <p:attrName>ppt_y</p:attrName>
                                        </p:attrNameLst>
                                      </p:cBhvr>
                                      <p:tavLst>
                                        <p:tav tm="0">
                                          <p:val>
                                            <p:strVal val="#ppt_y+.1"/>
                                          </p:val>
                                        </p:tav>
                                        <p:tav tm="100000">
                                          <p:val>
                                            <p:strVal val="#ppt_y"/>
                                          </p:val>
                                        </p:tav>
                                      </p:tavLst>
                                    </p:anim>
                                  </p:childTnLst>
                                </p:cTn>
                              </p:par>
                            </p:childTnLst>
                          </p:cTn>
                        </p:par>
                        <p:par>
                          <p:cTn id="120" fill="hold">
                            <p:stCondLst>
                              <p:cond delay="2500"/>
                            </p:stCondLst>
                            <p:childTnLst>
                              <p:par>
                                <p:cTn id="121" presetID="2" presetClass="entr" presetSubtype="2" fill="hold" grpId="0" nodeType="afterEffect">
                                  <p:stCondLst>
                                    <p:cond delay="0"/>
                                  </p:stCondLst>
                                  <p:childTnLst>
                                    <p:set>
                                      <p:cBhvr>
                                        <p:cTn id="122" dur="1" fill="hold">
                                          <p:stCondLst>
                                            <p:cond delay="0"/>
                                          </p:stCondLst>
                                        </p:cTn>
                                        <p:tgtEl>
                                          <p:spTgt spid="109"/>
                                        </p:tgtEl>
                                        <p:attrNameLst>
                                          <p:attrName>style.visibility</p:attrName>
                                        </p:attrNameLst>
                                      </p:cBhvr>
                                      <p:to>
                                        <p:strVal val="visible"/>
                                      </p:to>
                                    </p:set>
                                    <p:anim calcmode="lin" valueType="num">
                                      <p:cBhvr additive="base">
                                        <p:cTn id="123" dur="500" fill="hold"/>
                                        <p:tgtEl>
                                          <p:spTgt spid="109"/>
                                        </p:tgtEl>
                                        <p:attrNameLst>
                                          <p:attrName>ppt_x</p:attrName>
                                        </p:attrNameLst>
                                      </p:cBhvr>
                                      <p:tavLst>
                                        <p:tav tm="0">
                                          <p:val>
                                            <p:strVal val="1+#ppt_w/2"/>
                                          </p:val>
                                        </p:tav>
                                        <p:tav tm="100000">
                                          <p:val>
                                            <p:strVal val="#ppt_x"/>
                                          </p:val>
                                        </p:tav>
                                      </p:tavLst>
                                    </p:anim>
                                    <p:anim calcmode="lin" valueType="num">
                                      <p:cBhvr additive="base">
                                        <p:cTn id="124" dur="500" fill="hold"/>
                                        <p:tgtEl>
                                          <p:spTgt spid="10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0"/>
                                        </p:tgtEl>
                                        <p:attrNameLst>
                                          <p:attrName>style.visibility</p:attrName>
                                        </p:attrNameLst>
                                      </p:cBhvr>
                                      <p:to>
                                        <p:strVal val="visible"/>
                                      </p:to>
                                    </p:set>
                                    <p:anim calcmode="lin" valueType="num">
                                      <p:cBhvr additive="base">
                                        <p:cTn id="127" dur="500" fill="hold"/>
                                        <p:tgtEl>
                                          <p:spTgt spid="110"/>
                                        </p:tgtEl>
                                        <p:attrNameLst>
                                          <p:attrName>ppt_x</p:attrName>
                                        </p:attrNameLst>
                                      </p:cBhvr>
                                      <p:tavLst>
                                        <p:tav tm="0">
                                          <p:val>
                                            <p:strVal val="1+#ppt_w/2"/>
                                          </p:val>
                                        </p:tav>
                                        <p:tav tm="100000">
                                          <p:val>
                                            <p:strVal val="#ppt_x"/>
                                          </p:val>
                                        </p:tav>
                                      </p:tavLst>
                                    </p:anim>
                                    <p:anim calcmode="lin" valueType="num">
                                      <p:cBhvr additive="base">
                                        <p:cTn id="128" dur="500" fill="hold"/>
                                        <p:tgtEl>
                                          <p:spTgt spid="110"/>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107"/>
                                        </p:tgtEl>
                                        <p:attrNameLst>
                                          <p:attrName>style.visibility</p:attrName>
                                        </p:attrNameLst>
                                      </p:cBhvr>
                                      <p:to>
                                        <p:strVal val="visible"/>
                                      </p:to>
                                    </p:set>
                                    <p:anim calcmode="lin" valueType="num">
                                      <p:cBhvr additive="base">
                                        <p:cTn id="131" dur="500" fill="hold"/>
                                        <p:tgtEl>
                                          <p:spTgt spid="107"/>
                                        </p:tgtEl>
                                        <p:attrNameLst>
                                          <p:attrName>ppt_x</p:attrName>
                                        </p:attrNameLst>
                                      </p:cBhvr>
                                      <p:tavLst>
                                        <p:tav tm="0">
                                          <p:val>
                                            <p:strVal val="0-#ppt_w/2"/>
                                          </p:val>
                                        </p:tav>
                                        <p:tav tm="100000">
                                          <p:val>
                                            <p:strVal val="#ppt_x"/>
                                          </p:val>
                                        </p:tav>
                                      </p:tavLst>
                                    </p:anim>
                                    <p:anim calcmode="lin" valueType="num">
                                      <p:cBhvr additive="base">
                                        <p:cTn id="132" dur="500" fill="hold"/>
                                        <p:tgtEl>
                                          <p:spTgt spid="107"/>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108"/>
                                        </p:tgtEl>
                                        <p:attrNameLst>
                                          <p:attrName>style.visibility</p:attrName>
                                        </p:attrNameLst>
                                      </p:cBhvr>
                                      <p:to>
                                        <p:strVal val="visible"/>
                                      </p:to>
                                    </p:set>
                                    <p:anim calcmode="lin" valueType="num">
                                      <p:cBhvr additive="base">
                                        <p:cTn id="135" dur="500" fill="hold"/>
                                        <p:tgtEl>
                                          <p:spTgt spid="108"/>
                                        </p:tgtEl>
                                        <p:attrNameLst>
                                          <p:attrName>ppt_x</p:attrName>
                                        </p:attrNameLst>
                                      </p:cBhvr>
                                      <p:tavLst>
                                        <p:tav tm="0">
                                          <p:val>
                                            <p:strVal val="0-#ppt_w/2"/>
                                          </p:val>
                                        </p:tav>
                                        <p:tav tm="100000">
                                          <p:val>
                                            <p:strVal val="#ppt_x"/>
                                          </p:val>
                                        </p:tav>
                                      </p:tavLst>
                                    </p:anim>
                                    <p:anim calcmode="lin" valueType="num">
                                      <p:cBhvr additive="base">
                                        <p:cTn id="136" dur="500" fill="hold"/>
                                        <p:tgtEl>
                                          <p:spTgt spid="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animBg="1"/>
      <p:bldP spid="97" grpId="0" animBg="1"/>
      <p:bldP spid="99" grpId="0"/>
      <p:bldP spid="100" grpId="0"/>
      <p:bldP spid="101" grpId="0"/>
      <p:bldP spid="102" grpId="0"/>
      <p:bldP spid="103" grpId="0"/>
      <p:bldP spid="104" grpId="0"/>
      <p:bldP spid="105" grpId="0"/>
      <p:bldP spid="106" grpId="0"/>
      <p:bldP spid="107" grpId="0"/>
      <p:bldP spid="108" grpId="0"/>
      <p:bldP spid="109" grpId="0"/>
      <p:bldP spid="110" grpId="0"/>
      <p:bldP spid="112" grpId="0" animBg="1"/>
      <p:bldP spid="113" grpId="0" animBg="1"/>
      <p:bldP spid="114" grpId="0" animBg="1"/>
      <p:bldP spid="1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19"/>
          <p:cNvSpPr/>
          <p:nvPr/>
        </p:nvSpPr>
        <p:spPr>
          <a:xfrm>
            <a:off x="3900094" y="1328491"/>
            <a:ext cx="3840258" cy="1747315"/>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0" name="Rectangle 19"/>
          <p:cNvSpPr/>
          <p:nvPr/>
        </p:nvSpPr>
        <p:spPr>
          <a:xfrm>
            <a:off x="1393405" y="1275602"/>
            <a:ext cx="2362673" cy="17903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US"/>
          </a:p>
        </p:txBody>
      </p:sp>
      <p:sp>
        <p:nvSpPr>
          <p:cNvPr id="21" name="Rectangle 20"/>
          <p:cNvSpPr/>
          <p:nvPr/>
        </p:nvSpPr>
        <p:spPr>
          <a:xfrm>
            <a:off x="1834784" y="1903767"/>
            <a:ext cx="1417238" cy="905887"/>
          </a:xfrm>
          <a:prstGeom prst="rect">
            <a:avLst/>
          </a:prstGeom>
        </p:spPr>
        <p:txBody>
          <a:bodyPr wrap="square" lIns="65023" tIns="32511" rIns="65023" bIns="32511">
            <a:spAutoFit/>
          </a:bodyPr>
          <a:lstStyle/>
          <a:p>
            <a:pPr>
              <a:lnSpc>
                <a:spcPct val="130000"/>
              </a:lnSpc>
            </a:pPr>
            <a:r>
              <a:rPr lang="zh-CN" altLang="en-US"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点击添加相关标题文字，点击添加相关标题文字，点击添加相关标题文字，点击添加相关标题文字，点击添加相关标题文字，点击添加相关标题文字，点击添加相关标题文字。</a:t>
            </a:r>
            <a:endParaRPr lang="id-ID" altLang="zh-CN" sz="7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1836460" y="1635646"/>
            <a:ext cx="1031022" cy="527322"/>
          </a:xfrm>
          <a:prstGeom prst="rect">
            <a:avLst/>
          </a:prstGeom>
          <a:noFill/>
        </p:spPr>
        <p:txBody>
          <a:bodyPr wrap="square" lIns="65023" tIns="32511" rIns="65023" bIns="32511" rtlCol="0">
            <a:spAutoFit/>
          </a:bodyPr>
          <a:lstStyle/>
          <a:p>
            <a:pPr>
              <a:lnSpc>
                <a:spcPct val="150000"/>
              </a:lnSpc>
            </a:pPr>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点击请替换文字内容</a:t>
            </a:r>
            <a:endPar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TextBox 47"/>
          <p:cNvSpPr txBox="1"/>
          <p:nvPr/>
        </p:nvSpPr>
        <p:spPr>
          <a:xfrm>
            <a:off x="968640" y="3507854"/>
            <a:ext cx="7200001" cy="896654"/>
          </a:xfrm>
          <a:prstGeom prst="rect">
            <a:avLst/>
          </a:prstGeom>
          <a:noFill/>
        </p:spPr>
        <p:txBody>
          <a:bodyPr wrap="square" lIns="65023" tIns="32511" rIns="65023" bIns="32511" rtlCol="0">
            <a:spAutoFit/>
          </a:bodyPr>
          <a:lstStyle/>
          <a:p>
            <a:pPr algn="ctr">
              <a:lnSpc>
                <a:spcPct val="150000"/>
              </a:lnSpc>
            </a:pP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danaime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donWakamare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quosam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santLoirem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koler</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sit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dalaman</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masanaki</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kudapatar</a:t>
            </a:r>
            <a:r>
              <a:rPr lang="en-US" altLang="zh-CN" sz="900" dirty="0" smtClean="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danaime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donWakamare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quosam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santLoirem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koler</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sit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Wakamare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dimasa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qm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santLorem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ipsume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denimaOstebus</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daname</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lovera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don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Wakama</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dalaman</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Dalam</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masanaki</a:t>
            </a:r>
            <a:r>
              <a:rPr lang="en-US"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 </a:t>
            </a:r>
            <a:r>
              <a:rPr lang="en-US" altLang="zh-CN" sz="900" dirty="0" err="1">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kudapatar</a:t>
            </a:r>
            <a:r>
              <a:rPr lang="en-US" altLang="zh-CN" sz="900" dirty="0" smtClean="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rPr>
              <a:t>.”</a:t>
            </a:r>
            <a:endParaRPr lang="id-ID" altLang="zh-CN" sz="900" dirty="0">
              <a:solidFill>
                <a:schemeClr val="bg1">
                  <a:lumMod val="75000"/>
                </a:schemeClr>
              </a:solidFill>
              <a:latin typeface="Times New Roman" panose="02020603050405020304" pitchFamily="18" charset="0"/>
              <a:ea typeface="微软雅黑" panose="020B0503020204020204" pitchFamily="34" charset="-122"/>
              <a:cs typeface="Clear Sans Light" panose="020B0303030202020304" pitchFamily="34" charset="0"/>
              <a:sym typeface="Times New Roman" panose="02020603050405020304" pitchFamily="18" charset="0"/>
            </a:endParaRPr>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anim calcmode="lin" valueType="num">
                                      <p:cBhvr>
                                        <p:cTn id="23" dur="500" fill="hold"/>
                                        <p:tgtEl>
                                          <p:spTgt spid="21"/>
                                        </p:tgtEl>
                                        <p:attrNameLst>
                                          <p:attrName>ppt_x</p:attrName>
                                        </p:attrNameLst>
                                      </p:cBhvr>
                                      <p:tavLst>
                                        <p:tav tm="0">
                                          <p:val>
                                            <p:strVal val="#ppt_x"/>
                                          </p:val>
                                        </p:tav>
                                        <p:tav tm="100000">
                                          <p:val>
                                            <p:strVal val="#ppt_x"/>
                                          </p:val>
                                        </p:tav>
                                      </p:tavLst>
                                    </p:anim>
                                    <p:anim calcmode="lin" valueType="num">
                                      <p:cBhvr>
                                        <p:cTn id="24" dur="500" fill="hold"/>
                                        <p:tgtEl>
                                          <p:spTgt spid="21"/>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0" grpId="0" animBg="1"/>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7"/>
          <p:cNvSpPr>
            <a:spLocks noChangeShapeType="1"/>
          </p:cNvSpPr>
          <p:nvPr/>
        </p:nvSpPr>
        <p:spPr bwMode="auto">
          <a:xfrm>
            <a:off x="4548587" y="2468256"/>
            <a:ext cx="0" cy="871165"/>
          </a:xfrm>
          <a:prstGeom prst="line">
            <a:avLst/>
          </a:prstGeom>
          <a:noFill/>
          <a:ln w="9525"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866" tIns="34434" rIns="68866" bIns="34434" numCol="1" anchor="t" anchorCtr="0" compatLnSpc="1"/>
          <a:lstStyle/>
          <a:p>
            <a:endParaRPr lang="zh-CN" altLang="en-US"/>
          </a:p>
        </p:txBody>
      </p:sp>
      <p:sp>
        <p:nvSpPr>
          <p:cNvPr id="3" name="Oval 8"/>
          <p:cNvSpPr>
            <a:spLocks noChangeArrowheads="1"/>
          </p:cNvSpPr>
          <p:nvPr/>
        </p:nvSpPr>
        <p:spPr bwMode="auto">
          <a:xfrm>
            <a:off x="4439310" y="3332691"/>
            <a:ext cx="214593" cy="21476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4" name="Oval 9"/>
          <p:cNvSpPr>
            <a:spLocks noChangeArrowheads="1"/>
          </p:cNvSpPr>
          <p:nvPr/>
        </p:nvSpPr>
        <p:spPr bwMode="auto">
          <a:xfrm>
            <a:off x="6210925" y="3332691"/>
            <a:ext cx="216608"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Oval 10"/>
          <p:cNvSpPr>
            <a:spLocks noChangeArrowheads="1"/>
          </p:cNvSpPr>
          <p:nvPr/>
        </p:nvSpPr>
        <p:spPr bwMode="auto">
          <a:xfrm>
            <a:off x="7984664" y="3332691"/>
            <a:ext cx="213587"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Oval 11"/>
          <p:cNvSpPr>
            <a:spLocks noChangeArrowheads="1"/>
          </p:cNvSpPr>
          <p:nvPr/>
        </p:nvSpPr>
        <p:spPr bwMode="auto">
          <a:xfrm>
            <a:off x="2665895" y="3332691"/>
            <a:ext cx="214593" cy="21476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endParaRPr lang="zh-CN" altLang="en-US">
              <a:solidFill>
                <a:schemeClr val="bg1">
                  <a:lumMod val="75000"/>
                </a:schemeClr>
              </a:solidFill>
              <a:latin typeface="微软雅黑" panose="020B0503020204020204" pitchFamily="34" charset="-122"/>
              <a:ea typeface="微软雅黑" panose="020B0503020204020204" pitchFamily="34" charset="-122"/>
            </a:endParaRPr>
          </a:p>
        </p:txBody>
      </p:sp>
      <p:sp>
        <p:nvSpPr>
          <p:cNvPr id="7" name="Oval 12"/>
          <p:cNvSpPr>
            <a:spLocks noChangeArrowheads="1"/>
          </p:cNvSpPr>
          <p:nvPr/>
        </p:nvSpPr>
        <p:spPr bwMode="auto">
          <a:xfrm>
            <a:off x="892479" y="3332691"/>
            <a:ext cx="214593" cy="21476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38586" rIns="77172" bIns="38586" rtlCol="0" anchor="ctr"/>
          <a:lstStyle/>
          <a:p>
            <a:pPr algn="ctr"/>
            <a:endParaRPr lang="zh-CN" altLang="en-US">
              <a:solidFill>
                <a:schemeClr val="bg1">
                  <a:lumMod val="75000"/>
                </a:schemeClr>
              </a:solidFill>
            </a:endParaRPr>
          </a:p>
        </p:txBody>
      </p:sp>
      <p:sp>
        <p:nvSpPr>
          <p:cNvPr id="8" name="Freeform 13"/>
          <p:cNvSpPr/>
          <p:nvPr/>
        </p:nvSpPr>
        <p:spPr bwMode="auto">
          <a:xfrm>
            <a:off x="999380" y="2673751"/>
            <a:ext cx="3549209" cy="665671"/>
          </a:xfrm>
          <a:custGeom>
            <a:avLst/>
            <a:gdLst>
              <a:gd name="T0" fmla="*/ 0 w 1895"/>
              <a:gd name="T1" fmla="*/ 355 h 355"/>
              <a:gd name="T2" fmla="*/ 0 w 1895"/>
              <a:gd name="T3" fmla="*/ 119 h 355"/>
              <a:gd name="T4" fmla="*/ 67 w 1895"/>
              <a:gd name="T5" fmla="*/ 54 h 355"/>
              <a:gd name="T6" fmla="*/ 1826 w 1895"/>
              <a:gd name="T7" fmla="*/ 54 h 355"/>
              <a:gd name="T8" fmla="*/ 1895 w 1895"/>
              <a:gd name="T9" fmla="*/ 0 h 355"/>
            </a:gdLst>
            <a:ahLst/>
            <a:cxnLst>
              <a:cxn ang="0">
                <a:pos x="T0" y="T1"/>
              </a:cxn>
              <a:cxn ang="0">
                <a:pos x="T2" y="T3"/>
              </a:cxn>
              <a:cxn ang="0">
                <a:pos x="T4" y="T5"/>
              </a:cxn>
              <a:cxn ang="0">
                <a:pos x="T6" y="T7"/>
              </a:cxn>
              <a:cxn ang="0">
                <a:pos x="T8" y="T9"/>
              </a:cxn>
            </a:cxnLst>
            <a:rect l="0" t="0" r="r" b="b"/>
            <a:pathLst>
              <a:path w="1895" h="355">
                <a:moveTo>
                  <a:pt x="0" y="355"/>
                </a:moveTo>
                <a:cubicBezTo>
                  <a:pt x="0" y="119"/>
                  <a:pt x="0" y="119"/>
                  <a:pt x="0" y="119"/>
                </a:cubicBezTo>
                <a:cubicBezTo>
                  <a:pt x="0" y="119"/>
                  <a:pt x="1" y="55"/>
                  <a:pt x="67" y="54"/>
                </a:cubicBezTo>
                <a:cubicBezTo>
                  <a:pt x="1826" y="54"/>
                  <a:pt x="1826" y="54"/>
                  <a:pt x="1826" y="54"/>
                </a:cubicBezTo>
                <a:cubicBezTo>
                  <a:pt x="1856" y="54"/>
                  <a:pt x="1884" y="26"/>
                  <a:pt x="1895"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9" name="Freeform 14"/>
          <p:cNvSpPr/>
          <p:nvPr/>
        </p:nvSpPr>
        <p:spPr bwMode="auto">
          <a:xfrm>
            <a:off x="2772796" y="2895109"/>
            <a:ext cx="1775794" cy="444311"/>
          </a:xfrm>
          <a:custGeom>
            <a:avLst/>
            <a:gdLst>
              <a:gd name="T0" fmla="*/ 0 w 948"/>
              <a:gd name="T1" fmla="*/ 237 h 237"/>
              <a:gd name="T2" fmla="*/ 0 w 948"/>
              <a:gd name="T3" fmla="*/ 119 h 237"/>
              <a:gd name="T4" fmla="*/ 66 w 948"/>
              <a:gd name="T5" fmla="*/ 54 h 237"/>
              <a:gd name="T6" fmla="*/ 877 w 948"/>
              <a:gd name="T7" fmla="*/ 54 h 237"/>
              <a:gd name="T8" fmla="*/ 948 w 948"/>
              <a:gd name="T9" fmla="*/ 0 h 237"/>
            </a:gdLst>
            <a:ahLst/>
            <a:cxnLst>
              <a:cxn ang="0">
                <a:pos x="T0" y="T1"/>
              </a:cxn>
              <a:cxn ang="0">
                <a:pos x="T2" y="T3"/>
              </a:cxn>
              <a:cxn ang="0">
                <a:pos x="T4" y="T5"/>
              </a:cxn>
              <a:cxn ang="0">
                <a:pos x="T6" y="T7"/>
              </a:cxn>
              <a:cxn ang="0">
                <a:pos x="T8" y="T9"/>
              </a:cxn>
            </a:cxnLst>
            <a:rect l="0" t="0" r="r" b="b"/>
            <a:pathLst>
              <a:path w="948" h="237">
                <a:moveTo>
                  <a:pt x="0" y="237"/>
                </a:moveTo>
                <a:cubicBezTo>
                  <a:pt x="0" y="119"/>
                  <a:pt x="0" y="119"/>
                  <a:pt x="0" y="119"/>
                </a:cubicBezTo>
                <a:cubicBezTo>
                  <a:pt x="0" y="119"/>
                  <a:pt x="1" y="55"/>
                  <a:pt x="66" y="54"/>
                </a:cubicBezTo>
                <a:cubicBezTo>
                  <a:pt x="877" y="54"/>
                  <a:pt x="877" y="54"/>
                  <a:pt x="877" y="54"/>
                </a:cubicBezTo>
                <a:cubicBezTo>
                  <a:pt x="909" y="54"/>
                  <a:pt x="937" y="28"/>
                  <a:pt x="948"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0" name="Freeform 15"/>
          <p:cNvSpPr/>
          <p:nvPr/>
        </p:nvSpPr>
        <p:spPr bwMode="auto">
          <a:xfrm>
            <a:off x="4548589" y="2673751"/>
            <a:ext cx="3546831" cy="665671"/>
          </a:xfrm>
          <a:custGeom>
            <a:avLst/>
            <a:gdLst>
              <a:gd name="T0" fmla="*/ 1894 w 1894"/>
              <a:gd name="T1" fmla="*/ 355 h 355"/>
              <a:gd name="T2" fmla="*/ 1894 w 1894"/>
              <a:gd name="T3" fmla="*/ 119 h 355"/>
              <a:gd name="T4" fmla="*/ 1828 w 1894"/>
              <a:gd name="T5" fmla="*/ 54 h 355"/>
              <a:gd name="T6" fmla="*/ 68 w 1894"/>
              <a:gd name="T7" fmla="*/ 54 h 355"/>
              <a:gd name="T8" fmla="*/ 0 w 1894"/>
              <a:gd name="T9" fmla="*/ 0 h 355"/>
            </a:gdLst>
            <a:ahLst/>
            <a:cxnLst>
              <a:cxn ang="0">
                <a:pos x="T0" y="T1"/>
              </a:cxn>
              <a:cxn ang="0">
                <a:pos x="T2" y="T3"/>
              </a:cxn>
              <a:cxn ang="0">
                <a:pos x="T4" y="T5"/>
              </a:cxn>
              <a:cxn ang="0">
                <a:pos x="T6" y="T7"/>
              </a:cxn>
              <a:cxn ang="0">
                <a:pos x="T8" y="T9"/>
              </a:cxn>
            </a:cxnLst>
            <a:rect l="0" t="0" r="r" b="b"/>
            <a:pathLst>
              <a:path w="1894" h="355">
                <a:moveTo>
                  <a:pt x="1894" y="355"/>
                </a:moveTo>
                <a:cubicBezTo>
                  <a:pt x="1894" y="119"/>
                  <a:pt x="1894" y="119"/>
                  <a:pt x="1894" y="119"/>
                </a:cubicBezTo>
                <a:cubicBezTo>
                  <a:pt x="1894" y="119"/>
                  <a:pt x="1893" y="55"/>
                  <a:pt x="1828" y="54"/>
                </a:cubicBezTo>
                <a:cubicBezTo>
                  <a:pt x="68" y="54"/>
                  <a:pt x="68" y="54"/>
                  <a:pt x="68" y="54"/>
                </a:cubicBezTo>
                <a:cubicBezTo>
                  <a:pt x="38" y="54"/>
                  <a:pt x="10" y="26"/>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1" name="Freeform 16"/>
          <p:cNvSpPr/>
          <p:nvPr/>
        </p:nvSpPr>
        <p:spPr bwMode="auto">
          <a:xfrm>
            <a:off x="4548589" y="2895109"/>
            <a:ext cx="1773416" cy="444311"/>
          </a:xfrm>
          <a:custGeom>
            <a:avLst/>
            <a:gdLst>
              <a:gd name="T0" fmla="*/ 947 w 947"/>
              <a:gd name="T1" fmla="*/ 237 h 237"/>
              <a:gd name="T2" fmla="*/ 947 w 947"/>
              <a:gd name="T3" fmla="*/ 119 h 237"/>
              <a:gd name="T4" fmla="*/ 881 w 947"/>
              <a:gd name="T5" fmla="*/ 54 h 237"/>
              <a:gd name="T6" fmla="*/ 70 w 947"/>
              <a:gd name="T7" fmla="*/ 54 h 237"/>
              <a:gd name="T8" fmla="*/ 0 w 947"/>
              <a:gd name="T9" fmla="*/ 0 h 237"/>
            </a:gdLst>
            <a:ahLst/>
            <a:cxnLst>
              <a:cxn ang="0">
                <a:pos x="T0" y="T1"/>
              </a:cxn>
              <a:cxn ang="0">
                <a:pos x="T2" y="T3"/>
              </a:cxn>
              <a:cxn ang="0">
                <a:pos x="T4" y="T5"/>
              </a:cxn>
              <a:cxn ang="0">
                <a:pos x="T6" y="T7"/>
              </a:cxn>
              <a:cxn ang="0">
                <a:pos x="T8" y="T9"/>
              </a:cxn>
            </a:cxnLst>
            <a:rect l="0" t="0" r="r" b="b"/>
            <a:pathLst>
              <a:path w="947" h="237">
                <a:moveTo>
                  <a:pt x="947" y="237"/>
                </a:moveTo>
                <a:cubicBezTo>
                  <a:pt x="947" y="119"/>
                  <a:pt x="947" y="119"/>
                  <a:pt x="947" y="119"/>
                </a:cubicBezTo>
                <a:cubicBezTo>
                  <a:pt x="947" y="119"/>
                  <a:pt x="946" y="55"/>
                  <a:pt x="881" y="54"/>
                </a:cubicBezTo>
                <a:cubicBezTo>
                  <a:pt x="70" y="54"/>
                  <a:pt x="70" y="54"/>
                  <a:pt x="70" y="54"/>
                </a:cubicBezTo>
                <a:cubicBezTo>
                  <a:pt x="38" y="54"/>
                  <a:pt x="11" y="28"/>
                  <a:pt x="0" y="0"/>
                </a:cubicBezTo>
              </a:path>
            </a:pathLst>
          </a:custGeom>
          <a:noFill/>
          <a:ln w="952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866" tIns="34434" rIns="68866" bIns="34434" numCol="1" anchor="t" anchorCtr="0" compatLnSpc="1"/>
          <a:lstStyle/>
          <a:p>
            <a:endParaRPr lang="zh-CN" altLang="en-US"/>
          </a:p>
        </p:txBody>
      </p:sp>
      <p:sp>
        <p:nvSpPr>
          <p:cNvPr id="12" name="Freeform 6"/>
          <p:cNvSpPr/>
          <p:nvPr/>
        </p:nvSpPr>
        <p:spPr bwMode="auto">
          <a:xfrm>
            <a:off x="4050192" y="1275607"/>
            <a:ext cx="990451" cy="1260439"/>
          </a:xfrm>
          <a:custGeom>
            <a:avLst/>
            <a:gdLst>
              <a:gd name="T0" fmla="*/ 214 w 427"/>
              <a:gd name="T1" fmla="*/ 0 h 543"/>
              <a:gd name="T2" fmla="*/ 427 w 427"/>
              <a:gd name="T3" fmla="*/ 213 h 543"/>
              <a:gd name="T4" fmla="*/ 326 w 427"/>
              <a:gd name="T5" fmla="*/ 394 h 543"/>
              <a:gd name="T6" fmla="*/ 268 w 427"/>
              <a:gd name="T7" fmla="*/ 444 h 543"/>
              <a:gd name="T8" fmla="*/ 214 w 427"/>
              <a:gd name="T9" fmla="*/ 543 h 543"/>
              <a:gd name="T10" fmla="*/ 159 w 427"/>
              <a:gd name="T11" fmla="*/ 444 h 543"/>
              <a:gd name="T12" fmla="*/ 100 w 427"/>
              <a:gd name="T13" fmla="*/ 393 h 543"/>
              <a:gd name="T14" fmla="*/ 88 w 427"/>
              <a:gd name="T15" fmla="*/ 385 h 543"/>
              <a:gd name="T16" fmla="*/ 88 w 427"/>
              <a:gd name="T17" fmla="*/ 385 h 543"/>
              <a:gd name="T18" fmla="*/ 88 w 427"/>
              <a:gd name="T19" fmla="*/ 385 h 543"/>
              <a:gd name="T20" fmla="*/ 0 w 427"/>
              <a:gd name="T21" fmla="*/ 213 h 543"/>
              <a:gd name="T22" fmla="*/ 214 w 427"/>
              <a:gd name="T23"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543">
                <a:moveTo>
                  <a:pt x="214" y="0"/>
                </a:moveTo>
                <a:cubicBezTo>
                  <a:pt x="331" y="0"/>
                  <a:pt x="427" y="95"/>
                  <a:pt x="427" y="213"/>
                </a:cubicBezTo>
                <a:cubicBezTo>
                  <a:pt x="427" y="290"/>
                  <a:pt x="386" y="357"/>
                  <a:pt x="326" y="394"/>
                </a:cubicBezTo>
                <a:cubicBezTo>
                  <a:pt x="312" y="404"/>
                  <a:pt x="289" y="422"/>
                  <a:pt x="268" y="444"/>
                </a:cubicBezTo>
                <a:cubicBezTo>
                  <a:pt x="234" y="479"/>
                  <a:pt x="214" y="543"/>
                  <a:pt x="214" y="543"/>
                </a:cubicBezTo>
                <a:cubicBezTo>
                  <a:pt x="214" y="543"/>
                  <a:pt x="193" y="479"/>
                  <a:pt x="159" y="444"/>
                </a:cubicBezTo>
                <a:cubicBezTo>
                  <a:pt x="137" y="421"/>
                  <a:pt x="114" y="403"/>
                  <a:pt x="100" y="393"/>
                </a:cubicBezTo>
                <a:cubicBezTo>
                  <a:pt x="96" y="391"/>
                  <a:pt x="92" y="388"/>
                  <a:pt x="88" y="385"/>
                </a:cubicBezTo>
                <a:cubicBezTo>
                  <a:pt x="88" y="385"/>
                  <a:pt x="88" y="385"/>
                  <a:pt x="88" y="385"/>
                </a:cubicBezTo>
                <a:cubicBezTo>
                  <a:pt x="88" y="385"/>
                  <a:pt x="88" y="385"/>
                  <a:pt x="88" y="385"/>
                </a:cubicBezTo>
                <a:cubicBezTo>
                  <a:pt x="35" y="346"/>
                  <a:pt x="0" y="284"/>
                  <a:pt x="0" y="213"/>
                </a:cubicBezTo>
                <a:cubicBezTo>
                  <a:pt x="0" y="95"/>
                  <a:pt x="96" y="0"/>
                  <a:pt x="214"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172" tIns="215717" rIns="77172" bIns="38586" rtlCol="0" anchor="t"/>
          <a:lstStyle/>
          <a:p>
            <a:pPr algn="ctr"/>
            <a:r>
              <a:rPr lang="zh-CN" altLang="en-US" sz="1200" dirty="0">
                <a:latin typeface="微软雅黑" panose="020B0503020204020204" pitchFamily="34" charset="-122"/>
                <a:ea typeface="微软雅黑" panose="020B0503020204020204" pitchFamily="34" charset="-122"/>
              </a:rPr>
              <a:t>添加</a:t>
            </a:r>
            <a:endParaRPr lang="en-US" altLang="zh-CN" sz="1200"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标题内容</a:t>
            </a:r>
            <a:endParaRPr lang="zh-CN" altLang="en-US" sz="1200" dirty="0">
              <a:latin typeface="微软雅黑" panose="020B0503020204020204" pitchFamily="34" charset="-122"/>
              <a:ea typeface="微软雅黑" panose="020B0503020204020204" pitchFamily="34" charset="-122"/>
            </a:endParaRPr>
          </a:p>
        </p:txBody>
      </p:sp>
      <p:sp>
        <p:nvSpPr>
          <p:cNvPr id="13" name="矩形 12"/>
          <p:cNvSpPr/>
          <p:nvPr/>
        </p:nvSpPr>
        <p:spPr>
          <a:xfrm>
            <a:off x="41880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468414"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156536"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2206149"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3929158"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397877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5702972"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5752583"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475197" y="3656809"/>
            <a:ext cx="1232519" cy="313903"/>
          </a:xfrm>
          <a:prstGeom prst="rect">
            <a:avLst/>
          </a:prstGeom>
        </p:spPr>
        <p:txBody>
          <a:bodyPr wrap="square" lIns="68866" tIns="34434" rIns="68866" bIns="34434" anchor="ctr" anchorCtr="0">
            <a:spAutoFit/>
          </a:bodyPr>
          <a:lstStyle/>
          <a:p>
            <a:pPr algn="ctr">
              <a:lnSpc>
                <a:spcPct val="15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7524810" y="3924431"/>
            <a:ext cx="1367670" cy="496352"/>
          </a:xfrm>
          <a:prstGeom prst="rect">
            <a:avLst/>
          </a:prstGeom>
        </p:spPr>
        <p:txBody>
          <a:bodyPr wrap="square" lIns="68866" tIns="34434" rIns="68866" bIns="34434">
            <a:spAutoFit/>
          </a:bodyPr>
          <a:lstStyle/>
          <a:p>
            <a:pPr algn="ctr"/>
            <a:r>
              <a:rPr lang="zh-CN" altLang="en-US" sz="900" dirty="0">
                <a:solidFill>
                  <a:schemeClr val="bg1">
                    <a:lumMod val="75000"/>
                  </a:schemeClr>
                </a:solidFill>
                <a:latin typeface="微软雅黑" panose="020B0503020204020204" pitchFamily="34" charset="-122"/>
                <a:ea typeface="微软雅黑" panose="020B0503020204020204" pitchFamily="34" charset="-122"/>
                <a:cs typeface="华文黑体" pitchFamily="2" charset="-122"/>
              </a:rPr>
              <a:t>点击添加文本点击添加文本点击添加文本点击添加文本</a:t>
            </a:r>
            <a:endParaRPr lang="zh-CN" altLang="en-US"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3" name="椭圆 22"/>
          <p:cNvSpPr/>
          <p:nvPr/>
        </p:nvSpPr>
        <p:spPr>
          <a:xfrm>
            <a:off x="1314758"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endParaRPr lang="zh-CN" altLang="en-US" sz="1100" dirty="0">
              <a:latin typeface="微软雅黑" panose="020B0503020204020204" pitchFamily="34" charset="-122"/>
              <a:ea typeface="微软雅黑" panose="020B0503020204020204" pitchFamily="34" charset="-122"/>
            </a:endParaRPr>
          </a:p>
        </p:txBody>
      </p:sp>
      <p:sp>
        <p:nvSpPr>
          <p:cNvPr id="24" name="椭圆 23"/>
          <p:cNvSpPr/>
          <p:nvPr/>
        </p:nvSpPr>
        <p:spPr>
          <a:xfrm>
            <a:off x="6956679" y="1436846"/>
            <a:ext cx="862967" cy="86364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66" tIns="34284" rIns="68566" bIns="34284" rtlCol="0" anchor="ctr"/>
          <a:lstStyle/>
          <a:p>
            <a:pPr algn="ctr"/>
            <a:r>
              <a:rPr lang="zh-CN" altLang="en-US" sz="1100" dirty="0">
                <a:latin typeface="微软雅黑" panose="020B0503020204020204" pitchFamily="34" charset="-122"/>
                <a:ea typeface="微软雅黑" panose="020B0503020204020204" pitchFamily="34" charset="-122"/>
              </a:rPr>
              <a:t>添加标题内容</a:t>
            </a:r>
            <a:endParaRPr lang="zh-CN" altLang="en-US" sz="11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2156536"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40643" y="1839712"/>
            <a:ext cx="1893656"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1500"/>
                            </p:stCondLst>
                            <p:childTnLst>
                              <p:par>
                                <p:cTn id="27" presetID="23" presetClass="entr" presetSubtype="28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strVal val="4/3*#ppt_w"/>
                                          </p:val>
                                        </p:tav>
                                        <p:tav tm="100000">
                                          <p:val>
                                            <p:strVal val="#ppt_w"/>
                                          </p:val>
                                        </p:tav>
                                      </p:tavLst>
                                    </p:anim>
                                    <p:anim calcmode="lin" valueType="num">
                                      <p:cBhvr>
                                        <p:cTn id="30" dur="500" fill="hold"/>
                                        <p:tgtEl>
                                          <p:spTgt spid="3"/>
                                        </p:tgtEl>
                                        <p:attrNameLst>
                                          <p:attrName>ppt_h</p:attrName>
                                        </p:attrNameLst>
                                      </p:cBhvr>
                                      <p:tavLst>
                                        <p:tav tm="0">
                                          <p:val>
                                            <p:strVal val="4/3*#ppt_h"/>
                                          </p:val>
                                        </p:tav>
                                        <p:tav tm="100000">
                                          <p:val>
                                            <p:strVal val="#ppt_h"/>
                                          </p:val>
                                        </p:tav>
                                      </p:tavLst>
                                    </p:anim>
                                  </p:childTnLst>
                                </p:cTn>
                              </p:par>
                              <p:par>
                                <p:cTn id="31" presetID="23" presetClass="entr" presetSubtype="288" fill="hold" grpId="0" nodeType="withEffect">
                                  <p:stCondLst>
                                    <p:cond delay="20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strVal val="4/3*#ppt_w"/>
                                          </p:val>
                                        </p:tav>
                                        <p:tav tm="100000">
                                          <p:val>
                                            <p:strVal val="#ppt_w"/>
                                          </p:val>
                                        </p:tav>
                                      </p:tavLst>
                                    </p:anim>
                                    <p:anim calcmode="lin" valueType="num">
                                      <p:cBhvr>
                                        <p:cTn id="34" dur="500" fill="hold"/>
                                        <p:tgtEl>
                                          <p:spTgt spid="6"/>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20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strVal val="4/3*#ppt_w"/>
                                          </p:val>
                                        </p:tav>
                                        <p:tav tm="100000">
                                          <p:val>
                                            <p:strVal val="#ppt_w"/>
                                          </p:val>
                                        </p:tav>
                                      </p:tavLst>
                                    </p:anim>
                                    <p:anim calcmode="lin" valueType="num">
                                      <p:cBhvr>
                                        <p:cTn id="38" dur="500" fill="hold"/>
                                        <p:tgtEl>
                                          <p:spTgt spid="4"/>
                                        </p:tgtEl>
                                        <p:attrNameLst>
                                          <p:attrName>ppt_h</p:attrName>
                                        </p:attrNameLst>
                                      </p:cBhvr>
                                      <p:tavLst>
                                        <p:tav tm="0">
                                          <p:val>
                                            <p:strVal val="4/3*#ppt_h"/>
                                          </p:val>
                                        </p:tav>
                                        <p:tav tm="100000">
                                          <p:val>
                                            <p:strVal val="#ppt_h"/>
                                          </p:val>
                                        </p:tav>
                                      </p:tavLst>
                                    </p:anim>
                                  </p:childTnLst>
                                </p:cTn>
                              </p:par>
                              <p:par>
                                <p:cTn id="39" presetID="23" presetClass="entr" presetSubtype="288" fill="hold" grpId="0" nodeType="withEffect">
                                  <p:stCondLst>
                                    <p:cond delay="40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strVal val="4/3*#ppt_w"/>
                                          </p:val>
                                        </p:tav>
                                        <p:tav tm="100000">
                                          <p:val>
                                            <p:strVal val="#ppt_w"/>
                                          </p:val>
                                        </p:tav>
                                      </p:tavLst>
                                    </p:anim>
                                    <p:anim calcmode="lin" valueType="num">
                                      <p:cBhvr>
                                        <p:cTn id="42" dur="500" fill="hold"/>
                                        <p:tgtEl>
                                          <p:spTgt spid="7"/>
                                        </p:tgtEl>
                                        <p:attrNameLst>
                                          <p:attrName>ppt_h</p:attrName>
                                        </p:attrNameLst>
                                      </p:cBhvr>
                                      <p:tavLst>
                                        <p:tav tm="0">
                                          <p:val>
                                            <p:strVal val="4/3*#ppt_h"/>
                                          </p:val>
                                        </p:tav>
                                        <p:tav tm="100000">
                                          <p:val>
                                            <p:strVal val="#ppt_h"/>
                                          </p:val>
                                        </p:tav>
                                      </p:tavLst>
                                    </p:anim>
                                  </p:childTnLst>
                                </p:cTn>
                              </p:par>
                              <p:par>
                                <p:cTn id="43" presetID="23" presetClass="entr" presetSubtype="288" fill="hold" grpId="0" nodeType="withEffect">
                                  <p:stCondLst>
                                    <p:cond delay="40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strVal val="4/3*#ppt_w"/>
                                          </p:val>
                                        </p:tav>
                                        <p:tav tm="100000">
                                          <p:val>
                                            <p:strVal val="#ppt_w"/>
                                          </p:val>
                                        </p:tav>
                                      </p:tavLst>
                                    </p:anim>
                                    <p:anim calcmode="lin" valueType="num">
                                      <p:cBhvr>
                                        <p:cTn id="46" dur="500" fill="hold"/>
                                        <p:tgtEl>
                                          <p:spTgt spid="5"/>
                                        </p:tgtEl>
                                        <p:attrNameLst>
                                          <p:attrName>ppt_h</p:attrName>
                                        </p:attrNameLst>
                                      </p:cBhvr>
                                      <p:tavLst>
                                        <p:tav tm="0">
                                          <p:val>
                                            <p:strVal val="4/3*#ppt_h"/>
                                          </p:val>
                                        </p:tav>
                                        <p:tav tm="100000">
                                          <p:val>
                                            <p:strVal val="#ppt_h"/>
                                          </p:val>
                                        </p:tav>
                                      </p:tavLst>
                                    </p:anim>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35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par>
                          <p:cTn id="75" fill="hold">
                            <p:stCondLst>
                              <p:cond delay="4000"/>
                            </p:stCondLst>
                            <p:childTnLst>
                              <p:par>
                                <p:cTn id="76" presetID="10" presetClass="entr" presetSubtype="0"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par>
                          <p:cTn id="82" fill="hold">
                            <p:stCondLst>
                              <p:cond delay="4500"/>
                            </p:stCondLst>
                            <p:childTnLst>
                              <p:par>
                                <p:cTn id="83" presetID="22" presetClass="entr" presetSubtype="8"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par>
                                <p:cTn id="86" presetID="22" presetClass="entr" presetSubtype="2"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right)">
                                      <p:cBhvr>
                                        <p:cTn id="88" dur="500"/>
                                        <p:tgtEl>
                                          <p:spTgt spid="25"/>
                                        </p:tgtEl>
                                      </p:cBhvr>
                                    </p:animEffect>
                                  </p:childTnLst>
                                </p:cTn>
                              </p:par>
                            </p:childTnLst>
                          </p:cTn>
                        </p:par>
                        <p:par>
                          <p:cTn id="89" fill="hold">
                            <p:stCondLst>
                              <p:cond delay="5000"/>
                            </p:stCondLst>
                            <p:childTnLst>
                              <p:par>
                                <p:cTn id="90" presetID="49" presetClass="entr" presetSubtype="0" decel="10000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fltVal val="0"/>
                                          </p:val>
                                        </p:tav>
                                        <p:tav tm="100000">
                                          <p:val>
                                            <p:strVal val="#ppt_h"/>
                                          </p:val>
                                        </p:tav>
                                      </p:tavLst>
                                    </p:anim>
                                    <p:anim calcmode="lin" valueType="num">
                                      <p:cBhvr>
                                        <p:cTn id="94" dur="500" fill="hold"/>
                                        <p:tgtEl>
                                          <p:spTgt spid="23"/>
                                        </p:tgtEl>
                                        <p:attrNameLst>
                                          <p:attrName>style.rotation</p:attrName>
                                        </p:attrNameLst>
                                      </p:cBhvr>
                                      <p:tavLst>
                                        <p:tav tm="0">
                                          <p:val>
                                            <p:fltVal val="360"/>
                                          </p:val>
                                        </p:tav>
                                        <p:tav tm="100000">
                                          <p:val>
                                            <p:fltVal val="0"/>
                                          </p:val>
                                        </p:tav>
                                      </p:tavLst>
                                    </p:anim>
                                    <p:animEffect transition="in" filter="fade">
                                      <p:cBhvr>
                                        <p:cTn id="95" dur="500"/>
                                        <p:tgtEl>
                                          <p:spTgt spid="23"/>
                                        </p:tgtEl>
                                      </p:cBhvr>
                                    </p:animEffect>
                                  </p:childTnLst>
                                </p:cTn>
                              </p:par>
                              <p:par>
                                <p:cTn id="96" presetID="49" presetClass="entr" presetSubtype="0" decel="10000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p:cTn id="98" dur="500" fill="hold"/>
                                        <p:tgtEl>
                                          <p:spTgt spid="24"/>
                                        </p:tgtEl>
                                        <p:attrNameLst>
                                          <p:attrName>ppt_w</p:attrName>
                                        </p:attrNameLst>
                                      </p:cBhvr>
                                      <p:tavLst>
                                        <p:tav tm="0">
                                          <p:val>
                                            <p:fltVal val="0"/>
                                          </p:val>
                                        </p:tav>
                                        <p:tav tm="100000">
                                          <p:val>
                                            <p:strVal val="#ppt_w"/>
                                          </p:val>
                                        </p:tav>
                                      </p:tavLst>
                                    </p:anim>
                                    <p:anim calcmode="lin" valueType="num">
                                      <p:cBhvr>
                                        <p:cTn id="99" dur="500" fill="hold"/>
                                        <p:tgtEl>
                                          <p:spTgt spid="24"/>
                                        </p:tgtEl>
                                        <p:attrNameLst>
                                          <p:attrName>ppt_h</p:attrName>
                                        </p:attrNameLst>
                                      </p:cBhvr>
                                      <p:tavLst>
                                        <p:tav tm="0">
                                          <p:val>
                                            <p:fltVal val="0"/>
                                          </p:val>
                                        </p:tav>
                                        <p:tav tm="100000">
                                          <p:val>
                                            <p:strVal val="#ppt_h"/>
                                          </p:val>
                                        </p:tav>
                                      </p:tavLst>
                                    </p:anim>
                                    <p:anim calcmode="lin" valueType="num">
                                      <p:cBhvr>
                                        <p:cTn id="100" dur="500" fill="hold"/>
                                        <p:tgtEl>
                                          <p:spTgt spid="24"/>
                                        </p:tgtEl>
                                        <p:attrNameLst>
                                          <p:attrName>style.rotation</p:attrName>
                                        </p:attrNameLst>
                                      </p:cBhvr>
                                      <p:tavLst>
                                        <p:tav tm="0">
                                          <p:val>
                                            <p:fltVal val="360"/>
                                          </p:val>
                                        </p:tav>
                                        <p:tav tm="100000">
                                          <p:val>
                                            <p:fltVal val="0"/>
                                          </p:val>
                                        </p:tav>
                                      </p:tavLst>
                                    </p:anim>
                                    <p:animEffect transition="in" filter="fade">
                                      <p:cBhvr>
                                        <p:cTn id="10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2122106" y="2839993"/>
            <a:ext cx="1252905" cy="1252906"/>
          </a:xfrm>
          <a:prstGeom prst="ellipse">
            <a:avLst/>
          </a:prstGeom>
          <a:blipFill dpi="0" rotWithShape="1">
            <a:blip r:embed="rId1"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39" name="椭圆 38"/>
          <p:cNvSpPr/>
          <p:nvPr/>
        </p:nvSpPr>
        <p:spPr>
          <a:xfrm>
            <a:off x="4231164" y="1877237"/>
            <a:ext cx="1589209" cy="1589210"/>
          </a:xfrm>
          <a:prstGeom prst="ellipse">
            <a:avLst/>
          </a:prstGeom>
          <a:blipFill dpi="0" rotWithShape="1">
            <a:blip r:embed="rId2"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0" name="椭圆 39"/>
          <p:cNvSpPr/>
          <p:nvPr/>
        </p:nvSpPr>
        <p:spPr>
          <a:xfrm>
            <a:off x="6380331" y="3466446"/>
            <a:ext cx="1252905" cy="1252906"/>
          </a:xfrm>
          <a:prstGeom prst="ellipse">
            <a:avLst/>
          </a:prstGeom>
          <a:blipFill dpi="0" rotWithShape="1">
            <a:blip r:embed="rId3" cstate="print"/>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1" name="椭圆 40"/>
          <p:cNvSpPr/>
          <p:nvPr/>
        </p:nvSpPr>
        <p:spPr>
          <a:xfrm>
            <a:off x="6447855" y="898812"/>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2" name="椭圆 41"/>
          <p:cNvSpPr/>
          <p:nvPr/>
        </p:nvSpPr>
        <p:spPr>
          <a:xfrm>
            <a:off x="2821645" y="1061199"/>
            <a:ext cx="1078157" cy="10781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3" name="椭圆 42"/>
          <p:cNvSpPr/>
          <p:nvPr/>
        </p:nvSpPr>
        <p:spPr>
          <a:xfrm>
            <a:off x="3744288" y="3828580"/>
            <a:ext cx="903410" cy="9034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4" name="椭圆 43"/>
          <p:cNvSpPr/>
          <p:nvPr/>
        </p:nvSpPr>
        <p:spPr>
          <a:xfrm>
            <a:off x="4938396" y="973827"/>
            <a:ext cx="631946" cy="6319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5" name="椭圆 44"/>
          <p:cNvSpPr/>
          <p:nvPr/>
        </p:nvSpPr>
        <p:spPr>
          <a:xfrm>
            <a:off x="5879447" y="1604951"/>
            <a:ext cx="544573" cy="5445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6" name="椭圆 45"/>
          <p:cNvSpPr/>
          <p:nvPr/>
        </p:nvSpPr>
        <p:spPr>
          <a:xfrm>
            <a:off x="3476671" y="2422224"/>
            <a:ext cx="499235" cy="4992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7" name="椭圆 46"/>
          <p:cNvSpPr/>
          <p:nvPr/>
        </p:nvSpPr>
        <p:spPr>
          <a:xfrm>
            <a:off x="1591544" y="2139357"/>
            <a:ext cx="383015" cy="3830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8" name="椭圆 47"/>
          <p:cNvSpPr/>
          <p:nvPr/>
        </p:nvSpPr>
        <p:spPr>
          <a:xfrm>
            <a:off x="6232510" y="2921458"/>
            <a:ext cx="295640" cy="295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7" rIns="91435" bIns="45717"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49" name="任意多边形: 形状 48"/>
          <p:cNvSpPr>
            <a:spLocks noChangeAspect="1"/>
          </p:cNvSpPr>
          <p:nvPr/>
        </p:nvSpPr>
        <p:spPr bwMode="auto">
          <a:xfrm>
            <a:off x="1683315" y="2199254"/>
            <a:ext cx="199472" cy="263220"/>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4" name="任意多边形: 形状 53"/>
          <p:cNvSpPr>
            <a:spLocks noChangeAspect="1"/>
          </p:cNvSpPr>
          <p:nvPr/>
        </p:nvSpPr>
        <p:spPr bwMode="auto">
          <a:xfrm>
            <a:off x="6747965" y="1167915"/>
            <a:ext cx="303189" cy="365205"/>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5" name="任意多边形: 形状 54"/>
          <p:cNvSpPr>
            <a:spLocks noChangeAspect="1"/>
          </p:cNvSpPr>
          <p:nvPr/>
        </p:nvSpPr>
        <p:spPr bwMode="auto">
          <a:xfrm>
            <a:off x="4018847" y="4097684"/>
            <a:ext cx="354291" cy="365205"/>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2" name="任意多边形: 形状 51"/>
          <p:cNvSpPr>
            <a:spLocks noChangeAspect="1"/>
          </p:cNvSpPr>
          <p:nvPr/>
        </p:nvSpPr>
        <p:spPr bwMode="auto">
          <a:xfrm>
            <a:off x="3178121" y="1432648"/>
            <a:ext cx="365205" cy="33526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53" name="任意多边形: 形状 52"/>
          <p:cNvSpPr>
            <a:spLocks noChangeAspect="1"/>
          </p:cNvSpPr>
          <p:nvPr/>
        </p:nvSpPr>
        <p:spPr bwMode="auto">
          <a:xfrm>
            <a:off x="5122759" y="1162270"/>
            <a:ext cx="263220" cy="25506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lIns="91435" tIns="45717" rIns="91435" bIns="4571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40"/>
                                        </p:tgtEl>
                                        <p:attrNameLst>
                                          <p:attrName>style.visibility</p:attrName>
                                        </p:attrNameLst>
                                      </p:cBhvr>
                                      <p:to>
                                        <p:strVal val="visible"/>
                                      </p:to>
                                    </p:set>
                                    <p:anim calcmode="lin" valueType="num">
                                      <p:cBhvr>
                                        <p:cTn id="17" dur="750" fill="hold"/>
                                        <p:tgtEl>
                                          <p:spTgt spid="40"/>
                                        </p:tgtEl>
                                        <p:attrNameLst>
                                          <p:attrName>ppt_w</p:attrName>
                                        </p:attrNameLst>
                                      </p:cBhvr>
                                      <p:tavLst>
                                        <p:tav tm="0">
                                          <p:val>
                                            <p:fltVal val="0"/>
                                          </p:val>
                                        </p:tav>
                                        <p:tav tm="100000">
                                          <p:val>
                                            <p:strVal val="#ppt_w"/>
                                          </p:val>
                                        </p:tav>
                                      </p:tavLst>
                                    </p:anim>
                                    <p:anim calcmode="lin" valueType="num">
                                      <p:cBhvr>
                                        <p:cTn id="18" dur="750" fill="hold"/>
                                        <p:tgtEl>
                                          <p:spTgt spid="40"/>
                                        </p:tgtEl>
                                        <p:attrNameLst>
                                          <p:attrName>ppt_h</p:attrName>
                                        </p:attrNameLst>
                                      </p:cBhvr>
                                      <p:tavLst>
                                        <p:tav tm="0">
                                          <p:val>
                                            <p:fltVal val="0"/>
                                          </p:val>
                                        </p:tav>
                                        <p:tav tm="100000">
                                          <p:val>
                                            <p:strVal val="#ppt_h"/>
                                          </p:val>
                                        </p:tav>
                                      </p:tavLst>
                                    </p:anim>
                                    <p:animEffect transition="in" filter="fade">
                                      <p:cBhvr>
                                        <p:cTn id="19" dur="75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750" fill="hold"/>
                                        <p:tgtEl>
                                          <p:spTgt spid="45"/>
                                        </p:tgtEl>
                                        <p:attrNameLst>
                                          <p:attrName>ppt_w</p:attrName>
                                        </p:attrNameLst>
                                      </p:cBhvr>
                                      <p:tavLst>
                                        <p:tav tm="0">
                                          <p:val>
                                            <p:fltVal val="0"/>
                                          </p:val>
                                        </p:tav>
                                        <p:tav tm="100000">
                                          <p:val>
                                            <p:strVal val="#ppt_w"/>
                                          </p:val>
                                        </p:tav>
                                      </p:tavLst>
                                    </p:anim>
                                    <p:anim calcmode="lin" valueType="num">
                                      <p:cBhvr>
                                        <p:cTn id="43" dur="750" fill="hold"/>
                                        <p:tgtEl>
                                          <p:spTgt spid="45"/>
                                        </p:tgtEl>
                                        <p:attrNameLst>
                                          <p:attrName>ppt_h</p:attrName>
                                        </p:attrNameLst>
                                      </p:cBhvr>
                                      <p:tavLst>
                                        <p:tav tm="0">
                                          <p:val>
                                            <p:fltVal val="0"/>
                                          </p:val>
                                        </p:tav>
                                        <p:tav tm="100000">
                                          <p:val>
                                            <p:strVal val="#ppt_h"/>
                                          </p:val>
                                        </p:tav>
                                      </p:tavLst>
                                    </p:anim>
                                    <p:animEffect transition="in" filter="fade">
                                      <p:cBhvr>
                                        <p:cTn id="44" dur="75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Effect transition="in" filter="fade">
                                      <p:cBhvr>
                                        <p:cTn id="64" dur="500"/>
                                        <p:tgtEl>
                                          <p:spTgt spid="4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55"/>
                                        </p:tgtEl>
                                        <p:attrNameLst>
                                          <p:attrName>style.visibility</p:attrName>
                                        </p:attrNameLst>
                                      </p:cBhvr>
                                      <p:to>
                                        <p:strVal val="visible"/>
                                      </p:to>
                                    </p:set>
                                    <p:anim calcmode="lin" valueType="num">
                                      <p:cBhvr>
                                        <p:cTn id="72" dur="500" fill="hold"/>
                                        <p:tgtEl>
                                          <p:spTgt spid="55"/>
                                        </p:tgtEl>
                                        <p:attrNameLst>
                                          <p:attrName>ppt_w</p:attrName>
                                        </p:attrNameLst>
                                      </p:cBhvr>
                                      <p:tavLst>
                                        <p:tav tm="0">
                                          <p:val>
                                            <p:fltVal val="0"/>
                                          </p:val>
                                        </p:tav>
                                        <p:tav tm="100000">
                                          <p:val>
                                            <p:strVal val="#ppt_w"/>
                                          </p:val>
                                        </p:tav>
                                      </p:tavLst>
                                    </p:anim>
                                    <p:anim calcmode="lin" valueType="num">
                                      <p:cBhvr>
                                        <p:cTn id="73" dur="500" fill="hold"/>
                                        <p:tgtEl>
                                          <p:spTgt spid="55"/>
                                        </p:tgtEl>
                                        <p:attrNameLst>
                                          <p:attrName>ppt_h</p:attrName>
                                        </p:attrNameLst>
                                      </p:cBhvr>
                                      <p:tavLst>
                                        <p:tav tm="0">
                                          <p:val>
                                            <p:fltVal val="0"/>
                                          </p:val>
                                        </p:tav>
                                        <p:tav tm="100000">
                                          <p:val>
                                            <p:strVal val="#ppt_h"/>
                                          </p:val>
                                        </p:tav>
                                      </p:tavLst>
                                    </p:anim>
                                    <p:animEffect transition="in" filter="fade">
                                      <p:cBhvr>
                                        <p:cTn id="74" dur="500"/>
                                        <p:tgtEl>
                                          <p:spTgt spid="5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Effect transition="in" filter="fade">
                                      <p:cBhvr>
                                        <p:cTn id="79" dur="500"/>
                                        <p:tgtEl>
                                          <p:spTgt spid="52"/>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53"/>
                                        </p:tgtEl>
                                        <p:attrNameLst>
                                          <p:attrName>style.visibility</p:attrName>
                                        </p:attrNameLst>
                                      </p:cBhvr>
                                      <p:to>
                                        <p:strVal val="visible"/>
                                      </p:to>
                                    </p:set>
                                    <p:anim calcmode="lin" valueType="num">
                                      <p:cBhvr>
                                        <p:cTn id="82" dur="500" fill="hold"/>
                                        <p:tgtEl>
                                          <p:spTgt spid="53"/>
                                        </p:tgtEl>
                                        <p:attrNameLst>
                                          <p:attrName>ppt_w</p:attrName>
                                        </p:attrNameLst>
                                      </p:cBhvr>
                                      <p:tavLst>
                                        <p:tav tm="0">
                                          <p:val>
                                            <p:fltVal val="0"/>
                                          </p:val>
                                        </p:tav>
                                        <p:tav tm="100000">
                                          <p:val>
                                            <p:strVal val="#ppt_w"/>
                                          </p:val>
                                        </p:tav>
                                      </p:tavLst>
                                    </p:anim>
                                    <p:anim calcmode="lin" valueType="num">
                                      <p:cBhvr>
                                        <p:cTn id="83" dur="500" fill="hold"/>
                                        <p:tgtEl>
                                          <p:spTgt spid="53"/>
                                        </p:tgtEl>
                                        <p:attrNameLst>
                                          <p:attrName>ppt_h</p:attrName>
                                        </p:attrNameLst>
                                      </p:cBhvr>
                                      <p:tavLst>
                                        <p:tav tm="0">
                                          <p:val>
                                            <p:fltVal val="0"/>
                                          </p:val>
                                        </p:tav>
                                        <p:tav tm="100000">
                                          <p:val>
                                            <p:strVal val="#ppt_h"/>
                                          </p:val>
                                        </p:tav>
                                      </p:tavLst>
                                    </p:anim>
                                    <p:animEffect transition="in" filter="fade">
                                      <p:cBhvr>
                                        <p:cTn id="8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4" grpId="0" animBg="1"/>
      <p:bldP spid="55" grpId="0" animBg="1"/>
      <p:bldP spid="52" grpId="0" animBg="1"/>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jiqiren副本.jpg"/>
          <p:cNvPicPr>
            <a:picLocks noChangeAspect="1" noChangeArrowheads="1"/>
          </p:cNvPicPr>
          <p:nvPr/>
        </p:nvPicPr>
        <p:blipFill>
          <a:blip r:embed="rId1" cstate="print"/>
          <a:srcRect/>
          <a:stretch>
            <a:fillRect/>
          </a:stretch>
        </p:blipFill>
        <p:spPr bwMode="auto">
          <a:xfrm>
            <a:off x="0" y="0"/>
            <a:ext cx="9144000" cy="5148262"/>
          </a:xfrm>
          <a:prstGeom prst="rect">
            <a:avLst/>
          </a:prstGeom>
          <a:noFill/>
        </p:spPr>
      </p:pic>
      <p:grpSp>
        <p:nvGrpSpPr>
          <p:cNvPr id="2" name="组合 28"/>
          <p:cNvGrpSpPr/>
          <p:nvPr/>
        </p:nvGrpSpPr>
        <p:grpSpPr>
          <a:xfrm rot="2700000">
            <a:off x="4278457" y="2054910"/>
            <a:ext cx="1017813" cy="1069411"/>
            <a:chOff x="0" y="986971"/>
            <a:chExt cx="4615543" cy="4847774"/>
          </a:xfrm>
        </p:grpSpPr>
        <p:sp>
          <p:nvSpPr>
            <p:cNvPr id="10" name="矩形 9"/>
            <p:cNvSpPr/>
            <p:nvPr/>
          </p:nvSpPr>
          <p:spPr>
            <a:xfrm>
              <a:off x="449943" y="986971"/>
              <a:ext cx="4165600" cy="4847774"/>
            </a:xfrm>
            <a:prstGeom prst="rect">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320801"/>
              <a:ext cx="4180114" cy="4180114"/>
            </a:xfrm>
            <a:prstGeom prst="rect">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5652120" y="2031417"/>
            <a:ext cx="2915740" cy="523220"/>
          </a:xfrm>
          <a:prstGeom prst="rect">
            <a:avLst/>
          </a:prstGeom>
        </p:spPr>
        <p:txBody>
          <a:bodyPr wrap="square">
            <a:spAutoFit/>
          </a:bodyPr>
          <a:lstStyle/>
          <a:p>
            <a:r>
              <a:rPr lang="zh-CN" altLang="en-US" sz="2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单击输入标题</a:t>
            </a:r>
            <a:endParaRPr lang="zh-CN" altLang="en-US" sz="105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26"/>
          <p:cNvSpPr txBox="1"/>
          <p:nvPr/>
        </p:nvSpPr>
        <p:spPr>
          <a:xfrm>
            <a:off x="5652120" y="2493497"/>
            <a:ext cx="3096344" cy="486159"/>
          </a:xfrm>
          <a:prstGeom prst="rect">
            <a:avLst/>
          </a:prstGeom>
          <a:noFill/>
        </p:spPr>
        <p:txBody>
          <a:bodyPr wrap="square" rtlCol="0">
            <a:spAutoFit/>
          </a:bodyPr>
          <a:lstStyle/>
          <a:p>
            <a:pPr>
              <a:lnSpc>
                <a:spcPct val="150000"/>
              </a:lnSpc>
            </a:pPr>
            <a:r>
              <a:rPr lang="en-US" altLang="zh-CN" sz="855" dirty="0">
                <a:solidFill>
                  <a:schemeClr val="bg1"/>
                </a:solidFill>
                <a:latin typeface="Arial" panose="020B0604020202020204" pitchFamily="34" charset="0"/>
                <a:cs typeface="Arial" panose="020B0604020202020204" pitchFamily="34" charset="0"/>
                <a:sym typeface="+mn-lt"/>
              </a:rPr>
              <a:t>CLICK ADD RELATED TITLE TEXT, AND CLICK ADD RELATED TITLE TEXT, CLICK </a:t>
            </a:r>
            <a:r>
              <a:rPr lang="en-US" altLang="zh-CN" sz="855" dirty="0" smtClean="0">
                <a:solidFill>
                  <a:schemeClr val="bg1"/>
                </a:solidFill>
                <a:latin typeface="Arial" panose="020B0604020202020204" pitchFamily="34" charset="0"/>
                <a:cs typeface="Arial" panose="020B0604020202020204" pitchFamily="34" charset="0"/>
                <a:sym typeface="+mn-lt"/>
              </a:rPr>
              <a:t>ADD</a:t>
            </a:r>
            <a:endParaRPr lang="zh-CN" altLang="en-US" sz="855" dirty="0">
              <a:solidFill>
                <a:schemeClr val="bg1"/>
              </a:solidFill>
              <a:latin typeface="Arial" panose="020B0604020202020204" pitchFamily="34" charset="0"/>
              <a:cs typeface="Arial" panose="020B0604020202020204" pitchFamily="34" charset="0"/>
              <a:sym typeface="+mn-lt"/>
            </a:endParaRPr>
          </a:p>
        </p:txBody>
      </p:sp>
      <p:sp>
        <p:nvSpPr>
          <p:cNvPr id="16" name="TextBox 15"/>
          <p:cNvSpPr txBox="1"/>
          <p:nvPr/>
        </p:nvSpPr>
        <p:spPr>
          <a:xfrm>
            <a:off x="4355976" y="2103425"/>
            <a:ext cx="886781" cy="923330"/>
          </a:xfrm>
          <a:prstGeom prst="rect">
            <a:avLst/>
          </a:prstGeom>
          <a:noFill/>
        </p:spPr>
        <p:txBody>
          <a:bodyPr wrap="none" rtlCol="0">
            <a:spAutoFit/>
          </a:bodyPr>
          <a:lstStyle/>
          <a:p>
            <a:r>
              <a:rPr lang="en-US" altLang="zh-CN" sz="5400" dirty="0" smtClean="0">
                <a:solidFill>
                  <a:schemeClr val="bg1"/>
                </a:solidFill>
              </a:rPr>
              <a:t>02</a:t>
            </a:r>
            <a:endParaRPr lang="zh-CN" altLang="en-US" sz="5400" dirty="0">
              <a:solidFill>
                <a:schemeClr val="bg1"/>
              </a:solidFill>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strVal val="4*#ppt_w"/>
                                          </p:val>
                                        </p:tav>
                                        <p:tav tm="100000">
                                          <p:val>
                                            <p:strVal val="#ppt_w"/>
                                          </p:val>
                                        </p:tav>
                                      </p:tavLst>
                                    </p:anim>
                                    <p:anim calcmode="lin" valueType="num">
                                      <p:cBhvr>
                                        <p:cTn id="27" dur="500" fill="hold"/>
                                        <p:tgtEl>
                                          <p:spTgt spid="12"/>
                                        </p:tgtEl>
                                        <p:attrNameLst>
                                          <p:attrName>ppt_h</p:attrName>
                                        </p:attrNameLst>
                                      </p:cBhvr>
                                      <p:tavLst>
                                        <p:tav tm="0">
                                          <p:val>
                                            <p:strVal val="4*#ppt_h"/>
                                          </p:val>
                                        </p:tav>
                                        <p:tav tm="100000">
                                          <p:val>
                                            <p:strVal val="#ppt_h"/>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452813" y="1642312"/>
            <a:ext cx="1200150" cy="12001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6" name="等腰三角形 5"/>
          <p:cNvSpPr/>
          <p:nvPr/>
        </p:nvSpPr>
        <p:spPr>
          <a:xfrm rot="1800000">
            <a:off x="1446313" y="1483992"/>
            <a:ext cx="1348393" cy="11624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7" name="椭圆 6"/>
          <p:cNvSpPr/>
          <p:nvPr/>
        </p:nvSpPr>
        <p:spPr>
          <a:xfrm>
            <a:off x="3961398" y="1642313"/>
            <a:ext cx="1200150" cy="120015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8" name="等腰三角形 7"/>
          <p:cNvSpPr/>
          <p:nvPr/>
        </p:nvSpPr>
        <p:spPr>
          <a:xfrm rot="1800000">
            <a:off x="3954896" y="1483993"/>
            <a:ext cx="1348393" cy="116240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sp>
        <p:nvSpPr>
          <p:cNvPr id="9" name="椭圆 8"/>
          <p:cNvSpPr/>
          <p:nvPr/>
        </p:nvSpPr>
        <p:spPr>
          <a:xfrm>
            <a:off x="6469982" y="1642312"/>
            <a:ext cx="1200150" cy="120015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chemeClr val="bg1">
                  <a:lumMod val="75000"/>
                </a:schemeClr>
              </a:solidFill>
            </a:endParaRPr>
          </a:p>
        </p:txBody>
      </p:sp>
      <p:sp>
        <p:nvSpPr>
          <p:cNvPr id="10" name="等腰三角形 9"/>
          <p:cNvSpPr/>
          <p:nvPr/>
        </p:nvSpPr>
        <p:spPr>
          <a:xfrm rot="1800000">
            <a:off x="6463482" y="1483992"/>
            <a:ext cx="1348393" cy="116240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2" name="组合 30"/>
          <p:cNvGrpSpPr/>
          <p:nvPr/>
        </p:nvGrpSpPr>
        <p:grpSpPr>
          <a:xfrm>
            <a:off x="1870984" y="2112477"/>
            <a:ext cx="263275" cy="243961"/>
            <a:chOff x="5326063" y="407988"/>
            <a:chExt cx="822325" cy="762000"/>
          </a:xfrm>
        </p:grpSpPr>
        <p:sp>
          <p:nvSpPr>
            <p:cNvPr id="11" name="Freeform 76"/>
            <p:cNvSpPr/>
            <p:nvPr/>
          </p:nvSpPr>
          <p:spPr bwMode="auto">
            <a:xfrm>
              <a:off x="5326063" y="407988"/>
              <a:ext cx="822325" cy="762000"/>
            </a:xfrm>
            <a:custGeom>
              <a:avLst/>
              <a:gdLst>
                <a:gd name="T0" fmla="*/ 81 w 247"/>
                <a:gd name="T1" fmla="*/ 25 h 229"/>
                <a:gd name="T2" fmla="*/ 122 w 247"/>
                <a:gd name="T3" fmla="*/ 56 h 229"/>
                <a:gd name="T4" fmla="*/ 30 w 247"/>
                <a:gd name="T5" fmla="*/ 56 h 229"/>
                <a:gd name="T6" fmla="*/ 0 w 247"/>
                <a:gd name="T7" fmla="*/ 86 h 229"/>
                <a:gd name="T8" fmla="*/ 0 w 247"/>
                <a:gd name="T9" fmla="*/ 199 h 229"/>
                <a:gd name="T10" fmla="*/ 30 w 247"/>
                <a:gd name="T11" fmla="*/ 229 h 229"/>
                <a:gd name="T12" fmla="*/ 218 w 247"/>
                <a:gd name="T13" fmla="*/ 229 h 229"/>
                <a:gd name="T14" fmla="*/ 247 w 247"/>
                <a:gd name="T15" fmla="*/ 199 h 229"/>
                <a:gd name="T16" fmla="*/ 247 w 247"/>
                <a:gd name="T17" fmla="*/ 86 h 229"/>
                <a:gd name="T18" fmla="*/ 218 w 247"/>
                <a:gd name="T19" fmla="*/ 56 h 229"/>
                <a:gd name="T20" fmla="*/ 122 w 247"/>
                <a:gd name="T21" fmla="*/ 56 h 229"/>
                <a:gd name="T22" fmla="*/ 191 w 247"/>
                <a:gd name="T23"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81" y="25"/>
                  </a:moveTo>
                  <a:cubicBezTo>
                    <a:pt x="122" y="56"/>
                    <a:pt x="122" y="56"/>
                    <a:pt x="122" y="56"/>
                  </a:cubicBezTo>
                  <a:cubicBezTo>
                    <a:pt x="30" y="56"/>
                    <a:pt x="30" y="56"/>
                    <a:pt x="30" y="56"/>
                  </a:cubicBezTo>
                  <a:cubicBezTo>
                    <a:pt x="13" y="56"/>
                    <a:pt x="0" y="69"/>
                    <a:pt x="0" y="86"/>
                  </a:cubicBezTo>
                  <a:cubicBezTo>
                    <a:pt x="0" y="199"/>
                    <a:pt x="0" y="199"/>
                    <a:pt x="0" y="199"/>
                  </a:cubicBezTo>
                  <a:cubicBezTo>
                    <a:pt x="0" y="215"/>
                    <a:pt x="13" y="229"/>
                    <a:pt x="30" y="229"/>
                  </a:cubicBezTo>
                  <a:cubicBezTo>
                    <a:pt x="218" y="229"/>
                    <a:pt x="218" y="229"/>
                    <a:pt x="218" y="229"/>
                  </a:cubicBezTo>
                  <a:cubicBezTo>
                    <a:pt x="234" y="229"/>
                    <a:pt x="247" y="215"/>
                    <a:pt x="247" y="199"/>
                  </a:cubicBezTo>
                  <a:cubicBezTo>
                    <a:pt x="247" y="86"/>
                    <a:pt x="247" y="86"/>
                    <a:pt x="247" y="86"/>
                  </a:cubicBezTo>
                  <a:cubicBezTo>
                    <a:pt x="247" y="69"/>
                    <a:pt x="234" y="56"/>
                    <a:pt x="218" y="56"/>
                  </a:cubicBezTo>
                  <a:cubicBezTo>
                    <a:pt x="122" y="56"/>
                    <a:pt x="122" y="56"/>
                    <a:pt x="122" y="56"/>
                  </a:cubicBezTo>
                  <a:cubicBezTo>
                    <a:pt x="191" y="0"/>
                    <a:pt x="191" y="0"/>
                    <a:pt x="191" y="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2" name="Oval 77"/>
            <p:cNvSpPr>
              <a:spLocks noChangeArrowheads="1"/>
            </p:cNvSpPr>
            <p:nvPr/>
          </p:nvSpPr>
          <p:spPr bwMode="auto">
            <a:xfrm>
              <a:off x="5410200" y="677863"/>
              <a:ext cx="508000" cy="407988"/>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3" name="Oval 78"/>
            <p:cNvSpPr>
              <a:spLocks noChangeArrowheads="1"/>
            </p:cNvSpPr>
            <p:nvPr/>
          </p:nvSpPr>
          <p:spPr bwMode="auto">
            <a:xfrm>
              <a:off x="6002338" y="773113"/>
              <a:ext cx="65087" cy="66675"/>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4" name="Oval 79"/>
            <p:cNvSpPr>
              <a:spLocks noChangeArrowheads="1"/>
            </p:cNvSpPr>
            <p:nvPr/>
          </p:nvSpPr>
          <p:spPr bwMode="auto">
            <a:xfrm>
              <a:off x="6002338" y="923925"/>
              <a:ext cx="65087" cy="61913"/>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grpSp>
      <p:grpSp>
        <p:nvGrpSpPr>
          <p:cNvPr id="3" name="组合 29"/>
          <p:cNvGrpSpPr/>
          <p:nvPr/>
        </p:nvGrpSpPr>
        <p:grpSpPr>
          <a:xfrm>
            <a:off x="4425121" y="2103781"/>
            <a:ext cx="251077" cy="250061"/>
            <a:chOff x="7023100" y="398463"/>
            <a:chExt cx="784225" cy="781050"/>
          </a:xfrm>
        </p:grpSpPr>
        <p:sp>
          <p:nvSpPr>
            <p:cNvPr id="15" name="Oval 80"/>
            <p:cNvSpPr>
              <a:spLocks noChangeArrowheads="1"/>
            </p:cNvSpPr>
            <p:nvPr/>
          </p:nvSpPr>
          <p:spPr bwMode="auto">
            <a:xfrm>
              <a:off x="7378700" y="754063"/>
              <a:ext cx="69850" cy="69850"/>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6" name="Oval 81"/>
            <p:cNvSpPr>
              <a:spLocks noChangeArrowheads="1"/>
            </p:cNvSpPr>
            <p:nvPr/>
          </p:nvSpPr>
          <p:spPr bwMode="auto">
            <a:xfrm>
              <a:off x="7023100" y="398463"/>
              <a:ext cx="784225" cy="781050"/>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7" name="Oval 82"/>
            <p:cNvSpPr>
              <a:spLocks noChangeArrowheads="1"/>
            </p:cNvSpPr>
            <p:nvPr/>
          </p:nvSpPr>
          <p:spPr bwMode="auto">
            <a:xfrm>
              <a:off x="7272338" y="647700"/>
              <a:ext cx="285750" cy="282575"/>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8" name="Line 83"/>
            <p:cNvSpPr>
              <a:spLocks noChangeShapeType="1"/>
            </p:cNvSpPr>
            <p:nvPr/>
          </p:nvSpPr>
          <p:spPr bwMode="auto">
            <a:xfrm flipV="1">
              <a:off x="7578725" y="554038"/>
              <a:ext cx="100012" cy="90488"/>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19" name="Line 84"/>
            <p:cNvSpPr>
              <a:spLocks noChangeShapeType="1"/>
            </p:cNvSpPr>
            <p:nvPr/>
          </p:nvSpPr>
          <p:spPr bwMode="auto">
            <a:xfrm flipV="1">
              <a:off x="7181850" y="949325"/>
              <a:ext cx="87312" cy="103188"/>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grpSp>
      <p:grpSp>
        <p:nvGrpSpPr>
          <p:cNvPr id="4" name="组合 28"/>
          <p:cNvGrpSpPr/>
          <p:nvPr/>
        </p:nvGrpSpPr>
        <p:grpSpPr>
          <a:xfrm>
            <a:off x="6917039" y="2131191"/>
            <a:ext cx="265817" cy="220075"/>
            <a:chOff x="8759825" y="5599113"/>
            <a:chExt cx="830263" cy="687388"/>
          </a:xfrm>
        </p:grpSpPr>
        <p:sp>
          <p:nvSpPr>
            <p:cNvPr id="20" name="Oval 38"/>
            <p:cNvSpPr>
              <a:spLocks noChangeArrowheads="1"/>
            </p:cNvSpPr>
            <p:nvPr/>
          </p:nvSpPr>
          <p:spPr bwMode="auto">
            <a:xfrm>
              <a:off x="8975725" y="5672138"/>
              <a:ext cx="614362" cy="614363"/>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1" name="Oval 39"/>
            <p:cNvSpPr>
              <a:spLocks noChangeArrowheads="1"/>
            </p:cNvSpPr>
            <p:nvPr/>
          </p:nvSpPr>
          <p:spPr bwMode="auto">
            <a:xfrm>
              <a:off x="9085263" y="5781675"/>
              <a:ext cx="395287" cy="395288"/>
            </a:xfrm>
            <a:prstGeom prst="ellipse">
              <a:avLst/>
            </a:pr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2" name="Freeform 40"/>
            <p:cNvSpPr/>
            <p:nvPr/>
          </p:nvSpPr>
          <p:spPr bwMode="auto">
            <a:xfrm>
              <a:off x="8759825" y="5708650"/>
              <a:ext cx="322262" cy="504825"/>
            </a:xfrm>
            <a:custGeom>
              <a:avLst/>
              <a:gdLst>
                <a:gd name="T0" fmla="*/ 0 w 97"/>
                <a:gd name="T1" fmla="*/ 0 h 152"/>
                <a:gd name="T2" fmla="*/ 0 w 97"/>
                <a:gd name="T3" fmla="*/ 132 h 152"/>
                <a:gd name="T4" fmla="*/ 21 w 97"/>
                <a:gd name="T5" fmla="*/ 152 h 152"/>
                <a:gd name="T6" fmla="*/ 97 w 97"/>
                <a:gd name="T7" fmla="*/ 152 h 152"/>
              </a:gdLst>
              <a:ahLst/>
              <a:cxnLst>
                <a:cxn ang="0">
                  <a:pos x="T0" y="T1"/>
                </a:cxn>
                <a:cxn ang="0">
                  <a:pos x="T2" y="T3"/>
                </a:cxn>
                <a:cxn ang="0">
                  <a:pos x="T4" y="T5"/>
                </a:cxn>
                <a:cxn ang="0">
                  <a:pos x="T6" y="T7"/>
                </a:cxn>
              </a:cxnLst>
              <a:rect l="0" t="0" r="r" b="b"/>
              <a:pathLst>
                <a:path w="97" h="152">
                  <a:moveTo>
                    <a:pt x="0" y="0"/>
                  </a:moveTo>
                  <a:cubicBezTo>
                    <a:pt x="0" y="132"/>
                    <a:pt x="0" y="132"/>
                    <a:pt x="0" y="132"/>
                  </a:cubicBezTo>
                  <a:cubicBezTo>
                    <a:pt x="0" y="143"/>
                    <a:pt x="9" y="152"/>
                    <a:pt x="21" y="152"/>
                  </a:cubicBezTo>
                  <a:cubicBezTo>
                    <a:pt x="97" y="152"/>
                    <a:pt x="97" y="152"/>
                    <a:pt x="97" y="152"/>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3" name="Freeform 41"/>
            <p:cNvSpPr/>
            <p:nvPr/>
          </p:nvSpPr>
          <p:spPr bwMode="auto">
            <a:xfrm>
              <a:off x="9488488" y="5708650"/>
              <a:ext cx="101600" cy="504825"/>
            </a:xfrm>
            <a:custGeom>
              <a:avLst/>
              <a:gdLst>
                <a:gd name="T0" fmla="*/ 0 w 31"/>
                <a:gd name="T1" fmla="*/ 152 h 152"/>
                <a:gd name="T2" fmla="*/ 1 w 31"/>
                <a:gd name="T3" fmla="*/ 152 h 152"/>
                <a:gd name="T4" fmla="*/ 31 w 31"/>
                <a:gd name="T5" fmla="*/ 122 h 152"/>
                <a:gd name="T6" fmla="*/ 31 w 31"/>
                <a:gd name="T7" fmla="*/ 0 h 152"/>
              </a:gdLst>
              <a:ahLst/>
              <a:cxnLst>
                <a:cxn ang="0">
                  <a:pos x="T0" y="T1"/>
                </a:cxn>
                <a:cxn ang="0">
                  <a:pos x="T2" y="T3"/>
                </a:cxn>
                <a:cxn ang="0">
                  <a:pos x="T4" y="T5"/>
                </a:cxn>
                <a:cxn ang="0">
                  <a:pos x="T6" y="T7"/>
                </a:cxn>
              </a:cxnLst>
              <a:rect l="0" t="0" r="r" b="b"/>
              <a:pathLst>
                <a:path w="31" h="152">
                  <a:moveTo>
                    <a:pt x="0" y="152"/>
                  </a:moveTo>
                  <a:cubicBezTo>
                    <a:pt x="1" y="152"/>
                    <a:pt x="1" y="152"/>
                    <a:pt x="1" y="152"/>
                  </a:cubicBezTo>
                  <a:cubicBezTo>
                    <a:pt x="18" y="152"/>
                    <a:pt x="31" y="138"/>
                    <a:pt x="31" y="122"/>
                  </a:cubicBezTo>
                  <a:cubicBezTo>
                    <a:pt x="31" y="0"/>
                    <a:pt x="31" y="0"/>
                    <a:pt x="31" y="0"/>
                  </a:cubicBez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4" name="Line 42"/>
            <p:cNvSpPr>
              <a:spLocks noChangeShapeType="1"/>
            </p:cNvSpPr>
            <p:nvPr/>
          </p:nvSpPr>
          <p:spPr bwMode="auto">
            <a:xfrm flipH="1">
              <a:off x="8759825" y="5708650"/>
              <a:ext cx="325437"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5" name="Line 43"/>
            <p:cNvSpPr>
              <a:spLocks noChangeShapeType="1"/>
            </p:cNvSpPr>
            <p:nvPr/>
          </p:nvSpPr>
          <p:spPr bwMode="auto">
            <a:xfrm flipH="1">
              <a:off x="9480550" y="5708650"/>
              <a:ext cx="109537"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6" name="Freeform 44"/>
            <p:cNvSpPr/>
            <p:nvPr/>
          </p:nvSpPr>
          <p:spPr bwMode="auto">
            <a:xfrm>
              <a:off x="8832850" y="5635625"/>
              <a:ext cx="179387" cy="73025"/>
            </a:xfrm>
            <a:custGeom>
              <a:avLst/>
              <a:gdLst>
                <a:gd name="T0" fmla="*/ 0 w 113"/>
                <a:gd name="T1" fmla="*/ 46 h 46"/>
                <a:gd name="T2" fmla="*/ 0 w 113"/>
                <a:gd name="T3" fmla="*/ 0 h 46"/>
                <a:gd name="T4" fmla="*/ 113 w 113"/>
                <a:gd name="T5" fmla="*/ 0 h 46"/>
                <a:gd name="T6" fmla="*/ 113 w 113"/>
                <a:gd name="T7" fmla="*/ 46 h 46"/>
              </a:gdLst>
              <a:ahLst/>
              <a:cxnLst>
                <a:cxn ang="0">
                  <a:pos x="T0" y="T1"/>
                </a:cxn>
                <a:cxn ang="0">
                  <a:pos x="T2" y="T3"/>
                </a:cxn>
                <a:cxn ang="0">
                  <a:pos x="T4" y="T5"/>
                </a:cxn>
                <a:cxn ang="0">
                  <a:pos x="T6" y="T7"/>
                </a:cxn>
              </a:cxnLst>
              <a:rect l="0" t="0" r="r" b="b"/>
              <a:pathLst>
                <a:path w="113" h="46">
                  <a:moveTo>
                    <a:pt x="0" y="46"/>
                  </a:moveTo>
                  <a:lnTo>
                    <a:pt x="0" y="0"/>
                  </a:lnTo>
                  <a:lnTo>
                    <a:pt x="113" y="0"/>
                  </a:lnTo>
                  <a:lnTo>
                    <a:pt x="113" y="46"/>
                  </a:ln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7" name="Line 45"/>
            <p:cNvSpPr>
              <a:spLocks noChangeShapeType="1"/>
            </p:cNvSpPr>
            <p:nvPr/>
          </p:nvSpPr>
          <p:spPr bwMode="auto">
            <a:xfrm>
              <a:off x="8832850" y="5815013"/>
              <a:ext cx="73025" cy="0"/>
            </a:xfrm>
            <a:prstGeom prst="line">
              <a:avLst/>
            </a:prstGeom>
            <a:noFill/>
            <a:ln w="26988" cap="rnd">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sp>
          <p:nvSpPr>
            <p:cNvPr id="28" name="Freeform 46"/>
            <p:cNvSpPr/>
            <p:nvPr/>
          </p:nvSpPr>
          <p:spPr bwMode="auto">
            <a:xfrm>
              <a:off x="9085263" y="5599113"/>
              <a:ext cx="395287" cy="109538"/>
            </a:xfrm>
            <a:custGeom>
              <a:avLst/>
              <a:gdLst>
                <a:gd name="T0" fmla="*/ 249 w 249"/>
                <a:gd name="T1" fmla="*/ 69 h 69"/>
                <a:gd name="T2" fmla="*/ 216 w 249"/>
                <a:gd name="T3" fmla="*/ 0 h 69"/>
                <a:gd name="T4" fmla="*/ 136 w 249"/>
                <a:gd name="T5" fmla="*/ 0 h 69"/>
                <a:gd name="T6" fmla="*/ 34 w 249"/>
                <a:gd name="T7" fmla="*/ 0 h 69"/>
                <a:gd name="T8" fmla="*/ 0 w 249"/>
                <a:gd name="T9" fmla="*/ 69 h 69"/>
              </a:gdLst>
              <a:ahLst/>
              <a:cxnLst>
                <a:cxn ang="0">
                  <a:pos x="T0" y="T1"/>
                </a:cxn>
                <a:cxn ang="0">
                  <a:pos x="T2" y="T3"/>
                </a:cxn>
                <a:cxn ang="0">
                  <a:pos x="T4" y="T5"/>
                </a:cxn>
                <a:cxn ang="0">
                  <a:pos x="T6" y="T7"/>
                </a:cxn>
                <a:cxn ang="0">
                  <a:pos x="T8" y="T9"/>
                </a:cxn>
              </a:cxnLst>
              <a:rect l="0" t="0" r="r" b="b"/>
              <a:pathLst>
                <a:path w="249" h="69">
                  <a:moveTo>
                    <a:pt x="249" y="69"/>
                  </a:moveTo>
                  <a:lnTo>
                    <a:pt x="216" y="0"/>
                  </a:lnTo>
                  <a:lnTo>
                    <a:pt x="136" y="0"/>
                  </a:lnTo>
                  <a:lnTo>
                    <a:pt x="34" y="0"/>
                  </a:lnTo>
                  <a:lnTo>
                    <a:pt x="0" y="69"/>
                  </a:lnTo>
                </a:path>
              </a:pathLst>
            </a:custGeom>
            <a:noFill/>
            <a:ln w="26988" cap="rnd">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lumMod val="75000"/>
                  </a:schemeClr>
                </a:solidFill>
              </a:endParaRPr>
            </a:p>
          </p:txBody>
        </p:sp>
      </p:grpSp>
      <p:sp>
        <p:nvSpPr>
          <p:cNvPr id="32" name="矩形 31"/>
          <p:cNvSpPr/>
          <p:nvPr/>
        </p:nvSpPr>
        <p:spPr>
          <a:xfrm>
            <a:off x="1263671"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rPr>
              <a:t>点击此处添加标题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11304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37800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rPr>
              <a:t>点击此处添加标题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36468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6296472" y="3133051"/>
            <a:ext cx="1369624" cy="253848"/>
          </a:xfrm>
          <a:prstGeom prst="rect">
            <a:avLst/>
          </a:prstGeom>
        </p:spPr>
        <p:txBody>
          <a:bodyPr wrap="none" lIns="68576" tIns="34289" rIns="68576" bIns="34289">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rPr>
              <a:t>点击此处添加标题</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6163283" y="3477211"/>
            <a:ext cx="2185038" cy="692495"/>
          </a:xfrm>
          <a:prstGeom prst="rect">
            <a:avLst/>
          </a:prstGeom>
        </p:spPr>
        <p:txBody>
          <a:bodyPr wrap="square" lIns="68576" tIns="34289" rIns="68576" bIns="34289">
            <a:spAutoFit/>
          </a:bodyPr>
          <a:lstStyle/>
          <a:p>
            <a:pPr algn="ctr">
              <a:lnSpc>
                <a:spcPct val="150000"/>
              </a:lnSpc>
            </a:pPr>
            <a:r>
              <a:rPr lang="zh-CN" altLang="en-US" sz="900" dirty="0">
                <a:solidFill>
                  <a:schemeClr val="bg1">
                    <a:lumMod val="7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en-US" altLang="zh-CN" sz="9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53" presetClass="entr" presetSubtype="16" fill="hold" grpId="1" nodeType="withEffect">
                                  <p:stCondLst>
                                    <p:cond delay="150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8" presetClass="emph" presetSubtype="0" fill="hold" grpId="2" nodeType="withEffect">
                                  <p:stCondLst>
                                    <p:cond delay="1500"/>
                                  </p:stCondLst>
                                  <p:childTnLst>
                                    <p:animRot by="21600000">
                                      <p:cBhvr>
                                        <p:cTn id="17" dur="500" fill="hold"/>
                                        <p:tgtEl>
                                          <p:spTgt spid="6"/>
                                        </p:tgtEl>
                                        <p:attrNameLst>
                                          <p:attrName>r</p:attrName>
                                        </p:attrNameLst>
                                      </p:cBhvr>
                                    </p:animRot>
                                  </p:childTnLst>
                                </p:cTn>
                              </p:par>
                              <p:par>
                                <p:cTn id="18" presetID="10" presetClass="entr" presetSubtype="0" fill="hold" nodeType="withEffect">
                                  <p:stCondLst>
                                    <p:cond delay="200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225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21" presetClass="entr" presetSubtype="1" fill="hold" grpId="0" nodeType="withEffect">
                                  <p:stCondLst>
                                    <p:cond delay="225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1000"/>
                                        <p:tgtEl>
                                          <p:spTgt spid="7"/>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53" presetClass="entr" presetSubtype="16" fill="hold" grpId="1" nodeType="withEffect">
                                  <p:stCondLst>
                                    <p:cond delay="30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par>
                                <p:cTn id="38" presetID="8" presetClass="emph" presetSubtype="0" fill="hold" grpId="2" nodeType="withEffect">
                                  <p:stCondLst>
                                    <p:cond delay="3000"/>
                                  </p:stCondLst>
                                  <p:childTnLst>
                                    <p:animRot by="21600000">
                                      <p:cBhvr>
                                        <p:cTn id="39" dur="500" fill="hold"/>
                                        <p:tgtEl>
                                          <p:spTgt spid="8"/>
                                        </p:tgtEl>
                                        <p:attrNameLst>
                                          <p:attrName>r</p:attrName>
                                        </p:attrNameLst>
                                      </p:cBhvr>
                                    </p:animRot>
                                  </p:childTnLst>
                                </p:cTn>
                              </p:par>
                              <p:par>
                                <p:cTn id="40" presetID="10" presetClass="entr" presetSubtype="0" fill="hold" nodeType="withEffect">
                                  <p:stCondLst>
                                    <p:cond delay="350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375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400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21" presetClass="entr" presetSubtype="1" fill="hold" grpId="0" nodeType="withEffect">
                                  <p:stCondLst>
                                    <p:cond delay="4000"/>
                                  </p:stCondLst>
                                  <p:childTnLst>
                                    <p:set>
                                      <p:cBhvr>
                                        <p:cTn id="50" dur="1" fill="hold">
                                          <p:stCondLst>
                                            <p:cond delay="0"/>
                                          </p:stCondLst>
                                        </p:cTn>
                                        <p:tgtEl>
                                          <p:spTgt spid="9"/>
                                        </p:tgtEl>
                                        <p:attrNameLst>
                                          <p:attrName>style.visibility</p:attrName>
                                        </p:attrNameLst>
                                      </p:cBhvr>
                                      <p:to>
                                        <p:strVal val="visible"/>
                                      </p:to>
                                    </p:set>
                                    <p:animEffect transition="in" filter="wheel(1)">
                                      <p:cBhvr>
                                        <p:cTn id="51" dur="1000"/>
                                        <p:tgtEl>
                                          <p:spTgt spid="9"/>
                                        </p:tgtEl>
                                      </p:cBhvr>
                                    </p:animEffect>
                                  </p:childTnLst>
                                </p:cTn>
                              </p:par>
                              <p:par>
                                <p:cTn id="52" presetID="10" presetClass="entr" presetSubtype="0" fill="hold" grpId="0" nodeType="withEffect">
                                  <p:stCondLst>
                                    <p:cond delay="475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53" presetClass="entr" presetSubtype="16" fill="hold" grpId="1" nodeType="withEffect">
                                  <p:stCondLst>
                                    <p:cond delay="475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par>
                                <p:cTn id="60" presetID="8" presetClass="emph" presetSubtype="0" fill="hold" grpId="2" nodeType="withEffect">
                                  <p:stCondLst>
                                    <p:cond delay="4750"/>
                                  </p:stCondLst>
                                  <p:childTnLst>
                                    <p:animRot by="21600000">
                                      <p:cBhvr>
                                        <p:cTn id="61" dur="500" fill="hold"/>
                                        <p:tgtEl>
                                          <p:spTgt spid="10"/>
                                        </p:tgtEl>
                                        <p:attrNameLst>
                                          <p:attrName>r</p:attrName>
                                        </p:attrNameLst>
                                      </p:cBhvr>
                                    </p:animRot>
                                  </p:childTnLst>
                                </p:cTn>
                              </p:par>
                              <p:par>
                                <p:cTn id="62" presetID="10" presetClass="entr" presetSubtype="0" fill="hold" nodeType="withEffect">
                                  <p:stCondLst>
                                    <p:cond delay="525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childTnLst>
                                </p:cTn>
                              </p:par>
                              <p:par>
                                <p:cTn id="65" presetID="10" presetClass="entr" presetSubtype="0" fill="hold" grpId="0" nodeType="withEffect">
                                  <p:stCondLst>
                                    <p:cond delay="550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575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xit" presetSubtype="0" fill="hold" grpId="1" nodeType="clickEffect">
                                  <p:stCondLst>
                                    <p:cond delay="0"/>
                                  </p:stCondLst>
                                  <p:childTnLst>
                                    <p:anim calcmode="lin" valueType="num">
                                      <p:cBhvr>
                                        <p:cTn id="74" dur="250"/>
                                        <p:tgtEl>
                                          <p:spTgt spid="5"/>
                                        </p:tgtEl>
                                        <p:attrNameLst>
                                          <p:attrName>ppt_w</p:attrName>
                                        </p:attrNameLst>
                                      </p:cBhvr>
                                      <p:tavLst>
                                        <p:tav tm="0">
                                          <p:val>
                                            <p:strVal val="ppt_w"/>
                                          </p:val>
                                        </p:tav>
                                        <p:tav tm="100000">
                                          <p:val>
                                            <p:fltVal val="0"/>
                                          </p:val>
                                        </p:tav>
                                      </p:tavLst>
                                    </p:anim>
                                    <p:anim calcmode="lin" valueType="num">
                                      <p:cBhvr>
                                        <p:cTn id="75" dur="250"/>
                                        <p:tgtEl>
                                          <p:spTgt spid="5"/>
                                        </p:tgtEl>
                                        <p:attrNameLst>
                                          <p:attrName>ppt_h</p:attrName>
                                        </p:attrNameLst>
                                      </p:cBhvr>
                                      <p:tavLst>
                                        <p:tav tm="0">
                                          <p:val>
                                            <p:strVal val="ppt_h"/>
                                          </p:val>
                                        </p:tav>
                                        <p:tav tm="100000">
                                          <p:val>
                                            <p:fltVal val="0"/>
                                          </p:val>
                                        </p:tav>
                                      </p:tavLst>
                                    </p:anim>
                                    <p:anim calcmode="lin" valueType="num">
                                      <p:cBhvr>
                                        <p:cTn id="76" dur="250"/>
                                        <p:tgtEl>
                                          <p:spTgt spid="5"/>
                                        </p:tgtEl>
                                        <p:attrNameLst>
                                          <p:attrName>style.rotation</p:attrName>
                                        </p:attrNameLst>
                                      </p:cBhvr>
                                      <p:tavLst>
                                        <p:tav tm="0">
                                          <p:val>
                                            <p:fltVal val="0"/>
                                          </p:val>
                                        </p:tav>
                                        <p:tav tm="100000">
                                          <p:val>
                                            <p:fltVal val="90"/>
                                          </p:val>
                                        </p:tav>
                                      </p:tavLst>
                                    </p:anim>
                                    <p:animEffect transition="out" filter="fade">
                                      <p:cBhvr>
                                        <p:cTn id="77" dur="250"/>
                                        <p:tgtEl>
                                          <p:spTgt spid="5"/>
                                        </p:tgtEl>
                                      </p:cBhvr>
                                    </p:animEffect>
                                    <p:set>
                                      <p:cBhvr>
                                        <p:cTn id="78" dur="1" fill="hold">
                                          <p:stCondLst>
                                            <p:cond delay="249"/>
                                          </p:stCondLst>
                                        </p:cTn>
                                        <p:tgtEl>
                                          <p:spTgt spid="5"/>
                                        </p:tgtEl>
                                        <p:attrNameLst>
                                          <p:attrName>style.visibility</p:attrName>
                                        </p:attrNameLst>
                                      </p:cBhvr>
                                      <p:to>
                                        <p:strVal val="hidden"/>
                                      </p:to>
                                    </p:set>
                                  </p:childTnLst>
                                </p:cTn>
                              </p:par>
                              <p:par>
                                <p:cTn id="79" presetID="31" presetClass="exit" presetSubtype="0" fill="hold" grpId="3" nodeType="withEffect">
                                  <p:stCondLst>
                                    <p:cond delay="0"/>
                                  </p:stCondLst>
                                  <p:childTnLst>
                                    <p:anim calcmode="lin" valueType="num">
                                      <p:cBhvr>
                                        <p:cTn id="80" dur="250"/>
                                        <p:tgtEl>
                                          <p:spTgt spid="6"/>
                                        </p:tgtEl>
                                        <p:attrNameLst>
                                          <p:attrName>ppt_w</p:attrName>
                                        </p:attrNameLst>
                                      </p:cBhvr>
                                      <p:tavLst>
                                        <p:tav tm="0">
                                          <p:val>
                                            <p:strVal val="ppt_w"/>
                                          </p:val>
                                        </p:tav>
                                        <p:tav tm="100000">
                                          <p:val>
                                            <p:fltVal val="0"/>
                                          </p:val>
                                        </p:tav>
                                      </p:tavLst>
                                    </p:anim>
                                    <p:anim calcmode="lin" valueType="num">
                                      <p:cBhvr>
                                        <p:cTn id="81" dur="250"/>
                                        <p:tgtEl>
                                          <p:spTgt spid="6"/>
                                        </p:tgtEl>
                                        <p:attrNameLst>
                                          <p:attrName>ppt_h</p:attrName>
                                        </p:attrNameLst>
                                      </p:cBhvr>
                                      <p:tavLst>
                                        <p:tav tm="0">
                                          <p:val>
                                            <p:strVal val="ppt_h"/>
                                          </p:val>
                                        </p:tav>
                                        <p:tav tm="100000">
                                          <p:val>
                                            <p:fltVal val="0"/>
                                          </p:val>
                                        </p:tav>
                                      </p:tavLst>
                                    </p:anim>
                                    <p:anim calcmode="lin" valueType="num">
                                      <p:cBhvr>
                                        <p:cTn id="82" dur="250"/>
                                        <p:tgtEl>
                                          <p:spTgt spid="6"/>
                                        </p:tgtEl>
                                        <p:attrNameLst>
                                          <p:attrName>style.rotation</p:attrName>
                                        </p:attrNameLst>
                                      </p:cBhvr>
                                      <p:tavLst>
                                        <p:tav tm="0">
                                          <p:val>
                                            <p:fltVal val="0"/>
                                          </p:val>
                                        </p:tav>
                                        <p:tav tm="100000">
                                          <p:val>
                                            <p:fltVal val="90"/>
                                          </p:val>
                                        </p:tav>
                                      </p:tavLst>
                                    </p:anim>
                                    <p:animEffect transition="out" filter="fade">
                                      <p:cBhvr>
                                        <p:cTn id="83" dur="250"/>
                                        <p:tgtEl>
                                          <p:spTgt spid="6"/>
                                        </p:tgtEl>
                                      </p:cBhvr>
                                    </p:animEffect>
                                    <p:set>
                                      <p:cBhvr>
                                        <p:cTn id="84" dur="1" fill="hold">
                                          <p:stCondLst>
                                            <p:cond delay="249"/>
                                          </p:stCondLst>
                                        </p:cTn>
                                        <p:tgtEl>
                                          <p:spTgt spid="6"/>
                                        </p:tgtEl>
                                        <p:attrNameLst>
                                          <p:attrName>style.visibility</p:attrName>
                                        </p:attrNameLst>
                                      </p:cBhvr>
                                      <p:to>
                                        <p:strVal val="hidden"/>
                                      </p:to>
                                    </p:set>
                                  </p:childTnLst>
                                </p:cTn>
                              </p:par>
                              <p:par>
                                <p:cTn id="85" presetID="31" presetClass="exit" presetSubtype="0" fill="hold" nodeType="withEffect">
                                  <p:stCondLst>
                                    <p:cond delay="0"/>
                                  </p:stCondLst>
                                  <p:childTnLst>
                                    <p:anim calcmode="lin" valueType="num">
                                      <p:cBhvr>
                                        <p:cTn id="86" dur="250"/>
                                        <p:tgtEl>
                                          <p:spTgt spid="2"/>
                                        </p:tgtEl>
                                        <p:attrNameLst>
                                          <p:attrName>ppt_w</p:attrName>
                                        </p:attrNameLst>
                                      </p:cBhvr>
                                      <p:tavLst>
                                        <p:tav tm="0">
                                          <p:val>
                                            <p:strVal val="ppt_w"/>
                                          </p:val>
                                        </p:tav>
                                        <p:tav tm="100000">
                                          <p:val>
                                            <p:fltVal val="0"/>
                                          </p:val>
                                        </p:tav>
                                      </p:tavLst>
                                    </p:anim>
                                    <p:anim calcmode="lin" valueType="num">
                                      <p:cBhvr>
                                        <p:cTn id="87" dur="250"/>
                                        <p:tgtEl>
                                          <p:spTgt spid="2"/>
                                        </p:tgtEl>
                                        <p:attrNameLst>
                                          <p:attrName>ppt_h</p:attrName>
                                        </p:attrNameLst>
                                      </p:cBhvr>
                                      <p:tavLst>
                                        <p:tav tm="0">
                                          <p:val>
                                            <p:strVal val="ppt_h"/>
                                          </p:val>
                                        </p:tav>
                                        <p:tav tm="100000">
                                          <p:val>
                                            <p:fltVal val="0"/>
                                          </p:val>
                                        </p:tav>
                                      </p:tavLst>
                                    </p:anim>
                                    <p:anim calcmode="lin" valueType="num">
                                      <p:cBhvr>
                                        <p:cTn id="88" dur="250"/>
                                        <p:tgtEl>
                                          <p:spTgt spid="2"/>
                                        </p:tgtEl>
                                        <p:attrNameLst>
                                          <p:attrName>style.rotation</p:attrName>
                                        </p:attrNameLst>
                                      </p:cBhvr>
                                      <p:tavLst>
                                        <p:tav tm="0">
                                          <p:val>
                                            <p:fltVal val="0"/>
                                          </p:val>
                                        </p:tav>
                                        <p:tav tm="100000">
                                          <p:val>
                                            <p:fltVal val="90"/>
                                          </p:val>
                                        </p:tav>
                                      </p:tavLst>
                                    </p:anim>
                                    <p:animEffect transition="out" filter="fade">
                                      <p:cBhvr>
                                        <p:cTn id="89" dur="250"/>
                                        <p:tgtEl>
                                          <p:spTgt spid="2"/>
                                        </p:tgtEl>
                                      </p:cBhvr>
                                    </p:animEffect>
                                    <p:set>
                                      <p:cBhvr>
                                        <p:cTn id="90" dur="1" fill="hold">
                                          <p:stCondLst>
                                            <p:cond delay="249"/>
                                          </p:stCondLst>
                                        </p:cTn>
                                        <p:tgtEl>
                                          <p:spTgt spid="2"/>
                                        </p:tgtEl>
                                        <p:attrNameLst>
                                          <p:attrName>style.visibility</p:attrName>
                                        </p:attrNameLst>
                                      </p:cBhvr>
                                      <p:to>
                                        <p:strVal val="hidden"/>
                                      </p:to>
                                    </p:set>
                                  </p:childTnLst>
                                </p:cTn>
                              </p:par>
                              <p:par>
                                <p:cTn id="91" presetID="31" presetClass="exit" presetSubtype="0" fill="hold" grpId="1" nodeType="withEffect">
                                  <p:stCondLst>
                                    <p:cond delay="0"/>
                                  </p:stCondLst>
                                  <p:childTnLst>
                                    <p:anim calcmode="lin" valueType="num">
                                      <p:cBhvr>
                                        <p:cTn id="92" dur="250"/>
                                        <p:tgtEl>
                                          <p:spTgt spid="32"/>
                                        </p:tgtEl>
                                        <p:attrNameLst>
                                          <p:attrName>ppt_w</p:attrName>
                                        </p:attrNameLst>
                                      </p:cBhvr>
                                      <p:tavLst>
                                        <p:tav tm="0">
                                          <p:val>
                                            <p:strVal val="ppt_w"/>
                                          </p:val>
                                        </p:tav>
                                        <p:tav tm="100000">
                                          <p:val>
                                            <p:fltVal val="0"/>
                                          </p:val>
                                        </p:tav>
                                      </p:tavLst>
                                    </p:anim>
                                    <p:anim calcmode="lin" valueType="num">
                                      <p:cBhvr>
                                        <p:cTn id="93" dur="250"/>
                                        <p:tgtEl>
                                          <p:spTgt spid="32"/>
                                        </p:tgtEl>
                                        <p:attrNameLst>
                                          <p:attrName>ppt_h</p:attrName>
                                        </p:attrNameLst>
                                      </p:cBhvr>
                                      <p:tavLst>
                                        <p:tav tm="0">
                                          <p:val>
                                            <p:strVal val="ppt_h"/>
                                          </p:val>
                                        </p:tav>
                                        <p:tav tm="100000">
                                          <p:val>
                                            <p:fltVal val="0"/>
                                          </p:val>
                                        </p:tav>
                                      </p:tavLst>
                                    </p:anim>
                                    <p:anim calcmode="lin" valueType="num">
                                      <p:cBhvr>
                                        <p:cTn id="94" dur="250"/>
                                        <p:tgtEl>
                                          <p:spTgt spid="32"/>
                                        </p:tgtEl>
                                        <p:attrNameLst>
                                          <p:attrName>style.rotation</p:attrName>
                                        </p:attrNameLst>
                                      </p:cBhvr>
                                      <p:tavLst>
                                        <p:tav tm="0">
                                          <p:val>
                                            <p:fltVal val="0"/>
                                          </p:val>
                                        </p:tav>
                                        <p:tav tm="100000">
                                          <p:val>
                                            <p:fltVal val="90"/>
                                          </p:val>
                                        </p:tav>
                                      </p:tavLst>
                                    </p:anim>
                                    <p:animEffect transition="out" filter="fade">
                                      <p:cBhvr>
                                        <p:cTn id="95" dur="250"/>
                                        <p:tgtEl>
                                          <p:spTgt spid="32"/>
                                        </p:tgtEl>
                                      </p:cBhvr>
                                    </p:animEffect>
                                    <p:set>
                                      <p:cBhvr>
                                        <p:cTn id="96" dur="1" fill="hold">
                                          <p:stCondLst>
                                            <p:cond delay="249"/>
                                          </p:stCondLst>
                                        </p:cTn>
                                        <p:tgtEl>
                                          <p:spTgt spid="32"/>
                                        </p:tgtEl>
                                        <p:attrNameLst>
                                          <p:attrName>style.visibility</p:attrName>
                                        </p:attrNameLst>
                                      </p:cBhvr>
                                      <p:to>
                                        <p:strVal val="hidden"/>
                                      </p:to>
                                    </p:set>
                                  </p:childTnLst>
                                </p:cTn>
                              </p:par>
                              <p:par>
                                <p:cTn id="97" presetID="31" presetClass="exit" presetSubtype="0" fill="hold" grpId="1" nodeType="withEffect">
                                  <p:stCondLst>
                                    <p:cond delay="0"/>
                                  </p:stCondLst>
                                  <p:childTnLst>
                                    <p:anim calcmode="lin" valueType="num">
                                      <p:cBhvr>
                                        <p:cTn id="98" dur="250"/>
                                        <p:tgtEl>
                                          <p:spTgt spid="33"/>
                                        </p:tgtEl>
                                        <p:attrNameLst>
                                          <p:attrName>ppt_w</p:attrName>
                                        </p:attrNameLst>
                                      </p:cBhvr>
                                      <p:tavLst>
                                        <p:tav tm="0">
                                          <p:val>
                                            <p:strVal val="ppt_w"/>
                                          </p:val>
                                        </p:tav>
                                        <p:tav tm="100000">
                                          <p:val>
                                            <p:fltVal val="0"/>
                                          </p:val>
                                        </p:tav>
                                      </p:tavLst>
                                    </p:anim>
                                    <p:anim calcmode="lin" valueType="num">
                                      <p:cBhvr>
                                        <p:cTn id="99" dur="250"/>
                                        <p:tgtEl>
                                          <p:spTgt spid="33"/>
                                        </p:tgtEl>
                                        <p:attrNameLst>
                                          <p:attrName>ppt_h</p:attrName>
                                        </p:attrNameLst>
                                      </p:cBhvr>
                                      <p:tavLst>
                                        <p:tav tm="0">
                                          <p:val>
                                            <p:strVal val="ppt_h"/>
                                          </p:val>
                                        </p:tav>
                                        <p:tav tm="100000">
                                          <p:val>
                                            <p:fltVal val="0"/>
                                          </p:val>
                                        </p:tav>
                                      </p:tavLst>
                                    </p:anim>
                                    <p:anim calcmode="lin" valueType="num">
                                      <p:cBhvr>
                                        <p:cTn id="100" dur="250"/>
                                        <p:tgtEl>
                                          <p:spTgt spid="33"/>
                                        </p:tgtEl>
                                        <p:attrNameLst>
                                          <p:attrName>style.rotation</p:attrName>
                                        </p:attrNameLst>
                                      </p:cBhvr>
                                      <p:tavLst>
                                        <p:tav tm="0">
                                          <p:val>
                                            <p:fltVal val="0"/>
                                          </p:val>
                                        </p:tav>
                                        <p:tav tm="100000">
                                          <p:val>
                                            <p:fltVal val="90"/>
                                          </p:val>
                                        </p:tav>
                                      </p:tavLst>
                                    </p:anim>
                                    <p:animEffect transition="out" filter="fade">
                                      <p:cBhvr>
                                        <p:cTn id="101" dur="250"/>
                                        <p:tgtEl>
                                          <p:spTgt spid="33"/>
                                        </p:tgtEl>
                                      </p:cBhvr>
                                    </p:animEffect>
                                    <p:set>
                                      <p:cBhvr>
                                        <p:cTn id="102" dur="1" fill="hold">
                                          <p:stCondLst>
                                            <p:cond delay="249"/>
                                          </p:stCondLst>
                                        </p:cTn>
                                        <p:tgtEl>
                                          <p:spTgt spid="33"/>
                                        </p:tgtEl>
                                        <p:attrNameLst>
                                          <p:attrName>style.visibility</p:attrName>
                                        </p:attrNameLst>
                                      </p:cBhvr>
                                      <p:to>
                                        <p:strVal val="hidden"/>
                                      </p:to>
                                    </p:set>
                                  </p:childTnLst>
                                </p:cTn>
                              </p:par>
                              <p:par>
                                <p:cTn id="103" presetID="31" presetClass="exit" presetSubtype="0" fill="hold" grpId="1" nodeType="withEffect">
                                  <p:stCondLst>
                                    <p:cond delay="0"/>
                                  </p:stCondLst>
                                  <p:childTnLst>
                                    <p:anim calcmode="lin" valueType="num">
                                      <p:cBhvr>
                                        <p:cTn id="104" dur="250"/>
                                        <p:tgtEl>
                                          <p:spTgt spid="7"/>
                                        </p:tgtEl>
                                        <p:attrNameLst>
                                          <p:attrName>ppt_w</p:attrName>
                                        </p:attrNameLst>
                                      </p:cBhvr>
                                      <p:tavLst>
                                        <p:tav tm="0">
                                          <p:val>
                                            <p:strVal val="ppt_w"/>
                                          </p:val>
                                        </p:tav>
                                        <p:tav tm="100000">
                                          <p:val>
                                            <p:fltVal val="0"/>
                                          </p:val>
                                        </p:tav>
                                      </p:tavLst>
                                    </p:anim>
                                    <p:anim calcmode="lin" valueType="num">
                                      <p:cBhvr>
                                        <p:cTn id="105" dur="250"/>
                                        <p:tgtEl>
                                          <p:spTgt spid="7"/>
                                        </p:tgtEl>
                                        <p:attrNameLst>
                                          <p:attrName>ppt_h</p:attrName>
                                        </p:attrNameLst>
                                      </p:cBhvr>
                                      <p:tavLst>
                                        <p:tav tm="0">
                                          <p:val>
                                            <p:strVal val="ppt_h"/>
                                          </p:val>
                                        </p:tav>
                                        <p:tav tm="100000">
                                          <p:val>
                                            <p:fltVal val="0"/>
                                          </p:val>
                                        </p:tav>
                                      </p:tavLst>
                                    </p:anim>
                                    <p:anim calcmode="lin" valueType="num">
                                      <p:cBhvr>
                                        <p:cTn id="106" dur="250"/>
                                        <p:tgtEl>
                                          <p:spTgt spid="7"/>
                                        </p:tgtEl>
                                        <p:attrNameLst>
                                          <p:attrName>style.rotation</p:attrName>
                                        </p:attrNameLst>
                                      </p:cBhvr>
                                      <p:tavLst>
                                        <p:tav tm="0">
                                          <p:val>
                                            <p:fltVal val="0"/>
                                          </p:val>
                                        </p:tav>
                                        <p:tav tm="100000">
                                          <p:val>
                                            <p:fltVal val="90"/>
                                          </p:val>
                                        </p:tav>
                                      </p:tavLst>
                                    </p:anim>
                                    <p:animEffect transition="out" filter="fade">
                                      <p:cBhvr>
                                        <p:cTn id="107" dur="250"/>
                                        <p:tgtEl>
                                          <p:spTgt spid="7"/>
                                        </p:tgtEl>
                                      </p:cBhvr>
                                    </p:animEffect>
                                    <p:set>
                                      <p:cBhvr>
                                        <p:cTn id="108" dur="1" fill="hold">
                                          <p:stCondLst>
                                            <p:cond delay="249"/>
                                          </p:stCondLst>
                                        </p:cTn>
                                        <p:tgtEl>
                                          <p:spTgt spid="7"/>
                                        </p:tgtEl>
                                        <p:attrNameLst>
                                          <p:attrName>style.visibility</p:attrName>
                                        </p:attrNameLst>
                                      </p:cBhvr>
                                      <p:to>
                                        <p:strVal val="hidden"/>
                                      </p:to>
                                    </p:set>
                                  </p:childTnLst>
                                </p:cTn>
                              </p:par>
                              <p:par>
                                <p:cTn id="109" presetID="31" presetClass="exit" presetSubtype="0" fill="hold" grpId="3" nodeType="withEffect">
                                  <p:stCondLst>
                                    <p:cond delay="0"/>
                                  </p:stCondLst>
                                  <p:childTnLst>
                                    <p:anim calcmode="lin" valueType="num">
                                      <p:cBhvr>
                                        <p:cTn id="110" dur="250"/>
                                        <p:tgtEl>
                                          <p:spTgt spid="8"/>
                                        </p:tgtEl>
                                        <p:attrNameLst>
                                          <p:attrName>ppt_w</p:attrName>
                                        </p:attrNameLst>
                                      </p:cBhvr>
                                      <p:tavLst>
                                        <p:tav tm="0">
                                          <p:val>
                                            <p:strVal val="ppt_w"/>
                                          </p:val>
                                        </p:tav>
                                        <p:tav tm="100000">
                                          <p:val>
                                            <p:fltVal val="0"/>
                                          </p:val>
                                        </p:tav>
                                      </p:tavLst>
                                    </p:anim>
                                    <p:anim calcmode="lin" valueType="num">
                                      <p:cBhvr>
                                        <p:cTn id="111" dur="250"/>
                                        <p:tgtEl>
                                          <p:spTgt spid="8"/>
                                        </p:tgtEl>
                                        <p:attrNameLst>
                                          <p:attrName>ppt_h</p:attrName>
                                        </p:attrNameLst>
                                      </p:cBhvr>
                                      <p:tavLst>
                                        <p:tav tm="0">
                                          <p:val>
                                            <p:strVal val="ppt_h"/>
                                          </p:val>
                                        </p:tav>
                                        <p:tav tm="100000">
                                          <p:val>
                                            <p:fltVal val="0"/>
                                          </p:val>
                                        </p:tav>
                                      </p:tavLst>
                                    </p:anim>
                                    <p:anim calcmode="lin" valueType="num">
                                      <p:cBhvr>
                                        <p:cTn id="112" dur="250"/>
                                        <p:tgtEl>
                                          <p:spTgt spid="8"/>
                                        </p:tgtEl>
                                        <p:attrNameLst>
                                          <p:attrName>style.rotation</p:attrName>
                                        </p:attrNameLst>
                                      </p:cBhvr>
                                      <p:tavLst>
                                        <p:tav tm="0">
                                          <p:val>
                                            <p:fltVal val="0"/>
                                          </p:val>
                                        </p:tav>
                                        <p:tav tm="100000">
                                          <p:val>
                                            <p:fltVal val="90"/>
                                          </p:val>
                                        </p:tav>
                                      </p:tavLst>
                                    </p:anim>
                                    <p:animEffect transition="out" filter="fade">
                                      <p:cBhvr>
                                        <p:cTn id="113" dur="250"/>
                                        <p:tgtEl>
                                          <p:spTgt spid="8"/>
                                        </p:tgtEl>
                                      </p:cBhvr>
                                    </p:animEffect>
                                    <p:set>
                                      <p:cBhvr>
                                        <p:cTn id="114" dur="1" fill="hold">
                                          <p:stCondLst>
                                            <p:cond delay="249"/>
                                          </p:stCondLst>
                                        </p:cTn>
                                        <p:tgtEl>
                                          <p:spTgt spid="8"/>
                                        </p:tgtEl>
                                        <p:attrNameLst>
                                          <p:attrName>style.visibility</p:attrName>
                                        </p:attrNameLst>
                                      </p:cBhvr>
                                      <p:to>
                                        <p:strVal val="hidden"/>
                                      </p:to>
                                    </p:set>
                                  </p:childTnLst>
                                </p:cTn>
                              </p:par>
                              <p:par>
                                <p:cTn id="115" presetID="31" presetClass="exit" presetSubtype="0" fill="hold" nodeType="withEffect">
                                  <p:stCondLst>
                                    <p:cond delay="0"/>
                                  </p:stCondLst>
                                  <p:childTnLst>
                                    <p:anim calcmode="lin" valueType="num">
                                      <p:cBhvr>
                                        <p:cTn id="116" dur="250"/>
                                        <p:tgtEl>
                                          <p:spTgt spid="3"/>
                                        </p:tgtEl>
                                        <p:attrNameLst>
                                          <p:attrName>ppt_w</p:attrName>
                                        </p:attrNameLst>
                                      </p:cBhvr>
                                      <p:tavLst>
                                        <p:tav tm="0">
                                          <p:val>
                                            <p:strVal val="ppt_w"/>
                                          </p:val>
                                        </p:tav>
                                        <p:tav tm="100000">
                                          <p:val>
                                            <p:fltVal val="0"/>
                                          </p:val>
                                        </p:tav>
                                      </p:tavLst>
                                    </p:anim>
                                    <p:anim calcmode="lin" valueType="num">
                                      <p:cBhvr>
                                        <p:cTn id="117" dur="250"/>
                                        <p:tgtEl>
                                          <p:spTgt spid="3"/>
                                        </p:tgtEl>
                                        <p:attrNameLst>
                                          <p:attrName>ppt_h</p:attrName>
                                        </p:attrNameLst>
                                      </p:cBhvr>
                                      <p:tavLst>
                                        <p:tav tm="0">
                                          <p:val>
                                            <p:strVal val="ppt_h"/>
                                          </p:val>
                                        </p:tav>
                                        <p:tav tm="100000">
                                          <p:val>
                                            <p:fltVal val="0"/>
                                          </p:val>
                                        </p:tav>
                                      </p:tavLst>
                                    </p:anim>
                                    <p:anim calcmode="lin" valueType="num">
                                      <p:cBhvr>
                                        <p:cTn id="118" dur="250"/>
                                        <p:tgtEl>
                                          <p:spTgt spid="3"/>
                                        </p:tgtEl>
                                        <p:attrNameLst>
                                          <p:attrName>style.rotation</p:attrName>
                                        </p:attrNameLst>
                                      </p:cBhvr>
                                      <p:tavLst>
                                        <p:tav tm="0">
                                          <p:val>
                                            <p:fltVal val="0"/>
                                          </p:val>
                                        </p:tav>
                                        <p:tav tm="100000">
                                          <p:val>
                                            <p:fltVal val="90"/>
                                          </p:val>
                                        </p:tav>
                                      </p:tavLst>
                                    </p:anim>
                                    <p:animEffect transition="out" filter="fade">
                                      <p:cBhvr>
                                        <p:cTn id="119" dur="250"/>
                                        <p:tgtEl>
                                          <p:spTgt spid="3"/>
                                        </p:tgtEl>
                                      </p:cBhvr>
                                    </p:animEffect>
                                    <p:set>
                                      <p:cBhvr>
                                        <p:cTn id="120" dur="1" fill="hold">
                                          <p:stCondLst>
                                            <p:cond delay="249"/>
                                          </p:stCondLst>
                                        </p:cTn>
                                        <p:tgtEl>
                                          <p:spTgt spid="3"/>
                                        </p:tgtEl>
                                        <p:attrNameLst>
                                          <p:attrName>style.visibility</p:attrName>
                                        </p:attrNameLst>
                                      </p:cBhvr>
                                      <p:to>
                                        <p:strVal val="hidden"/>
                                      </p:to>
                                    </p:set>
                                  </p:childTnLst>
                                </p:cTn>
                              </p:par>
                              <p:par>
                                <p:cTn id="121" presetID="31" presetClass="exit" presetSubtype="0" fill="hold" grpId="1" nodeType="withEffect">
                                  <p:stCondLst>
                                    <p:cond delay="0"/>
                                  </p:stCondLst>
                                  <p:childTnLst>
                                    <p:anim calcmode="lin" valueType="num">
                                      <p:cBhvr>
                                        <p:cTn id="122" dur="250"/>
                                        <p:tgtEl>
                                          <p:spTgt spid="34"/>
                                        </p:tgtEl>
                                        <p:attrNameLst>
                                          <p:attrName>ppt_w</p:attrName>
                                        </p:attrNameLst>
                                      </p:cBhvr>
                                      <p:tavLst>
                                        <p:tav tm="0">
                                          <p:val>
                                            <p:strVal val="ppt_w"/>
                                          </p:val>
                                        </p:tav>
                                        <p:tav tm="100000">
                                          <p:val>
                                            <p:fltVal val="0"/>
                                          </p:val>
                                        </p:tav>
                                      </p:tavLst>
                                    </p:anim>
                                    <p:anim calcmode="lin" valueType="num">
                                      <p:cBhvr>
                                        <p:cTn id="123" dur="250"/>
                                        <p:tgtEl>
                                          <p:spTgt spid="34"/>
                                        </p:tgtEl>
                                        <p:attrNameLst>
                                          <p:attrName>ppt_h</p:attrName>
                                        </p:attrNameLst>
                                      </p:cBhvr>
                                      <p:tavLst>
                                        <p:tav tm="0">
                                          <p:val>
                                            <p:strVal val="ppt_h"/>
                                          </p:val>
                                        </p:tav>
                                        <p:tav tm="100000">
                                          <p:val>
                                            <p:fltVal val="0"/>
                                          </p:val>
                                        </p:tav>
                                      </p:tavLst>
                                    </p:anim>
                                    <p:anim calcmode="lin" valueType="num">
                                      <p:cBhvr>
                                        <p:cTn id="124" dur="250"/>
                                        <p:tgtEl>
                                          <p:spTgt spid="34"/>
                                        </p:tgtEl>
                                        <p:attrNameLst>
                                          <p:attrName>style.rotation</p:attrName>
                                        </p:attrNameLst>
                                      </p:cBhvr>
                                      <p:tavLst>
                                        <p:tav tm="0">
                                          <p:val>
                                            <p:fltVal val="0"/>
                                          </p:val>
                                        </p:tav>
                                        <p:tav tm="100000">
                                          <p:val>
                                            <p:fltVal val="90"/>
                                          </p:val>
                                        </p:tav>
                                      </p:tavLst>
                                    </p:anim>
                                    <p:animEffect transition="out" filter="fade">
                                      <p:cBhvr>
                                        <p:cTn id="125" dur="250"/>
                                        <p:tgtEl>
                                          <p:spTgt spid="34"/>
                                        </p:tgtEl>
                                      </p:cBhvr>
                                    </p:animEffect>
                                    <p:set>
                                      <p:cBhvr>
                                        <p:cTn id="126" dur="1" fill="hold">
                                          <p:stCondLst>
                                            <p:cond delay="249"/>
                                          </p:stCondLst>
                                        </p:cTn>
                                        <p:tgtEl>
                                          <p:spTgt spid="34"/>
                                        </p:tgtEl>
                                        <p:attrNameLst>
                                          <p:attrName>style.visibility</p:attrName>
                                        </p:attrNameLst>
                                      </p:cBhvr>
                                      <p:to>
                                        <p:strVal val="hidden"/>
                                      </p:to>
                                    </p:set>
                                  </p:childTnLst>
                                </p:cTn>
                              </p:par>
                              <p:par>
                                <p:cTn id="127" presetID="31" presetClass="exit" presetSubtype="0" fill="hold" grpId="1" nodeType="withEffect">
                                  <p:stCondLst>
                                    <p:cond delay="0"/>
                                  </p:stCondLst>
                                  <p:childTnLst>
                                    <p:anim calcmode="lin" valueType="num">
                                      <p:cBhvr>
                                        <p:cTn id="128" dur="250"/>
                                        <p:tgtEl>
                                          <p:spTgt spid="35"/>
                                        </p:tgtEl>
                                        <p:attrNameLst>
                                          <p:attrName>ppt_w</p:attrName>
                                        </p:attrNameLst>
                                      </p:cBhvr>
                                      <p:tavLst>
                                        <p:tav tm="0">
                                          <p:val>
                                            <p:strVal val="ppt_w"/>
                                          </p:val>
                                        </p:tav>
                                        <p:tav tm="100000">
                                          <p:val>
                                            <p:fltVal val="0"/>
                                          </p:val>
                                        </p:tav>
                                      </p:tavLst>
                                    </p:anim>
                                    <p:anim calcmode="lin" valueType="num">
                                      <p:cBhvr>
                                        <p:cTn id="129" dur="250"/>
                                        <p:tgtEl>
                                          <p:spTgt spid="35"/>
                                        </p:tgtEl>
                                        <p:attrNameLst>
                                          <p:attrName>ppt_h</p:attrName>
                                        </p:attrNameLst>
                                      </p:cBhvr>
                                      <p:tavLst>
                                        <p:tav tm="0">
                                          <p:val>
                                            <p:strVal val="ppt_h"/>
                                          </p:val>
                                        </p:tav>
                                        <p:tav tm="100000">
                                          <p:val>
                                            <p:fltVal val="0"/>
                                          </p:val>
                                        </p:tav>
                                      </p:tavLst>
                                    </p:anim>
                                    <p:anim calcmode="lin" valueType="num">
                                      <p:cBhvr>
                                        <p:cTn id="130" dur="250"/>
                                        <p:tgtEl>
                                          <p:spTgt spid="35"/>
                                        </p:tgtEl>
                                        <p:attrNameLst>
                                          <p:attrName>style.rotation</p:attrName>
                                        </p:attrNameLst>
                                      </p:cBhvr>
                                      <p:tavLst>
                                        <p:tav tm="0">
                                          <p:val>
                                            <p:fltVal val="0"/>
                                          </p:val>
                                        </p:tav>
                                        <p:tav tm="100000">
                                          <p:val>
                                            <p:fltVal val="90"/>
                                          </p:val>
                                        </p:tav>
                                      </p:tavLst>
                                    </p:anim>
                                    <p:animEffect transition="out" filter="fade">
                                      <p:cBhvr>
                                        <p:cTn id="131" dur="250"/>
                                        <p:tgtEl>
                                          <p:spTgt spid="35"/>
                                        </p:tgtEl>
                                      </p:cBhvr>
                                    </p:animEffect>
                                    <p:set>
                                      <p:cBhvr>
                                        <p:cTn id="132" dur="1" fill="hold">
                                          <p:stCondLst>
                                            <p:cond delay="249"/>
                                          </p:stCondLst>
                                        </p:cTn>
                                        <p:tgtEl>
                                          <p:spTgt spid="35"/>
                                        </p:tgtEl>
                                        <p:attrNameLst>
                                          <p:attrName>style.visibility</p:attrName>
                                        </p:attrNameLst>
                                      </p:cBhvr>
                                      <p:to>
                                        <p:strVal val="hidden"/>
                                      </p:to>
                                    </p:set>
                                  </p:childTnLst>
                                </p:cTn>
                              </p:par>
                              <p:par>
                                <p:cTn id="133" presetID="31" presetClass="exit" presetSubtype="0" fill="hold" grpId="1" nodeType="withEffect">
                                  <p:stCondLst>
                                    <p:cond delay="0"/>
                                  </p:stCondLst>
                                  <p:childTnLst>
                                    <p:anim calcmode="lin" valueType="num">
                                      <p:cBhvr>
                                        <p:cTn id="134" dur="250"/>
                                        <p:tgtEl>
                                          <p:spTgt spid="9"/>
                                        </p:tgtEl>
                                        <p:attrNameLst>
                                          <p:attrName>ppt_w</p:attrName>
                                        </p:attrNameLst>
                                      </p:cBhvr>
                                      <p:tavLst>
                                        <p:tav tm="0">
                                          <p:val>
                                            <p:strVal val="ppt_w"/>
                                          </p:val>
                                        </p:tav>
                                        <p:tav tm="100000">
                                          <p:val>
                                            <p:fltVal val="0"/>
                                          </p:val>
                                        </p:tav>
                                      </p:tavLst>
                                    </p:anim>
                                    <p:anim calcmode="lin" valueType="num">
                                      <p:cBhvr>
                                        <p:cTn id="135" dur="250"/>
                                        <p:tgtEl>
                                          <p:spTgt spid="9"/>
                                        </p:tgtEl>
                                        <p:attrNameLst>
                                          <p:attrName>ppt_h</p:attrName>
                                        </p:attrNameLst>
                                      </p:cBhvr>
                                      <p:tavLst>
                                        <p:tav tm="0">
                                          <p:val>
                                            <p:strVal val="ppt_h"/>
                                          </p:val>
                                        </p:tav>
                                        <p:tav tm="100000">
                                          <p:val>
                                            <p:fltVal val="0"/>
                                          </p:val>
                                        </p:tav>
                                      </p:tavLst>
                                    </p:anim>
                                    <p:anim calcmode="lin" valueType="num">
                                      <p:cBhvr>
                                        <p:cTn id="136" dur="250"/>
                                        <p:tgtEl>
                                          <p:spTgt spid="9"/>
                                        </p:tgtEl>
                                        <p:attrNameLst>
                                          <p:attrName>style.rotation</p:attrName>
                                        </p:attrNameLst>
                                      </p:cBhvr>
                                      <p:tavLst>
                                        <p:tav tm="0">
                                          <p:val>
                                            <p:fltVal val="0"/>
                                          </p:val>
                                        </p:tav>
                                        <p:tav tm="100000">
                                          <p:val>
                                            <p:fltVal val="90"/>
                                          </p:val>
                                        </p:tav>
                                      </p:tavLst>
                                    </p:anim>
                                    <p:animEffect transition="out" filter="fade">
                                      <p:cBhvr>
                                        <p:cTn id="137" dur="250"/>
                                        <p:tgtEl>
                                          <p:spTgt spid="9"/>
                                        </p:tgtEl>
                                      </p:cBhvr>
                                    </p:animEffect>
                                    <p:set>
                                      <p:cBhvr>
                                        <p:cTn id="138" dur="1" fill="hold">
                                          <p:stCondLst>
                                            <p:cond delay="249"/>
                                          </p:stCondLst>
                                        </p:cTn>
                                        <p:tgtEl>
                                          <p:spTgt spid="9"/>
                                        </p:tgtEl>
                                        <p:attrNameLst>
                                          <p:attrName>style.visibility</p:attrName>
                                        </p:attrNameLst>
                                      </p:cBhvr>
                                      <p:to>
                                        <p:strVal val="hidden"/>
                                      </p:to>
                                    </p:set>
                                  </p:childTnLst>
                                </p:cTn>
                              </p:par>
                              <p:par>
                                <p:cTn id="139" presetID="31" presetClass="exit" presetSubtype="0" fill="hold" grpId="3" nodeType="withEffect">
                                  <p:stCondLst>
                                    <p:cond delay="0"/>
                                  </p:stCondLst>
                                  <p:childTnLst>
                                    <p:anim calcmode="lin" valueType="num">
                                      <p:cBhvr>
                                        <p:cTn id="140" dur="250"/>
                                        <p:tgtEl>
                                          <p:spTgt spid="10"/>
                                        </p:tgtEl>
                                        <p:attrNameLst>
                                          <p:attrName>ppt_w</p:attrName>
                                        </p:attrNameLst>
                                      </p:cBhvr>
                                      <p:tavLst>
                                        <p:tav tm="0">
                                          <p:val>
                                            <p:strVal val="ppt_w"/>
                                          </p:val>
                                        </p:tav>
                                        <p:tav tm="100000">
                                          <p:val>
                                            <p:fltVal val="0"/>
                                          </p:val>
                                        </p:tav>
                                      </p:tavLst>
                                    </p:anim>
                                    <p:anim calcmode="lin" valueType="num">
                                      <p:cBhvr>
                                        <p:cTn id="141" dur="250"/>
                                        <p:tgtEl>
                                          <p:spTgt spid="10"/>
                                        </p:tgtEl>
                                        <p:attrNameLst>
                                          <p:attrName>ppt_h</p:attrName>
                                        </p:attrNameLst>
                                      </p:cBhvr>
                                      <p:tavLst>
                                        <p:tav tm="0">
                                          <p:val>
                                            <p:strVal val="ppt_h"/>
                                          </p:val>
                                        </p:tav>
                                        <p:tav tm="100000">
                                          <p:val>
                                            <p:fltVal val="0"/>
                                          </p:val>
                                        </p:tav>
                                      </p:tavLst>
                                    </p:anim>
                                    <p:anim calcmode="lin" valueType="num">
                                      <p:cBhvr>
                                        <p:cTn id="142" dur="250"/>
                                        <p:tgtEl>
                                          <p:spTgt spid="10"/>
                                        </p:tgtEl>
                                        <p:attrNameLst>
                                          <p:attrName>style.rotation</p:attrName>
                                        </p:attrNameLst>
                                      </p:cBhvr>
                                      <p:tavLst>
                                        <p:tav tm="0">
                                          <p:val>
                                            <p:fltVal val="0"/>
                                          </p:val>
                                        </p:tav>
                                        <p:tav tm="100000">
                                          <p:val>
                                            <p:fltVal val="90"/>
                                          </p:val>
                                        </p:tav>
                                      </p:tavLst>
                                    </p:anim>
                                    <p:animEffect transition="out" filter="fade">
                                      <p:cBhvr>
                                        <p:cTn id="143" dur="250"/>
                                        <p:tgtEl>
                                          <p:spTgt spid="10"/>
                                        </p:tgtEl>
                                      </p:cBhvr>
                                    </p:animEffect>
                                    <p:set>
                                      <p:cBhvr>
                                        <p:cTn id="144" dur="1" fill="hold">
                                          <p:stCondLst>
                                            <p:cond delay="249"/>
                                          </p:stCondLst>
                                        </p:cTn>
                                        <p:tgtEl>
                                          <p:spTgt spid="10"/>
                                        </p:tgtEl>
                                        <p:attrNameLst>
                                          <p:attrName>style.visibility</p:attrName>
                                        </p:attrNameLst>
                                      </p:cBhvr>
                                      <p:to>
                                        <p:strVal val="hidden"/>
                                      </p:to>
                                    </p:set>
                                  </p:childTnLst>
                                </p:cTn>
                              </p:par>
                              <p:par>
                                <p:cTn id="145" presetID="31" presetClass="exit" presetSubtype="0" fill="hold" nodeType="withEffect">
                                  <p:stCondLst>
                                    <p:cond delay="0"/>
                                  </p:stCondLst>
                                  <p:childTnLst>
                                    <p:anim calcmode="lin" valueType="num">
                                      <p:cBhvr>
                                        <p:cTn id="146" dur="250"/>
                                        <p:tgtEl>
                                          <p:spTgt spid="4"/>
                                        </p:tgtEl>
                                        <p:attrNameLst>
                                          <p:attrName>ppt_w</p:attrName>
                                        </p:attrNameLst>
                                      </p:cBhvr>
                                      <p:tavLst>
                                        <p:tav tm="0">
                                          <p:val>
                                            <p:strVal val="ppt_w"/>
                                          </p:val>
                                        </p:tav>
                                        <p:tav tm="100000">
                                          <p:val>
                                            <p:fltVal val="0"/>
                                          </p:val>
                                        </p:tav>
                                      </p:tavLst>
                                    </p:anim>
                                    <p:anim calcmode="lin" valueType="num">
                                      <p:cBhvr>
                                        <p:cTn id="147" dur="250"/>
                                        <p:tgtEl>
                                          <p:spTgt spid="4"/>
                                        </p:tgtEl>
                                        <p:attrNameLst>
                                          <p:attrName>ppt_h</p:attrName>
                                        </p:attrNameLst>
                                      </p:cBhvr>
                                      <p:tavLst>
                                        <p:tav tm="0">
                                          <p:val>
                                            <p:strVal val="ppt_h"/>
                                          </p:val>
                                        </p:tav>
                                        <p:tav tm="100000">
                                          <p:val>
                                            <p:fltVal val="0"/>
                                          </p:val>
                                        </p:tav>
                                      </p:tavLst>
                                    </p:anim>
                                    <p:anim calcmode="lin" valueType="num">
                                      <p:cBhvr>
                                        <p:cTn id="148" dur="250"/>
                                        <p:tgtEl>
                                          <p:spTgt spid="4"/>
                                        </p:tgtEl>
                                        <p:attrNameLst>
                                          <p:attrName>style.rotation</p:attrName>
                                        </p:attrNameLst>
                                      </p:cBhvr>
                                      <p:tavLst>
                                        <p:tav tm="0">
                                          <p:val>
                                            <p:fltVal val="0"/>
                                          </p:val>
                                        </p:tav>
                                        <p:tav tm="100000">
                                          <p:val>
                                            <p:fltVal val="90"/>
                                          </p:val>
                                        </p:tav>
                                      </p:tavLst>
                                    </p:anim>
                                    <p:animEffect transition="out" filter="fade">
                                      <p:cBhvr>
                                        <p:cTn id="149" dur="250"/>
                                        <p:tgtEl>
                                          <p:spTgt spid="4"/>
                                        </p:tgtEl>
                                      </p:cBhvr>
                                    </p:animEffect>
                                    <p:set>
                                      <p:cBhvr>
                                        <p:cTn id="150" dur="1" fill="hold">
                                          <p:stCondLst>
                                            <p:cond delay="249"/>
                                          </p:stCondLst>
                                        </p:cTn>
                                        <p:tgtEl>
                                          <p:spTgt spid="4"/>
                                        </p:tgtEl>
                                        <p:attrNameLst>
                                          <p:attrName>style.visibility</p:attrName>
                                        </p:attrNameLst>
                                      </p:cBhvr>
                                      <p:to>
                                        <p:strVal val="hidden"/>
                                      </p:to>
                                    </p:set>
                                  </p:childTnLst>
                                </p:cTn>
                              </p:par>
                              <p:par>
                                <p:cTn id="151" presetID="31" presetClass="exit" presetSubtype="0" fill="hold" grpId="1" nodeType="withEffect">
                                  <p:stCondLst>
                                    <p:cond delay="0"/>
                                  </p:stCondLst>
                                  <p:childTnLst>
                                    <p:anim calcmode="lin" valueType="num">
                                      <p:cBhvr>
                                        <p:cTn id="152" dur="250"/>
                                        <p:tgtEl>
                                          <p:spTgt spid="36"/>
                                        </p:tgtEl>
                                        <p:attrNameLst>
                                          <p:attrName>ppt_w</p:attrName>
                                        </p:attrNameLst>
                                      </p:cBhvr>
                                      <p:tavLst>
                                        <p:tav tm="0">
                                          <p:val>
                                            <p:strVal val="ppt_w"/>
                                          </p:val>
                                        </p:tav>
                                        <p:tav tm="100000">
                                          <p:val>
                                            <p:fltVal val="0"/>
                                          </p:val>
                                        </p:tav>
                                      </p:tavLst>
                                    </p:anim>
                                    <p:anim calcmode="lin" valueType="num">
                                      <p:cBhvr>
                                        <p:cTn id="153" dur="250"/>
                                        <p:tgtEl>
                                          <p:spTgt spid="36"/>
                                        </p:tgtEl>
                                        <p:attrNameLst>
                                          <p:attrName>ppt_h</p:attrName>
                                        </p:attrNameLst>
                                      </p:cBhvr>
                                      <p:tavLst>
                                        <p:tav tm="0">
                                          <p:val>
                                            <p:strVal val="ppt_h"/>
                                          </p:val>
                                        </p:tav>
                                        <p:tav tm="100000">
                                          <p:val>
                                            <p:fltVal val="0"/>
                                          </p:val>
                                        </p:tav>
                                      </p:tavLst>
                                    </p:anim>
                                    <p:anim calcmode="lin" valueType="num">
                                      <p:cBhvr>
                                        <p:cTn id="154" dur="250"/>
                                        <p:tgtEl>
                                          <p:spTgt spid="36"/>
                                        </p:tgtEl>
                                        <p:attrNameLst>
                                          <p:attrName>style.rotation</p:attrName>
                                        </p:attrNameLst>
                                      </p:cBhvr>
                                      <p:tavLst>
                                        <p:tav tm="0">
                                          <p:val>
                                            <p:fltVal val="0"/>
                                          </p:val>
                                        </p:tav>
                                        <p:tav tm="100000">
                                          <p:val>
                                            <p:fltVal val="90"/>
                                          </p:val>
                                        </p:tav>
                                      </p:tavLst>
                                    </p:anim>
                                    <p:animEffect transition="out" filter="fade">
                                      <p:cBhvr>
                                        <p:cTn id="155" dur="250"/>
                                        <p:tgtEl>
                                          <p:spTgt spid="36"/>
                                        </p:tgtEl>
                                      </p:cBhvr>
                                    </p:animEffect>
                                    <p:set>
                                      <p:cBhvr>
                                        <p:cTn id="156" dur="1" fill="hold">
                                          <p:stCondLst>
                                            <p:cond delay="249"/>
                                          </p:stCondLst>
                                        </p:cTn>
                                        <p:tgtEl>
                                          <p:spTgt spid="36"/>
                                        </p:tgtEl>
                                        <p:attrNameLst>
                                          <p:attrName>style.visibility</p:attrName>
                                        </p:attrNameLst>
                                      </p:cBhvr>
                                      <p:to>
                                        <p:strVal val="hidden"/>
                                      </p:to>
                                    </p:set>
                                  </p:childTnLst>
                                </p:cTn>
                              </p:par>
                              <p:par>
                                <p:cTn id="157" presetID="31" presetClass="exit" presetSubtype="0" fill="hold" grpId="1" nodeType="withEffect">
                                  <p:stCondLst>
                                    <p:cond delay="0"/>
                                  </p:stCondLst>
                                  <p:childTnLst>
                                    <p:anim calcmode="lin" valueType="num">
                                      <p:cBhvr>
                                        <p:cTn id="158" dur="250"/>
                                        <p:tgtEl>
                                          <p:spTgt spid="37"/>
                                        </p:tgtEl>
                                        <p:attrNameLst>
                                          <p:attrName>ppt_w</p:attrName>
                                        </p:attrNameLst>
                                      </p:cBhvr>
                                      <p:tavLst>
                                        <p:tav tm="0">
                                          <p:val>
                                            <p:strVal val="ppt_w"/>
                                          </p:val>
                                        </p:tav>
                                        <p:tav tm="100000">
                                          <p:val>
                                            <p:fltVal val="0"/>
                                          </p:val>
                                        </p:tav>
                                      </p:tavLst>
                                    </p:anim>
                                    <p:anim calcmode="lin" valueType="num">
                                      <p:cBhvr>
                                        <p:cTn id="159" dur="250"/>
                                        <p:tgtEl>
                                          <p:spTgt spid="37"/>
                                        </p:tgtEl>
                                        <p:attrNameLst>
                                          <p:attrName>ppt_h</p:attrName>
                                        </p:attrNameLst>
                                      </p:cBhvr>
                                      <p:tavLst>
                                        <p:tav tm="0">
                                          <p:val>
                                            <p:strVal val="ppt_h"/>
                                          </p:val>
                                        </p:tav>
                                        <p:tav tm="100000">
                                          <p:val>
                                            <p:fltVal val="0"/>
                                          </p:val>
                                        </p:tav>
                                      </p:tavLst>
                                    </p:anim>
                                    <p:anim calcmode="lin" valueType="num">
                                      <p:cBhvr>
                                        <p:cTn id="160" dur="250"/>
                                        <p:tgtEl>
                                          <p:spTgt spid="37"/>
                                        </p:tgtEl>
                                        <p:attrNameLst>
                                          <p:attrName>style.rotation</p:attrName>
                                        </p:attrNameLst>
                                      </p:cBhvr>
                                      <p:tavLst>
                                        <p:tav tm="0">
                                          <p:val>
                                            <p:fltVal val="0"/>
                                          </p:val>
                                        </p:tav>
                                        <p:tav tm="100000">
                                          <p:val>
                                            <p:fltVal val="90"/>
                                          </p:val>
                                        </p:tav>
                                      </p:tavLst>
                                    </p:anim>
                                    <p:animEffect transition="out" filter="fade">
                                      <p:cBhvr>
                                        <p:cTn id="161" dur="250"/>
                                        <p:tgtEl>
                                          <p:spTgt spid="37"/>
                                        </p:tgtEl>
                                      </p:cBhvr>
                                    </p:animEffect>
                                    <p:set>
                                      <p:cBhvr>
                                        <p:cTn id="162" dur="1" fill="hold">
                                          <p:stCondLst>
                                            <p:cond delay="24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6" grpId="3" animBg="1"/>
      <p:bldP spid="7" grpId="0" animBg="1"/>
      <p:bldP spid="7" grpId="1" animBg="1"/>
      <p:bldP spid="8" grpId="0" animBg="1"/>
      <p:bldP spid="8" grpId="1" animBg="1"/>
      <p:bldP spid="8" grpId="2" animBg="1"/>
      <p:bldP spid="8" grpId="3" animBg="1"/>
      <p:bldP spid="9" grpId="0" animBg="1"/>
      <p:bldP spid="9" grpId="1" animBg="1"/>
      <p:bldP spid="10" grpId="0" animBg="1"/>
      <p:bldP spid="10" grpId="1" animBg="1"/>
      <p:bldP spid="10" grpId="2" animBg="1"/>
      <p:bldP spid="10" grpId="3" animBg="1"/>
      <p:bldP spid="32" grpId="0"/>
      <p:bldP spid="32" grpId="1"/>
      <p:bldP spid="33" grpId="0"/>
      <p:bldP spid="33" grpId="1"/>
      <p:bldP spid="34" grpId="0"/>
      <p:bldP spid="34" grpId="1"/>
      <p:bldP spid="35" grpId="0"/>
      <p:bldP spid="35" grpId="1"/>
      <p:bldP spid="36" grpId="0"/>
      <p:bldP spid="36" grpId="1"/>
      <p:bldP spid="37" grpId="0"/>
      <p:bldP spid="37" grpId="1"/>
    </p:bldLst>
  </p:timing>
</p:sld>
</file>

<file path=ppt/theme/theme1.xml><?xml version="1.0" encoding="utf-8"?>
<a:theme xmlns:a="http://schemas.openxmlformats.org/drawingml/2006/main" name="Office 主题​​">
  <a:themeElements>
    <a:clrScheme name="自定义 1165">
      <a:dk1>
        <a:sysClr val="windowText" lastClr="000000"/>
      </a:dk1>
      <a:lt1>
        <a:sysClr val="window" lastClr="FFFFFF"/>
      </a:lt1>
      <a:dk2>
        <a:srgbClr val="1F497D"/>
      </a:dk2>
      <a:lt2>
        <a:srgbClr val="EEECE1"/>
      </a:lt2>
      <a:accent1>
        <a:srgbClr val="007FA2"/>
      </a:accent1>
      <a:accent2>
        <a:srgbClr val="00B0F0"/>
      </a:accent2>
      <a:accent3>
        <a:srgbClr val="007FA2"/>
      </a:accent3>
      <a:accent4>
        <a:srgbClr val="00B0F0"/>
      </a:accent4>
      <a:accent5>
        <a:srgbClr val="007FA2"/>
      </a:accent5>
      <a:accent6>
        <a:srgbClr val="00B0F0"/>
      </a:accent6>
      <a:hlink>
        <a:srgbClr val="007FA2"/>
      </a:hlink>
      <a:folHlink>
        <a:srgbClr val="FF49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3496</Words>
  <Application>WPS 演示</Application>
  <PresentationFormat>全屏显示(16:9)</PresentationFormat>
  <Paragraphs>374</Paragraphs>
  <Slides>25</Slides>
  <Notes>21</Notes>
  <HiddenSlides>0</HiddenSlides>
  <MMClips>1</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25</vt:i4>
      </vt:variant>
    </vt:vector>
  </HeadingPairs>
  <TitlesOfParts>
    <vt:vector size="56" baseType="lpstr">
      <vt:lpstr>Arial</vt:lpstr>
      <vt:lpstr>宋体</vt:lpstr>
      <vt:lpstr>Wingdings</vt:lpstr>
      <vt:lpstr>微软雅黑</vt:lpstr>
      <vt:lpstr>Open Sans</vt:lpstr>
      <vt:lpstr>冬青黑体简体中文 W3</vt:lpstr>
      <vt:lpstr>Lato Regular</vt:lpstr>
      <vt:lpstr>Lato Light</vt:lpstr>
      <vt:lpstr>Agency FB</vt:lpstr>
      <vt:lpstr>Roboto</vt:lpstr>
      <vt:lpstr>Lato Light</vt:lpstr>
      <vt:lpstr>Times New Roman</vt:lpstr>
      <vt:lpstr>Clear Sans Light</vt:lpstr>
      <vt:lpstr>华文黑体</vt:lpstr>
      <vt:lpstr>Calibri</vt:lpstr>
      <vt:lpstr>Arial Unicode MS</vt:lpstr>
      <vt:lpstr>锐字云字库姚体1.0</vt:lpstr>
      <vt:lpstr>Segoe UI Light</vt:lpstr>
      <vt:lpstr>Lato</vt:lpstr>
      <vt:lpstr>MS PGothic</vt:lpstr>
      <vt:lpstr>Helvetica Light</vt:lpstr>
      <vt:lpstr>Helvetica</vt:lpstr>
      <vt:lpstr>Gill Sans</vt:lpstr>
      <vt:lpstr>Impact MT Std</vt:lpstr>
      <vt:lpstr>方正黑体_GBK</vt:lpstr>
      <vt:lpstr>黑体</vt:lpstr>
      <vt:lpstr>Segoe Print</vt:lpstr>
      <vt:lpstr>Calibri Light</vt:lpstr>
      <vt:lpstr>Yu Gothic UI Light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刘元荣</cp:lastModifiedBy>
  <cp:revision>405</cp:revision>
  <dcterms:created xsi:type="dcterms:W3CDTF">2014-11-09T01:07:00Z</dcterms:created>
  <dcterms:modified xsi:type="dcterms:W3CDTF">2018-08-31T03:28:07Z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