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黑体</vt:lpstr>
      <vt:lpstr>微软雅黑</vt:lpstr>
      <vt:lpstr>Calibri Light</vt:lpstr>
      <vt:lpstr>Calibri</vt:lpstr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77585</dc:creator>
  <cp:lastModifiedBy>刘元荣</cp:lastModifiedBy>
  <cp:revision>2</cp:revision>
  <dcterms:created xsi:type="dcterms:W3CDTF">2018-08-31T03:29:00Z</dcterms:created>
  <dcterms:modified xsi:type="dcterms:W3CDTF">2018-08-31T03:30:32Z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