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5" r:id="rId7"/>
    <p:sldId id="1024" r:id="rId8"/>
    <p:sldId id="1006" r:id="rId9"/>
    <p:sldId id="970" r:id="rId10"/>
    <p:sldId id="953" r:id="rId11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选择器第三季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1944" y="1060867"/>
            <a:ext cx="61398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*:hover	a:hover	选择鼠标指针位于其上的链接。	1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*:focus	input:focus	选择获得焦点的 input 元素。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*:first-child	p:first-child	选择属于父元素的第一个子元素的每个 &lt;p&gt; 元素。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*:before	p:before	在每个 &lt;p&gt; 元素的内容之前插入内容。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*:after	p:after	在每个 &lt;p&gt; 元素的内容之后插入内容。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*[attribute^=value]	a[src^="https"]	选择其 src 属性值以 "https" 开头的每个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*[attribute$=value]	a[src$=".pdf"]	选择其 src 属性以 ".pdf" 结尾的所有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*:nth-child(n)	p:nth-child(2)	选择属于其父元素的第二个子元素的每个 &lt;p&gt;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*:disabled	input:disabled	选择每个禁用的 &lt;input&gt; 元素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*:checked	input:checked	选择每个被选中的 &lt;input&gt;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*::selection	::selection	选择被用户选取的元素部分。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*:last-child	p:last-child	选择属于其父元素最后一个子元素每个 &lt;p&gt;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*[attribute*=value]	a[src*="abc"]	选择其 src 属性中包含 "abc" 子串的每个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盒子模型第二季</a:t>
            </a:r>
            <a:endParaRPr 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margin	在一个声明中设置所有外边距属性。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margin-bottom	设置元素的下外边距。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margin-left	设置元素的左外边距。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margin-right	设置元素的右外边距。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margin-top	设置元素的上外边距。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盒子模型第二季</a:t>
            </a:r>
            <a:endParaRPr 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padding	在一个声明中设置所有内边距属性。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padding-bottom	设置元素的下内边距。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padding-left	设置元素的左内边距。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padding-right	设置元素的右内边距。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padding-top	设置元素的上内边距。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&lt;table&gt;	定义表格  隔行换色 选中换色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&lt;caption&gt;	定义表格标题。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&lt;th&gt;	定义表格中的表头单元格。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&lt;tr&gt;	定义表格中的行。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&lt;td&gt;	定义表格中的单元。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全屏显示(16:9)</PresentationFormat>
  <Paragraphs>73</Paragraphs>
  <Slides>8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547</cp:revision>
  <dcterms:created xsi:type="dcterms:W3CDTF">2014-11-09T01:07:00Z</dcterms:created>
  <dcterms:modified xsi:type="dcterms:W3CDTF">2018-09-25T06:25:26Z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