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96" r:id="rId6"/>
    <p:sldId id="995" r:id="rId7"/>
    <p:sldId id="1013" r:id="rId8"/>
    <p:sldId id="1017" r:id="rId9"/>
    <p:sldId id="1006" r:id="rId10"/>
    <p:sldId id="992" r:id="rId11"/>
    <p:sldId id="1014" r:id="rId12"/>
    <p:sldId id="1015" r:id="rId13"/>
    <p:sldId id="970" r:id="rId14"/>
    <p:sldId id="953" r:id="rId15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08" d="100"/>
          <a:sy n="108" d="100"/>
        </p:scale>
        <p:origin x="667" y="82"/>
      </p:cViewPr>
      <p:guideLst>
        <p:guide orient="horz" pos="15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54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边框</a:t>
            </a:r>
            <a:endParaRPr lang="zh-CN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7020" y="1532255"/>
            <a:ext cx="68637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border-left	在一个声明中设置所有的左边框属性。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	border-left-color	设置左边框的颜色。	2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	border-left-style	设置左边框的样式。	2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	border-left-width	设置左边框的宽度。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	border-right	在一个声明中设置所有的右边框属性。	1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	border-right-color	设置右边框的颜色。	2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	border-right-style	设置右边框的样式。	2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	border-right-width	设置右边框的宽度。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54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  <a:endParaRPr lang="en-US" sz="7200" b="1" spc="-300" dirty="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5039" y="1235492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3794" y="39824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选择器第二季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7664" y="1258242"/>
            <a:ext cx="613981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并列选择器(标签在前)div.demo</a:t>
            </a:r>
            <a:endParaRPr lang="zh-CN" altLang="en-US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	element,element	div,p	选择所有 &lt;div&gt; 元素和所有 &lt;p&gt; 元素。	1分组选择器</a:t>
            </a:r>
            <a:endParaRPr lang="zh-CN" altLang="en-US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	element element	div p	选择 &lt;div&gt; 元素内部的所有 &lt;p&gt; 元素。	1父子选择器</a:t>
            </a:r>
            <a:endParaRPr lang="zh-CN" altLang="en-US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	element&gt;element	div&gt;p	选择父元素为 &lt;div&gt; 元素的所有 &lt;p&gt; 元素。	2直接子元素选择器</a:t>
            </a:r>
            <a:endParaRPr lang="zh-CN" altLang="en-US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	element+element	div+p	选择紧接在 &lt;div&gt; 元素之后的所有 &lt;p&gt; 元素。	2</a:t>
            </a:r>
            <a:endParaRPr lang="zh-CN" altLang="en-US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	[attribute]	[target]	选择带有 target 属性所有元素。	2</a:t>
            </a:r>
            <a:endParaRPr lang="zh-CN" altLang="en-US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	[attribute=value]	[target=_blank]	选择 target="_blank" 的所有元素。	2</a:t>
            </a:r>
            <a:endParaRPr lang="zh-CN" altLang="en-US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	[attribute~=value]	[title~=flower]	选择 title 属性包含单词 "flower" 的所有元素。	2</a:t>
            </a:r>
            <a:endParaRPr lang="zh-CN" altLang="en-US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12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	[attribute|=value]	[lang|=en]	选择 lang 属性值以 "en" 开头的所有元素。</a:t>
            </a:r>
            <a:endParaRPr lang="zh-CN" altLang="en-US" sz="12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display-</a:t>
            </a:r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行级</a:t>
            </a:r>
            <a:r>
              <a:rPr lang="en-US" altLang="zh-CN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_</a:t>
            </a:r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块级</a:t>
            </a:r>
            <a:endParaRPr lang="zh-CN" altLang="en-US" sz="28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行内元素  inline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内容决定元素所占位置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不可以通过css改变宽高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块内元素 block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独占一行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可以通过css改变宽高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行级块元素  img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内容决定大小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可以通过css改变宽高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行级标签</a:t>
            </a:r>
            <a:endParaRPr lang="zh-CN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&lt;a&gt;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块级</a:t>
            </a:r>
            <a:endParaRPr lang="zh-CN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&lt;p&gt;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&lt;h1&gt;-&lt;h6&gt;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&lt;div&gt;	定义文档中的节。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&lt;section&gt;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50101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变形金刚</a:t>
            </a:r>
            <a:endParaRPr lang="zh-CN" altLang="en-US" sz="28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167130"/>
            <a:ext cx="61398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opacity	规定元素的不透明级别。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background	在一个声明中设置所有的背景属性。	1-css版本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background-color	设置元素的背景颜色。	1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background-image	设置元素的背景图像。	1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width: 宽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height:长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top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bottom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left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right</a:t>
            </a:r>
            <a:endParaRPr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盒子模型 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margin-border-padding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边框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cursor:pointer;help;copy;改变鼠标样式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	在一个声明中设置所有的边框属性。	1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border-bottom	在一个声明中设置所有的下边框属性。	1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border-bottom-color	设置下边框的颜色。	2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border-bottom-style	设置下边框的样式。	2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border-bottom-width	设置下边框的宽度。	1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border-color	设置四条边框的颜色。	1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	1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border-style	设置四条边框的样式。	1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border-top	在一个声明中设置所有的上边框属性。	1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border-top-color	设置上边框的颜色。	2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border-top-style	设置上边框的样式。	2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border-top-width	设置上边框的宽度。	1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	border-width	设置四条边框的宽度。	1</a:t>
            </a:r>
            <a:endParaRPr 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演示</Application>
  <PresentationFormat>全屏显示(16:9)</PresentationFormat>
  <Paragraphs>124</Paragraphs>
  <Slides>12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华文楷体</vt:lpstr>
      <vt:lpstr>仿宋</vt:lpstr>
      <vt:lpstr>Arial Black</vt:lpstr>
      <vt:lpstr>Calibri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555</cp:revision>
  <dcterms:created xsi:type="dcterms:W3CDTF">2014-11-09T01:07:00Z</dcterms:created>
  <dcterms:modified xsi:type="dcterms:W3CDTF">2018-09-20T02:57:54Z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