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87" r:id="rId6"/>
    <p:sldId id="949" r:id="rId7"/>
    <p:sldId id="992" r:id="rId8"/>
    <p:sldId id="948" r:id="rId9"/>
    <p:sldId id="993" r:id="rId10"/>
    <p:sldId id="994" r:id="rId11"/>
    <p:sldId id="970" r:id="rId12"/>
    <p:sldId id="953" r:id="rId1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-1038" y="-210"/>
      </p:cViewPr>
      <p:guideLst>
        <p:guide orient="horz" pos="15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 smtClean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 smtClean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 smtClean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5735" y="1306195"/>
            <a:ext cx="6272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C000"/>
                </a:solidFill>
              </a:rPr>
              <a:t>小结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r>
              <a:rPr lang="zh-CN" altLang="en-US" sz="2800" b="1">
                <a:solidFill>
                  <a:srgbClr val="FFC000"/>
                </a:solidFill>
              </a:rPr>
              <a:t>之前的属性都是和文字相关的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4325" y="2635885"/>
            <a:ext cx="6272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FFC000"/>
                </a:solidFill>
              </a:rPr>
              <a:t>&amp;nbsp;	&amp;lt;	&amp;gt;</a:t>
            </a:r>
            <a:endParaRPr lang="en-US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  <a:endParaRPr lang="zh-CN" altLang="en-US" sz="2800" b="1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&lt;em&gt;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em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标签修饰的文字会出现斜体效果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&lt;/em&gt;  </a:t>
            </a:r>
            <a:endParaRPr lang="en-US" altLang="zh-CN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是强调这段文字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&lt;i&gt;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标签修饰的文字也会出现斜体效果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&lt;/i&gt;</a:t>
            </a:r>
            <a:endParaRPr lang="en-US" altLang="zh-CN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就是让被修饰的文字斜体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&lt;em&gt;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标签和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&lt;i&gt;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标签虽然表现的效果都是斜体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但是他们一个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(&lt;em&gt;)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是用于强调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(&lt;i&gt;)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就是单纯的用于将文字进行斜体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应用的时候要注意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!</a:t>
            </a:r>
            <a:endParaRPr lang="en-US" altLang="zh-CN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  <a:endParaRPr lang="zh-CN" altLang="en-US" sz="2800" b="1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&lt;strong&gt;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strong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标签修饰的文字会出现粗体效果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&lt;/strong&gt;  </a:t>
            </a:r>
            <a:endParaRPr lang="en-US" altLang="zh-CN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strong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在英文中本身就有强调的意思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所以它也是强调其所修饰的文字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标签修饰的文字也会出现斜体效果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&lt;/b&gt;</a:t>
            </a:r>
            <a:endParaRPr lang="en-US" altLang="zh-CN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b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bold(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粗体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的简写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标签是加粗字体的意思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&lt;strong&gt;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标签和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标签虽然表现的效果都是粗体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但是他们一个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(&lt;strong&gt;)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是用于强调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(&lt;b&gt;)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就是单纯的用于将文字进行粗体修饰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应用的时候要注意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!</a:t>
            </a:r>
            <a:endParaRPr lang="en-US" altLang="zh-CN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 bwMode="auto">
          <a:xfrm>
            <a:off x="4076862" y="1572787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的强调语气更重一点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08103" y="175053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917944" y="1751171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70836" y="2183247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24133" y="2183247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2705" y="1953260"/>
            <a:ext cx="92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&lt;em&gt;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50355" y="1952625"/>
            <a:ext cx="1397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FFC000"/>
                </a:solidFill>
              </a:rPr>
              <a:t>&lt;strong&gt;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3" grpId="0" bldLvl="0" animBg="1"/>
      <p:bldP spid="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  <a:endParaRPr lang="zh-CN" altLang="en-US" sz="2800" b="1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0460" y="1519555"/>
            <a:ext cx="68637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&lt;big&gt;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big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标签修饰的文字会放大字体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&lt;/big&gt;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&lt;small&gt;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small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修饰的文字会缩小字体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&lt;/small&gt;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&lt;sup&gt;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sup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修饰的符号会作为上标使用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&lt;/sup&gt;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&lt;sub&gt;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sub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修饰的符号会作为上标使用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&lt;/sub&gt;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  <a:endParaRPr lang="zh-CN" altLang="en-US" sz="2800" b="1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7435" y="1757045"/>
            <a:ext cx="7096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&lt;center&gt;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center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标签修饰的文字会居中显示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&lt;/center&gt;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&lt;del&gt;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del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标签修饰的文字会被删除显示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&lt;/del&gt;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&lt;mark&gt;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mark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背景色会显示为黄色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&lt;/mark&gt;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&lt;u&gt;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在文字下方会出现一条线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&lt;/u&gt;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演示</Application>
  <PresentationFormat>全屏显示(16:9)</PresentationFormat>
  <Paragraphs>82</Paragraphs>
  <Slides>10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华文行楷</vt:lpstr>
      <vt:lpstr>华文楷体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503</cp:revision>
  <dcterms:created xsi:type="dcterms:W3CDTF">2014-11-09T01:07:00Z</dcterms:created>
  <dcterms:modified xsi:type="dcterms:W3CDTF">2018-09-10T08:54:12Z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