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49" r:id="rId6"/>
    <p:sldId id="929" r:id="rId7"/>
    <p:sldId id="984" r:id="rId8"/>
    <p:sldId id="948" r:id="rId9"/>
    <p:sldId id="985" r:id="rId10"/>
    <p:sldId id="941" r:id="rId11"/>
    <p:sldId id="986" r:id="rId12"/>
    <p:sldId id="987" r:id="rId13"/>
    <p:sldId id="970" r:id="rId14"/>
    <p:sldId id="953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-1038" y="-210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 smtClean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FFC000"/>
                </a:solidFill>
              </a:rPr>
              <a:t>单标签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一个标签就可以表达含义</a:t>
            </a:r>
            <a:r>
              <a:rPr lang="en-US" altLang="zh-CN" sz="2800" b="1">
                <a:solidFill>
                  <a:srgbClr val="FFC000"/>
                </a:solidFill>
              </a:rPr>
              <a:t>,</a:t>
            </a:r>
            <a:r>
              <a:rPr lang="zh-CN" altLang="en-US" sz="2800" b="1">
                <a:solidFill>
                  <a:srgbClr val="FFC000"/>
                </a:solidFill>
              </a:rPr>
              <a:t>不需要包裹信息</a:t>
            </a:r>
            <a:endParaRPr lang="zh-CN" sz="2800" b="1">
              <a:solidFill>
                <a:srgbClr val="FFC000"/>
              </a:solidFill>
            </a:endParaRPr>
          </a:p>
          <a:p>
            <a:r>
              <a:rPr lang="zh-CN" sz="2800" b="1">
                <a:solidFill>
                  <a:srgbClr val="FFC000"/>
                </a:solidFill>
              </a:rPr>
              <a:t>双标签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需要包裹信息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4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 smtClean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 smtClean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0"/>
          <p:cNvGrpSpPr/>
          <p:nvPr/>
        </p:nvGrpSpPr>
        <p:grpSpPr>
          <a:xfrm>
            <a:off x="3477370" y="1698281"/>
            <a:ext cx="2178637" cy="2632076"/>
            <a:chOff x="3477368" y="1809631"/>
            <a:chExt cx="2178637" cy="2632076"/>
          </a:xfrm>
          <a:solidFill>
            <a:schemeClr val="accent1"/>
          </a:solidFill>
        </p:grpSpPr>
        <p:sp>
          <p:nvSpPr>
            <p:cNvPr id="59" name="淘宝店chenying0907 5"/>
            <p:cNvSpPr/>
            <p:nvPr/>
          </p:nvSpPr>
          <p:spPr bwMode="auto">
            <a:xfrm>
              <a:off x="4433843" y="2367574"/>
              <a:ext cx="777579" cy="1381574"/>
            </a:xfrm>
            <a:custGeom>
              <a:avLst/>
              <a:gdLst>
                <a:gd name="T0" fmla="*/ 35 w 360"/>
                <a:gd name="T1" fmla="*/ 640 h 640"/>
                <a:gd name="T2" fmla="*/ 4 w 360"/>
                <a:gd name="T3" fmla="*/ 614 h 640"/>
                <a:gd name="T4" fmla="*/ 29 w 360"/>
                <a:gd name="T5" fmla="*/ 576 h 640"/>
                <a:gd name="T6" fmla="*/ 260 w 360"/>
                <a:gd name="T7" fmla="*/ 237 h 640"/>
                <a:gd name="T8" fmla="*/ 154 w 360"/>
                <a:gd name="T9" fmla="*/ 62 h 640"/>
                <a:gd name="T10" fmla="*/ 148 w 360"/>
                <a:gd name="T11" fmla="*/ 17 h 640"/>
                <a:gd name="T12" fmla="*/ 193 w 360"/>
                <a:gd name="T13" fmla="*/ 11 h 640"/>
                <a:gd name="T14" fmla="*/ 323 w 360"/>
                <a:gd name="T15" fmla="*/ 225 h 640"/>
                <a:gd name="T16" fmla="*/ 41 w 360"/>
                <a:gd name="T17" fmla="*/ 639 h 640"/>
                <a:gd name="T18" fmla="*/ 35 w 360"/>
                <a:gd name="T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40">
                  <a:moveTo>
                    <a:pt x="35" y="640"/>
                  </a:moveTo>
                  <a:cubicBezTo>
                    <a:pt x="20" y="640"/>
                    <a:pt x="7" y="629"/>
                    <a:pt x="4" y="614"/>
                  </a:cubicBezTo>
                  <a:cubicBezTo>
                    <a:pt x="0" y="596"/>
                    <a:pt x="12" y="580"/>
                    <a:pt x="29" y="576"/>
                  </a:cubicBezTo>
                  <a:cubicBezTo>
                    <a:pt x="187" y="547"/>
                    <a:pt x="290" y="394"/>
                    <a:pt x="260" y="237"/>
                  </a:cubicBezTo>
                  <a:cubicBezTo>
                    <a:pt x="247" y="167"/>
                    <a:pt x="209" y="105"/>
                    <a:pt x="154" y="62"/>
                  </a:cubicBezTo>
                  <a:cubicBezTo>
                    <a:pt x="140" y="51"/>
                    <a:pt x="137" y="31"/>
                    <a:pt x="148" y="17"/>
                  </a:cubicBezTo>
                  <a:cubicBezTo>
                    <a:pt x="159" y="3"/>
                    <a:pt x="179" y="0"/>
                    <a:pt x="193" y="11"/>
                  </a:cubicBezTo>
                  <a:cubicBezTo>
                    <a:pt x="261" y="64"/>
                    <a:pt x="307" y="140"/>
                    <a:pt x="323" y="225"/>
                  </a:cubicBezTo>
                  <a:cubicBezTo>
                    <a:pt x="360" y="417"/>
                    <a:pt x="233" y="603"/>
                    <a:pt x="41" y="639"/>
                  </a:cubicBezTo>
                  <a:cubicBezTo>
                    <a:pt x="39" y="640"/>
                    <a:pt x="37" y="640"/>
                    <a:pt x="35" y="6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淘宝店chenying0907 6"/>
            <p:cNvSpPr/>
            <p:nvPr/>
          </p:nvSpPr>
          <p:spPr bwMode="auto">
            <a:xfrm>
              <a:off x="4304542" y="2489791"/>
              <a:ext cx="759867" cy="1392202"/>
            </a:xfrm>
            <a:custGeom>
              <a:avLst/>
              <a:gdLst>
                <a:gd name="T0" fmla="*/ 35 w 352"/>
                <a:gd name="T1" fmla="*/ 645 h 645"/>
                <a:gd name="T2" fmla="*/ 4 w 352"/>
                <a:gd name="T3" fmla="*/ 620 h 645"/>
                <a:gd name="T4" fmla="*/ 28 w 352"/>
                <a:gd name="T5" fmla="*/ 581 h 645"/>
                <a:gd name="T6" fmla="*/ 246 w 352"/>
                <a:gd name="T7" fmla="*/ 233 h 645"/>
                <a:gd name="T8" fmla="*/ 132 w 352"/>
                <a:gd name="T9" fmla="*/ 62 h 645"/>
                <a:gd name="T10" fmla="*/ 125 w 352"/>
                <a:gd name="T11" fmla="*/ 17 h 645"/>
                <a:gd name="T12" fmla="*/ 169 w 352"/>
                <a:gd name="T13" fmla="*/ 10 h 645"/>
                <a:gd name="T14" fmla="*/ 308 w 352"/>
                <a:gd name="T15" fmla="*/ 218 h 645"/>
                <a:gd name="T16" fmla="*/ 43 w 352"/>
                <a:gd name="T17" fmla="*/ 644 h 645"/>
                <a:gd name="T18" fmla="*/ 35 w 352"/>
                <a:gd name="T19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645">
                  <a:moveTo>
                    <a:pt x="35" y="645"/>
                  </a:moveTo>
                  <a:cubicBezTo>
                    <a:pt x="21" y="645"/>
                    <a:pt x="8" y="635"/>
                    <a:pt x="4" y="620"/>
                  </a:cubicBezTo>
                  <a:cubicBezTo>
                    <a:pt x="0" y="603"/>
                    <a:pt x="11" y="585"/>
                    <a:pt x="28" y="581"/>
                  </a:cubicBezTo>
                  <a:cubicBezTo>
                    <a:pt x="184" y="545"/>
                    <a:pt x="282" y="389"/>
                    <a:pt x="246" y="233"/>
                  </a:cubicBezTo>
                  <a:cubicBezTo>
                    <a:pt x="230" y="164"/>
                    <a:pt x="189" y="103"/>
                    <a:pt x="132" y="62"/>
                  </a:cubicBezTo>
                  <a:cubicBezTo>
                    <a:pt x="118" y="52"/>
                    <a:pt x="114" y="32"/>
                    <a:pt x="125" y="17"/>
                  </a:cubicBezTo>
                  <a:cubicBezTo>
                    <a:pt x="135" y="3"/>
                    <a:pt x="155" y="0"/>
                    <a:pt x="169" y="10"/>
                  </a:cubicBezTo>
                  <a:cubicBezTo>
                    <a:pt x="239" y="60"/>
                    <a:pt x="289" y="134"/>
                    <a:pt x="308" y="218"/>
                  </a:cubicBezTo>
                  <a:cubicBezTo>
                    <a:pt x="352" y="409"/>
                    <a:pt x="233" y="600"/>
                    <a:pt x="43" y="644"/>
                  </a:cubicBezTo>
                  <a:cubicBezTo>
                    <a:pt x="40" y="644"/>
                    <a:pt x="38" y="645"/>
                    <a:pt x="35" y="6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淘宝店chenying0907 7"/>
            <p:cNvSpPr/>
            <p:nvPr/>
          </p:nvSpPr>
          <p:spPr bwMode="auto">
            <a:xfrm>
              <a:off x="3805050" y="2146168"/>
              <a:ext cx="1188509" cy="1367404"/>
            </a:xfrm>
            <a:custGeom>
              <a:avLst/>
              <a:gdLst>
                <a:gd name="T0" fmla="*/ 146 w 550"/>
                <a:gd name="T1" fmla="*/ 633 h 633"/>
                <a:gd name="T2" fmla="*/ 125 w 550"/>
                <a:gd name="T3" fmla="*/ 625 h 633"/>
                <a:gd name="T4" fmla="*/ 0 w 550"/>
                <a:gd name="T5" fmla="*/ 355 h 633"/>
                <a:gd name="T6" fmla="*/ 355 w 550"/>
                <a:gd name="T7" fmla="*/ 0 h 633"/>
                <a:gd name="T8" fmla="*/ 529 w 550"/>
                <a:gd name="T9" fmla="*/ 46 h 633"/>
                <a:gd name="T10" fmla="*/ 541 w 550"/>
                <a:gd name="T11" fmla="*/ 90 h 633"/>
                <a:gd name="T12" fmla="*/ 498 w 550"/>
                <a:gd name="T13" fmla="*/ 102 h 633"/>
                <a:gd name="T14" fmla="*/ 355 w 550"/>
                <a:gd name="T15" fmla="*/ 64 h 633"/>
                <a:gd name="T16" fmla="*/ 64 w 550"/>
                <a:gd name="T17" fmla="*/ 355 h 633"/>
                <a:gd name="T18" fmla="*/ 166 w 550"/>
                <a:gd name="T19" fmla="*/ 576 h 633"/>
                <a:gd name="T20" fmla="*/ 170 w 550"/>
                <a:gd name="T21" fmla="*/ 621 h 633"/>
                <a:gd name="T22" fmla="*/ 146 w 550"/>
                <a:gd name="T2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633">
                  <a:moveTo>
                    <a:pt x="146" y="633"/>
                  </a:moveTo>
                  <a:cubicBezTo>
                    <a:pt x="138" y="633"/>
                    <a:pt x="131" y="630"/>
                    <a:pt x="125" y="625"/>
                  </a:cubicBezTo>
                  <a:cubicBezTo>
                    <a:pt x="46" y="557"/>
                    <a:pt x="0" y="459"/>
                    <a:pt x="0" y="355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416" y="0"/>
                    <a:pt x="476" y="16"/>
                    <a:pt x="529" y="46"/>
                  </a:cubicBezTo>
                  <a:cubicBezTo>
                    <a:pt x="545" y="55"/>
                    <a:pt x="550" y="74"/>
                    <a:pt x="541" y="90"/>
                  </a:cubicBezTo>
                  <a:cubicBezTo>
                    <a:pt x="533" y="105"/>
                    <a:pt x="513" y="111"/>
                    <a:pt x="498" y="102"/>
                  </a:cubicBezTo>
                  <a:cubicBezTo>
                    <a:pt x="454" y="77"/>
                    <a:pt x="405" y="64"/>
                    <a:pt x="355" y="64"/>
                  </a:cubicBezTo>
                  <a:cubicBezTo>
                    <a:pt x="195" y="64"/>
                    <a:pt x="64" y="195"/>
                    <a:pt x="64" y="355"/>
                  </a:cubicBezTo>
                  <a:cubicBezTo>
                    <a:pt x="64" y="440"/>
                    <a:pt x="102" y="521"/>
                    <a:pt x="166" y="576"/>
                  </a:cubicBezTo>
                  <a:cubicBezTo>
                    <a:pt x="180" y="588"/>
                    <a:pt x="181" y="608"/>
                    <a:pt x="170" y="621"/>
                  </a:cubicBezTo>
                  <a:cubicBezTo>
                    <a:pt x="164" y="629"/>
                    <a:pt x="155" y="633"/>
                    <a:pt x="146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淘宝店chenying0907 8"/>
            <p:cNvSpPr/>
            <p:nvPr/>
          </p:nvSpPr>
          <p:spPr bwMode="auto">
            <a:xfrm>
              <a:off x="4355908" y="2688170"/>
              <a:ext cx="485322" cy="1140684"/>
            </a:xfrm>
            <a:custGeom>
              <a:avLst/>
              <a:gdLst>
                <a:gd name="T0" fmla="*/ 212 w 225"/>
                <a:gd name="T1" fmla="*/ 235 h 528"/>
                <a:gd name="T2" fmla="*/ 99 w 225"/>
                <a:gd name="T3" fmla="*/ 12 h 528"/>
                <a:gd name="T4" fmla="*/ 54 w 225"/>
                <a:gd name="T5" fmla="*/ 14 h 528"/>
                <a:gd name="T6" fmla="*/ 56 w 225"/>
                <a:gd name="T7" fmla="*/ 59 h 528"/>
                <a:gd name="T8" fmla="*/ 110 w 225"/>
                <a:gd name="T9" fmla="*/ 126 h 528"/>
                <a:gd name="T10" fmla="*/ 117 w 225"/>
                <a:gd name="T11" fmla="*/ 212 h 528"/>
                <a:gd name="T12" fmla="*/ 62 w 225"/>
                <a:gd name="T13" fmla="*/ 309 h 528"/>
                <a:gd name="T14" fmla="*/ 0 w 225"/>
                <a:gd name="T15" fmla="*/ 528 h 528"/>
                <a:gd name="T16" fmla="*/ 52 w 225"/>
                <a:gd name="T17" fmla="*/ 528 h 528"/>
                <a:gd name="T18" fmla="*/ 107 w 225"/>
                <a:gd name="T19" fmla="*/ 528 h 528"/>
                <a:gd name="T20" fmla="*/ 212 w 225"/>
                <a:gd name="T21" fmla="*/ 23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28">
                  <a:moveTo>
                    <a:pt x="212" y="235"/>
                  </a:moveTo>
                  <a:cubicBezTo>
                    <a:pt x="203" y="149"/>
                    <a:pt x="163" y="70"/>
                    <a:pt x="99" y="12"/>
                  </a:cubicBezTo>
                  <a:cubicBezTo>
                    <a:pt x="86" y="0"/>
                    <a:pt x="66" y="1"/>
                    <a:pt x="54" y="14"/>
                  </a:cubicBezTo>
                  <a:cubicBezTo>
                    <a:pt x="42" y="27"/>
                    <a:pt x="43" y="47"/>
                    <a:pt x="56" y="59"/>
                  </a:cubicBezTo>
                  <a:cubicBezTo>
                    <a:pt x="77" y="79"/>
                    <a:pt x="96" y="101"/>
                    <a:pt x="110" y="126"/>
                  </a:cubicBezTo>
                  <a:cubicBezTo>
                    <a:pt x="115" y="136"/>
                    <a:pt x="126" y="163"/>
                    <a:pt x="117" y="212"/>
                  </a:cubicBezTo>
                  <a:cubicBezTo>
                    <a:pt x="107" y="265"/>
                    <a:pt x="62" y="309"/>
                    <a:pt x="62" y="309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52" y="528"/>
                    <a:pt x="52" y="528"/>
                    <a:pt x="52" y="528"/>
                  </a:cubicBezTo>
                  <a:cubicBezTo>
                    <a:pt x="107" y="528"/>
                    <a:pt x="107" y="528"/>
                    <a:pt x="107" y="528"/>
                  </a:cubicBezTo>
                  <a:cubicBezTo>
                    <a:pt x="182" y="455"/>
                    <a:pt x="225" y="348"/>
                    <a:pt x="212" y="2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淘宝店chenying0907 9"/>
            <p:cNvSpPr/>
            <p:nvPr/>
          </p:nvSpPr>
          <p:spPr bwMode="auto">
            <a:xfrm>
              <a:off x="4247862" y="2374659"/>
              <a:ext cx="1091090" cy="1546301"/>
            </a:xfrm>
            <a:custGeom>
              <a:avLst/>
              <a:gdLst>
                <a:gd name="T0" fmla="*/ 505 w 505"/>
                <a:gd name="T1" fmla="*/ 249 h 716"/>
                <a:gd name="T2" fmla="*/ 416 w 505"/>
                <a:gd name="T3" fmla="*/ 15 h 716"/>
                <a:gd name="T4" fmla="*/ 371 w 505"/>
                <a:gd name="T5" fmla="*/ 12 h 716"/>
                <a:gd name="T6" fmla="*/ 368 w 505"/>
                <a:gd name="T7" fmla="*/ 57 h 716"/>
                <a:gd name="T8" fmla="*/ 440 w 505"/>
                <a:gd name="T9" fmla="*/ 234 h 716"/>
                <a:gd name="T10" fmla="*/ 356 w 505"/>
                <a:gd name="T11" fmla="*/ 386 h 716"/>
                <a:gd name="T12" fmla="*/ 288 w 505"/>
                <a:gd name="T13" fmla="*/ 361 h 716"/>
                <a:gd name="T14" fmla="*/ 318 w 505"/>
                <a:gd name="T15" fmla="*/ 205 h 716"/>
                <a:gd name="T16" fmla="*/ 311 w 505"/>
                <a:gd name="T17" fmla="*/ 139 h 716"/>
                <a:gd name="T18" fmla="*/ 247 w 505"/>
                <a:gd name="T19" fmla="*/ 171 h 716"/>
                <a:gd name="T20" fmla="*/ 186 w 505"/>
                <a:gd name="T21" fmla="*/ 351 h 716"/>
                <a:gd name="T22" fmla="*/ 53 w 505"/>
                <a:gd name="T23" fmla="*/ 479 h 716"/>
                <a:gd name="T24" fmla="*/ 0 w 505"/>
                <a:gd name="T25" fmla="*/ 618 h 716"/>
                <a:gd name="T26" fmla="*/ 0 w 505"/>
                <a:gd name="T27" fmla="*/ 716 h 716"/>
                <a:gd name="T28" fmla="*/ 299 w 505"/>
                <a:gd name="T29" fmla="*/ 716 h 716"/>
                <a:gd name="T30" fmla="*/ 306 w 505"/>
                <a:gd name="T31" fmla="*/ 617 h 716"/>
                <a:gd name="T32" fmla="*/ 384 w 505"/>
                <a:gd name="T33" fmla="*/ 515 h 716"/>
                <a:gd name="T34" fmla="*/ 389 w 505"/>
                <a:gd name="T35" fmla="*/ 511 h 716"/>
                <a:gd name="T36" fmla="*/ 390 w 505"/>
                <a:gd name="T37" fmla="*/ 511 h 716"/>
                <a:gd name="T38" fmla="*/ 390 w 505"/>
                <a:gd name="T39" fmla="*/ 510 h 716"/>
                <a:gd name="T40" fmla="*/ 505 w 505"/>
                <a:gd name="T41" fmla="*/ 2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716">
                  <a:moveTo>
                    <a:pt x="505" y="249"/>
                  </a:moveTo>
                  <a:cubicBezTo>
                    <a:pt x="505" y="163"/>
                    <a:pt x="473" y="80"/>
                    <a:pt x="416" y="15"/>
                  </a:cubicBezTo>
                  <a:cubicBezTo>
                    <a:pt x="405" y="2"/>
                    <a:pt x="384" y="0"/>
                    <a:pt x="371" y="12"/>
                  </a:cubicBezTo>
                  <a:cubicBezTo>
                    <a:pt x="358" y="24"/>
                    <a:pt x="357" y="44"/>
                    <a:pt x="368" y="57"/>
                  </a:cubicBezTo>
                  <a:cubicBezTo>
                    <a:pt x="412" y="106"/>
                    <a:pt x="437" y="169"/>
                    <a:pt x="440" y="234"/>
                  </a:cubicBezTo>
                  <a:cubicBezTo>
                    <a:pt x="441" y="289"/>
                    <a:pt x="402" y="347"/>
                    <a:pt x="356" y="386"/>
                  </a:cubicBezTo>
                  <a:cubicBezTo>
                    <a:pt x="310" y="425"/>
                    <a:pt x="293" y="391"/>
                    <a:pt x="288" y="361"/>
                  </a:cubicBezTo>
                  <a:cubicBezTo>
                    <a:pt x="283" y="331"/>
                    <a:pt x="304" y="244"/>
                    <a:pt x="318" y="205"/>
                  </a:cubicBezTo>
                  <a:cubicBezTo>
                    <a:pt x="333" y="165"/>
                    <a:pt x="327" y="150"/>
                    <a:pt x="311" y="139"/>
                  </a:cubicBezTo>
                  <a:cubicBezTo>
                    <a:pt x="296" y="129"/>
                    <a:pt x="268" y="133"/>
                    <a:pt x="247" y="171"/>
                  </a:cubicBezTo>
                  <a:cubicBezTo>
                    <a:pt x="226" y="210"/>
                    <a:pt x="216" y="287"/>
                    <a:pt x="186" y="351"/>
                  </a:cubicBezTo>
                  <a:cubicBezTo>
                    <a:pt x="157" y="415"/>
                    <a:pt x="95" y="438"/>
                    <a:pt x="53" y="479"/>
                  </a:cubicBezTo>
                  <a:cubicBezTo>
                    <a:pt x="11" y="520"/>
                    <a:pt x="0" y="580"/>
                    <a:pt x="0" y="618"/>
                  </a:cubicBezTo>
                  <a:cubicBezTo>
                    <a:pt x="0" y="656"/>
                    <a:pt x="0" y="716"/>
                    <a:pt x="0" y="716"/>
                  </a:cubicBezTo>
                  <a:cubicBezTo>
                    <a:pt x="299" y="716"/>
                    <a:pt x="299" y="716"/>
                    <a:pt x="299" y="716"/>
                  </a:cubicBezTo>
                  <a:cubicBezTo>
                    <a:pt x="299" y="716"/>
                    <a:pt x="289" y="654"/>
                    <a:pt x="306" y="617"/>
                  </a:cubicBezTo>
                  <a:cubicBezTo>
                    <a:pt x="321" y="582"/>
                    <a:pt x="362" y="536"/>
                    <a:pt x="384" y="515"/>
                  </a:cubicBezTo>
                  <a:cubicBezTo>
                    <a:pt x="386" y="514"/>
                    <a:pt x="388" y="512"/>
                    <a:pt x="389" y="511"/>
                  </a:cubicBezTo>
                  <a:cubicBezTo>
                    <a:pt x="389" y="511"/>
                    <a:pt x="389" y="511"/>
                    <a:pt x="390" y="511"/>
                  </a:cubicBezTo>
                  <a:cubicBezTo>
                    <a:pt x="390" y="510"/>
                    <a:pt x="390" y="510"/>
                    <a:pt x="390" y="510"/>
                  </a:cubicBezTo>
                  <a:cubicBezTo>
                    <a:pt x="460" y="445"/>
                    <a:pt x="505" y="352"/>
                    <a:pt x="50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淘宝店chenying0907 10"/>
            <p:cNvSpPr/>
            <p:nvPr/>
          </p:nvSpPr>
          <p:spPr bwMode="auto">
            <a:xfrm>
              <a:off x="4219522" y="3995352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淘宝店chenying0907 11"/>
            <p:cNvSpPr/>
            <p:nvPr/>
          </p:nvSpPr>
          <p:spPr bwMode="auto">
            <a:xfrm>
              <a:off x="4219522" y="4167163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淘宝店chenying0907 12"/>
            <p:cNvSpPr/>
            <p:nvPr/>
          </p:nvSpPr>
          <p:spPr bwMode="auto">
            <a:xfrm>
              <a:off x="4375392" y="4340745"/>
              <a:ext cx="393217" cy="100962"/>
            </a:xfrm>
            <a:custGeom>
              <a:avLst/>
              <a:gdLst>
                <a:gd name="T0" fmla="*/ 182 w 182"/>
                <a:gd name="T1" fmla="*/ 24 h 47"/>
                <a:gd name="T2" fmla="*/ 159 w 182"/>
                <a:gd name="T3" fmla="*/ 47 h 47"/>
                <a:gd name="T4" fmla="*/ 24 w 182"/>
                <a:gd name="T5" fmla="*/ 47 h 47"/>
                <a:gd name="T6" fmla="*/ 0 w 182"/>
                <a:gd name="T7" fmla="*/ 24 h 47"/>
                <a:gd name="T8" fmla="*/ 0 w 182"/>
                <a:gd name="T9" fmla="*/ 24 h 47"/>
                <a:gd name="T10" fmla="*/ 24 w 182"/>
                <a:gd name="T11" fmla="*/ 0 h 47"/>
                <a:gd name="T12" fmla="*/ 159 w 182"/>
                <a:gd name="T13" fmla="*/ 0 h 47"/>
                <a:gd name="T14" fmla="*/ 182 w 182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7">
                  <a:moveTo>
                    <a:pt x="182" y="24"/>
                  </a:moveTo>
                  <a:cubicBezTo>
                    <a:pt x="182" y="37"/>
                    <a:pt x="171" y="47"/>
                    <a:pt x="159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1" y="0"/>
                    <a:pt x="182" y="11"/>
                    <a:pt x="18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淘宝店chenying0907 13"/>
            <p:cNvSpPr/>
            <p:nvPr/>
          </p:nvSpPr>
          <p:spPr bwMode="auto">
            <a:xfrm>
              <a:off x="4550745" y="1809631"/>
              <a:ext cx="42510" cy="216092"/>
            </a:xfrm>
            <a:custGeom>
              <a:avLst/>
              <a:gdLst>
                <a:gd name="T0" fmla="*/ 20 w 20"/>
                <a:gd name="T1" fmla="*/ 90 h 100"/>
                <a:gd name="T2" fmla="*/ 10 w 20"/>
                <a:gd name="T3" fmla="*/ 100 h 100"/>
                <a:gd name="T4" fmla="*/ 10 w 20"/>
                <a:gd name="T5" fmla="*/ 100 h 100"/>
                <a:gd name="T6" fmla="*/ 0 w 20"/>
                <a:gd name="T7" fmla="*/ 90 h 100"/>
                <a:gd name="T8" fmla="*/ 0 w 20"/>
                <a:gd name="T9" fmla="*/ 10 h 100"/>
                <a:gd name="T10" fmla="*/ 10 w 20"/>
                <a:gd name="T11" fmla="*/ 0 h 100"/>
                <a:gd name="T12" fmla="*/ 10 w 20"/>
                <a:gd name="T13" fmla="*/ 0 h 100"/>
                <a:gd name="T14" fmla="*/ 20 w 20"/>
                <a:gd name="T15" fmla="*/ 10 h 100"/>
                <a:gd name="T16" fmla="*/ 20 w 20"/>
                <a:gd name="T17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0">
                  <a:moveTo>
                    <a:pt x="20" y="90"/>
                  </a:moveTo>
                  <a:cubicBezTo>
                    <a:pt x="20" y="95"/>
                    <a:pt x="16" y="100"/>
                    <a:pt x="10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4" y="100"/>
                    <a:pt x="0" y="95"/>
                    <a:pt x="0" y="9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lnTo>
                    <a:pt x="2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淘宝店chenying0907 14"/>
            <p:cNvSpPr/>
            <p:nvPr/>
          </p:nvSpPr>
          <p:spPr bwMode="auto">
            <a:xfrm>
              <a:off x="4362993" y="1822029"/>
              <a:ext cx="77935" cy="216092"/>
            </a:xfrm>
            <a:custGeom>
              <a:avLst/>
              <a:gdLst>
                <a:gd name="T0" fmla="*/ 35 w 36"/>
                <a:gd name="T1" fmla="*/ 88 h 100"/>
                <a:gd name="T2" fmla="*/ 27 w 36"/>
                <a:gd name="T3" fmla="*/ 100 h 100"/>
                <a:gd name="T4" fmla="*/ 27 w 36"/>
                <a:gd name="T5" fmla="*/ 100 h 100"/>
                <a:gd name="T6" fmla="*/ 15 w 36"/>
                <a:gd name="T7" fmla="*/ 91 h 100"/>
                <a:gd name="T8" fmla="*/ 1 w 36"/>
                <a:gd name="T9" fmla="*/ 13 h 100"/>
                <a:gd name="T10" fmla="*/ 9 w 36"/>
                <a:gd name="T11" fmla="*/ 1 h 100"/>
                <a:gd name="T12" fmla="*/ 9 w 36"/>
                <a:gd name="T13" fmla="*/ 1 h 100"/>
                <a:gd name="T14" fmla="*/ 21 w 36"/>
                <a:gd name="T15" fmla="*/ 9 h 100"/>
                <a:gd name="T16" fmla="*/ 35 w 36"/>
                <a:gd name="T1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35" y="88"/>
                  </a:moveTo>
                  <a:cubicBezTo>
                    <a:pt x="36" y="93"/>
                    <a:pt x="32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1" y="100"/>
                    <a:pt x="16" y="97"/>
                    <a:pt x="15" y="9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0" y="4"/>
                    <a:pt x="21" y="9"/>
                  </a:cubicBez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淘宝店chenying0907 15"/>
            <p:cNvSpPr/>
            <p:nvPr/>
          </p:nvSpPr>
          <p:spPr bwMode="auto">
            <a:xfrm>
              <a:off x="4180555" y="1868082"/>
              <a:ext cx="108047" cy="210779"/>
            </a:xfrm>
            <a:custGeom>
              <a:avLst/>
              <a:gdLst>
                <a:gd name="T0" fmla="*/ 48 w 50"/>
                <a:gd name="T1" fmla="*/ 83 h 98"/>
                <a:gd name="T2" fmla="*/ 42 w 50"/>
                <a:gd name="T3" fmla="*/ 96 h 98"/>
                <a:gd name="T4" fmla="*/ 42 w 50"/>
                <a:gd name="T5" fmla="*/ 96 h 98"/>
                <a:gd name="T6" fmla="*/ 29 w 50"/>
                <a:gd name="T7" fmla="*/ 90 h 98"/>
                <a:gd name="T8" fmla="*/ 2 w 50"/>
                <a:gd name="T9" fmla="*/ 15 h 98"/>
                <a:gd name="T10" fmla="*/ 8 w 50"/>
                <a:gd name="T11" fmla="*/ 2 h 98"/>
                <a:gd name="T12" fmla="*/ 8 w 50"/>
                <a:gd name="T13" fmla="*/ 2 h 98"/>
                <a:gd name="T14" fmla="*/ 21 w 50"/>
                <a:gd name="T15" fmla="*/ 8 h 98"/>
                <a:gd name="T16" fmla="*/ 48 w 50"/>
                <a:gd name="T17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48" y="83"/>
                  </a:moveTo>
                  <a:cubicBezTo>
                    <a:pt x="50" y="89"/>
                    <a:pt x="48" y="94"/>
                    <a:pt x="42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37" y="98"/>
                    <a:pt x="31" y="96"/>
                    <a:pt x="29" y="9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3"/>
                    <a:pt x="21" y="8"/>
                  </a:cubicBezTo>
                  <a:lnTo>
                    <a:pt x="4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淘宝店chenying0907 16"/>
            <p:cNvSpPr/>
            <p:nvPr/>
          </p:nvSpPr>
          <p:spPr bwMode="auto">
            <a:xfrm>
              <a:off x="3727115" y="2183364"/>
              <a:ext cx="182439" cy="159412"/>
            </a:xfrm>
            <a:custGeom>
              <a:avLst/>
              <a:gdLst>
                <a:gd name="T0" fmla="*/ 79 w 84"/>
                <a:gd name="T1" fmla="*/ 55 h 74"/>
                <a:gd name="T2" fmla="*/ 80 w 84"/>
                <a:gd name="T3" fmla="*/ 69 h 74"/>
                <a:gd name="T4" fmla="*/ 80 w 84"/>
                <a:gd name="T5" fmla="*/ 69 h 74"/>
                <a:gd name="T6" fmla="*/ 66 w 84"/>
                <a:gd name="T7" fmla="*/ 71 h 74"/>
                <a:gd name="T8" fmla="*/ 5 w 84"/>
                <a:gd name="T9" fmla="*/ 19 h 74"/>
                <a:gd name="T10" fmla="*/ 3 w 84"/>
                <a:gd name="T11" fmla="*/ 5 h 74"/>
                <a:gd name="T12" fmla="*/ 3 w 84"/>
                <a:gd name="T13" fmla="*/ 5 h 74"/>
                <a:gd name="T14" fmla="*/ 18 w 84"/>
                <a:gd name="T15" fmla="*/ 4 h 74"/>
                <a:gd name="T16" fmla="*/ 79 w 84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4">
                  <a:moveTo>
                    <a:pt x="79" y="55"/>
                  </a:moveTo>
                  <a:cubicBezTo>
                    <a:pt x="83" y="59"/>
                    <a:pt x="84" y="65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74"/>
                    <a:pt x="70" y="74"/>
                    <a:pt x="66" y="7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lnTo>
                    <a:pt x="7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淘宝店chenying0907 17"/>
            <p:cNvSpPr/>
            <p:nvPr/>
          </p:nvSpPr>
          <p:spPr bwMode="auto">
            <a:xfrm>
              <a:off x="3619068" y="2333921"/>
              <a:ext cx="198380" cy="136387"/>
            </a:xfrm>
            <a:custGeom>
              <a:avLst/>
              <a:gdLst>
                <a:gd name="T0" fmla="*/ 85 w 92"/>
                <a:gd name="T1" fmla="*/ 43 h 63"/>
                <a:gd name="T2" fmla="*/ 89 w 92"/>
                <a:gd name="T3" fmla="*/ 57 h 63"/>
                <a:gd name="T4" fmla="*/ 89 w 92"/>
                <a:gd name="T5" fmla="*/ 57 h 63"/>
                <a:gd name="T6" fmla="*/ 75 w 92"/>
                <a:gd name="T7" fmla="*/ 61 h 63"/>
                <a:gd name="T8" fmla="*/ 6 w 92"/>
                <a:gd name="T9" fmla="*/ 21 h 63"/>
                <a:gd name="T10" fmla="*/ 2 w 92"/>
                <a:gd name="T11" fmla="*/ 7 h 63"/>
                <a:gd name="T12" fmla="*/ 2 w 92"/>
                <a:gd name="T13" fmla="*/ 7 h 63"/>
                <a:gd name="T14" fmla="*/ 16 w 92"/>
                <a:gd name="T15" fmla="*/ 3 h 63"/>
                <a:gd name="T16" fmla="*/ 85 w 92"/>
                <a:gd name="T17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3">
                  <a:moveTo>
                    <a:pt x="85" y="43"/>
                  </a:moveTo>
                  <a:cubicBezTo>
                    <a:pt x="90" y="46"/>
                    <a:pt x="92" y="52"/>
                    <a:pt x="89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6" y="62"/>
                    <a:pt x="80" y="63"/>
                    <a:pt x="75" y="6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" y="18"/>
                    <a:pt x="0" y="1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85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淘宝店chenying0907 18"/>
            <p:cNvSpPr/>
            <p:nvPr/>
          </p:nvSpPr>
          <p:spPr bwMode="auto">
            <a:xfrm>
              <a:off x="3539362" y="2502189"/>
              <a:ext cx="212550" cy="111589"/>
            </a:xfrm>
            <a:custGeom>
              <a:avLst/>
              <a:gdLst>
                <a:gd name="T0" fmla="*/ 90 w 98"/>
                <a:gd name="T1" fmla="*/ 30 h 51"/>
                <a:gd name="T2" fmla="*/ 96 w 98"/>
                <a:gd name="T3" fmla="*/ 43 h 51"/>
                <a:gd name="T4" fmla="*/ 96 w 98"/>
                <a:gd name="T5" fmla="*/ 43 h 51"/>
                <a:gd name="T6" fmla="*/ 83 w 98"/>
                <a:gd name="T7" fmla="*/ 49 h 51"/>
                <a:gd name="T8" fmla="*/ 8 w 98"/>
                <a:gd name="T9" fmla="*/ 22 h 51"/>
                <a:gd name="T10" fmla="*/ 2 w 98"/>
                <a:gd name="T11" fmla="*/ 8 h 51"/>
                <a:gd name="T12" fmla="*/ 2 w 98"/>
                <a:gd name="T13" fmla="*/ 8 h 51"/>
                <a:gd name="T14" fmla="*/ 15 w 98"/>
                <a:gd name="T15" fmla="*/ 2 h 51"/>
                <a:gd name="T16" fmla="*/ 90 w 98"/>
                <a:gd name="T17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0" y="30"/>
                  </a:moveTo>
                  <a:cubicBezTo>
                    <a:pt x="95" y="32"/>
                    <a:pt x="98" y="37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4" y="48"/>
                    <a:pt x="88" y="51"/>
                    <a:pt x="83" y="4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0"/>
                    <a:pt x="0" y="14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3"/>
                    <a:pt x="10" y="0"/>
                    <a:pt x="15" y="2"/>
                  </a:cubicBez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淘宝店chenying0907 19"/>
            <p:cNvSpPr/>
            <p:nvPr/>
          </p:nvSpPr>
          <p:spPr bwMode="auto">
            <a:xfrm>
              <a:off x="3491538" y="2684628"/>
              <a:ext cx="216092" cy="77935"/>
            </a:xfrm>
            <a:custGeom>
              <a:avLst/>
              <a:gdLst>
                <a:gd name="T0" fmla="*/ 91 w 100"/>
                <a:gd name="T1" fmla="*/ 15 h 36"/>
                <a:gd name="T2" fmla="*/ 99 w 100"/>
                <a:gd name="T3" fmla="*/ 27 h 36"/>
                <a:gd name="T4" fmla="*/ 99 w 100"/>
                <a:gd name="T5" fmla="*/ 27 h 36"/>
                <a:gd name="T6" fmla="*/ 87 w 100"/>
                <a:gd name="T7" fmla="*/ 35 h 36"/>
                <a:gd name="T8" fmla="*/ 9 w 100"/>
                <a:gd name="T9" fmla="*/ 21 h 36"/>
                <a:gd name="T10" fmla="*/ 1 w 100"/>
                <a:gd name="T11" fmla="*/ 9 h 36"/>
                <a:gd name="T12" fmla="*/ 1 w 100"/>
                <a:gd name="T13" fmla="*/ 9 h 36"/>
                <a:gd name="T14" fmla="*/ 12 w 100"/>
                <a:gd name="T15" fmla="*/ 1 h 36"/>
                <a:gd name="T16" fmla="*/ 91 w 100"/>
                <a:gd name="T1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1" y="15"/>
                  </a:move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lnTo>
                    <a:pt x="91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淘宝店chenying0907 20"/>
            <p:cNvSpPr/>
            <p:nvPr/>
          </p:nvSpPr>
          <p:spPr bwMode="auto">
            <a:xfrm>
              <a:off x="3477368" y="2872380"/>
              <a:ext cx="216092" cy="42510"/>
            </a:xfrm>
            <a:custGeom>
              <a:avLst/>
              <a:gdLst>
                <a:gd name="T0" fmla="*/ 89 w 100"/>
                <a:gd name="T1" fmla="*/ 0 h 20"/>
                <a:gd name="T2" fmla="*/ 99 w 100"/>
                <a:gd name="T3" fmla="*/ 10 h 20"/>
                <a:gd name="T4" fmla="*/ 99 w 100"/>
                <a:gd name="T5" fmla="*/ 10 h 20"/>
                <a:gd name="T6" fmla="*/ 89 w 100"/>
                <a:gd name="T7" fmla="*/ 20 h 20"/>
                <a:gd name="T8" fmla="*/ 10 w 100"/>
                <a:gd name="T9" fmla="*/ 20 h 20"/>
                <a:gd name="T10" fmla="*/ 0 w 100"/>
                <a:gd name="T11" fmla="*/ 10 h 20"/>
                <a:gd name="T12" fmla="*/ 0 w 100"/>
                <a:gd name="T13" fmla="*/ 10 h 20"/>
                <a:gd name="T14" fmla="*/ 10 w 100"/>
                <a:gd name="T15" fmla="*/ 0 h 20"/>
                <a:gd name="T16" fmla="*/ 89 w 10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89" y="0"/>
                  </a:moveTo>
                  <a:cubicBezTo>
                    <a:pt x="95" y="0"/>
                    <a:pt x="100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6"/>
                    <a:pt x="95" y="20"/>
                    <a:pt x="8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淘宝店chenying0907 21"/>
            <p:cNvSpPr/>
            <p:nvPr/>
          </p:nvSpPr>
          <p:spPr bwMode="auto">
            <a:xfrm>
              <a:off x="3489767" y="3024708"/>
              <a:ext cx="216092" cy="77935"/>
            </a:xfrm>
            <a:custGeom>
              <a:avLst/>
              <a:gdLst>
                <a:gd name="T0" fmla="*/ 87 w 100"/>
                <a:gd name="T1" fmla="*/ 1 h 36"/>
                <a:gd name="T2" fmla="*/ 99 w 100"/>
                <a:gd name="T3" fmla="*/ 9 h 36"/>
                <a:gd name="T4" fmla="*/ 99 w 100"/>
                <a:gd name="T5" fmla="*/ 9 h 36"/>
                <a:gd name="T6" fmla="*/ 91 w 100"/>
                <a:gd name="T7" fmla="*/ 21 h 36"/>
                <a:gd name="T8" fmla="*/ 12 w 100"/>
                <a:gd name="T9" fmla="*/ 35 h 36"/>
                <a:gd name="T10" fmla="*/ 1 w 100"/>
                <a:gd name="T11" fmla="*/ 27 h 36"/>
                <a:gd name="T12" fmla="*/ 1 w 100"/>
                <a:gd name="T13" fmla="*/ 27 h 36"/>
                <a:gd name="T14" fmla="*/ 9 w 100"/>
                <a:gd name="T15" fmla="*/ 15 h 36"/>
                <a:gd name="T16" fmla="*/ 87 w 100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87" y="1"/>
                  </a:moveTo>
                  <a:cubicBezTo>
                    <a:pt x="93" y="0"/>
                    <a:pt x="98" y="4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15"/>
                    <a:pt x="96" y="20"/>
                    <a:pt x="91" y="21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7" y="36"/>
                    <a:pt x="2" y="32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淘宝店chenying0907 22"/>
            <p:cNvSpPr/>
            <p:nvPr/>
          </p:nvSpPr>
          <p:spPr bwMode="auto">
            <a:xfrm>
              <a:off x="3535820" y="3177035"/>
              <a:ext cx="210779" cy="108047"/>
            </a:xfrm>
            <a:custGeom>
              <a:avLst/>
              <a:gdLst>
                <a:gd name="T0" fmla="*/ 83 w 98"/>
                <a:gd name="T1" fmla="*/ 2 h 50"/>
                <a:gd name="T2" fmla="*/ 96 w 98"/>
                <a:gd name="T3" fmla="*/ 8 h 50"/>
                <a:gd name="T4" fmla="*/ 96 w 98"/>
                <a:gd name="T5" fmla="*/ 8 h 50"/>
                <a:gd name="T6" fmla="*/ 90 w 98"/>
                <a:gd name="T7" fmla="*/ 21 h 50"/>
                <a:gd name="T8" fmla="*/ 15 w 98"/>
                <a:gd name="T9" fmla="*/ 48 h 50"/>
                <a:gd name="T10" fmla="*/ 2 w 98"/>
                <a:gd name="T11" fmla="*/ 42 h 50"/>
                <a:gd name="T12" fmla="*/ 2 w 98"/>
                <a:gd name="T13" fmla="*/ 42 h 50"/>
                <a:gd name="T14" fmla="*/ 8 w 98"/>
                <a:gd name="T15" fmla="*/ 29 h 50"/>
                <a:gd name="T16" fmla="*/ 83 w 98"/>
                <a:gd name="T1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3" y="2"/>
                  </a:moveTo>
                  <a:cubicBezTo>
                    <a:pt x="88" y="0"/>
                    <a:pt x="94" y="2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3"/>
                    <a:pt x="95" y="19"/>
                    <a:pt x="90" y="2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0" y="50"/>
                    <a:pt x="4" y="47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7"/>
                    <a:pt x="3" y="31"/>
                    <a:pt x="8" y="29"/>
                  </a:cubicBezTo>
                  <a:lnTo>
                    <a:pt x="8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淘宝店chenying0907 23"/>
            <p:cNvSpPr/>
            <p:nvPr/>
          </p:nvSpPr>
          <p:spPr bwMode="auto">
            <a:xfrm>
              <a:off x="3851102" y="3556083"/>
              <a:ext cx="159412" cy="180667"/>
            </a:xfrm>
            <a:custGeom>
              <a:avLst/>
              <a:gdLst>
                <a:gd name="T0" fmla="*/ 55 w 74"/>
                <a:gd name="T1" fmla="*/ 5 h 84"/>
                <a:gd name="T2" fmla="*/ 69 w 74"/>
                <a:gd name="T3" fmla="*/ 4 h 84"/>
                <a:gd name="T4" fmla="*/ 69 w 74"/>
                <a:gd name="T5" fmla="*/ 4 h 84"/>
                <a:gd name="T6" fmla="*/ 70 w 74"/>
                <a:gd name="T7" fmla="*/ 18 h 84"/>
                <a:gd name="T8" fmla="*/ 19 w 74"/>
                <a:gd name="T9" fmla="*/ 79 h 84"/>
                <a:gd name="T10" fmla="*/ 5 w 74"/>
                <a:gd name="T11" fmla="*/ 81 h 84"/>
                <a:gd name="T12" fmla="*/ 5 w 74"/>
                <a:gd name="T13" fmla="*/ 81 h 84"/>
                <a:gd name="T14" fmla="*/ 4 w 74"/>
                <a:gd name="T15" fmla="*/ 66 h 84"/>
                <a:gd name="T16" fmla="*/ 55 w 74"/>
                <a:gd name="T1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55" y="5"/>
                  </a:moveTo>
                  <a:cubicBezTo>
                    <a:pt x="58" y="1"/>
                    <a:pt x="65" y="0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3" y="8"/>
                    <a:pt x="74" y="14"/>
                    <a:pt x="70" y="18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6" y="84"/>
                    <a:pt x="9" y="84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77"/>
                    <a:pt x="0" y="71"/>
                    <a:pt x="4" y="66"/>
                  </a:cubicBezTo>
                  <a:lnTo>
                    <a:pt x="5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淘宝店chenying0907 24"/>
            <p:cNvSpPr/>
            <p:nvPr/>
          </p:nvSpPr>
          <p:spPr bwMode="auto">
            <a:xfrm>
              <a:off x="4001658" y="3646416"/>
              <a:ext cx="136387" cy="198380"/>
            </a:xfrm>
            <a:custGeom>
              <a:avLst/>
              <a:gdLst>
                <a:gd name="T0" fmla="*/ 43 w 63"/>
                <a:gd name="T1" fmla="*/ 7 h 92"/>
                <a:gd name="T2" fmla="*/ 57 w 63"/>
                <a:gd name="T3" fmla="*/ 3 h 92"/>
                <a:gd name="T4" fmla="*/ 57 w 63"/>
                <a:gd name="T5" fmla="*/ 3 h 92"/>
                <a:gd name="T6" fmla="*/ 60 w 63"/>
                <a:gd name="T7" fmla="*/ 17 h 92"/>
                <a:gd name="T8" fmla="*/ 20 w 63"/>
                <a:gd name="T9" fmla="*/ 86 h 92"/>
                <a:gd name="T10" fmla="*/ 7 w 63"/>
                <a:gd name="T11" fmla="*/ 90 h 92"/>
                <a:gd name="T12" fmla="*/ 7 w 63"/>
                <a:gd name="T13" fmla="*/ 90 h 92"/>
                <a:gd name="T14" fmla="*/ 3 w 63"/>
                <a:gd name="T15" fmla="*/ 76 h 92"/>
                <a:gd name="T16" fmla="*/ 43 w 63"/>
                <a:gd name="T1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43" y="7"/>
                  </a:moveTo>
                  <a:cubicBezTo>
                    <a:pt x="46" y="2"/>
                    <a:pt x="52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6"/>
                    <a:pt x="63" y="12"/>
                    <a:pt x="60" y="1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8" y="91"/>
                    <a:pt x="11" y="9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" y="87"/>
                    <a:pt x="0" y="81"/>
                    <a:pt x="3" y="76"/>
                  </a:cubicBez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淘宝店chenying0907 25"/>
            <p:cNvSpPr/>
            <p:nvPr/>
          </p:nvSpPr>
          <p:spPr bwMode="auto">
            <a:xfrm>
              <a:off x="4984702" y="3653501"/>
              <a:ext cx="136387" cy="198380"/>
            </a:xfrm>
            <a:custGeom>
              <a:avLst/>
              <a:gdLst>
                <a:gd name="T0" fmla="*/ 3 w 63"/>
                <a:gd name="T1" fmla="*/ 16 h 92"/>
                <a:gd name="T2" fmla="*/ 6 w 63"/>
                <a:gd name="T3" fmla="*/ 3 h 92"/>
                <a:gd name="T4" fmla="*/ 6 w 63"/>
                <a:gd name="T5" fmla="*/ 3 h 92"/>
                <a:gd name="T6" fmla="*/ 20 w 63"/>
                <a:gd name="T7" fmla="*/ 6 h 92"/>
                <a:gd name="T8" fmla="*/ 60 w 63"/>
                <a:gd name="T9" fmla="*/ 75 h 92"/>
                <a:gd name="T10" fmla="*/ 56 w 63"/>
                <a:gd name="T11" fmla="*/ 89 h 92"/>
                <a:gd name="T12" fmla="*/ 56 w 63"/>
                <a:gd name="T13" fmla="*/ 89 h 92"/>
                <a:gd name="T14" fmla="*/ 43 w 63"/>
                <a:gd name="T15" fmla="*/ 85 h 92"/>
                <a:gd name="T16" fmla="*/ 3 w 63"/>
                <a:gd name="T17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3" y="16"/>
                  </a:moveTo>
                  <a:cubicBezTo>
                    <a:pt x="0" y="12"/>
                    <a:pt x="2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8" y="1"/>
                    <a:pt x="20" y="6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80"/>
                    <a:pt x="61" y="86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2" y="92"/>
                    <a:pt x="45" y="90"/>
                    <a:pt x="43" y="85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淘宝店chenying0907 26"/>
            <p:cNvSpPr/>
            <p:nvPr/>
          </p:nvSpPr>
          <p:spPr bwMode="auto">
            <a:xfrm>
              <a:off x="5114003" y="3564938"/>
              <a:ext cx="159412" cy="180667"/>
            </a:xfrm>
            <a:custGeom>
              <a:avLst/>
              <a:gdLst>
                <a:gd name="T0" fmla="*/ 3 w 74"/>
                <a:gd name="T1" fmla="*/ 18 h 84"/>
                <a:gd name="T2" fmla="*/ 5 w 74"/>
                <a:gd name="T3" fmla="*/ 3 h 84"/>
                <a:gd name="T4" fmla="*/ 5 w 74"/>
                <a:gd name="T5" fmla="*/ 3 h 84"/>
                <a:gd name="T6" fmla="*/ 19 w 74"/>
                <a:gd name="T7" fmla="*/ 5 h 84"/>
                <a:gd name="T8" fmla="*/ 70 w 74"/>
                <a:gd name="T9" fmla="*/ 66 h 84"/>
                <a:gd name="T10" fmla="*/ 69 w 74"/>
                <a:gd name="T11" fmla="*/ 80 h 84"/>
                <a:gd name="T12" fmla="*/ 69 w 74"/>
                <a:gd name="T13" fmla="*/ 80 h 84"/>
                <a:gd name="T14" fmla="*/ 54 w 74"/>
                <a:gd name="T15" fmla="*/ 79 h 84"/>
                <a:gd name="T16" fmla="*/ 3 w 74"/>
                <a:gd name="T17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3" y="18"/>
                  </a:moveTo>
                  <a:cubicBezTo>
                    <a:pt x="0" y="14"/>
                    <a:pt x="0" y="7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9" y="0"/>
                    <a:pt x="15" y="0"/>
                    <a:pt x="19" y="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4" y="70"/>
                    <a:pt x="73" y="76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5" y="84"/>
                    <a:pt x="58" y="83"/>
                    <a:pt x="54" y="79"/>
                  </a:cubicBezTo>
                  <a:lnTo>
                    <a:pt x="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淘宝店chenying0907 27"/>
            <p:cNvSpPr/>
            <p:nvPr/>
          </p:nvSpPr>
          <p:spPr bwMode="auto">
            <a:xfrm>
              <a:off x="5381462" y="3187663"/>
              <a:ext cx="212550" cy="108047"/>
            </a:xfrm>
            <a:custGeom>
              <a:avLst/>
              <a:gdLst>
                <a:gd name="T0" fmla="*/ 8 w 98"/>
                <a:gd name="T1" fmla="*/ 21 h 50"/>
                <a:gd name="T2" fmla="*/ 2 w 98"/>
                <a:gd name="T3" fmla="*/ 8 h 50"/>
                <a:gd name="T4" fmla="*/ 2 w 98"/>
                <a:gd name="T5" fmla="*/ 8 h 50"/>
                <a:gd name="T6" fmla="*/ 15 w 98"/>
                <a:gd name="T7" fmla="*/ 2 h 50"/>
                <a:gd name="T8" fmla="*/ 90 w 98"/>
                <a:gd name="T9" fmla="*/ 29 h 50"/>
                <a:gd name="T10" fmla="*/ 96 w 98"/>
                <a:gd name="T11" fmla="*/ 42 h 50"/>
                <a:gd name="T12" fmla="*/ 96 w 98"/>
                <a:gd name="T13" fmla="*/ 42 h 50"/>
                <a:gd name="T14" fmla="*/ 83 w 98"/>
                <a:gd name="T15" fmla="*/ 48 h 50"/>
                <a:gd name="T16" fmla="*/ 8 w 98"/>
                <a:gd name="T1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" y="21"/>
                  </a:moveTo>
                  <a:cubicBezTo>
                    <a:pt x="3" y="19"/>
                    <a:pt x="0" y="13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2"/>
                    <a:pt x="10" y="0"/>
                    <a:pt x="15" y="2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5" y="31"/>
                    <a:pt x="98" y="37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4" y="47"/>
                    <a:pt x="88" y="50"/>
                    <a:pt x="83" y="4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淘宝店chenying0907 28"/>
            <p:cNvSpPr/>
            <p:nvPr/>
          </p:nvSpPr>
          <p:spPr bwMode="auto">
            <a:xfrm>
              <a:off x="5425743" y="3035335"/>
              <a:ext cx="216092" cy="77935"/>
            </a:xfrm>
            <a:custGeom>
              <a:avLst/>
              <a:gdLst>
                <a:gd name="T0" fmla="*/ 9 w 100"/>
                <a:gd name="T1" fmla="*/ 21 h 36"/>
                <a:gd name="T2" fmla="*/ 1 w 100"/>
                <a:gd name="T3" fmla="*/ 10 h 36"/>
                <a:gd name="T4" fmla="*/ 1 w 100"/>
                <a:gd name="T5" fmla="*/ 10 h 36"/>
                <a:gd name="T6" fmla="*/ 12 w 100"/>
                <a:gd name="T7" fmla="*/ 1 h 36"/>
                <a:gd name="T8" fmla="*/ 91 w 100"/>
                <a:gd name="T9" fmla="*/ 15 h 36"/>
                <a:gd name="T10" fmla="*/ 99 w 100"/>
                <a:gd name="T11" fmla="*/ 27 h 36"/>
                <a:gd name="T12" fmla="*/ 99 w 100"/>
                <a:gd name="T13" fmla="*/ 27 h 36"/>
                <a:gd name="T14" fmla="*/ 87 w 100"/>
                <a:gd name="T15" fmla="*/ 35 h 36"/>
                <a:gd name="T16" fmla="*/ 9 w 100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" y="21"/>
                  </a:moveTo>
                  <a:cubicBezTo>
                    <a:pt x="3" y="20"/>
                    <a:pt x="0" y="1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淘宝店chenying0907 29"/>
            <p:cNvSpPr/>
            <p:nvPr/>
          </p:nvSpPr>
          <p:spPr bwMode="auto">
            <a:xfrm>
              <a:off x="5439913" y="2883008"/>
              <a:ext cx="216092" cy="42510"/>
            </a:xfrm>
            <a:custGeom>
              <a:avLst/>
              <a:gdLst>
                <a:gd name="T0" fmla="*/ 10 w 100"/>
                <a:gd name="T1" fmla="*/ 20 h 20"/>
                <a:gd name="T2" fmla="*/ 0 w 100"/>
                <a:gd name="T3" fmla="*/ 10 h 20"/>
                <a:gd name="T4" fmla="*/ 0 w 100"/>
                <a:gd name="T5" fmla="*/ 10 h 20"/>
                <a:gd name="T6" fmla="*/ 10 w 100"/>
                <a:gd name="T7" fmla="*/ 0 h 20"/>
                <a:gd name="T8" fmla="*/ 90 w 100"/>
                <a:gd name="T9" fmla="*/ 0 h 20"/>
                <a:gd name="T10" fmla="*/ 100 w 100"/>
                <a:gd name="T11" fmla="*/ 10 h 20"/>
                <a:gd name="T12" fmla="*/ 100 w 100"/>
                <a:gd name="T13" fmla="*/ 10 h 20"/>
                <a:gd name="T14" fmla="*/ 90 w 100"/>
                <a:gd name="T15" fmla="*/ 20 h 20"/>
                <a:gd name="T16" fmla="*/ 10 w 10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6" y="0"/>
                    <a:pt x="100" y="5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6"/>
                    <a:pt x="96" y="20"/>
                    <a:pt x="90" y="20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淘宝店chenying0907 30"/>
            <p:cNvSpPr/>
            <p:nvPr/>
          </p:nvSpPr>
          <p:spPr bwMode="auto">
            <a:xfrm>
              <a:off x="5427515" y="2695255"/>
              <a:ext cx="216092" cy="77935"/>
            </a:xfrm>
            <a:custGeom>
              <a:avLst/>
              <a:gdLst>
                <a:gd name="T0" fmla="*/ 12 w 100"/>
                <a:gd name="T1" fmla="*/ 35 h 36"/>
                <a:gd name="T2" fmla="*/ 1 w 100"/>
                <a:gd name="T3" fmla="*/ 27 h 36"/>
                <a:gd name="T4" fmla="*/ 1 w 100"/>
                <a:gd name="T5" fmla="*/ 27 h 36"/>
                <a:gd name="T6" fmla="*/ 9 w 100"/>
                <a:gd name="T7" fmla="*/ 15 h 36"/>
                <a:gd name="T8" fmla="*/ 87 w 100"/>
                <a:gd name="T9" fmla="*/ 1 h 36"/>
                <a:gd name="T10" fmla="*/ 99 w 100"/>
                <a:gd name="T11" fmla="*/ 10 h 36"/>
                <a:gd name="T12" fmla="*/ 99 w 100"/>
                <a:gd name="T13" fmla="*/ 10 h 36"/>
                <a:gd name="T14" fmla="*/ 91 w 100"/>
                <a:gd name="T15" fmla="*/ 21 h 36"/>
                <a:gd name="T16" fmla="*/ 12 w 100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12" y="35"/>
                  </a:moveTo>
                  <a:cubicBezTo>
                    <a:pt x="7" y="36"/>
                    <a:pt x="1" y="3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3" y="0"/>
                    <a:pt x="98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5"/>
                    <a:pt x="96" y="20"/>
                    <a:pt x="91" y="21"/>
                  </a:cubicBezTo>
                  <a:lnTo>
                    <a:pt x="1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淘宝店chenying0907 31"/>
            <p:cNvSpPr/>
            <p:nvPr/>
          </p:nvSpPr>
          <p:spPr bwMode="auto">
            <a:xfrm>
              <a:off x="5386775" y="2512816"/>
              <a:ext cx="210779" cy="111589"/>
            </a:xfrm>
            <a:custGeom>
              <a:avLst/>
              <a:gdLst>
                <a:gd name="T0" fmla="*/ 15 w 98"/>
                <a:gd name="T1" fmla="*/ 49 h 51"/>
                <a:gd name="T2" fmla="*/ 2 w 98"/>
                <a:gd name="T3" fmla="*/ 43 h 51"/>
                <a:gd name="T4" fmla="*/ 2 w 98"/>
                <a:gd name="T5" fmla="*/ 43 h 51"/>
                <a:gd name="T6" fmla="*/ 8 w 98"/>
                <a:gd name="T7" fmla="*/ 30 h 51"/>
                <a:gd name="T8" fmla="*/ 83 w 98"/>
                <a:gd name="T9" fmla="*/ 2 h 51"/>
                <a:gd name="T10" fmla="*/ 96 w 98"/>
                <a:gd name="T11" fmla="*/ 8 h 51"/>
                <a:gd name="T12" fmla="*/ 96 w 98"/>
                <a:gd name="T13" fmla="*/ 8 h 51"/>
                <a:gd name="T14" fmla="*/ 90 w 98"/>
                <a:gd name="T15" fmla="*/ 22 h 51"/>
                <a:gd name="T16" fmla="*/ 15 w 9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15" y="49"/>
                  </a:moveTo>
                  <a:cubicBezTo>
                    <a:pt x="9" y="51"/>
                    <a:pt x="4" y="48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37"/>
                    <a:pt x="3" y="32"/>
                    <a:pt x="8" y="3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8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4"/>
                    <a:pt x="95" y="20"/>
                    <a:pt x="90" y="22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淘宝店chenying0907 32"/>
            <p:cNvSpPr/>
            <p:nvPr/>
          </p:nvSpPr>
          <p:spPr bwMode="auto">
            <a:xfrm>
              <a:off x="5319468" y="2344548"/>
              <a:ext cx="200152" cy="136387"/>
            </a:xfrm>
            <a:custGeom>
              <a:avLst/>
              <a:gdLst>
                <a:gd name="T0" fmla="*/ 17 w 93"/>
                <a:gd name="T1" fmla="*/ 60 h 63"/>
                <a:gd name="T2" fmla="*/ 3 w 93"/>
                <a:gd name="T3" fmla="*/ 57 h 63"/>
                <a:gd name="T4" fmla="*/ 3 w 93"/>
                <a:gd name="T5" fmla="*/ 57 h 63"/>
                <a:gd name="T6" fmla="*/ 7 w 93"/>
                <a:gd name="T7" fmla="*/ 43 h 63"/>
                <a:gd name="T8" fmla="*/ 76 w 93"/>
                <a:gd name="T9" fmla="*/ 3 h 63"/>
                <a:gd name="T10" fmla="*/ 90 w 93"/>
                <a:gd name="T11" fmla="*/ 7 h 63"/>
                <a:gd name="T12" fmla="*/ 90 w 93"/>
                <a:gd name="T13" fmla="*/ 7 h 63"/>
                <a:gd name="T14" fmla="*/ 86 w 93"/>
                <a:gd name="T15" fmla="*/ 20 h 63"/>
                <a:gd name="T16" fmla="*/ 17 w 93"/>
                <a:gd name="T1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3">
                  <a:moveTo>
                    <a:pt x="17" y="60"/>
                  </a:moveTo>
                  <a:cubicBezTo>
                    <a:pt x="12" y="63"/>
                    <a:pt x="6" y="61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2"/>
                    <a:pt x="2" y="45"/>
                    <a:pt x="7" y="4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7" y="2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3" y="11"/>
                    <a:pt x="91" y="18"/>
                    <a:pt x="86" y="20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淘宝店chenying0907 33"/>
            <p:cNvSpPr/>
            <p:nvPr/>
          </p:nvSpPr>
          <p:spPr bwMode="auto">
            <a:xfrm>
              <a:off x="5232677" y="2192221"/>
              <a:ext cx="178897" cy="159412"/>
            </a:xfrm>
            <a:custGeom>
              <a:avLst/>
              <a:gdLst>
                <a:gd name="T0" fmla="*/ 17 w 83"/>
                <a:gd name="T1" fmla="*/ 71 h 74"/>
                <a:gd name="T2" fmla="*/ 3 w 83"/>
                <a:gd name="T3" fmla="*/ 69 h 74"/>
                <a:gd name="T4" fmla="*/ 3 w 83"/>
                <a:gd name="T5" fmla="*/ 69 h 74"/>
                <a:gd name="T6" fmla="*/ 4 w 83"/>
                <a:gd name="T7" fmla="*/ 55 h 74"/>
                <a:gd name="T8" fmla="*/ 65 w 83"/>
                <a:gd name="T9" fmla="*/ 4 h 74"/>
                <a:gd name="T10" fmla="*/ 80 w 83"/>
                <a:gd name="T11" fmla="*/ 5 h 74"/>
                <a:gd name="T12" fmla="*/ 80 w 83"/>
                <a:gd name="T13" fmla="*/ 5 h 74"/>
                <a:gd name="T14" fmla="*/ 79 w 83"/>
                <a:gd name="T15" fmla="*/ 20 h 74"/>
                <a:gd name="T16" fmla="*/ 17 w 83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74">
                  <a:moveTo>
                    <a:pt x="17" y="71"/>
                  </a:moveTo>
                  <a:cubicBezTo>
                    <a:pt x="13" y="74"/>
                    <a:pt x="7" y="74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0" y="65"/>
                    <a:pt x="0" y="59"/>
                    <a:pt x="4" y="5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0"/>
                    <a:pt x="76" y="1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3" y="9"/>
                    <a:pt x="83" y="16"/>
                    <a:pt x="79" y="20"/>
                  </a:cubicBezTo>
                  <a:lnTo>
                    <a:pt x="17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淘宝店chenying0907 34"/>
            <p:cNvSpPr/>
            <p:nvPr/>
          </p:nvSpPr>
          <p:spPr bwMode="auto">
            <a:xfrm>
              <a:off x="4853630" y="1871624"/>
              <a:ext cx="106275" cy="212550"/>
            </a:xfrm>
            <a:custGeom>
              <a:avLst/>
              <a:gdLst>
                <a:gd name="T0" fmla="*/ 21 w 50"/>
                <a:gd name="T1" fmla="*/ 90 h 98"/>
                <a:gd name="T2" fmla="*/ 8 w 50"/>
                <a:gd name="T3" fmla="*/ 96 h 98"/>
                <a:gd name="T4" fmla="*/ 8 w 50"/>
                <a:gd name="T5" fmla="*/ 96 h 98"/>
                <a:gd name="T6" fmla="*/ 2 w 50"/>
                <a:gd name="T7" fmla="*/ 83 h 98"/>
                <a:gd name="T8" fmla="*/ 29 w 50"/>
                <a:gd name="T9" fmla="*/ 8 h 98"/>
                <a:gd name="T10" fmla="*/ 42 w 50"/>
                <a:gd name="T11" fmla="*/ 2 h 98"/>
                <a:gd name="T12" fmla="*/ 42 w 50"/>
                <a:gd name="T13" fmla="*/ 2 h 98"/>
                <a:gd name="T14" fmla="*/ 49 w 50"/>
                <a:gd name="T15" fmla="*/ 15 h 98"/>
                <a:gd name="T16" fmla="*/ 21 w 50"/>
                <a:gd name="T17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21" y="90"/>
                  </a:moveTo>
                  <a:cubicBezTo>
                    <a:pt x="19" y="95"/>
                    <a:pt x="14" y="98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3" y="94"/>
                    <a:pt x="0" y="88"/>
                    <a:pt x="2" y="8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3"/>
                    <a:pt x="37" y="0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8" y="4"/>
                    <a:pt x="50" y="10"/>
                    <a:pt x="49" y="15"/>
                  </a:cubicBezTo>
                  <a:lnTo>
                    <a:pt x="2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淘宝店chenying0907 35"/>
            <p:cNvSpPr/>
            <p:nvPr/>
          </p:nvSpPr>
          <p:spPr bwMode="auto">
            <a:xfrm>
              <a:off x="4703073" y="1825572"/>
              <a:ext cx="77935" cy="216092"/>
            </a:xfrm>
            <a:custGeom>
              <a:avLst/>
              <a:gdLst>
                <a:gd name="T0" fmla="*/ 21 w 36"/>
                <a:gd name="T1" fmla="*/ 91 h 100"/>
                <a:gd name="T2" fmla="*/ 9 w 36"/>
                <a:gd name="T3" fmla="*/ 99 h 100"/>
                <a:gd name="T4" fmla="*/ 9 w 36"/>
                <a:gd name="T5" fmla="*/ 99 h 100"/>
                <a:gd name="T6" fmla="*/ 1 w 36"/>
                <a:gd name="T7" fmla="*/ 88 h 100"/>
                <a:gd name="T8" fmla="*/ 15 w 36"/>
                <a:gd name="T9" fmla="*/ 9 h 100"/>
                <a:gd name="T10" fmla="*/ 27 w 36"/>
                <a:gd name="T11" fmla="*/ 1 h 100"/>
                <a:gd name="T12" fmla="*/ 27 w 36"/>
                <a:gd name="T13" fmla="*/ 1 h 100"/>
                <a:gd name="T14" fmla="*/ 35 w 36"/>
                <a:gd name="T15" fmla="*/ 13 h 100"/>
                <a:gd name="T16" fmla="*/ 21 w 36"/>
                <a:gd name="T17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1" y="91"/>
                  </a:moveTo>
                  <a:cubicBezTo>
                    <a:pt x="20" y="97"/>
                    <a:pt x="15" y="100"/>
                    <a:pt x="9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8"/>
                    <a:pt x="0" y="93"/>
                    <a:pt x="1" y="8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21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2" y="2"/>
                    <a:pt x="36" y="7"/>
                    <a:pt x="35" y="13"/>
                  </a:cubicBezTo>
                  <a:lnTo>
                    <a:pt x="21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Oval 36"/>
          <p:cNvSpPr>
            <a:spLocks noChangeArrowheads="1"/>
          </p:cNvSpPr>
          <p:nvPr/>
        </p:nvSpPr>
        <p:spPr bwMode="auto">
          <a:xfrm>
            <a:off x="3827500" y="1789810"/>
            <a:ext cx="360716" cy="360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563584" y="3176819"/>
            <a:ext cx="360716" cy="358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5219702" y="3176819"/>
            <a:ext cx="360716" cy="358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3" name="Oval 39"/>
          <p:cNvSpPr>
            <a:spLocks noChangeArrowheads="1"/>
          </p:cNvSpPr>
          <p:nvPr/>
        </p:nvSpPr>
        <p:spPr bwMode="auto">
          <a:xfrm>
            <a:off x="4955786" y="1789810"/>
            <a:ext cx="360716" cy="360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 flipH="1">
            <a:off x="1842506" y="1971052"/>
            <a:ext cx="1984995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 flipH="1">
            <a:off x="5316502" y="1971052"/>
            <a:ext cx="1984994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6" name="淘宝店chenying0907 42"/>
          <p:cNvSpPr/>
          <p:nvPr/>
        </p:nvSpPr>
        <p:spPr bwMode="auto">
          <a:xfrm>
            <a:off x="1842505" y="3535066"/>
            <a:ext cx="1902322" cy="345394"/>
          </a:xfrm>
          <a:custGeom>
            <a:avLst/>
            <a:gdLst>
              <a:gd name="T0" fmla="*/ 881 w 881"/>
              <a:gd name="T1" fmla="*/ 0 h 160"/>
              <a:gd name="T2" fmla="*/ 881 w 881"/>
              <a:gd name="T3" fmla="*/ 110 h 160"/>
              <a:gd name="T4" fmla="*/ 830 w 881"/>
              <a:gd name="T5" fmla="*/ 160 h 160"/>
              <a:gd name="T6" fmla="*/ 0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881" y="0"/>
                </a:moveTo>
                <a:cubicBezTo>
                  <a:pt x="881" y="110"/>
                  <a:pt x="881" y="110"/>
                  <a:pt x="881" y="110"/>
                </a:cubicBezTo>
                <a:cubicBezTo>
                  <a:pt x="881" y="138"/>
                  <a:pt x="858" y="160"/>
                  <a:pt x="830" y="160"/>
                </a:cubicBezTo>
                <a:cubicBezTo>
                  <a:pt x="0" y="160"/>
                  <a:pt x="0" y="160"/>
                  <a:pt x="0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7" name="淘宝店chenying0907 43"/>
          <p:cNvSpPr/>
          <p:nvPr/>
        </p:nvSpPr>
        <p:spPr bwMode="auto">
          <a:xfrm>
            <a:off x="5399175" y="3535066"/>
            <a:ext cx="1902322" cy="345394"/>
          </a:xfrm>
          <a:custGeom>
            <a:avLst/>
            <a:gdLst>
              <a:gd name="T0" fmla="*/ 0 w 881"/>
              <a:gd name="T1" fmla="*/ 0 h 160"/>
              <a:gd name="T2" fmla="*/ 0 w 881"/>
              <a:gd name="T3" fmla="*/ 110 h 160"/>
              <a:gd name="T4" fmla="*/ 51 w 881"/>
              <a:gd name="T5" fmla="*/ 160 h 160"/>
              <a:gd name="T6" fmla="*/ 881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38"/>
                  <a:pt x="23" y="160"/>
                  <a:pt x="51" y="160"/>
                </a:cubicBezTo>
                <a:cubicBezTo>
                  <a:pt x="881" y="160"/>
                  <a:pt x="881" y="160"/>
                  <a:pt x="881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5425440" y="2092960"/>
            <a:ext cx="223774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文件</a:t>
            </a:r>
            <a:r>
              <a:rPr lang="en-US" altLang="zh-CN" b="1" dirty="0" smtClean="0">
                <a:solidFill>
                  <a:srgbClr val="92D050"/>
                </a:solidFill>
              </a:rPr>
              <a:t>=</a:t>
            </a:r>
            <a:r>
              <a:rPr lang="zh-CN" b="1" dirty="0" smtClean="0">
                <a:solidFill>
                  <a:srgbClr val="92D050"/>
                </a:solidFill>
              </a:rPr>
              <a:t>文件名</a:t>
            </a:r>
            <a:r>
              <a:rPr lang="en-US" altLang="zh-CN" b="1" dirty="0" smtClean="0">
                <a:solidFill>
                  <a:srgbClr val="92D050"/>
                </a:solidFill>
              </a:rPr>
              <a:t>.</a:t>
            </a:r>
            <a:r>
              <a:rPr lang="zh-CN" altLang="en-US" b="1" dirty="0" smtClean="0">
                <a:solidFill>
                  <a:srgbClr val="92D050"/>
                </a:solidFill>
              </a:rPr>
              <a:t>扩展名</a:t>
            </a:r>
            <a:endParaRPr lang="zh-CN" altLang="en-US" b="1" dirty="0" smtClean="0">
              <a:solidFill>
                <a:srgbClr val="92D050"/>
              </a:solidFill>
            </a:endParaRPr>
          </a:p>
        </p:txBody>
      </p:sp>
      <p:sp>
        <p:nvSpPr>
          <p:cNvPr id="100" name="Rectangle 49"/>
          <p:cNvSpPr>
            <a:spLocks noChangeArrowheads="1"/>
          </p:cNvSpPr>
          <p:nvPr/>
        </p:nvSpPr>
        <p:spPr bwMode="auto">
          <a:xfrm>
            <a:off x="6084170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5519420" y="4053205"/>
            <a:ext cx="227774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.html  .htm   .css  .js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5753735" y="3637915"/>
            <a:ext cx="205803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网页编程的文件扩展名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1842135" y="2035810"/>
            <a:ext cx="177736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一切皆文件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一本书</a:t>
            </a:r>
            <a:r>
              <a:rPr lang="en-US" altLang="zh-CN" b="1" dirty="0" smtClean="0">
                <a:solidFill>
                  <a:srgbClr val="92D050"/>
                </a:solidFill>
              </a:rPr>
              <a:t>,</a:t>
            </a:r>
            <a:r>
              <a:rPr lang="zh-CN" altLang="en-US" b="1" dirty="0" smtClean="0">
                <a:solidFill>
                  <a:srgbClr val="92D050"/>
                </a:solidFill>
              </a:rPr>
              <a:t>作业本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1842369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49"/>
          <p:cNvSpPr>
            <a:spLocks noChangeArrowheads="1"/>
          </p:cNvSpPr>
          <p:nvPr/>
        </p:nvSpPr>
        <p:spPr bwMode="auto">
          <a:xfrm>
            <a:off x="1842135" y="3930015"/>
            <a:ext cx="185039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.txt .docx  .xlsx  .ppt  .html  .htm  .css  .js  </a:t>
            </a:r>
            <a:r>
              <a:rPr lang="zh-CN" altLang="en-US" b="1" dirty="0" smtClean="0">
                <a:solidFill>
                  <a:srgbClr val="92D050"/>
                </a:solidFill>
              </a:rPr>
              <a:t>自定义</a:t>
            </a:r>
            <a:r>
              <a:rPr lang="en-US" altLang="zh-CN" b="1" dirty="0" smtClean="0">
                <a:solidFill>
                  <a:srgbClr val="92D050"/>
                </a:solidFill>
              </a:rPr>
              <a:t>(.aaa)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1842135" y="3634740"/>
            <a:ext cx="15487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常用扩展名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淘宝店chenying0907 21"/>
          <p:cNvSpPr>
            <a:spLocks noEditPoints="1"/>
          </p:cNvSpPr>
          <p:nvPr/>
        </p:nvSpPr>
        <p:spPr bwMode="auto">
          <a:xfrm>
            <a:off x="5318722" y="3273928"/>
            <a:ext cx="160906" cy="164482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3" name="淘宝店chenying0907 23"/>
          <p:cNvSpPr>
            <a:spLocks noEditPoints="1"/>
          </p:cNvSpPr>
          <p:nvPr/>
        </p:nvSpPr>
        <p:spPr bwMode="auto">
          <a:xfrm>
            <a:off x="3671534" y="3269457"/>
            <a:ext cx="144816" cy="173422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4" name="淘宝店chenying0907 24"/>
          <p:cNvSpPr>
            <a:spLocks noEditPoints="1"/>
          </p:cNvSpPr>
          <p:nvPr/>
        </p:nvSpPr>
        <p:spPr bwMode="auto">
          <a:xfrm>
            <a:off x="3923470" y="1901359"/>
            <a:ext cx="176104" cy="166270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5" name="淘宝店chenying0907 26"/>
          <p:cNvSpPr>
            <a:spLocks noEditPoints="1"/>
          </p:cNvSpPr>
          <p:nvPr/>
        </p:nvSpPr>
        <p:spPr bwMode="auto">
          <a:xfrm>
            <a:off x="5055763" y="1886501"/>
            <a:ext cx="160762" cy="161516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76135" y="95631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16920000">
            <a:off x="5605145" y="89408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1240" y="95631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给人看的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3745" y="9563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给电脑看的</a:t>
            </a:r>
            <a:r>
              <a:rPr lang="en-US" altLang="zh-CN" b="1">
                <a:solidFill>
                  <a:srgbClr val="92D050"/>
                </a:solidFill>
              </a:rPr>
              <a:t>(</a:t>
            </a:r>
            <a:r>
              <a:rPr lang="zh-CN" altLang="en-US" b="1">
                <a:solidFill>
                  <a:srgbClr val="92D050"/>
                </a:solidFill>
              </a:rPr>
              <a:t>注意</a:t>
            </a:r>
            <a:r>
              <a:rPr lang="en-US" altLang="zh-CN" b="1">
                <a:solidFill>
                  <a:srgbClr val="92D050"/>
                </a:solidFill>
              </a:rPr>
              <a:t>:</a:t>
            </a:r>
            <a:r>
              <a:rPr lang="zh-CN" altLang="en-US" b="1">
                <a:solidFill>
                  <a:srgbClr val="92D050"/>
                </a:solidFill>
              </a:rPr>
              <a:t>小写</a:t>
            </a:r>
            <a:r>
              <a:rPr lang="en-US" altLang="zh-CN" b="1">
                <a:solidFill>
                  <a:srgbClr val="92D050"/>
                </a:solidFill>
              </a:rPr>
              <a:t>)</a:t>
            </a:r>
            <a:endParaRPr lang="en-US" altLang="zh-CN" b="1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2" grpId="0" animBg="1"/>
      <p:bldP spid="113" grpId="0" animBg="1"/>
      <p:bldP spid="114" grpId="0" animBg="1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/>
          <p:nvPr/>
        </p:nvSpPr>
        <p:spPr>
          <a:xfrm>
            <a:off x="481512" y="373863"/>
            <a:ext cx="1570208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第一个标签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 Placeholder 10"/>
          <p:cNvSpPr txBox="1"/>
          <p:nvPr/>
        </p:nvSpPr>
        <p:spPr>
          <a:xfrm>
            <a:off x="1180816" y="85914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rgbClr val="92D050"/>
                </a:solidFill>
                <a:latin typeface="Agency FB" panose="020B0503020202020204" pitchFamily="34" charset="0"/>
              </a:rPr>
              <a:t>&lt;!DOCTYPE html&gt;</a:t>
            </a:r>
            <a:endParaRPr lang="en-US" sz="20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/>
          <p:nvPr/>
        </p:nvSpPr>
        <p:spPr>
          <a:xfrm>
            <a:off x="2421890" y="1566545"/>
            <a:ext cx="2291080" cy="767080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叹号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  小写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文档的第一行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可以不写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10"/>
          <p:cNvSpPr txBox="1"/>
          <p:nvPr/>
        </p:nvSpPr>
        <p:spPr>
          <a:xfrm>
            <a:off x="1318237" y="121284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Placeholder 11"/>
          <p:cNvSpPr txBox="1"/>
          <p:nvPr/>
        </p:nvSpPr>
        <p:spPr>
          <a:xfrm>
            <a:off x="2421890" y="2875915"/>
            <a:ext cx="4432935" cy="397510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在浏览器读取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文档时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告诉浏览器这个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文档的版本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当前是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的版本标记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0"/>
          <p:cNvSpPr txBox="1"/>
          <p:nvPr/>
        </p:nvSpPr>
        <p:spPr>
          <a:xfrm>
            <a:off x="1318498" y="252221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意义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Placeholder 11"/>
          <p:cNvSpPr txBox="1"/>
          <p:nvPr/>
        </p:nvSpPr>
        <p:spPr>
          <a:xfrm>
            <a:off x="2421890" y="3804285"/>
            <a:ext cx="4433570" cy="235585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b="1" dirty="0">
                <a:solidFill>
                  <a:srgbClr val="92D050"/>
                </a:solidFill>
                <a:latin typeface="+mn-ea"/>
                <a:ea typeface="+mn-ea"/>
              </a:rPr>
              <a:t>http://www.w3school.com.cn/tags/tag_doctype.asp</a:t>
            </a:r>
            <a:endParaRPr lang="en-US" altLang="zh-CN" sz="1200" b="1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2" name="Text Placeholder 10"/>
          <p:cNvSpPr txBox="1"/>
          <p:nvPr/>
        </p:nvSpPr>
        <p:spPr>
          <a:xfrm>
            <a:off x="1775698" y="336168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其他版本形式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468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39310" y="3332691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10925" y="3332691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333269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5895" y="3332691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2479" y="333269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999380" y="2673751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895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8589" y="2673751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895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50192" y="127560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48483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6536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225" y="3924300"/>
            <a:ext cx="197993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标签是整个页面文档的根标签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是其它所有标签的父标签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它的位置紧随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8523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770" y="39244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1702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6245" y="3924300"/>
            <a:ext cx="195834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即开始标签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和结束标签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&lt;/html&gt;,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并且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500706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530" y="183515"/>
            <a:ext cx="876300" cy="863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r>
              <a:rPr lang="en-US" altLang="zh-CN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en-US" altLang="zh-CN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4"/>
            <a:endCxn id="12" idx="0"/>
          </p:cNvCxnSpPr>
          <p:nvPr/>
        </p:nvCxnSpPr>
        <p:spPr>
          <a:xfrm flipH="1">
            <a:off x="4546600" y="1047115"/>
            <a:ext cx="5080" cy="2286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136080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头标签是紧随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标签之后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里面定义了页面属性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标题等信息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同时引用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文本等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标签中的信息基本都是供浏览器器读取的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以方便浏览器解析页面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平行的标签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标签不同的是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标签中的信息大多是要在浏览器中显示的内容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&lt;head&gt;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altLang="zh-CN" b="1">
                <a:solidFill>
                  <a:srgbClr val="92D050"/>
                </a:solidFill>
              </a:rPr>
              <a:t>head</a:t>
            </a:r>
            <a:r>
              <a:rPr lang="zh-CN" altLang="en-US" b="1">
                <a:solidFill>
                  <a:srgbClr val="92D050"/>
                </a:solidFill>
              </a:rPr>
              <a:t>标签里的信息大多不在浏览器中显示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&lt;meta charset=”utf-8”/&gt;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&lt;title&gt;my first html&lt;/title&gt;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注意</a:t>
            </a:r>
            <a:r>
              <a:rPr lang="en-US" altLang="zh-CN" sz="2800" b="1">
                <a:solidFill>
                  <a:srgbClr val="92D050"/>
                </a:solidFill>
              </a:rPr>
              <a:t>:</a:t>
            </a:r>
            <a:r>
              <a:rPr lang="zh-CN" altLang="en-US" sz="2800" b="1">
                <a:solidFill>
                  <a:srgbClr val="92D050"/>
                </a:solidFill>
              </a:rPr>
              <a:t>标签嵌套问题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&lt;/head&gt;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&lt;body&gt;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b="1">
                <a:solidFill>
                  <a:srgbClr val="92D050"/>
                </a:solidFill>
              </a:rPr>
              <a:t>body</a:t>
            </a:r>
            <a:r>
              <a:rPr lang="zh-CN" altLang="en-US" b="1">
                <a:solidFill>
                  <a:srgbClr val="92D050"/>
                </a:solidFill>
              </a:rPr>
              <a:t>标签中的信息大多是要显示到浏览器中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&lt;br/&gt;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&lt;p&gt;</a:t>
            </a:r>
            <a:r>
              <a:rPr lang="zh-CN" altLang="en-US" sz="2800" b="1">
                <a:solidFill>
                  <a:srgbClr val="FFC000"/>
                </a:solidFill>
              </a:rPr>
              <a:t>这是一个</a:t>
            </a:r>
            <a:r>
              <a:rPr lang="en-US" altLang="zh-CN" sz="2800" b="1">
                <a:solidFill>
                  <a:srgbClr val="FFC000"/>
                </a:solidFill>
              </a:rPr>
              <a:t>P</a:t>
            </a:r>
            <a:r>
              <a:rPr lang="zh-CN" altLang="en-US" sz="2800" b="1">
                <a:solidFill>
                  <a:srgbClr val="FFC000"/>
                </a:solidFill>
              </a:rPr>
              <a:t>标签</a:t>
            </a:r>
            <a:r>
              <a:rPr lang="en-US" altLang="zh-CN" sz="2800" b="1">
                <a:solidFill>
                  <a:srgbClr val="FFC000"/>
                </a:solidFill>
              </a:rPr>
              <a:t>&lt;/p&gt;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&lt;h1&gt;----&lt;h6&gt;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标签语义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&lt;/body&gt;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全屏显示(16:9)</PresentationFormat>
  <Paragraphs>151</Paragraphs>
  <Slides>12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Roboto</vt:lpstr>
      <vt:lpstr>Agency FB</vt:lpstr>
      <vt:lpstr>Lato Light</vt:lpstr>
      <vt:lpstr>华文黑体</vt:lpstr>
      <vt:lpstr>Calibri</vt:lpstr>
      <vt:lpstr>Arial Unicode MS</vt:lpstr>
      <vt:lpstr>黑体</vt:lpstr>
      <vt:lpstr>Segoe Print</vt:lpstr>
      <vt:lpstr>Calibri Light</vt:lpstr>
      <vt:lpstr>SimSun-ExtB</vt:lpstr>
      <vt:lpstr>Yu Gothic UI Light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474</cp:revision>
  <dcterms:created xsi:type="dcterms:W3CDTF">2014-11-09T01:07:00Z</dcterms:created>
  <dcterms:modified xsi:type="dcterms:W3CDTF">2018-09-10T03:05:06Z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