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07" r:id="rId2"/>
    <p:sldId id="929" r:id="rId3"/>
    <p:sldId id="930" r:id="rId4"/>
    <p:sldId id="949" r:id="rId5"/>
    <p:sldId id="951" r:id="rId6"/>
    <p:sldId id="948" r:id="rId7"/>
    <p:sldId id="941" r:id="rId8"/>
    <p:sldId id="954" r:id="rId9"/>
    <p:sldId id="946" r:id="rId10"/>
    <p:sldId id="958" r:id="rId11"/>
    <p:sldId id="939" r:id="rId12"/>
    <p:sldId id="970" r:id="rId13"/>
    <p:sldId id="959" r:id="rId14"/>
    <p:sldId id="955" r:id="rId15"/>
    <p:sldId id="971" r:id="rId16"/>
    <p:sldId id="961" r:id="rId17"/>
    <p:sldId id="965" r:id="rId18"/>
    <p:sldId id="968" r:id="rId19"/>
    <p:sldId id="956" r:id="rId20"/>
    <p:sldId id="969" r:id="rId21"/>
    <p:sldId id="967" r:id="rId22"/>
    <p:sldId id="964" r:id="rId23"/>
    <p:sldId id="974" r:id="rId24"/>
    <p:sldId id="972" r:id="rId25"/>
    <p:sldId id="953" r:id="rId26"/>
  </p:sldIdLst>
  <p:sldSz cx="9144000" cy="5143500" type="screen16x9"/>
  <p:notesSz cx="6858000" cy="9144000"/>
  <p:custDataLst>
    <p:tags r:id="rId28"/>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p:scale>
          <a:sx n="100" d="100"/>
          <a:sy n="100" d="100"/>
        </p:scale>
        <p:origin x="-1038" y="-210"/>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2017/7/8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xmlns=""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xmlns="" val="111126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headEnd/>
            <a:tailEnd/>
          </a:ln>
        </p:spPr>
        <p:txBody>
          <a:bodyPr/>
          <a:lstStyle/>
          <a:p>
            <a:fld id="{B299748B-1A6B-4B94-B982-E2C8837D34CA}" type="slidenum">
              <a:rPr lang="zh-CN" altLang="en-US"/>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15</a:t>
            </a:fld>
            <a:endParaRPr lang="zh-CN" altLang="en-US"/>
          </a:p>
        </p:txBody>
      </p:sp>
    </p:spTree>
    <p:extLst>
      <p:ext uri="{BB962C8B-B14F-4D97-AF65-F5344CB8AC3E}">
        <p14:creationId xmlns:p14="http://schemas.microsoft.com/office/powerpoint/2010/main" xmlns="" val="413164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pPr/>
              <a:t>16</a:t>
            </a:fld>
            <a:endParaRPr lang="zh-CN" altLang="en-US"/>
          </a:p>
        </p:txBody>
      </p:sp>
    </p:spTree>
    <p:extLst>
      <p:ext uri="{BB962C8B-B14F-4D97-AF65-F5344CB8AC3E}">
        <p14:creationId xmlns:p14="http://schemas.microsoft.com/office/powerpoint/2010/main" xmlns="" val="1995423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pPr/>
              <a:t>17</a:t>
            </a:fld>
            <a:endParaRPr lang="zh-CN" altLang="en-US"/>
          </a:p>
        </p:txBody>
      </p:sp>
    </p:spTree>
    <p:extLst>
      <p:ext uri="{BB962C8B-B14F-4D97-AF65-F5344CB8AC3E}">
        <p14:creationId xmlns:p14="http://schemas.microsoft.com/office/powerpoint/2010/main" xmlns="" val="64223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xmlns="" val="369943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xmlns="" val="191671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pPr/>
              <a:t>2</a:t>
            </a:fld>
            <a:endParaRPr lang="zh-CN" altLang="en-US"/>
          </a:p>
        </p:txBody>
      </p:sp>
    </p:spTree>
    <p:extLst>
      <p:ext uri="{BB962C8B-B14F-4D97-AF65-F5344CB8AC3E}">
        <p14:creationId xmlns="" xmlns:p14="http://schemas.microsoft.com/office/powerpoint/2010/main" val="207064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23</a:t>
            </a:fld>
            <a:endParaRPr lang="zh-CN" altLang="en-US"/>
          </a:p>
        </p:txBody>
      </p:sp>
    </p:spTree>
    <p:extLst>
      <p:ext uri="{BB962C8B-B14F-4D97-AF65-F5344CB8AC3E}">
        <p14:creationId xmlns:p14="http://schemas.microsoft.com/office/powerpoint/2010/main" xmlns="" val="238149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pPr/>
              <a:t>4</a:t>
            </a:fld>
            <a:endParaRPr lang="zh-CN" altLang="en-US"/>
          </a:p>
        </p:txBody>
      </p:sp>
    </p:spTree>
    <p:extLst>
      <p:ext uri="{BB962C8B-B14F-4D97-AF65-F5344CB8AC3E}">
        <p14:creationId xmlns:p14="http://schemas.microsoft.com/office/powerpoint/2010/main" xmlns="" val="348474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 xmlns:p14="http://schemas.microsoft.com/office/powerpoint/2010/main" val="204320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extLst>
      <p:ext uri="{BB962C8B-B14F-4D97-AF65-F5344CB8AC3E}">
        <p14:creationId xmlns="" xmlns:p14="http://schemas.microsoft.com/office/powerpoint/2010/main" val="133914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45C2F-0F30-4F4A-88D9-8079AB12111E}" type="slidenum">
              <a:rPr lang="zh-CN" altLang="en-US"/>
              <a:pPr/>
              <a:t>11</a:t>
            </a:fld>
            <a:endParaRPr lang="zh-CN" altLang="en-US"/>
          </a:p>
        </p:txBody>
      </p:sp>
    </p:spTree>
    <p:extLst>
      <p:ext uri="{BB962C8B-B14F-4D97-AF65-F5344CB8AC3E}">
        <p14:creationId xmlns="" xmlns:p14="http://schemas.microsoft.com/office/powerpoint/2010/main" val="142181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extLst>
      <p:ext uri="{BB962C8B-B14F-4D97-AF65-F5344CB8AC3E}">
        <p14:creationId xmlns:p14="http://schemas.microsoft.com/office/powerpoint/2010/main" xmlns="" val="2932135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images with results">
    <p:spTree>
      <p:nvGrpSpPr>
        <p:cNvPr id="1" name=""/>
        <p:cNvGrpSpPr/>
        <p:nvPr/>
      </p:nvGrpSpPr>
      <p:grpSpPr>
        <a:xfrm>
          <a:off x="0" y="0"/>
          <a:ext cx="0" cy="0"/>
          <a:chOff x="0" y="0"/>
          <a:chExt cx="0" cy="0"/>
        </a:xfrm>
      </p:grpSpPr>
      <p:sp>
        <p:nvSpPr>
          <p:cNvPr id="76" name="Text Placeholder 2"/>
          <p:cNvSpPr>
            <a:spLocks noGrp="1"/>
          </p:cNvSpPr>
          <p:nvPr>
            <p:ph type="body" sz="quarter" idx="64" hasCustomPrompt="1"/>
          </p:nvPr>
        </p:nvSpPr>
        <p:spPr>
          <a:xfrm>
            <a:off x="4524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27" name="Picture Placeholder 2"/>
          <p:cNvSpPr>
            <a:spLocks noGrp="1"/>
          </p:cNvSpPr>
          <p:nvPr>
            <p:ph type="pic" sz="quarter" idx="48"/>
          </p:nvPr>
        </p:nvSpPr>
        <p:spPr>
          <a:xfrm>
            <a:off x="4524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29" name="Rounded Rectangle 28"/>
          <p:cNvSpPr/>
          <p:nvPr userDrawn="1"/>
        </p:nvSpPr>
        <p:spPr>
          <a:xfrm>
            <a:off x="4524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77" name="Text Placeholder 7"/>
          <p:cNvSpPr>
            <a:spLocks noGrp="1"/>
          </p:cNvSpPr>
          <p:nvPr>
            <p:ph type="body" sz="quarter" idx="18" hasCustomPrompt="1"/>
          </p:nvPr>
        </p:nvSpPr>
        <p:spPr>
          <a:xfrm>
            <a:off x="8326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78" name="Text Placeholder 7"/>
          <p:cNvSpPr>
            <a:spLocks noGrp="1"/>
          </p:cNvSpPr>
          <p:nvPr>
            <p:ph type="body" sz="quarter" idx="65" hasCustomPrompt="1"/>
          </p:nvPr>
        </p:nvSpPr>
        <p:spPr>
          <a:xfrm>
            <a:off x="8326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2">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1" name="Text Placeholder 2"/>
          <p:cNvSpPr>
            <a:spLocks noGrp="1"/>
          </p:cNvSpPr>
          <p:nvPr>
            <p:ph type="body" sz="quarter" idx="66" hasCustomPrompt="1"/>
          </p:nvPr>
        </p:nvSpPr>
        <p:spPr>
          <a:xfrm>
            <a:off x="32591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32" name="Picture Placeholder 2"/>
          <p:cNvSpPr>
            <a:spLocks noGrp="1"/>
          </p:cNvSpPr>
          <p:nvPr>
            <p:ph type="pic" sz="quarter" idx="67"/>
          </p:nvPr>
        </p:nvSpPr>
        <p:spPr>
          <a:xfrm>
            <a:off x="32591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3" name="Rounded Rectangle 28"/>
          <p:cNvSpPr/>
          <p:nvPr userDrawn="1"/>
        </p:nvSpPr>
        <p:spPr>
          <a:xfrm>
            <a:off x="32591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35" name="Text Placeholder 7"/>
          <p:cNvSpPr>
            <a:spLocks noGrp="1"/>
          </p:cNvSpPr>
          <p:nvPr>
            <p:ph type="body" sz="quarter" idx="69" hasCustomPrompt="1"/>
          </p:nvPr>
        </p:nvSpPr>
        <p:spPr>
          <a:xfrm>
            <a:off x="36393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36" name="Text Placeholder 7"/>
          <p:cNvSpPr>
            <a:spLocks noGrp="1"/>
          </p:cNvSpPr>
          <p:nvPr>
            <p:ph type="body" sz="quarter" idx="70" hasCustomPrompt="1"/>
          </p:nvPr>
        </p:nvSpPr>
        <p:spPr>
          <a:xfrm>
            <a:off x="36393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3">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7" name="Text Placeholder 2"/>
          <p:cNvSpPr>
            <a:spLocks noGrp="1"/>
          </p:cNvSpPr>
          <p:nvPr>
            <p:ph type="body" sz="quarter" idx="71" hasCustomPrompt="1"/>
          </p:nvPr>
        </p:nvSpPr>
        <p:spPr>
          <a:xfrm>
            <a:off x="6236837"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38" name="Picture Placeholder 2"/>
          <p:cNvSpPr>
            <a:spLocks noGrp="1"/>
          </p:cNvSpPr>
          <p:nvPr>
            <p:ph type="pic" sz="quarter" idx="72"/>
          </p:nvPr>
        </p:nvSpPr>
        <p:spPr>
          <a:xfrm>
            <a:off x="6236837"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9" name="Rounded Rectangle 28"/>
          <p:cNvSpPr/>
          <p:nvPr userDrawn="1"/>
        </p:nvSpPr>
        <p:spPr>
          <a:xfrm>
            <a:off x="6236837"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41" name="Text Placeholder 7"/>
          <p:cNvSpPr>
            <a:spLocks noGrp="1"/>
          </p:cNvSpPr>
          <p:nvPr>
            <p:ph type="body" sz="quarter" idx="74" hasCustomPrompt="1"/>
          </p:nvPr>
        </p:nvSpPr>
        <p:spPr>
          <a:xfrm>
            <a:off x="6617027"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42" name="Text Placeholder 7"/>
          <p:cNvSpPr>
            <a:spLocks noGrp="1"/>
          </p:cNvSpPr>
          <p:nvPr>
            <p:ph type="body" sz="quarter" idx="75" hasCustomPrompt="1"/>
          </p:nvPr>
        </p:nvSpPr>
        <p:spPr>
          <a:xfrm>
            <a:off x="6617027"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4">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Tree>
    <p:extLst>
      <p:ext uri="{BB962C8B-B14F-4D97-AF65-F5344CB8AC3E}">
        <p14:creationId xmlns="" xmlns:p14="http://schemas.microsoft.com/office/powerpoint/2010/main" val="1172975982"/>
      </p:ext>
    </p:extLst>
  </p:cSld>
  <p:clrMapOvr>
    <a:masterClrMapping/>
  </p:clrMapOvr>
  <mc:AlternateContent xmlns:mc="http://schemas.openxmlformats.org/markup-compatibility/2006">
    <mc:Choice xmlns=""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77">
                                            <p:txEl>
                                              <p:pRg st="0" end="0"/>
                                            </p:txEl>
                                          </p:spTgt>
                                        </p:tgtEl>
                                        <p:attrNameLst>
                                          <p:attrName>style.visibility</p:attrName>
                                        </p:attrNameLst>
                                      </p:cBhvr>
                                      <p:to>
                                        <p:strVal val="visible"/>
                                      </p:to>
                                    </p:set>
                                    <p:animEffect transition="in" filter="fade">
                                      <p:cBhvr>
                                        <p:cTn id="10" dur="400"/>
                                        <p:tgtEl>
                                          <p:spTgt spid="77">
                                            <p:txEl>
                                              <p:pRg st="0" end="0"/>
                                            </p:txEl>
                                          </p:spTgt>
                                        </p:tgtEl>
                                      </p:cBhvr>
                                    </p:animEffect>
                                    <p:anim calcmode="lin" valueType="num">
                                      <p:cBhvr>
                                        <p:cTn id="11"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7">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fade">
                                      <p:cBhvr>
                                        <p:cTn id="15" dur="500"/>
                                        <p:tgtEl>
                                          <p:spTgt spid="78">
                                            <p:txEl>
                                              <p:pRg st="0" end="0"/>
                                            </p:txEl>
                                          </p:spTgt>
                                        </p:tgtEl>
                                      </p:cBhvr>
                                    </p:animEffect>
                                    <p:anim calcmode="lin" valueType="num">
                                      <p:cBhvr>
                                        <p:cTn id="16"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Effect transition="in" filter="fade">
                                      <p:cBhvr>
                                        <p:cTn id="22" dur="1000"/>
                                        <p:tgtEl>
                                          <p:spTgt spid="27"/>
                                        </p:tgtEl>
                                      </p:cBhvr>
                                    </p:animEffect>
                                  </p:childTnLst>
                                </p:cTn>
                              </p:par>
                            </p:childTnLst>
                          </p:cTn>
                        </p:par>
                        <p:par>
                          <p:cTn id="23" fill="hold">
                            <p:stCondLst>
                              <p:cond delay="1800"/>
                            </p:stCondLst>
                            <p:childTnLst>
                              <p:par>
                                <p:cTn id="24" presetID="37"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900" decel="100000" fill="hold"/>
                                        <p:tgtEl>
                                          <p:spTgt spid="2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par>
                                <p:cTn id="33" presetID="42" presetClass="entr" presetSubtype="0" fill="hold" grpId="0" nodeType="withEffect">
                                  <p:stCondLst>
                                    <p:cond delay="20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400"/>
                                        <p:tgtEl>
                                          <p:spTgt spid="35">
                                            <p:txEl>
                                              <p:pRg st="0" end="0"/>
                                            </p:txEl>
                                          </p:spTgt>
                                        </p:tgtEl>
                                      </p:cBhvr>
                                    </p:animEffect>
                                    <p:anim calcmode="lin" valueType="num">
                                      <p:cBhvr>
                                        <p:cTn id="36"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7" dur="400" fill="hold"/>
                                        <p:tgtEl>
                                          <p:spTgt spid="35">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0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fade">
                                      <p:cBhvr>
                                        <p:cTn id="40" dur="500"/>
                                        <p:tgtEl>
                                          <p:spTgt spid="36">
                                            <p:txEl>
                                              <p:pRg st="0" end="0"/>
                                            </p:txEl>
                                          </p:spTgt>
                                        </p:tgtEl>
                                      </p:cBhvr>
                                    </p:animEffect>
                                    <p:anim calcmode="lin" valueType="num">
                                      <p:cBhvr>
                                        <p:cTn id="4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6">
                                            <p:txEl>
                                              <p:pRg st="0" end="0"/>
                                            </p:txEl>
                                          </p:spTgt>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nodePh="1">
                                  <p:stCondLst>
                                    <p:cond delay="800"/>
                                  </p:stCondLst>
                                  <p:endCondLst>
                                    <p:cond evt="begin" delay="0">
                                      <p:tn val="43"/>
                                    </p:cond>
                                  </p:end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childTnLst>
                          </p:cTn>
                        </p:par>
                        <p:par>
                          <p:cTn id="48" fill="hold">
                            <p:stCondLst>
                              <p:cond delay="3600"/>
                            </p:stCondLst>
                            <p:childTnLst>
                              <p:par>
                                <p:cTn id="49" presetID="3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900" decel="100000" fill="hold"/>
                                        <p:tgtEl>
                                          <p:spTgt spid="3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fade">
                                      <p:cBhvr>
                                        <p:cTn id="57" dur="500"/>
                                        <p:tgtEl>
                                          <p:spTgt spid="37">
                                            <p:txEl>
                                              <p:pRg st="0" end="0"/>
                                            </p:txEl>
                                          </p:spTgt>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1">
                                            <p:txEl>
                                              <p:pRg st="0" end="0"/>
                                            </p:txEl>
                                          </p:spTgt>
                                        </p:tgtEl>
                                        <p:attrNameLst>
                                          <p:attrName>style.visibility</p:attrName>
                                        </p:attrNameLst>
                                      </p:cBhvr>
                                      <p:to>
                                        <p:strVal val="visible"/>
                                      </p:to>
                                    </p:set>
                                    <p:animEffect transition="in" filter="fade">
                                      <p:cBhvr>
                                        <p:cTn id="60" dur="400"/>
                                        <p:tgtEl>
                                          <p:spTgt spid="41">
                                            <p:txEl>
                                              <p:pRg st="0" end="0"/>
                                            </p:txEl>
                                          </p:spTgt>
                                        </p:tgtEl>
                                      </p:cBhvr>
                                    </p:animEffect>
                                    <p:anim calcmode="lin" valueType="num">
                                      <p:cBhvr>
                                        <p:cTn id="61"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anim calcmode="lin" valueType="num">
                                      <p:cBhvr>
                                        <p:cTn id="6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8"/>
                                        </p:tgtEl>
                                        <p:attrNameLst>
                                          <p:attrName>style.visibility</p:attrName>
                                        </p:attrNameLst>
                                      </p:cBhvr>
                                      <p:to>
                                        <p:strVal val="visible"/>
                                      </p:to>
                                    </p:set>
                                    <p:anim calcmode="lin" valueType="num">
                                      <p:cBhvr>
                                        <p:cTn id="70" dur="1000" fill="hold"/>
                                        <p:tgtEl>
                                          <p:spTgt spid="38"/>
                                        </p:tgtEl>
                                        <p:attrNameLst>
                                          <p:attrName>ppt_w</p:attrName>
                                        </p:attrNameLst>
                                      </p:cBhvr>
                                      <p:tavLst>
                                        <p:tav tm="0">
                                          <p:val>
                                            <p:fltVal val="0"/>
                                          </p:val>
                                        </p:tav>
                                        <p:tav tm="100000">
                                          <p:val>
                                            <p:strVal val="#ppt_w"/>
                                          </p:val>
                                        </p:tav>
                                      </p:tavLst>
                                    </p:anim>
                                    <p:anim calcmode="lin" valueType="num">
                                      <p:cBhvr>
                                        <p:cTn id="71" dur="1000" fill="hold"/>
                                        <p:tgtEl>
                                          <p:spTgt spid="38"/>
                                        </p:tgtEl>
                                        <p:attrNameLst>
                                          <p:attrName>ppt_h</p:attrName>
                                        </p:attrNameLst>
                                      </p:cBhvr>
                                      <p:tavLst>
                                        <p:tav tm="0">
                                          <p:val>
                                            <p:fltVal val="0"/>
                                          </p:val>
                                        </p:tav>
                                        <p:tav tm="100000">
                                          <p:val>
                                            <p:strVal val="#ppt_h"/>
                                          </p:val>
                                        </p:tav>
                                      </p:tavLst>
                                    </p:anim>
                                    <p:animEffect transition="in" filter="fade">
                                      <p:cBhvr>
                                        <p:cTn id="72" dur="1000"/>
                                        <p:tgtEl>
                                          <p:spTgt spid="38"/>
                                        </p:tgtEl>
                                      </p:cBhvr>
                                    </p:animEffect>
                                  </p:childTnLst>
                                </p:cTn>
                              </p:par>
                            </p:childTnLst>
                          </p:cTn>
                        </p:par>
                        <p:par>
                          <p:cTn id="73" fill="hold">
                            <p:stCondLst>
                              <p:cond delay="5400"/>
                            </p:stCondLst>
                            <p:childTnLst>
                              <p:par>
                                <p:cTn id="74" presetID="37"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900" decel="100000" fill="hold"/>
                                        <p:tgtEl>
                                          <p:spTgt spid="3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C48DD4-A9AD-4113-82BD-DB389D9CB606}" type="datetimeFigureOut">
              <a:rPr lang="zh-CN" altLang="en-US" smtClean="0"/>
              <a:pPr/>
              <a:t>2017/7/8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pPr/>
              <a:t>‹#›</a:t>
            </a:fld>
            <a:endParaRPr lang="zh-CN" altLang="en-US"/>
          </a:p>
        </p:txBody>
      </p:sp>
    </p:spTree>
    <p:extLst>
      <p:ext uri="{BB962C8B-B14F-4D97-AF65-F5344CB8AC3E}">
        <p14:creationId xmlns="" xmlns:p14="http://schemas.microsoft.com/office/powerpoint/2010/main" val="353434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893403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2017/7/8</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slow" advClick="0" advTm="2000">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grpSp>
        <p:nvGrpSpPr>
          <p:cNvPr id="2" name="组合 3"/>
          <p:cNvGrpSpPr/>
          <p:nvPr userDrawn="1"/>
        </p:nvGrpSpPr>
        <p:grpSpPr bwMode="auto">
          <a:xfrm flipH="1">
            <a:off x="-1" y="248018"/>
            <a:ext cx="1344726" cy="37951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11614" y="339502"/>
            <a:ext cx="1796090" cy="250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smtClean="0">
                <a:solidFill>
                  <a:schemeClr val="bg1"/>
                </a:solidFill>
                <a:latin typeface="微软雅黑" panose="020B0503020204020204" pitchFamily="34" charset="-122"/>
                <a:ea typeface="微软雅黑" panose="020B0503020204020204" pitchFamily="34" charset="-122"/>
                <a:cs typeface="+mn-ea"/>
                <a:sym typeface="+mn-lt"/>
              </a:rPr>
              <a:t>相</a:t>
            </a: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关标题文字</a:t>
            </a:r>
          </a:p>
        </p:txBody>
      </p:sp>
    </p:spTree>
    <p:extLst>
      <p:ext uri="{BB962C8B-B14F-4D97-AF65-F5344CB8AC3E}">
        <p14:creationId xmlns:p14="http://schemas.microsoft.com/office/powerpoint/2010/main" xmlns="" val="2116808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1271969" cy="312819"/>
          </a:xfrm>
          <a:prstGeom prst="rect">
            <a:avLst/>
          </a:prstGeom>
          <a:noFill/>
        </p:spPr>
        <p:txBody>
          <a:bodyPr wrap="none" lIns="96434" tIns="48217" rIns="96434" bIns="48217" rtlCol="0">
            <a:spAutoFit/>
          </a:bodyPr>
          <a:lstStyle/>
          <a:p>
            <a:pPr defTabSz="964278"/>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单击输入标题</a:t>
            </a:r>
            <a:endParaRPr lang="zh-CN" altLang="en-US" sz="14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9321356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产品介绍</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5975594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市场分析</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8410601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未来规划</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888252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2017/7/8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2017/7/8</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pic>
        <p:nvPicPr>
          <p:cNvPr id="2050" name="Picture 2" descr="C:\Users\Administrator\Desktop\j.jpg"/>
          <p:cNvPicPr>
            <a:picLocks noChangeAspect="1" noChangeArrowheads="1"/>
          </p:cNvPicPr>
          <p:nvPr userDrawn="1"/>
        </p:nvPicPr>
        <p:blipFill>
          <a:blip r:embed="rId14" cstate="print"/>
          <a:srcRect/>
          <a:stretch>
            <a:fillRect/>
          </a:stretch>
        </p:blipFill>
        <p:spPr bwMode="auto">
          <a:xfrm>
            <a:off x="0" y="0"/>
            <a:ext cx="9144000" cy="5148263"/>
          </a:xfrm>
          <a:prstGeom prst="rect">
            <a:avLst/>
          </a:prstGeom>
          <a:noFill/>
        </p:spPr>
      </p:pic>
    </p:spTree>
    <p:extLst>
      <p:ext uri="{BB962C8B-B14F-4D97-AF65-F5344CB8AC3E}">
        <p14:creationId xmlns:p14="http://schemas.microsoft.com/office/powerpoint/2010/main" xmlns="" val="3795072685"/>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4" r:id="rId3"/>
    <p:sldLayoutId id="2147483666" r:id="rId4"/>
    <p:sldLayoutId id="2147483669" r:id="rId5"/>
    <p:sldLayoutId id="2147483670" r:id="rId6"/>
    <p:sldLayoutId id="2147483671" r:id="rId7"/>
    <p:sldLayoutId id="2147483672" r:id="rId8"/>
    <p:sldLayoutId id="2147483668" r:id="rId9"/>
    <p:sldLayoutId id="2147483673" r:id="rId10"/>
    <p:sldLayoutId id="2147483674" r:id="rId11"/>
    <p:sldLayoutId id="2147483675" r:id="rId12"/>
  </p:sldLayoutIdLst>
  <p:transition/>
  <p:timing>
    <p:tnLst>
      <p:par>
        <p:cTn id="1" dur="indefinite" restart="never" nodeType="tmRoot"/>
      </p:par>
    </p:tnLst>
  </p:timing>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E:\&#21253;&#22270;&#35774;&#35745;\PPT&#37197;&#20048;\&#31185;&#25216;&#24863;&#12289;&#21160;&#24863;&#37197;&#20048;\Dirty%20Dropouts%20-%20Unity.mp3"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4"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itchFamily="34" charset="-122"/>
                <a:ea typeface="微软雅黑" pitchFamily="34" charset="-122"/>
              </a:rPr>
              <a:t>YOUR COMOANY’S NAME</a:t>
            </a:r>
            <a:endParaRPr lang="zh-CN" altLang="en-US" sz="2000" dirty="0">
              <a:solidFill>
                <a:schemeClr val="bg1"/>
              </a:solidFill>
              <a:latin typeface="微软雅黑" pitchFamily="34" charset="-122"/>
              <a:ea typeface="微软雅黑" pitchFamily="34" charset="-122"/>
            </a:endParaRPr>
          </a:p>
        </p:txBody>
      </p:sp>
      <p:sp>
        <p:nvSpPr>
          <p:cNvPr id="27" name="TextBox 26"/>
          <p:cNvSpPr txBox="1"/>
          <p:nvPr/>
        </p:nvSpPr>
        <p:spPr>
          <a:xfrm>
            <a:off x="4492297" y="2291269"/>
            <a:ext cx="4256293" cy="707886"/>
          </a:xfrm>
          <a:prstGeom prst="rect">
            <a:avLst/>
          </a:prstGeom>
          <a:noFill/>
        </p:spPr>
        <p:txBody>
          <a:bodyPr wrap="none" rtlCol="0">
            <a:spAutoFit/>
          </a:bodyPr>
          <a:lstStyle/>
          <a:p>
            <a:r>
              <a:rPr lang="zh-CN" altLang="en-US" sz="4000" b="1" dirty="0" smtClean="0">
                <a:solidFill>
                  <a:schemeClr val="bg1"/>
                </a:solidFill>
                <a:latin typeface="微软雅黑" pitchFamily="34" charset="-122"/>
                <a:ea typeface="微软雅黑" pitchFamily="34" charset="-122"/>
              </a:rPr>
              <a:t>智能机器</a:t>
            </a:r>
            <a:r>
              <a:rPr lang="en-US" altLang="zh-CN" sz="4000" b="1" dirty="0" smtClean="0">
                <a:solidFill>
                  <a:schemeClr val="bg1"/>
                </a:solidFill>
                <a:latin typeface="微软雅黑" pitchFamily="34" charset="-122"/>
                <a:ea typeface="微软雅黑" pitchFamily="34" charset="-122"/>
              </a:rPr>
              <a:t>PPT</a:t>
            </a:r>
            <a:r>
              <a:rPr lang="zh-CN" altLang="en-US" sz="4000" b="1" dirty="0">
                <a:solidFill>
                  <a:schemeClr val="bg1"/>
                </a:solidFill>
                <a:latin typeface="微软雅黑" pitchFamily="34" charset="-122"/>
                <a:ea typeface="微软雅黑" pitchFamily="34" charset="-122"/>
              </a:rPr>
              <a:t>模版</a:t>
            </a: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bg1"/>
                </a:solidFill>
                <a:latin typeface="微软雅黑" pitchFamily="34" charset="-122"/>
                <a:ea typeface="微软雅黑" pitchFamily="34" charset="-122"/>
                <a:cs typeface="微软雅黑" pitchFamily="34" charset="-122"/>
              </a:rPr>
              <a:t>适用于商务总结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itchFamily="34" charset="0"/>
              </a:rPr>
              <a:t>2 0 1 8</a:t>
            </a:r>
            <a:endParaRPr lang="zh-CN" altLang="en-US" sz="7200" b="1" spc="-300" dirty="0">
              <a:solidFill>
                <a:schemeClr val="bg1"/>
              </a:solidFill>
              <a:latin typeface="Agency FB" pitchFamily="34" charset="0"/>
            </a:endParaRPr>
          </a:p>
        </p:txBody>
      </p:sp>
      <p:pic>
        <p:nvPicPr>
          <p:cNvPr id="21" name="Dirty Dropouts - Unity.mp3">
            <a:hlinkClick r:id="" action="ppaction://media"/>
          </p:cNvPr>
          <p:cNvPicPr>
            <a:picLocks noRot="1" noChangeAspect="1"/>
          </p:cNvPicPr>
          <p:nvPr>
            <a:audioFile r:link="rId1"/>
          </p:nvPr>
        </p:nvPicPr>
        <p:blipFill>
          <a:blip r:embed="rId5" cstate="print"/>
          <a:stretch>
            <a:fillRect/>
          </a:stretch>
        </p:blipFill>
        <p:spPr>
          <a:xfrm>
            <a:off x="-304800" y="0"/>
            <a:ext cx="304800" cy="304800"/>
          </a:xfrm>
          <a:prstGeom prst="rect">
            <a:avLst/>
          </a:prstGeom>
        </p:spPr>
      </p:pic>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ppt_w</p:attrName>
                                        </p:attrNameLst>
                                      </p:cBhvr>
                                      <p:tavLst>
                                        <p:tav tm="0" fmla="#ppt_w*sin(2.5*pi*$)">
                                          <p:val>
                                            <p:fltVal val="0"/>
                                          </p:val>
                                        </p:tav>
                                        <p:tav tm="100000">
                                          <p:val>
                                            <p:fltVal val="1"/>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childTnLst>
                                </p:cTn>
                              </p:par>
                            </p:childTnLst>
                          </p:cTn>
                        </p:par>
                        <p:par>
                          <p:cTn id="25" fill="hold">
                            <p:stCondLst>
                              <p:cond delay="28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by="(-#ppt_w*2)" calcmode="lin" valueType="num">
                                      <p:cBhvr rctx="PPT">
                                        <p:cTn id="28" dur="500" autoRev="1" fill="hold">
                                          <p:stCondLst>
                                            <p:cond delay="0"/>
                                          </p:stCondLst>
                                        </p:cTn>
                                        <p:tgtEl>
                                          <p:spTgt spid="27"/>
                                        </p:tgtEl>
                                        <p:attrNameLst>
                                          <p:attrName>ppt_w</p:attrName>
                                        </p:attrNameLst>
                                      </p:cBhvr>
                                    </p:anim>
                                    <p:anim by="(#ppt_w*0.50)" calcmode="lin" valueType="num">
                                      <p:cBhvr>
                                        <p:cTn id="29" dur="500" decel="50000" autoRev="1" fill="hold">
                                          <p:stCondLst>
                                            <p:cond delay="0"/>
                                          </p:stCondLst>
                                        </p:cTn>
                                        <p:tgtEl>
                                          <p:spTgt spid="27"/>
                                        </p:tgtEl>
                                        <p:attrNameLst>
                                          <p:attrName>ppt_x</p:attrName>
                                        </p:attrNameLst>
                                      </p:cBhvr>
                                    </p:anim>
                                    <p:anim from="(-#ppt_h/2)" to="(#ppt_y)" calcmode="lin" valueType="num">
                                      <p:cBhvr>
                                        <p:cTn id="30" dur="1000" fill="hold">
                                          <p:stCondLst>
                                            <p:cond delay="0"/>
                                          </p:stCondLst>
                                        </p:cTn>
                                        <p:tgtEl>
                                          <p:spTgt spid="27"/>
                                        </p:tgtEl>
                                        <p:attrNameLst>
                                          <p:attrName>ppt_y</p:attrName>
                                        </p:attrNameLst>
                                      </p:cBhvr>
                                    </p:anim>
                                    <p:animRot by="21600000">
                                      <p:cBhvr>
                                        <p:cTn id="31" dur="1000" fill="hold">
                                          <p:stCondLst>
                                            <p:cond delay="0"/>
                                          </p:stCondLst>
                                        </p:cTn>
                                        <p:tgtEl>
                                          <p:spTgt spid="27"/>
                                        </p:tgtEl>
                                        <p:attrNameLst>
                                          <p:attrName>r</p:attrName>
                                        </p:attrNameLst>
                                      </p:cBhvr>
                                    </p:animRot>
                                  </p:childTnLst>
                                </p:cTn>
                              </p:par>
                            </p:childTnLst>
                          </p:cTn>
                        </p:par>
                        <p:par>
                          <p:cTn id="32" fill="hold">
                            <p:stCondLst>
                              <p:cond delay="4600"/>
                            </p:stCondLst>
                            <p:childTnLst>
                              <p:par>
                                <p:cTn id="33" presetID="40" presetClass="entr" presetSubtype="0" fill="hold" grpId="0" nodeType="afterEffect">
                                  <p:stCondLst>
                                    <p:cond delay="0"/>
                                  </p:stCondLst>
                                  <p:iterate type="lt">
                                    <p:tmPct val="10000"/>
                                  </p:iterate>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1"/>
                                          </p:val>
                                        </p:tav>
                                        <p:tav tm="100000">
                                          <p:val>
                                            <p:strVal val="#ppt_x"/>
                                          </p:val>
                                        </p:tav>
                                      </p:tavLst>
                                    </p:anim>
                                    <p:anim calcmode="lin" valueType="num">
                                      <p:cBhvr>
                                        <p:cTn id="37" dur="10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7200"/>
                            </p:stCondLst>
                            <p:childTnLst>
                              <p:par>
                                <p:cTn id="39" presetID="42"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4" repeatCount="indefinite" fill="hold" display="0">
                  <p:stCondLst>
                    <p:cond delay="indefinite"/>
                  </p:stCondLst>
                  <p:endCondLst>
                    <p:cond evt="onPrev" delay="0">
                      <p:tgtEl>
                        <p:sldTgt/>
                      </p:tgtEl>
                    </p:cond>
                    <p:cond evt="onStopAudio" delay="0">
                      <p:tgtEl>
                        <p:sldTgt/>
                      </p:tgtEl>
                    </p:cond>
                  </p:endCondLst>
                </p:cTn>
                <p:tgtEl>
                  <p:spTgt spid="21"/>
                </p:tgtEl>
              </p:cMediaNode>
            </p:audio>
          </p:childTnLst>
        </p:cTn>
      </p:par>
    </p:tnLst>
    <p:bldLst>
      <p:bldP spid="26" grpId="0"/>
      <p:bldP spid="27" grpId="0"/>
      <p:bldP spid="33" grpId="0"/>
      <p:bldP spid="34"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2"/>
          <p:cNvSpPr>
            <a:spLocks/>
          </p:cNvSpPr>
          <p:nvPr/>
        </p:nvSpPr>
        <p:spPr bwMode="auto">
          <a:xfrm>
            <a:off x="4564856" y="1730375"/>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noFill/>
          <a:ln w="6350">
            <a:solidFill>
              <a:schemeClr val="accent2"/>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Freeform 23"/>
          <p:cNvSpPr>
            <a:spLocks/>
          </p:cNvSpPr>
          <p:nvPr/>
        </p:nvSpPr>
        <p:spPr bwMode="auto">
          <a:xfrm>
            <a:off x="4352132" y="2903538"/>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Freeform 24"/>
          <p:cNvSpPr>
            <a:spLocks/>
          </p:cNvSpPr>
          <p:nvPr/>
        </p:nvSpPr>
        <p:spPr bwMode="auto">
          <a:xfrm>
            <a:off x="3391695" y="2689224"/>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noFill/>
          <a:ln w="6350">
            <a:solidFill>
              <a:schemeClr val="accent4"/>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Freeform 25"/>
          <p:cNvSpPr>
            <a:spLocks/>
          </p:cNvSpPr>
          <p:nvPr/>
        </p:nvSpPr>
        <p:spPr bwMode="auto">
          <a:xfrm>
            <a:off x="3391695" y="1730374"/>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Rectangle 39"/>
          <p:cNvSpPr>
            <a:spLocks noChangeArrowheads="1"/>
          </p:cNvSpPr>
          <p:nvPr/>
        </p:nvSpPr>
        <p:spPr bwMode="auto">
          <a:xfrm>
            <a:off x="648494" y="1962149"/>
            <a:ext cx="2447925" cy="489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Rectangle 40"/>
          <p:cNvSpPr>
            <a:spLocks noChangeArrowheads="1"/>
          </p:cNvSpPr>
          <p:nvPr/>
        </p:nvSpPr>
        <p:spPr bwMode="auto">
          <a:xfrm>
            <a:off x="648494" y="3152775"/>
            <a:ext cx="2447925" cy="489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Rectangle 41"/>
          <p:cNvSpPr>
            <a:spLocks noChangeArrowheads="1"/>
          </p:cNvSpPr>
          <p:nvPr/>
        </p:nvSpPr>
        <p:spPr bwMode="auto">
          <a:xfrm>
            <a:off x="5906294" y="1962149"/>
            <a:ext cx="2447925" cy="489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Rectangle 42"/>
          <p:cNvSpPr>
            <a:spLocks noChangeArrowheads="1"/>
          </p:cNvSpPr>
          <p:nvPr/>
        </p:nvSpPr>
        <p:spPr bwMode="auto">
          <a:xfrm>
            <a:off x="5906294" y="3152775"/>
            <a:ext cx="2447925" cy="489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43"/>
          <p:cNvSpPr>
            <a:spLocks noEditPoints="1"/>
          </p:cNvSpPr>
          <p:nvPr/>
        </p:nvSpPr>
        <p:spPr bwMode="auto">
          <a:xfrm>
            <a:off x="4963177" y="3294939"/>
            <a:ext cx="273456" cy="354826"/>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Freeform 72"/>
          <p:cNvSpPr>
            <a:spLocks noEditPoints="1"/>
          </p:cNvSpPr>
          <p:nvPr/>
        </p:nvSpPr>
        <p:spPr bwMode="auto">
          <a:xfrm>
            <a:off x="3752876" y="2054978"/>
            <a:ext cx="346022" cy="347518"/>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Freeform 76"/>
          <p:cNvSpPr>
            <a:spLocks noEditPoints="1"/>
          </p:cNvSpPr>
          <p:nvPr/>
        </p:nvSpPr>
        <p:spPr bwMode="auto">
          <a:xfrm>
            <a:off x="3765863" y="3304777"/>
            <a:ext cx="320048" cy="323858"/>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accent4"/>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Freeform 79"/>
          <p:cNvSpPr>
            <a:spLocks noEditPoints="1"/>
          </p:cNvSpPr>
          <p:nvPr/>
        </p:nvSpPr>
        <p:spPr bwMode="auto">
          <a:xfrm>
            <a:off x="4947856" y="2082800"/>
            <a:ext cx="302388" cy="353678"/>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accent2"/>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07220849"/>
      </p:ext>
    </p:extLst>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9" grpId="0"/>
      <p:bldP spid="10" grpId="0"/>
      <p:bldP spid="11" grpId="0"/>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7"/>
          <p:cNvSpPr>
            <a:spLocks noChangeAspect="1"/>
          </p:cNvSpPr>
          <p:nvPr/>
        </p:nvSpPr>
        <p:spPr bwMode="auto">
          <a:xfrm>
            <a:off x="3405252" y="1565275"/>
            <a:ext cx="2628756" cy="3560763"/>
          </a:xfrm>
          <a:custGeom>
            <a:avLst/>
            <a:gdLst>
              <a:gd name="T0" fmla="*/ 865723 w 1218"/>
              <a:gd name="T1" fmla="*/ 3561092 h 1586"/>
              <a:gd name="T2" fmla="*/ 1435676 w 1218"/>
              <a:gd name="T3" fmla="*/ 3561092 h 1586"/>
              <a:gd name="T4" fmla="*/ 1396816 w 1218"/>
              <a:gd name="T5" fmla="*/ 2847077 h 1586"/>
              <a:gd name="T6" fmla="*/ 1651567 w 1218"/>
              <a:gd name="T7" fmla="*/ 1675016 h 1586"/>
              <a:gd name="T8" fmla="*/ 2543198 w 1218"/>
              <a:gd name="T9" fmla="*/ 1675016 h 1586"/>
              <a:gd name="T10" fmla="*/ 1673156 w 1218"/>
              <a:gd name="T11" fmla="*/ 1513352 h 1586"/>
              <a:gd name="T12" fmla="*/ 2629554 w 1218"/>
              <a:gd name="T13" fmla="*/ 1030606 h 1586"/>
              <a:gd name="T14" fmla="*/ 2040171 w 1218"/>
              <a:gd name="T15" fmla="*/ 1005907 h 1586"/>
              <a:gd name="T16" fmla="*/ 2055284 w 1218"/>
              <a:gd name="T17" fmla="*/ 444575 h 1586"/>
              <a:gd name="T18" fmla="*/ 1772466 w 1218"/>
              <a:gd name="T19" fmla="*/ 1174307 h 1586"/>
              <a:gd name="T20" fmla="*/ 1364432 w 1218"/>
              <a:gd name="T21" fmla="*/ 1675016 h 1586"/>
              <a:gd name="T22" fmla="*/ 1772466 w 1218"/>
              <a:gd name="T23" fmla="*/ 467028 h 1586"/>
              <a:gd name="T24" fmla="*/ 1312618 w 1218"/>
              <a:gd name="T25" fmla="*/ 808318 h 1586"/>
              <a:gd name="T26" fmla="*/ 675739 w 1218"/>
              <a:gd name="T27" fmla="*/ 58379 h 1586"/>
              <a:gd name="T28" fmla="*/ 1167971 w 1218"/>
              <a:gd name="T29" fmla="*/ 714015 h 1586"/>
              <a:gd name="T30" fmla="*/ 693011 w 1218"/>
              <a:gd name="T31" fmla="*/ 487236 h 1586"/>
              <a:gd name="T32" fmla="*/ 243957 w 1218"/>
              <a:gd name="T33" fmla="*/ 240250 h 1586"/>
              <a:gd name="T34" fmla="*/ 693011 w 1218"/>
              <a:gd name="T35" fmla="*/ 538879 h 1586"/>
              <a:gd name="T36" fmla="*/ 1202514 w 1218"/>
              <a:gd name="T37" fmla="*/ 1005907 h 1586"/>
              <a:gd name="T38" fmla="*/ 1245692 w 1218"/>
              <a:gd name="T39" fmla="*/ 2029778 h 1586"/>
              <a:gd name="T40" fmla="*/ 813910 w 1218"/>
              <a:gd name="T41" fmla="*/ 1556013 h 1586"/>
              <a:gd name="T42" fmla="*/ 645514 w 1218"/>
              <a:gd name="T43" fmla="*/ 913849 h 1586"/>
              <a:gd name="T44" fmla="*/ 593701 w 1218"/>
              <a:gd name="T45" fmla="*/ 1454973 h 1586"/>
              <a:gd name="T46" fmla="*/ 0 w 1218"/>
              <a:gd name="T47" fmla="*/ 1486408 h 1586"/>
              <a:gd name="T48" fmla="*/ 693011 w 1218"/>
              <a:gd name="T49" fmla="*/ 1594184 h 1586"/>
              <a:gd name="T50" fmla="*/ 1107522 w 1218"/>
              <a:gd name="T51" fmla="*/ 2200423 h 1586"/>
              <a:gd name="T52" fmla="*/ 269864 w 1218"/>
              <a:gd name="T53" fmla="*/ 2330652 h 1586"/>
              <a:gd name="T54" fmla="*/ 1081615 w 1218"/>
              <a:gd name="T55" fmla="*/ 2357596 h 1586"/>
              <a:gd name="T56" fmla="*/ 865723 w 1218"/>
              <a:gd name="T57" fmla="*/ 3561092 h 15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accent1"/>
          </a:solidFill>
          <a:ln>
            <a:noFill/>
          </a:ln>
          <a:extLst/>
        </p:spPr>
        <p:txBody>
          <a:bodyPr lIns="91214" tIns="45609" rIns="91214" bIns="45609"/>
          <a:lstStyle/>
          <a:p>
            <a:endParaRPr lang="zh-CN" altLang="en-US"/>
          </a:p>
        </p:txBody>
      </p:sp>
      <p:grpSp>
        <p:nvGrpSpPr>
          <p:cNvPr id="2" name="组合 65"/>
          <p:cNvGrpSpPr/>
          <p:nvPr/>
        </p:nvGrpSpPr>
        <p:grpSpPr>
          <a:xfrm>
            <a:off x="5900723" y="2954183"/>
            <a:ext cx="739834" cy="716678"/>
            <a:chOff x="3304057" y="4004437"/>
            <a:chExt cx="1057275" cy="1057275"/>
          </a:xfrm>
          <a:noFill/>
        </p:grpSpPr>
        <p:sp>
          <p:nvSpPr>
            <p:cNvPr id="67"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sz="900" b="1" dirty="0">
                <a:solidFill>
                  <a:schemeClr val="bg1">
                    <a:lumMod val="75000"/>
                  </a:schemeClr>
                </a:solidFill>
                <a:latin typeface="锐字云字库姚体1.0" panose="02010604000000000000" charset="-122"/>
                <a:ea typeface="锐字云字库姚体1.0" panose="02010604000000000000" charset="-122"/>
              </a:endParaRPr>
            </a:p>
          </p:txBody>
        </p:sp>
        <p:sp>
          <p:nvSpPr>
            <p:cNvPr id="68" name="TextBox 29"/>
            <p:cNvSpPr txBox="1"/>
            <p:nvPr/>
          </p:nvSpPr>
          <p:spPr>
            <a:xfrm>
              <a:off x="3304057" y="4336497"/>
              <a:ext cx="868673" cy="385939"/>
            </a:xfrm>
            <a:prstGeom prst="rect">
              <a:avLst/>
            </a:prstGeom>
            <a:grpFill/>
            <a:ln>
              <a:noFill/>
            </a:ln>
          </p:spPr>
          <p:txBody>
            <a:bodyPr wrap="none">
              <a:spAutoFit/>
            </a:bodyPr>
            <a:lstStyle/>
            <a:p>
              <a:pPr defTabSz="1101034">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3" name="组合 68"/>
          <p:cNvGrpSpPr/>
          <p:nvPr/>
        </p:nvGrpSpPr>
        <p:grpSpPr>
          <a:xfrm>
            <a:off x="2697566" y="2758183"/>
            <a:ext cx="707095" cy="636352"/>
            <a:chOff x="1065850" y="3419675"/>
            <a:chExt cx="1010481" cy="938775"/>
          </a:xfrm>
          <a:noFill/>
        </p:grpSpPr>
        <p:sp>
          <p:nvSpPr>
            <p:cNvPr id="70" name="Oval 35"/>
            <p:cNvSpPr/>
            <p:nvPr/>
          </p:nvSpPr>
          <p:spPr bwMode="auto">
            <a:xfrm>
              <a:off x="1137556" y="3419675"/>
              <a:ext cx="938775" cy="938775"/>
            </a:xfrm>
            <a:prstGeom prst="ellipse">
              <a:avLst/>
            </a:prstGeom>
            <a:noFill/>
            <a:ln>
              <a:solidFill>
                <a:schemeClr val="accent1"/>
              </a:solidFill>
            </a:ln>
            <a:extLst>
              <a:ext uri="{909E8E84-426E-40DD-AFC4-6F175D3DCCD1}">
                <a14:hiddenFill xmlns="" xmlns:a14="http://schemas.microsoft.com/office/drawing/2010/main">
                  <a:solidFill>
                    <a:srgbClr val="7F98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1" name="TextBox 32"/>
            <p:cNvSpPr txBox="1"/>
            <p:nvPr/>
          </p:nvSpPr>
          <p:spPr>
            <a:xfrm>
              <a:off x="1065850" y="3654125"/>
              <a:ext cx="868667" cy="385939"/>
            </a:xfrm>
            <a:prstGeom prst="rect">
              <a:avLst/>
            </a:prstGeom>
            <a:grpFill/>
            <a:ln>
              <a:noFill/>
            </a:ln>
          </p:spPr>
          <p:txBody>
            <a:bodyPr wrap="none">
              <a:spAutoFit/>
            </a:bodyPr>
            <a:lstStyle/>
            <a:p>
              <a:pPr defTabSz="1101034">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4" name="组合 71"/>
          <p:cNvGrpSpPr>
            <a:grpSpLocks/>
          </p:cNvGrpSpPr>
          <p:nvPr/>
        </p:nvGrpSpPr>
        <p:grpSpPr bwMode="auto">
          <a:xfrm>
            <a:off x="5943526" y="2163763"/>
            <a:ext cx="647665" cy="627062"/>
            <a:chOff x="5077317" y="2803490"/>
            <a:chExt cx="924781" cy="925694"/>
          </a:xfrm>
        </p:grpSpPr>
        <p:sp>
          <p:nvSpPr>
            <p:cNvPr id="73" name="Oval 26"/>
            <p:cNvSpPr/>
            <p:nvPr/>
          </p:nvSpPr>
          <p:spPr bwMode="auto">
            <a:xfrm>
              <a:off x="5077317" y="2803490"/>
              <a:ext cx="924781" cy="925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4" name="TextBox 35"/>
            <p:cNvSpPr txBox="1"/>
            <p:nvPr/>
          </p:nvSpPr>
          <p:spPr>
            <a:xfrm>
              <a:off x="5088651" y="3075340"/>
              <a:ext cx="813010" cy="363481"/>
            </a:xfrm>
            <a:prstGeom prst="rect">
              <a:avLst/>
            </a:prstGeom>
            <a:noFill/>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5" name="组合 74"/>
          <p:cNvGrpSpPr/>
          <p:nvPr/>
        </p:nvGrpSpPr>
        <p:grpSpPr>
          <a:xfrm>
            <a:off x="4780903" y="1439560"/>
            <a:ext cx="638842" cy="588324"/>
            <a:chOff x="3769589" y="1850960"/>
            <a:chExt cx="912943" cy="867922"/>
          </a:xfrm>
          <a:solidFill>
            <a:schemeClr val="tx1">
              <a:lumMod val="50000"/>
            </a:schemeClr>
          </a:solidFill>
        </p:grpSpPr>
        <p:sp>
          <p:nvSpPr>
            <p:cNvPr id="76" name="Oval 22"/>
            <p:cNvSpPr/>
            <p:nvPr/>
          </p:nvSpPr>
          <p:spPr bwMode="auto">
            <a:xfrm>
              <a:off x="3814606" y="1850960"/>
              <a:ext cx="867926" cy="8679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7" name="TextBox 38"/>
            <p:cNvSpPr txBox="1"/>
            <p:nvPr/>
          </p:nvSpPr>
          <p:spPr>
            <a:xfrm>
              <a:off x="3769589" y="2066663"/>
              <a:ext cx="813688" cy="363236"/>
            </a:xfrm>
            <a:prstGeom prst="rect">
              <a:avLst/>
            </a:prstGeom>
            <a:noFill/>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6" name="组合 77"/>
          <p:cNvGrpSpPr/>
          <p:nvPr/>
        </p:nvGrpSpPr>
        <p:grpSpPr>
          <a:xfrm>
            <a:off x="3587361" y="1066818"/>
            <a:ext cx="646564" cy="626324"/>
            <a:chOff x="1537333" y="1706936"/>
            <a:chExt cx="923981" cy="923983"/>
          </a:xfrm>
          <a:noFill/>
        </p:grpSpPr>
        <p:sp>
          <p:nvSpPr>
            <p:cNvPr id="79" name="Oval 18"/>
            <p:cNvSpPr/>
            <p:nvPr/>
          </p:nvSpPr>
          <p:spPr bwMode="auto">
            <a:xfrm>
              <a:off x="1537333" y="1706936"/>
              <a:ext cx="923981" cy="923983"/>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80" name="TextBox 41"/>
            <p:cNvSpPr txBox="1"/>
            <p:nvPr/>
          </p:nvSpPr>
          <p:spPr>
            <a:xfrm>
              <a:off x="1539491" y="2020981"/>
              <a:ext cx="813690" cy="363237"/>
            </a:xfrm>
            <a:prstGeom prst="rect">
              <a:avLst/>
            </a:prstGeom>
            <a:grpFill/>
            <a:ln>
              <a:noFill/>
            </a:ln>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sp>
        <p:nvSpPr>
          <p:cNvPr id="81" name="Oval 18"/>
          <p:cNvSpPr/>
          <p:nvPr/>
        </p:nvSpPr>
        <p:spPr bwMode="auto">
          <a:xfrm>
            <a:off x="3560818" y="1833563"/>
            <a:ext cx="258748"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2" name="Oval 18"/>
          <p:cNvSpPr/>
          <p:nvPr/>
        </p:nvSpPr>
        <p:spPr bwMode="auto">
          <a:xfrm>
            <a:off x="3819566" y="2392363"/>
            <a:ext cx="260336" cy="252412"/>
          </a:xfrm>
          <a:prstGeom prst="ellipse">
            <a:avLst/>
          </a:prstGeom>
          <a:noFill/>
          <a:ln>
            <a:solidFill>
              <a:schemeClr val="accent2"/>
            </a:solidFill>
          </a:ln>
          <a:extLst>
            <a:ext uri="{909E8E84-426E-40DD-AFC4-6F175D3DCCD1}">
              <a14:hiddenFill xmlns="" xmlns:a14="http://schemas.microsoft.com/office/drawing/2010/main">
                <a:solidFill>
                  <a:srgbClr val="829B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3" name="Oval 18"/>
          <p:cNvSpPr/>
          <p:nvPr/>
        </p:nvSpPr>
        <p:spPr bwMode="auto">
          <a:xfrm>
            <a:off x="5370469" y="1912939"/>
            <a:ext cx="260336" cy="2508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4" name="Oval 18"/>
          <p:cNvSpPr/>
          <p:nvPr/>
        </p:nvSpPr>
        <p:spPr bwMode="auto">
          <a:xfrm>
            <a:off x="3457636" y="3817939"/>
            <a:ext cx="260336"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5" name="矩形 1"/>
          <p:cNvSpPr>
            <a:spLocks noChangeArrowheads="1"/>
          </p:cNvSpPr>
          <p:nvPr/>
        </p:nvSpPr>
        <p:spPr bwMode="auto">
          <a:xfrm>
            <a:off x="586007" y="2652714"/>
            <a:ext cx="2176343" cy="582684"/>
          </a:xfrm>
          <a:prstGeom prst="rect">
            <a:avLst/>
          </a:prstGeom>
          <a:noFill/>
          <a:ln>
            <a:noFill/>
          </a:ln>
        </p:spPr>
        <p:txBody>
          <a:bodyPr lIns="121849" tIns="60923" rIns="121849" bIns="60923">
            <a:spAutoFit/>
          </a:bodyPr>
          <a:lstStyle/>
          <a:p>
            <a:pPr algn="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p>
        </p:txBody>
      </p:sp>
      <p:sp>
        <p:nvSpPr>
          <p:cNvPr id="86" name="矩形 1"/>
          <p:cNvSpPr>
            <a:spLocks noChangeArrowheads="1"/>
          </p:cNvSpPr>
          <p:nvPr/>
        </p:nvSpPr>
        <p:spPr bwMode="auto">
          <a:xfrm>
            <a:off x="6591191" y="2990851"/>
            <a:ext cx="2176343" cy="582684"/>
          </a:xfrm>
          <a:prstGeom prst="rect">
            <a:avLst/>
          </a:prstGeom>
          <a:noFill/>
          <a:ln>
            <a:noFill/>
          </a:ln>
        </p:spPr>
        <p:txBody>
          <a:bodyPr lIns="121849" tIns="60923" rIns="121849" bIns="60923">
            <a:spAutoFit/>
          </a:bodyPr>
          <a:lstStyle/>
          <a:p>
            <a:pP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p>
        </p:txBody>
      </p:sp>
      <p:sp>
        <p:nvSpPr>
          <p:cNvPr id="87" name="矩形 1"/>
          <p:cNvSpPr>
            <a:spLocks noChangeArrowheads="1"/>
          </p:cNvSpPr>
          <p:nvPr/>
        </p:nvSpPr>
        <p:spPr bwMode="auto">
          <a:xfrm>
            <a:off x="5445078" y="1339850"/>
            <a:ext cx="2176343" cy="400035"/>
          </a:xfrm>
          <a:prstGeom prst="rect">
            <a:avLst/>
          </a:prstGeom>
          <a:noFill/>
          <a:ln>
            <a:noFill/>
          </a:ln>
        </p:spPr>
        <p:txBody>
          <a:bodyPr lIns="121849" tIns="60923" rIns="121849" bIns="60923">
            <a:spAutoFit/>
          </a:bodyPr>
          <a:lstStyle/>
          <a:p>
            <a:pP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p>
        </p:txBody>
      </p:sp>
      <p:sp>
        <p:nvSpPr>
          <p:cNvPr id="88" name="矩形 1"/>
          <p:cNvSpPr>
            <a:spLocks noChangeArrowheads="1"/>
          </p:cNvSpPr>
          <p:nvPr/>
        </p:nvSpPr>
        <p:spPr bwMode="auto">
          <a:xfrm>
            <a:off x="1413049" y="1046164"/>
            <a:ext cx="2176343" cy="400035"/>
          </a:xfrm>
          <a:prstGeom prst="rect">
            <a:avLst/>
          </a:prstGeom>
          <a:noFill/>
          <a:ln>
            <a:noFill/>
          </a:ln>
        </p:spPr>
        <p:txBody>
          <a:bodyPr lIns="121849" tIns="60923" rIns="121849" bIns="60923">
            <a:spAutoFit/>
          </a:bodyPr>
          <a:lstStyle/>
          <a:p>
            <a:pPr algn="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p>
        </p:txBody>
      </p:sp>
    </p:spTree>
    <p:extLst>
      <p:ext uri="{BB962C8B-B14F-4D97-AF65-F5344CB8AC3E}">
        <p14:creationId xmlns="" xmlns:p14="http://schemas.microsoft.com/office/powerpoint/2010/main" val="49717952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nodeType="afterGroup">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nodeType="afterGroup">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nodeType="afterGroup">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childTnLst>
                          </p:cTn>
                        </p:par>
                        <p:par>
                          <p:cTn id="50" fill="hold" nodeType="afterGroup">
                            <p:stCondLst>
                              <p:cond delay="3750"/>
                            </p:stCondLst>
                            <p:childTnLst>
                              <p:par>
                                <p:cTn id="51" presetID="2" presetClass="entr" presetSubtype="2"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300" fill="hold"/>
                                        <p:tgtEl>
                                          <p:spTgt spid="85"/>
                                        </p:tgtEl>
                                        <p:attrNameLst>
                                          <p:attrName>ppt_x</p:attrName>
                                        </p:attrNameLst>
                                      </p:cBhvr>
                                      <p:tavLst>
                                        <p:tav tm="0">
                                          <p:val>
                                            <p:strVal val="1+#ppt_w/2"/>
                                          </p:val>
                                        </p:tav>
                                        <p:tav tm="100000">
                                          <p:val>
                                            <p:strVal val="#ppt_x"/>
                                          </p:val>
                                        </p:tav>
                                      </p:tavLst>
                                    </p:anim>
                                    <p:anim calcmode="lin" valueType="num">
                                      <p:cBhvr additive="base">
                                        <p:cTn id="54" dur="300" fill="hold"/>
                                        <p:tgtEl>
                                          <p:spTgt spid="85"/>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4050"/>
                            </p:stCondLst>
                            <p:childTnLst>
                              <p:par>
                                <p:cTn id="56" presetID="2" presetClass="entr" presetSubtype="2"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additive="base">
                                        <p:cTn id="58" dur="300" fill="hold"/>
                                        <p:tgtEl>
                                          <p:spTgt spid="86"/>
                                        </p:tgtEl>
                                        <p:attrNameLst>
                                          <p:attrName>ppt_x</p:attrName>
                                        </p:attrNameLst>
                                      </p:cBhvr>
                                      <p:tavLst>
                                        <p:tav tm="0">
                                          <p:val>
                                            <p:strVal val="1+#ppt_w/2"/>
                                          </p:val>
                                        </p:tav>
                                        <p:tav tm="100000">
                                          <p:val>
                                            <p:strVal val="#ppt_x"/>
                                          </p:val>
                                        </p:tav>
                                      </p:tavLst>
                                    </p:anim>
                                    <p:anim calcmode="lin" valueType="num">
                                      <p:cBhvr additive="base">
                                        <p:cTn id="59" dur="300" fill="hold"/>
                                        <p:tgtEl>
                                          <p:spTgt spid="86"/>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4350"/>
                            </p:stCondLst>
                            <p:childTnLst>
                              <p:par>
                                <p:cTn id="61" presetID="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300" fill="hold"/>
                                        <p:tgtEl>
                                          <p:spTgt spid="87"/>
                                        </p:tgtEl>
                                        <p:attrNameLst>
                                          <p:attrName>ppt_x</p:attrName>
                                        </p:attrNameLst>
                                      </p:cBhvr>
                                      <p:tavLst>
                                        <p:tav tm="0">
                                          <p:val>
                                            <p:strVal val="1+#ppt_w/2"/>
                                          </p:val>
                                        </p:tav>
                                        <p:tav tm="100000">
                                          <p:val>
                                            <p:strVal val="#ppt_x"/>
                                          </p:val>
                                        </p:tav>
                                      </p:tavLst>
                                    </p:anim>
                                    <p:anim calcmode="lin" valueType="num">
                                      <p:cBhvr additive="base">
                                        <p:cTn id="64" dur="300" fill="hold"/>
                                        <p:tgtEl>
                                          <p:spTgt spid="87"/>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4650"/>
                            </p:stCondLst>
                            <p:childTnLst>
                              <p:par>
                                <p:cTn id="66" presetID="2" presetClass="entr" presetSubtype="2"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300" fill="hold"/>
                                        <p:tgtEl>
                                          <p:spTgt spid="88"/>
                                        </p:tgtEl>
                                        <p:attrNameLst>
                                          <p:attrName>ppt_x</p:attrName>
                                        </p:attrNameLst>
                                      </p:cBhvr>
                                      <p:tavLst>
                                        <p:tav tm="0">
                                          <p:val>
                                            <p:strVal val="1+#ppt_w/2"/>
                                          </p:val>
                                        </p:tav>
                                        <p:tav tm="100000">
                                          <p:val>
                                            <p:strVal val="#ppt_x"/>
                                          </p:val>
                                        </p:tav>
                                      </p:tavLst>
                                    </p:anim>
                                    <p:anim calcmode="lin" valueType="num">
                                      <p:cBhvr additive="base">
                                        <p:cTn id="69" dur="3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2" grpId="0" bldLvl="0" animBg="1"/>
      <p:bldP spid="83" grpId="0" bldLvl="0" animBg="1"/>
      <p:bldP spid="84" grpId="0" animBg="1"/>
      <p:bldP spid="85" grpId="0"/>
      <p:bldP spid="86" grpId="0"/>
      <p:bldP spid="87"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40" y="2869763"/>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1" y="3425123"/>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5"/>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972474" y="2869024"/>
              <a:ext cx="1573814" cy="1573601"/>
            </a:xfrm>
            <a:prstGeom prst="rect">
              <a:avLst/>
            </a:prstGeom>
            <a:no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文字</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8"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3"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3" y="33699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75650" y="267766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53967" y="3342022"/>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5049462" y="343584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88544" y="2665244"/>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4121992534"/>
      </p:ext>
    </p:extLst>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338"/>
            <a:ext cx="8016875" cy="439919"/>
          </a:xfrm>
          <a:prstGeom prst="rect">
            <a:avLst/>
          </a:prstGeom>
          <a:noFill/>
          <a:ln w="9525">
            <a:noFill/>
            <a:miter lim="800000"/>
            <a:headEnd/>
            <a:tailEnd/>
          </a:ln>
        </p:spPr>
        <p:txBody>
          <a:bodyPr lIns="91431" tIns="45715" rIns="91431" bIns="45715">
            <a:spAutoFit/>
          </a:bodyPr>
          <a:lstStyle/>
          <a:p>
            <a:pPr>
              <a:lnSpc>
                <a:spcPct val="150000"/>
              </a:lnSpc>
              <a:spcBef>
                <a:spcPts val="600"/>
              </a:spcBef>
              <a:spcAft>
                <a:spcPts val="600"/>
              </a:spcAft>
            </a:pPr>
            <a:r>
              <a:rPr lang="zh-CN" altLang="en-US" sz="800" dirty="0">
                <a:solidFill>
                  <a:schemeClr val="bg1">
                    <a:lumMod val="75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28" name="图片 27"/>
          <p:cNvPicPr>
            <a:picLocks noChangeAspect="1" noChangeArrowheads="1"/>
          </p:cNvPicPr>
          <p:nvPr/>
        </p:nvPicPr>
        <p:blipFill>
          <a:blip r:embed="rId3" cstate="print"/>
          <a:stretch>
            <a:fillRect/>
          </a:stretch>
        </p:blipFill>
        <p:spPr bwMode="auto">
          <a:xfrm>
            <a:off x="657142" y="2106613"/>
            <a:ext cx="5305592" cy="2419350"/>
          </a:xfrm>
          <a:prstGeom prst="rect">
            <a:avLst/>
          </a:prstGeom>
          <a:noFill/>
          <a:ln w="9525">
            <a:noFill/>
            <a:miter lim="800000"/>
            <a:headEnd/>
            <a:tailEnd/>
          </a:ln>
        </p:spPr>
      </p:pic>
      <p:sp>
        <p:nvSpPr>
          <p:cNvPr id="29" name="Rectangle 12"/>
          <p:cNvSpPr/>
          <p:nvPr/>
        </p:nvSpPr>
        <p:spPr bwMode="auto">
          <a:xfrm>
            <a:off x="6130925" y="2106613"/>
            <a:ext cx="2452688" cy="241935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3963"/>
            <a:ext cx="1944688" cy="1733550"/>
          </a:xfrm>
          <a:prstGeom prst="rect">
            <a:avLst/>
          </a:prstGeom>
          <a:noFill/>
          <a:ln w="9525">
            <a:noFill/>
            <a:miter lim="800000"/>
            <a:headEnd/>
            <a:tailEnd/>
          </a:ln>
        </p:spPr>
        <p:txBody>
          <a:bodyPr lIns="91431" tIns="45715" rIns="91431" bIns="45715"/>
          <a:lstStyle/>
          <a:p>
            <a:pPr>
              <a:lnSpc>
                <a:spcPct val="150000"/>
              </a:lnSpc>
            </a:pPr>
            <a:r>
              <a:rPr lang="zh-CN" altLang="en-US" sz="800" dirty="0">
                <a:solidFill>
                  <a:schemeClr val="bg1"/>
                </a:solidFill>
                <a:latin typeface="微软雅黑" pitchFamily="34" charset="-122"/>
                <a:ea typeface="微软雅黑" pitchFamily="34" charset="-122"/>
              </a:rPr>
              <a:t>此处输入您的文本请在此处输入您的文本此处输入您的文本此处输入您的文本此处输入您的文本请在此处输入您的文本此处输入您的文本。</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03</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r>
              <a:rPr lang="zh-CN" altLang="en-US" sz="800" dirty="0">
                <a:solidFill>
                  <a:schemeClr val="bg1">
                    <a:lumMod val="75000"/>
                  </a:schemeClr>
                </a:solidFill>
                <a:cs typeface="+mn-ea"/>
                <a:sym typeface="+mn-lt"/>
              </a:rPr>
              <a:t>。</a:t>
            </a:r>
            <a:endParaRPr lang="en-US" altLang="zh-CN" sz="800" dirty="0">
              <a:solidFill>
                <a:schemeClr val="bg1">
                  <a:lumMod val="75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Tree>
    <p:extLst>
      <p:ext uri="{BB962C8B-B14F-4D97-AF65-F5344CB8AC3E}">
        <p14:creationId xmlns:p14="http://schemas.microsoft.com/office/powerpoint/2010/main" xmlns="" val="57755148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6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6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4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4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4181475" y="1491124"/>
            <a:ext cx="768350" cy="766998"/>
          </a:xfrm>
          <a:prstGeom prst="ellipse">
            <a:avLst/>
          </a:prstGeom>
          <a:solidFill>
            <a:schemeClr val="accent2"/>
          </a:solidFill>
          <a:ln>
            <a:noFill/>
          </a:ln>
        </p:spPr>
        <p:txBody>
          <a:bodyPr lIns="91440" tIns="45720" rIns="91440" bIns="45720"/>
          <a:lstStyle/>
          <a:p>
            <a:endParaRPr lang="zh-CN" altLang="en-US">
              <a:solidFill>
                <a:schemeClr val="bg1">
                  <a:lumMod val="75000"/>
                </a:schemeClr>
              </a:solidFill>
            </a:endParaRPr>
          </a:p>
        </p:txBody>
      </p:sp>
      <p:sp>
        <p:nvSpPr>
          <p:cNvPr id="18435" name="Oval 3"/>
          <p:cNvSpPr>
            <a:spLocks noChangeArrowheads="1"/>
          </p:cNvSpPr>
          <p:nvPr/>
        </p:nvSpPr>
        <p:spPr bwMode="auto">
          <a:xfrm>
            <a:off x="4284664" y="2570956"/>
            <a:ext cx="574675" cy="574853"/>
          </a:xfrm>
          <a:prstGeom prst="ellipse">
            <a:avLst/>
          </a:prstGeom>
          <a:noFill/>
          <a:ln w="9525" cmpd="sng">
            <a:solidFill>
              <a:schemeClr val="bg1"/>
            </a:solidFill>
            <a:round/>
            <a:headEnd/>
            <a:tailEnd/>
          </a:ln>
        </p:spPr>
        <p:txBody>
          <a:bodyPr lIns="91440" tIns="45720" rIns="91440" bIns="45720"/>
          <a:lstStyle/>
          <a:p>
            <a:endParaRPr lang="zh-CN" altLang="en-US">
              <a:solidFill>
                <a:schemeClr val="bg1">
                  <a:lumMod val="75000"/>
                </a:schemeClr>
              </a:solidFill>
            </a:endParaRPr>
          </a:p>
        </p:txBody>
      </p:sp>
      <p:sp>
        <p:nvSpPr>
          <p:cNvPr id="18436" name="Oval 4"/>
          <p:cNvSpPr>
            <a:spLocks noChangeArrowheads="1"/>
          </p:cNvSpPr>
          <p:nvPr/>
        </p:nvSpPr>
        <p:spPr bwMode="auto">
          <a:xfrm>
            <a:off x="5162550" y="2472501"/>
            <a:ext cx="766763" cy="766998"/>
          </a:xfrm>
          <a:prstGeom prst="ellipse">
            <a:avLst/>
          </a:prstGeom>
          <a:solidFill>
            <a:schemeClr val="accent3"/>
          </a:solidFill>
          <a:ln>
            <a:noFill/>
          </a:ln>
        </p:spPr>
        <p:txBody>
          <a:bodyPr lIns="91440" tIns="45720" rIns="91440" bIns="45720"/>
          <a:lstStyle/>
          <a:p>
            <a:endParaRPr lang="zh-CN" altLang="en-US">
              <a:solidFill>
                <a:schemeClr val="bg1">
                  <a:lumMod val="75000"/>
                </a:schemeClr>
              </a:solidFill>
            </a:endParaRPr>
          </a:p>
        </p:txBody>
      </p:sp>
      <p:sp>
        <p:nvSpPr>
          <p:cNvPr id="18437" name="Oval 5"/>
          <p:cNvSpPr>
            <a:spLocks noChangeArrowheads="1"/>
          </p:cNvSpPr>
          <p:nvPr/>
        </p:nvSpPr>
        <p:spPr bwMode="auto">
          <a:xfrm>
            <a:off x="3201988" y="2472501"/>
            <a:ext cx="766762" cy="766998"/>
          </a:xfrm>
          <a:prstGeom prst="ellipse">
            <a:avLst/>
          </a:prstGeom>
          <a:solidFill>
            <a:schemeClr val="accent1"/>
          </a:solidFill>
          <a:ln>
            <a:noFill/>
          </a:ln>
        </p:spPr>
        <p:txBody>
          <a:bodyPr lIns="91440" tIns="45720" rIns="91440" bIns="45720"/>
          <a:lstStyle/>
          <a:p>
            <a:endParaRPr lang="zh-CN" altLang="en-US">
              <a:solidFill>
                <a:schemeClr val="bg1">
                  <a:lumMod val="75000"/>
                </a:schemeClr>
              </a:solidFill>
            </a:endParaRPr>
          </a:p>
        </p:txBody>
      </p:sp>
      <p:sp>
        <p:nvSpPr>
          <p:cNvPr id="18438" name="Oval 6"/>
          <p:cNvSpPr>
            <a:spLocks noChangeArrowheads="1"/>
          </p:cNvSpPr>
          <p:nvPr/>
        </p:nvSpPr>
        <p:spPr bwMode="auto">
          <a:xfrm>
            <a:off x="4181475" y="3452290"/>
            <a:ext cx="768350" cy="768587"/>
          </a:xfrm>
          <a:prstGeom prst="ellipse">
            <a:avLst/>
          </a:prstGeom>
          <a:solidFill>
            <a:schemeClr val="accent4"/>
          </a:solidFill>
          <a:ln>
            <a:noFill/>
          </a:ln>
        </p:spPr>
        <p:txBody>
          <a:bodyPr lIns="91440" tIns="45720" rIns="91440" bIns="45720"/>
          <a:lstStyle/>
          <a:p>
            <a:endParaRPr lang="zh-CN" altLang="en-US">
              <a:solidFill>
                <a:schemeClr val="bg1">
                  <a:lumMod val="75000"/>
                </a:schemeClr>
              </a:solidFill>
            </a:endParaRPr>
          </a:p>
        </p:txBody>
      </p:sp>
      <p:sp>
        <p:nvSpPr>
          <p:cNvPr id="18439" name="Freeform 7"/>
          <p:cNvSpPr>
            <a:spLocks/>
          </p:cNvSpPr>
          <p:nvPr/>
        </p:nvSpPr>
        <p:spPr bwMode="auto">
          <a:xfrm>
            <a:off x="2824163" y="1576876"/>
            <a:ext cx="1228725" cy="333478"/>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A2897B"/>
            </a:solidFill>
            <a:round/>
            <a:headEnd/>
            <a:tailEnd type="oval" w="sm" len="sm"/>
          </a:ln>
          <a:extLst>
            <a:ext uri="{909E8E84-426E-40DD-AFC4-6F175D3DCCD1}">
              <a14:hiddenFill xmlns:a14="http://schemas.microsoft.com/office/drawing/2010/main" xmlns="">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0" name="Freeform 8"/>
          <p:cNvSpPr>
            <a:spLocks/>
          </p:cNvSpPr>
          <p:nvPr/>
        </p:nvSpPr>
        <p:spPr bwMode="auto">
          <a:xfrm>
            <a:off x="5570539" y="1576876"/>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A2897B"/>
            </a:solidFill>
            <a:round/>
            <a:headEnd/>
            <a:tailEnd type="oval" w="sm" len="sm"/>
          </a:ln>
          <a:extLst>
            <a:ext uri="{909E8E84-426E-40DD-AFC4-6F175D3DCCD1}">
              <a14:hiddenFill xmlns:a14="http://schemas.microsoft.com/office/drawing/2010/main" xmlns="">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1" name="Freeform 9"/>
          <p:cNvSpPr>
            <a:spLocks/>
          </p:cNvSpPr>
          <p:nvPr/>
        </p:nvSpPr>
        <p:spPr bwMode="auto">
          <a:xfrm>
            <a:off x="5078413" y="3523752"/>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A2897B"/>
            </a:solidFill>
            <a:round/>
            <a:headEnd/>
            <a:tailEnd type="oval" w="sm" len="sm"/>
          </a:ln>
          <a:extLst>
            <a:ext uri="{909E8E84-426E-40DD-AFC4-6F175D3DCCD1}">
              <a14:hiddenFill xmlns:a14="http://schemas.microsoft.com/office/drawing/2010/main" xmlns="">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2" name="Freeform 10"/>
          <p:cNvSpPr>
            <a:spLocks/>
          </p:cNvSpPr>
          <p:nvPr/>
        </p:nvSpPr>
        <p:spPr bwMode="auto">
          <a:xfrm>
            <a:off x="2824163" y="3314136"/>
            <a:ext cx="760412" cy="22073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A2897B"/>
            </a:solidFill>
            <a:round/>
            <a:headEnd/>
            <a:tailEnd type="oval" w="sm" len="sm"/>
          </a:ln>
          <a:extLst>
            <a:ext uri="{909E8E84-426E-40DD-AFC4-6F175D3DCCD1}">
              <a14:hiddenFill xmlns:a14="http://schemas.microsoft.com/office/drawing/2010/main" xmlns="">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3" name="Freeform 11"/>
          <p:cNvSpPr>
            <a:spLocks/>
          </p:cNvSpPr>
          <p:nvPr/>
        </p:nvSpPr>
        <p:spPr bwMode="auto">
          <a:xfrm>
            <a:off x="5005388" y="2791688"/>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rgbClr val="A2897B"/>
            </a:solidFill>
            <a:round/>
            <a:headEnd/>
            <a:tailEnd/>
          </a:ln>
          <a:extLst>
            <a:ext uri="{909E8E84-426E-40DD-AFC4-6F175D3DCCD1}">
              <a14:hiddenFill xmlns:a14="http://schemas.microsoft.com/office/drawing/2010/main" xmlns="">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4" name="Freeform 12"/>
          <p:cNvSpPr>
            <a:spLocks/>
          </p:cNvSpPr>
          <p:nvPr/>
        </p:nvSpPr>
        <p:spPr bwMode="auto">
          <a:xfrm>
            <a:off x="4057651" y="2791688"/>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rgbClr val="A2897B"/>
            </a:solidFill>
            <a:round/>
            <a:headEnd/>
            <a:tailEnd/>
          </a:ln>
          <a:extLst>
            <a:ext uri="{909E8E84-426E-40DD-AFC4-6F175D3DCCD1}">
              <a14:hiddenFill xmlns:a14="http://schemas.microsoft.com/office/drawing/2010/main" xmlns="">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5" name="Freeform 13"/>
          <p:cNvSpPr>
            <a:spLocks/>
          </p:cNvSpPr>
          <p:nvPr/>
        </p:nvSpPr>
        <p:spPr bwMode="auto">
          <a:xfrm>
            <a:off x="4497389" y="3299845"/>
            <a:ext cx="136525" cy="68284"/>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rgbClr val="A2897B"/>
            </a:solidFill>
            <a:round/>
            <a:headEnd/>
            <a:tailEnd/>
          </a:ln>
          <a:extLst>
            <a:ext uri="{909E8E84-426E-40DD-AFC4-6F175D3DCCD1}">
              <a14:hiddenFill xmlns:a14="http://schemas.microsoft.com/office/drawing/2010/main" xmlns="">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6" name="Freeform 14"/>
          <p:cNvSpPr>
            <a:spLocks/>
          </p:cNvSpPr>
          <p:nvPr/>
        </p:nvSpPr>
        <p:spPr bwMode="auto">
          <a:xfrm>
            <a:off x="4497389" y="2351814"/>
            <a:ext cx="136525" cy="68283"/>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rgbClr val="A2897B"/>
            </a:solidFill>
            <a:round/>
            <a:headEnd/>
            <a:tailEnd/>
          </a:ln>
          <a:extLst>
            <a:ext uri="{909E8E84-426E-40DD-AFC4-6F175D3DCCD1}">
              <a14:hiddenFill xmlns:a14="http://schemas.microsoft.com/office/drawing/2010/main" xmlns="">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7" name="Rectangle 15"/>
          <p:cNvSpPr>
            <a:spLocks noChangeArrowheads="1"/>
          </p:cNvSpPr>
          <p:nvPr/>
        </p:nvSpPr>
        <p:spPr bwMode="auto">
          <a:xfrm>
            <a:off x="6155902" y="1500651"/>
            <a:ext cx="1638724" cy="530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48" name="Rectangle 16"/>
          <p:cNvSpPr>
            <a:spLocks noChangeArrowheads="1"/>
          </p:cNvSpPr>
          <p:nvPr/>
        </p:nvSpPr>
        <p:spPr bwMode="auto">
          <a:xfrm>
            <a:off x="6155902" y="3442763"/>
            <a:ext cx="1638724" cy="530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49" name="Rectangle 17"/>
          <p:cNvSpPr>
            <a:spLocks noChangeArrowheads="1"/>
          </p:cNvSpPr>
          <p:nvPr/>
        </p:nvSpPr>
        <p:spPr bwMode="auto">
          <a:xfrm>
            <a:off x="900230" y="3442763"/>
            <a:ext cx="1773121" cy="653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r>
              <a:rPr lang="zh-CN" altLang="en-US" sz="800" dirty="0" smtClean="0">
                <a:solidFill>
                  <a:schemeClr val="bg1">
                    <a:lumMod val="75000"/>
                  </a:schemeClr>
                </a:solidFill>
              </a:rPr>
              <a:t>.</a:t>
            </a:r>
            <a:endParaRPr lang="zh-CN" altLang="en-US" sz="800" dirty="0">
              <a:solidFill>
                <a:schemeClr val="bg1">
                  <a:lumMod val="75000"/>
                </a:schemeClr>
              </a:solidFill>
            </a:endParaRPr>
          </a:p>
        </p:txBody>
      </p:sp>
      <p:sp>
        <p:nvSpPr>
          <p:cNvPr id="18450" name="Rectangle 18"/>
          <p:cNvSpPr>
            <a:spLocks noChangeArrowheads="1"/>
          </p:cNvSpPr>
          <p:nvPr/>
        </p:nvSpPr>
        <p:spPr bwMode="auto">
          <a:xfrm>
            <a:off x="1044221" y="1497474"/>
            <a:ext cx="1629130" cy="4676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51" name="Freeform 19"/>
          <p:cNvSpPr>
            <a:spLocks noEditPoints="1"/>
          </p:cNvSpPr>
          <p:nvPr/>
        </p:nvSpPr>
        <p:spPr bwMode="auto">
          <a:xfrm>
            <a:off x="4437063" y="1740438"/>
            <a:ext cx="279400" cy="285838"/>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endParaRPr lang="zh-CN" altLang="en-US">
              <a:solidFill>
                <a:schemeClr val="bg1">
                  <a:lumMod val="75000"/>
                </a:schemeClr>
              </a:solidFill>
            </a:endParaRPr>
          </a:p>
        </p:txBody>
      </p:sp>
      <p:grpSp>
        <p:nvGrpSpPr>
          <p:cNvPr id="2" name="Group 20"/>
          <p:cNvGrpSpPr>
            <a:grpSpLocks/>
          </p:cNvGrpSpPr>
          <p:nvPr/>
        </p:nvGrpSpPr>
        <p:grpSpPr bwMode="auto">
          <a:xfrm>
            <a:off x="3424238" y="2686880"/>
            <a:ext cx="352425" cy="358886"/>
            <a:chOff x="0" y="0"/>
            <a:chExt cx="276" cy="281"/>
          </a:xfrm>
        </p:grpSpPr>
        <p:sp>
          <p:nvSpPr>
            <p:cNvPr id="18453" name="Freeform 21"/>
            <p:cNvSpPr>
              <a:spLocks/>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bg1">
                    <a:lumMod val="75000"/>
                  </a:schemeClr>
                </a:solidFill>
              </a:endParaRPr>
            </a:p>
          </p:txBody>
        </p:sp>
        <p:sp>
          <p:nvSpPr>
            <p:cNvPr id="18454" name="Freeform 22"/>
            <p:cNvSpPr>
              <a:spLocks/>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bg1">
                    <a:lumMod val="75000"/>
                  </a:schemeClr>
                </a:solidFill>
              </a:endParaRPr>
            </a:p>
          </p:txBody>
        </p:sp>
      </p:grpSp>
      <p:sp>
        <p:nvSpPr>
          <p:cNvPr id="18455" name="Freeform 23"/>
          <p:cNvSpPr>
            <a:spLocks noEditPoints="1"/>
          </p:cNvSpPr>
          <p:nvPr/>
        </p:nvSpPr>
        <p:spPr bwMode="auto">
          <a:xfrm>
            <a:off x="4416425" y="3685725"/>
            <a:ext cx="311150" cy="330302"/>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endParaRPr lang="zh-CN" altLang="en-US">
              <a:solidFill>
                <a:schemeClr val="bg1">
                  <a:lumMod val="75000"/>
                </a:schemeClr>
              </a:solidFill>
            </a:endParaRPr>
          </a:p>
        </p:txBody>
      </p:sp>
      <p:grpSp>
        <p:nvGrpSpPr>
          <p:cNvPr id="3" name="Group 24"/>
          <p:cNvGrpSpPr>
            <a:grpSpLocks/>
          </p:cNvGrpSpPr>
          <p:nvPr/>
        </p:nvGrpSpPr>
        <p:grpSpPr bwMode="auto">
          <a:xfrm>
            <a:off x="5399088" y="2712287"/>
            <a:ext cx="307975" cy="263607"/>
            <a:chOff x="0" y="0"/>
            <a:chExt cx="280" cy="240"/>
          </a:xfrm>
        </p:grpSpPr>
        <p:sp>
          <p:nvSpPr>
            <p:cNvPr id="18457"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bg1">
                    <a:lumMod val="75000"/>
                  </a:schemeClr>
                </a:solidFill>
              </a:endParaRPr>
            </a:p>
          </p:txBody>
        </p:sp>
        <p:sp>
          <p:nvSpPr>
            <p:cNvPr id="18458"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bg1">
                    <a:lumMod val="75000"/>
                  </a:schemeClr>
                </a:solidFill>
              </a:endParaRPr>
            </a:p>
          </p:txBody>
        </p:sp>
      </p:grpSp>
      <p:sp>
        <p:nvSpPr>
          <p:cNvPr id="18459" name="Freeform 27"/>
          <p:cNvSpPr>
            <a:spLocks noEditPoints="1"/>
          </p:cNvSpPr>
          <p:nvPr/>
        </p:nvSpPr>
        <p:spPr bwMode="auto">
          <a:xfrm>
            <a:off x="4456114" y="2751988"/>
            <a:ext cx="231775" cy="2159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rgbClr val="A2897B"/>
          </a:solidFill>
          <a:ln>
            <a:noFill/>
          </a:ln>
        </p:spPr>
        <p:txBody>
          <a:bodyPr lIns="91440" tIns="45720" rIns="91440" bIns="45720"/>
          <a:lstStyle/>
          <a:p>
            <a:endParaRPr lang="zh-CN" altLang="en-US">
              <a:solidFill>
                <a:schemeClr val="bg1">
                  <a:lumMod val="75000"/>
                </a:schemeClr>
              </a:solidFill>
            </a:endParaRPr>
          </a:p>
        </p:txBody>
      </p:sp>
    </p:spTree>
    <p:extLst>
      <p:ext uri="{BB962C8B-B14F-4D97-AF65-F5344CB8AC3E}">
        <p14:creationId xmlns:p14="http://schemas.microsoft.com/office/powerpoint/2010/main" xmlns="" val="284472303"/>
      </p:ext>
    </p:extLst>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Effect transition="in" filter="fade">
                                      <p:cBhvr>
                                        <p:cTn id="9" dur="300"/>
                                        <p:tgtEl>
                                          <p:spTgt spid="18435"/>
                                        </p:tgtEl>
                                      </p:cBhvr>
                                    </p:animEffect>
                                  </p:childTnLst>
                                </p:cTn>
                              </p:par>
                              <p:par>
                                <p:cTn id="10" presetID="6" presetClass="emph" presetSubtype="0" autoRev="1" fill="hold" grpId="1" nodeType="withEffect">
                                  <p:stCondLst>
                                    <p:cond delay="300"/>
                                  </p:stCondLst>
                                  <p:childTnLst>
                                    <p:animScale>
                                      <p:cBhvr>
                                        <p:cTn id="11" dur="150" fill="hold"/>
                                        <p:tgtEl>
                                          <p:spTgt spid="18435"/>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18459"/>
                                        </p:tgtEl>
                                        <p:attrNameLst>
                                          <p:attrName>style.visibility</p:attrName>
                                        </p:attrNameLst>
                                      </p:cBhvr>
                                      <p:to>
                                        <p:strVal val="visible"/>
                                      </p:to>
                                    </p:set>
                                    <p:anim calcmode="lin" valueType="num">
                                      <p:cBhvr>
                                        <p:cTn id="14" dur="300" fill="hold"/>
                                        <p:tgtEl>
                                          <p:spTgt spid="18459"/>
                                        </p:tgtEl>
                                        <p:attrNameLst>
                                          <p:attrName>ppt_w</p:attrName>
                                        </p:attrNameLst>
                                      </p:cBhvr>
                                      <p:tavLst>
                                        <p:tav tm="0">
                                          <p:val>
                                            <p:fltVal val="0"/>
                                          </p:val>
                                        </p:tav>
                                        <p:tav tm="100000">
                                          <p:val>
                                            <p:strVal val="#ppt_w"/>
                                          </p:val>
                                        </p:tav>
                                      </p:tavLst>
                                    </p:anim>
                                    <p:anim calcmode="lin" valueType="num">
                                      <p:cBhvr>
                                        <p:cTn id="15" dur="300" fill="hold"/>
                                        <p:tgtEl>
                                          <p:spTgt spid="18459"/>
                                        </p:tgtEl>
                                        <p:attrNameLst>
                                          <p:attrName>ppt_h</p:attrName>
                                        </p:attrNameLst>
                                      </p:cBhvr>
                                      <p:tavLst>
                                        <p:tav tm="0">
                                          <p:val>
                                            <p:fltVal val="0"/>
                                          </p:val>
                                        </p:tav>
                                        <p:tav tm="100000">
                                          <p:val>
                                            <p:strVal val="#ppt_h"/>
                                          </p:val>
                                        </p:tav>
                                      </p:tavLst>
                                    </p:anim>
                                    <p:animEffect transition="in" filter="fade">
                                      <p:cBhvr>
                                        <p:cTn id="16" dur="300"/>
                                        <p:tgtEl>
                                          <p:spTgt spid="18459"/>
                                        </p:tgtEl>
                                      </p:cBhvr>
                                    </p:animEffect>
                                  </p:childTnLst>
                                </p:cTn>
                              </p:par>
                              <p:par>
                                <p:cTn id="17" presetID="6" presetClass="emph" presetSubtype="0" autoRev="1" fill="hold" grpId="1" nodeType="withEffect">
                                  <p:stCondLst>
                                    <p:cond delay="400"/>
                                  </p:stCondLst>
                                  <p:childTnLst>
                                    <p:animScale>
                                      <p:cBhvr>
                                        <p:cTn id="18" dur="150" fill="hold"/>
                                        <p:tgtEl>
                                          <p:spTgt spid="18459"/>
                                        </p:tgtEl>
                                      </p:cBhvr>
                                      <p:by x="110000" y="110000"/>
                                    </p:animScale>
                                  </p:childTnLst>
                                </p:cTn>
                              </p:par>
                              <p:par>
                                <p:cTn id="19" presetID="2" presetClass="entr" presetSubtype="4" fill="hold" grpId="0" nodeType="withEffect">
                                  <p:stCondLst>
                                    <p:cond delay="400"/>
                                  </p:stCondLst>
                                  <p:childTnLst>
                                    <p:set>
                                      <p:cBhvr>
                                        <p:cTn id="20" dur="1" fill="hold">
                                          <p:stCondLst>
                                            <p:cond delay="0"/>
                                          </p:stCondLst>
                                        </p:cTn>
                                        <p:tgtEl>
                                          <p:spTgt spid="18446"/>
                                        </p:tgtEl>
                                        <p:attrNameLst>
                                          <p:attrName>style.visibility</p:attrName>
                                        </p:attrNameLst>
                                      </p:cBhvr>
                                      <p:to>
                                        <p:strVal val="visible"/>
                                      </p:to>
                                    </p:set>
                                    <p:anim calcmode="lin" valueType="num">
                                      <p:cBhvr additive="base">
                                        <p:cTn id="21" dur="750" fill="hold"/>
                                        <p:tgtEl>
                                          <p:spTgt spid="18446"/>
                                        </p:tgtEl>
                                        <p:attrNameLst>
                                          <p:attrName>ppt_x</p:attrName>
                                        </p:attrNameLst>
                                      </p:cBhvr>
                                      <p:tavLst>
                                        <p:tav tm="0">
                                          <p:val>
                                            <p:strVal val="#ppt_x"/>
                                          </p:val>
                                        </p:tav>
                                        <p:tav tm="100000">
                                          <p:val>
                                            <p:strVal val="#ppt_x"/>
                                          </p:val>
                                        </p:tav>
                                      </p:tavLst>
                                    </p:anim>
                                    <p:anim calcmode="lin" valueType="num">
                                      <p:cBhvr additive="base">
                                        <p:cTn id="22" dur="750" fill="hold"/>
                                        <p:tgtEl>
                                          <p:spTgt spid="18446"/>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18434"/>
                                        </p:tgtEl>
                                        <p:attrNameLst>
                                          <p:attrName>style.visibility</p:attrName>
                                        </p:attrNameLst>
                                      </p:cBhvr>
                                      <p:to>
                                        <p:strVal val="visible"/>
                                      </p:to>
                                    </p:set>
                                    <p:anim calcmode="lin" valueType="num">
                                      <p:cBhvr>
                                        <p:cTn id="25" dur="300" fill="hold"/>
                                        <p:tgtEl>
                                          <p:spTgt spid="18434"/>
                                        </p:tgtEl>
                                        <p:attrNameLst>
                                          <p:attrName>ppt_w</p:attrName>
                                        </p:attrNameLst>
                                      </p:cBhvr>
                                      <p:tavLst>
                                        <p:tav tm="0">
                                          <p:val>
                                            <p:fltVal val="0"/>
                                          </p:val>
                                        </p:tav>
                                        <p:tav tm="100000">
                                          <p:val>
                                            <p:strVal val="#ppt_w"/>
                                          </p:val>
                                        </p:tav>
                                      </p:tavLst>
                                    </p:anim>
                                    <p:anim calcmode="lin" valueType="num">
                                      <p:cBhvr>
                                        <p:cTn id="26" dur="300" fill="hold"/>
                                        <p:tgtEl>
                                          <p:spTgt spid="18434"/>
                                        </p:tgtEl>
                                        <p:attrNameLst>
                                          <p:attrName>ppt_h</p:attrName>
                                        </p:attrNameLst>
                                      </p:cBhvr>
                                      <p:tavLst>
                                        <p:tav tm="0">
                                          <p:val>
                                            <p:fltVal val="0"/>
                                          </p:val>
                                        </p:tav>
                                        <p:tav tm="100000">
                                          <p:val>
                                            <p:strVal val="#ppt_h"/>
                                          </p:val>
                                        </p:tav>
                                      </p:tavLst>
                                    </p:anim>
                                    <p:animEffect transition="in" filter="fade">
                                      <p:cBhvr>
                                        <p:cTn id="27" dur="300"/>
                                        <p:tgtEl>
                                          <p:spTgt spid="18434"/>
                                        </p:tgtEl>
                                      </p:cBhvr>
                                    </p:animEffect>
                                  </p:childTnLst>
                                </p:cTn>
                              </p:par>
                              <p:par>
                                <p:cTn id="28" presetID="6" presetClass="emph" presetSubtype="0" autoRev="1" fill="hold" grpId="1" nodeType="withEffect">
                                  <p:stCondLst>
                                    <p:cond delay="700"/>
                                  </p:stCondLst>
                                  <p:childTnLst>
                                    <p:animScale>
                                      <p:cBhvr>
                                        <p:cTn id="29" dur="150" fill="hold"/>
                                        <p:tgtEl>
                                          <p:spTgt spid="18434"/>
                                        </p:tgtEl>
                                      </p:cBhvr>
                                      <p:by x="110000" y="110000"/>
                                    </p:animScale>
                                  </p:childTnLst>
                                </p:cTn>
                              </p:par>
                              <p:par>
                                <p:cTn id="30" presetID="53" presetClass="entr" presetSubtype="16" fill="hold" grpId="0" nodeType="withEffect">
                                  <p:stCondLst>
                                    <p:cond delay="400"/>
                                  </p:stCondLst>
                                  <p:childTnLst>
                                    <p:set>
                                      <p:cBhvr>
                                        <p:cTn id="31" dur="1" fill="hold">
                                          <p:stCondLst>
                                            <p:cond delay="0"/>
                                          </p:stCondLst>
                                        </p:cTn>
                                        <p:tgtEl>
                                          <p:spTgt spid="18451"/>
                                        </p:tgtEl>
                                        <p:attrNameLst>
                                          <p:attrName>style.visibility</p:attrName>
                                        </p:attrNameLst>
                                      </p:cBhvr>
                                      <p:to>
                                        <p:strVal val="visible"/>
                                      </p:to>
                                    </p:set>
                                    <p:anim calcmode="lin" valueType="num">
                                      <p:cBhvr>
                                        <p:cTn id="32" dur="300" fill="hold"/>
                                        <p:tgtEl>
                                          <p:spTgt spid="18451"/>
                                        </p:tgtEl>
                                        <p:attrNameLst>
                                          <p:attrName>ppt_w</p:attrName>
                                        </p:attrNameLst>
                                      </p:cBhvr>
                                      <p:tavLst>
                                        <p:tav tm="0">
                                          <p:val>
                                            <p:fltVal val="0"/>
                                          </p:val>
                                        </p:tav>
                                        <p:tav tm="100000">
                                          <p:val>
                                            <p:strVal val="#ppt_w"/>
                                          </p:val>
                                        </p:tav>
                                      </p:tavLst>
                                    </p:anim>
                                    <p:anim calcmode="lin" valueType="num">
                                      <p:cBhvr>
                                        <p:cTn id="33" dur="300" fill="hold"/>
                                        <p:tgtEl>
                                          <p:spTgt spid="18451"/>
                                        </p:tgtEl>
                                        <p:attrNameLst>
                                          <p:attrName>ppt_h</p:attrName>
                                        </p:attrNameLst>
                                      </p:cBhvr>
                                      <p:tavLst>
                                        <p:tav tm="0">
                                          <p:val>
                                            <p:fltVal val="0"/>
                                          </p:val>
                                        </p:tav>
                                        <p:tav tm="100000">
                                          <p:val>
                                            <p:strVal val="#ppt_h"/>
                                          </p:val>
                                        </p:tav>
                                      </p:tavLst>
                                    </p:anim>
                                    <p:animEffect transition="in" filter="fade">
                                      <p:cBhvr>
                                        <p:cTn id="34" dur="300"/>
                                        <p:tgtEl>
                                          <p:spTgt spid="18451"/>
                                        </p:tgtEl>
                                      </p:cBhvr>
                                    </p:animEffect>
                                  </p:childTnLst>
                                </p:cTn>
                              </p:par>
                              <p:par>
                                <p:cTn id="35" presetID="6" presetClass="emph" presetSubtype="0" autoRev="1" fill="hold" grpId="1" nodeType="withEffect">
                                  <p:stCondLst>
                                    <p:cond delay="700"/>
                                  </p:stCondLst>
                                  <p:childTnLst>
                                    <p:animScale>
                                      <p:cBhvr>
                                        <p:cTn id="36" dur="150" fill="hold"/>
                                        <p:tgtEl>
                                          <p:spTgt spid="18451"/>
                                        </p:tgtEl>
                                      </p:cBhvr>
                                      <p:by x="110000" y="110000"/>
                                    </p:animScale>
                                  </p:childTnLst>
                                </p:cTn>
                              </p:par>
                              <p:par>
                                <p:cTn id="37" presetID="2" presetClass="entr" presetSubtype="1" fill="hold" grpId="0" nodeType="withEffect">
                                  <p:stCondLst>
                                    <p:cond delay="400"/>
                                  </p:stCondLst>
                                  <p:childTnLst>
                                    <p:set>
                                      <p:cBhvr>
                                        <p:cTn id="38" dur="1" fill="hold">
                                          <p:stCondLst>
                                            <p:cond delay="0"/>
                                          </p:stCondLst>
                                        </p:cTn>
                                        <p:tgtEl>
                                          <p:spTgt spid="18445"/>
                                        </p:tgtEl>
                                        <p:attrNameLst>
                                          <p:attrName>style.visibility</p:attrName>
                                        </p:attrNameLst>
                                      </p:cBhvr>
                                      <p:to>
                                        <p:strVal val="visible"/>
                                      </p:to>
                                    </p:set>
                                    <p:anim calcmode="lin" valueType="num">
                                      <p:cBhvr additive="base">
                                        <p:cTn id="39" dur="750" fill="hold"/>
                                        <p:tgtEl>
                                          <p:spTgt spid="18445"/>
                                        </p:tgtEl>
                                        <p:attrNameLst>
                                          <p:attrName>ppt_x</p:attrName>
                                        </p:attrNameLst>
                                      </p:cBhvr>
                                      <p:tavLst>
                                        <p:tav tm="0">
                                          <p:val>
                                            <p:strVal val="#ppt_x"/>
                                          </p:val>
                                        </p:tav>
                                        <p:tav tm="100000">
                                          <p:val>
                                            <p:strVal val="#ppt_x"/>
                                          </p:val>
                                        </p:tav>
                                      </p:tavLst>
                                    </p:anim>
                                    <p:anim calcmode="lin" valueType="num">
                                      <p:cBhvr additive="base">
                                        <p:cTn id="40" dur="750" fill="hold"/>
                                        <p:tgtEl>
                                          <p:spTgt spid="18445"/>
                                        </p:tgtEl>
                                        <p:attrNameLst>
                                          <p:attrName>ppt_y</p:attrName>
                                        </p:attrNameLst>
                                      </p:cBhvr>
                                      <p:tavLst>
                                        <p:tav tm="0">
                                          <p:val>
                                            <p:strVal val="0-#ppt_h/2"/>
                                          </p:val>
                                        </p:tav>
                                        <p:tav tm="100000">
                                          <p:val>
                                            <p:strVal val="#ppt_y"/>
                                          </p:val>
                                        </p:tav>
                                      </p:tavLst>
                                    </p:anim>
                                  </p:childTnLst>
                                </p:cTn>
                              </p:par>
                              <p:par>
                                <p:cTn id="41" presetID="53" presetClass="entr" presetSubtype="16" fill="hold" grpId="0" nodeType="withEffect">
                                  <p:stCondLst>
                                    <p:cond delay="400"/>
                                  </p:stCondLst>
                                  <p:childTnLst>
                                    <p:set>
                                      <p:cBhvr>
                                        <p:cTn id="42" dur="1" fill="hold">
                                          <p:stCondLst>
                                            <p:cond delay="0"/>
                                          </p:stCondLst>
                                        </p:cTn>
                                        <p:tgtEl>
                                          <p:spTgt spid="18437"/>
                                        </p:tgtEl>
                                        <p:attrNameLst>
                                          <p:attrName>style.visibility</p:attrName>
                                        </p:attrNameLst>
                                      </p:cBhvr>
                                      <p:to>
                                        <p:strVal val="visible"/>
                                      </p:to>
                                    </p:set>
                                    <p:anim calcmode="lin" valueType="num">
                                      <p:cBhvr>
                                        <p:cTn id="43" dur="300" fill="hold"/>
                                        <p:tgtEl>
                                          <p:spTgt spid="18437"/>
                                        </p:tgtEl>
                                        <p:attrNameLst>
                                          <p:attrName>ppt_w</p:attrName>
                                        </p:attrNameLst>
                                      </p:cBhvr>
                                      <p:tavLst>
                                        <p:tav tm="0">
                                          <p:val>
                                            <p:fltVal val="0"/>
                                          </p:val>
                                        </p:tav>
                                        <p:tav tm="100000">
                                          <p:val>
                                            <p:strVal val="#ppt_w"/>
                                          </p:val>
                                        </p:tav>
                                      </p:tavLst>
                                    </p:anim>
                                    <p:anim calcmode="lin" valueType="num">
                                      <p:cBhvr>
                                        <p:cTn id="44" dur="300" fill="hold"/>
                                        <p:tgtEl>
                                          <p:spTgt spid="18437"/>
                                        </p:tgtEl>
                                        <p:attrNameLst>
                                          <p:attrName>ppt_h</p:attrName>
                                        </p:attrNameLst>
                                      </p:cBhvr>
                                      <p:tavLst>
                                        <p:tav tm="0">
                                          <p:val>
                                            <p:fltVal val="0"/>
                                          </p:val>
                                        </p:tav>
                                        <p:tav tm="100000">
                                          <p:val>
                                            <p:strVal val="#ppt_h"/>
                                          </p:val>
                                        </p:tav>
                                      </p:tavLst>
                                    </p:anim>
                                    <p:animEffect transition="in" filter="fade">
                                      <p:cBhvr>
                                        <p:cTn id="45" dur="300"/>
                                        <p:tgtEl>
                                          <p:spTgt spid="18437"/>
                                        </p:tgtEl>
                                      </p:cBhvr>
                                    </p:animEffect>
                                  </p:childTnLst>
                                </p:cTn>
                              </p:par>
                              <p:par>
                                <p:cTn id="46" presetID="6" presetClass="emph" presetSubtype="0" autoRev="1" fill="hold" grpId="1" nodeType="withEffect">
                                  <p:stCondLst>
                                    <p:cond delay="700"/>
                                  </p:stCondLst>
                                  <p:childTnLst>
                                    <p:animScale>
                                      <p:cBhvr>
                                        <p:cTn id="47" dur="150" fill="hold"/>
                                        <p:tgtEl>
                                          <p:spTgt spid="18437"/>
                                        </p:tgtEl>
                                      </p:cBhvr>
                                      <p:by x="110000" y="110000"/>
                                    </p:animScale>
                                  </p:childTnLst>
                                </p:cTn>
                              </p:par>
                              <p:par>
                                <p:cTn id="48" presetID="53" presetClass="entr" presetSubtype="16" fill="hold" nodeType="withEffect">
                                  <p:stCondLst>
                                    <p:cond delay="400"/>
                                  </p:stCondLst>
                                  <p:childTnLst>
                                    <p:set>
                                      <p:cBhvr>
                                        <p:cTn id="49" dur="1" fill="hold">
                                          <p:stCondLst>
                                            <p:cond delay="0"/>
                                          </p:stCondLst>
                                        </p:cTn>
                                        <p:tgtEl>
                                          <p:spTgt spid="2"/>
                                        </p:tgtEl>
                                        <p:attrNameLst>
                                          <p:attrName>style.visibility</p:attrName>
                                        </p:attrNameLst>
                                      </p:cBhvr>
                                      <p:to>
                                        <p:strVal val="visible"/>
                                      </p:to>
                                    </p:set>
                                    <p:anim calcmode="lin" valueType="num">
                                      <p:cBhvr>
                                        <p:cTn id="50" dur="300" fill="hold"/>
                                        <p:tgtEl>
                                          <p:spTgt spid="2"/>
                                        </p:tgtEl>
                                        <p:attrNameLst>
                                          <p:attrName>ppt_w</p:attrName>
                                        </p:attrNameLst>
                                      </p:cBhvr>
                                      <p:tavLst>
                                        <p:tav tm="0">
                                          <p:val>
                                            <p:fltVal val="0"/>
                                          </p:val>
                                        </p:tav>
                                        <p:tav tm="100000">
                                          <p:val>
                                            <p:strVal val="#ppt_w"/>
                                          </p:val>
                                        </p:tav>
                                      </p:tavLst>
                                    </p:anim>
                                    <p:anim calcmode="lin" valueType="num">
                                      <p:cBhvr>
                                        <p:cTn id="51" dur="300" fill="hold"/>
                                        <p:tgtEl>
                                          <p:spTgt spid="2"/>
                                        </p:tgtEl>
                                        <p:attrNameLst>
                                          <p:attrName>ppt_h</p:attrName>
                                        </p:attrNameLst>
                                      </p:cBhvr>
                                      <p:tavLst>
                                        <p:tav tm="0">
                                          <p:val>
                                            <p:fltVal val="0"/>
                                          </p:val>
                                        </p:tav>
                                        <p:tav tm="100000">
                                          <p:val>
                                            <p:strVal val="#ppt_h"/>
                                          </p:val>
                                        </p:tav>
                                      </p:tavLst>
                                    </p:anim>
                                    <p:animEffect transition="in" filter="fade">
                                      <p:cBhvr>
                                        <p:cTn id="52" dur="300"/>
                                        <p:tgtEl>
                                          <p:spTgt spid="2"/>
                                        </p:tgtEl>
                                      </p:cBhvr>
                                    </p:animEffect>
                                  </p:childTnLst>
                                </p:cTn>
                              </p:par>
                              <p:par>
                                <p:cTn id="53" presetID="6" presetClass="emph" presetSubtype="0" autoRev="1" fill="hold" nodeType="withEffect">
                                  <p:stCondLst>
                                    <p:cond delay="700"/>
                                  </p:stCondLst>
                                  <p:childTnLst>
                                    <p:animScale>
                                      <p:cBhvr>
                                        <p:cTn id="54" dur="150" fill="hold"/>
                                        <p:tgtEl>
                                          <p:spTgt spid="2"/>
                                        </p:tgtEl>
                                      </p:cBhvr>
                                      <p:by x="110000" y="110000"/>
                                    </p:animScale>
                                  </p:childTnLst>
                                </p:cTn>
                              </p:par>
                              <p:par>
                                <p:cTn id="55" presetID="2" presetClass="entr" presetSubtype="8" fill="hold" grpId="0" nodeType="withEffect">
                                  <p:stCondLst>
                                    <p:cond delay="400"/>
                                  </p:stCondLst>
                                  <p:childTnLst>
                                    <p:set>
                                      <p:cBhvr>
                                        <p:cTn id="56" dur="1" fill="hold">
                                          <p:stCondLst>
                                            <p:cond delay="0"/>
                                          </p:stCondLst>
                                        </p:cTn>
                                        <p:tgtEl>
                                          <p:spTgt spid="18443"/>
                                        </p:tgtEl>
                                        <p:attrNameLst>
                                          <p:attrName>style.visibility</p:attrName>
                                        </p:attrNameLst>
                                      </p:cBhvr>
                                      <p:to>
                                        <p:strVal val="visible"/>
                                      </p:to>
                                    </p:set>
                                    <p:anim calcmode="lin" valueType="num">
                                      <p:cBhvr additive="base">
                                        <p:cTn id="57" dur="750" fill="hold"/>
                                        <p:tgtEl>
                                          <p:spTgt spid="18443"/>
                                        </p:tgtEl>
                                        <p:attrNameLst>
                                          <p:attrName>ppt_x</p:attrName>
                                        </p:attrNameLst>
                                      </p:cBhvr>
                                      <p:tavLst>
                                        <p:tav tm="0">
                                          <p:val>
                                            <p:strVal val="0-#ppt_w/2"/>
                                          </p:val>
                                        </p:tav>
                                        <p:tav tm="100000">
                                          <p:val>
                                            <p:strVal val="#ppt_x"/>
                                          </p:val>
                                        </p:tav>
                                      </p:tavLst>
                                    </p:anim>
                                    <p:anim calcmode="lin" valueType="num">
                                      <p:cBhvr additive="base">
                                        <p:cTn id="58" dur="750" fill="hold"/>
                                        <p:tgtEl>
                                          <p:spTgt spid="1844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400"/>
                                  </p:stCondLst>
                                  <p:childTnLst>
                                    <p:set>
                                      <p:cBhvr>
                                        <p:cTn id="60" dur="1" fill="hold">
                                          <p:stCondLst>
                                            <p:cond delay="0"/>
                                          </p:stCondLst>
                                        </p:cTn>
                                        <p:tgtEl>
                                          <p:spTgt spid="18436"/>
                                        </p:tgtEl>
                                        <p:attrNameLst>
                                          <p:attrName>style.visibility</p:attrName>
                                        </p:attrNameLst>
                                      </p:cBhvr>
                                      <p:to>
                                        <p:strVal val="visible"/>
                                      </p:to>
                                    </p:set>
                                    <p:anim calcmode="lin" valueType="num">
                                      <p:cBhvr>
                                        <p:cTn id="61" dur="300" fill="hold"/>
                                        <p:tgtEl>
                                          <p:spTgt spid="18436"/>
                                        </p:tgtEl>
                                        <p:attrNameLst>
                                          <p:attrName>ppt_w</p:attrName>
                                        </p:attrNameLst>
                                      </p:cBhvr>
                                      <p:tavLst>
                                        <p:tav tm="0">
                                          <p:val>
                                            <p:fltVal val="0"/>
                                          </p:val>
                                        </p:tav>
                                        <p:tav tm="100000">
                                          <p:val>
                                            <p:strVal val="#ppt_w"/>
                                          </p:val>
                                        </p:tav>
                                      </p:tavLst>
                                    </p:anim>
                                    <p:anim calcmode="lin" valueType="num">
                                      <p:cBhvr>
                                        <p:cTn id="62" dur="300" fill="hold"/>
                                        <p:tgtEl>
                                          <p:spTgt spid="18436"/>
                                        </p:tgtEl>
                                        <p:attrNameLst>
                                          <p:attrName>ppt_h</p:attrName>
                                        </p:attrNameLst>
                                      </p:cBhvr>
                                      <p:tavLst>
                                        <p:tav tm="0">
                                          <p:val>
                                            <p:fltVal val="0"/>
                                          </p:val>
                                        </p:tav>
                                        <p:tav tm="100000">
                                          <p:val>
                                            <p:strVal val="#ppt_h"/>
                                          </p:val>
                                        </p:tav>
                                      </p:tavLst>
                                    </p:anim>
                                    <p:animEffect transition="in" filter="fade">
                                      <p:cBhvr>
                                        <p:cTn id="63" dur="300"/>
                                        <p:tgtEl>
                                          <p:spTgt spid="18436"/>
                                        </p:tgtEl>
                                      </p:cBhvr>
                                    </p:animEffect>
                                  </p:childTnLst>
                                </p:cTn>
                              </p:par>
                              <p:par>
                                <p:cTn id="64" presetID="6" presetClass="emph" presetSubtype="0" autoRev="1" fill="hold" grpId="1" nodeType="withEffect">
                                  <p:stCondLst>
                                    <p:cond delay="700"/>
                                  </p:stCondLst>
                                  <p:childTnLst>
                                    <p:animScale>
                                      <p:cBhvr>
                                        <p:cTn id="65" dur="150" fill="hold"/>
                                        <p:tgtEl>
                                          <p:spTgt spid="18436"/>
                                        </p:tgtEl>
                                      </p:cBhvr>
                                      <p:by x="110000" y="110000"/>
                                    </p:animScale>
                                  </p:childTnLst>
                                </p:cTn>
                              </p:par>
                              <p:par>
                                <p:cTn id="66" presetID="53" presetClass="entr" presetSubtype="16" fill="hold"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300" fill="hold"/>
                                        <p:tgtEl>
                                          <p:spTgt spid="3"/>
                                        </p:tgtEl>
                                        <p:attrNameLst>
                                          <p:attrName>ppt_w</p:attrName>
                                        </p:attrNameLst>
                                      </p:cBhvr>
                                      <p:tavLst>
                                        <p:tav tm="0">
                                          <p:val>
                                            <p:fltVal val="0"/>
                                          </p:val>
                                        </p:tav>
                                        <p:tav tm="100000">
                                          <p:val>
                                            <p:strVal val="#ppt_w"/>
                                          </p:val>
                                        </p:tav>
                                      </p:tavLst>
                                    </p:anim>
                                    <p:anim calcmode="lin" valueType="num">
                                      <p:cBhvr>
                                        <p:cTn id="69" dur="300" fill="hold"/>
                                        <p:tgtEl>
                                          <p:spTgt spid="3"/>
                                        </p:tgtEl>
                                        <p:attrNameLst>
                                          <p:attrName>ppt_h</p:attrName>
                                        </p:attrNameLst>
                                      </p:cBhvr>
                                      <p:tavLst>
                                        <p:tav tm="0">
                                          <p:val>
                                            <p:fltVal val="0"/>
                                          </p:val>
                                        </p:tav>
                                        <p:tav tm="100000">
                                          <p:val>
                                            <p:strVal val="#ppt_h"/>
                                          </p:val>
                                        </p:tav>
                                      </p:tavLst>
                                    </p:anim>
                                    <p:animEffect transition="in" filter="fade">
                                      <p:cBhvr>
                                        <p:cTn id="70" dur="300"/>
                                        <p:tgtEl>
                                          <p:spTgt spid="3"/>
                                        </p:tgtEl>
                                      </p:cBhvr>
                                    </p:animEffect>
                                  </p:childTnLst>
                                </p:cTn>
                              </p:par>
                              <p:par>
                                <p:cTn id="71" presetID="6" presetClass="emph" presetSubtype="0" autoRev="1" fill="hold" nodeType="withEffect">
                                  <p:stCondLst>
                                    <p:cond delay="700"/>
                                  </p:stCondLst>
                                  <p:childTnLst>
                                    <p:animScale>
                                      <p:cBhvr>
                                        <p:cTn id="72" dur="150" fill="hold"/>
                                        <p:tgtEl>
                                          <p:spTgt spid="3"/>
                                        </p:tgtEl>
                                      </p:cBhvr>
                                      <p:by x="110000" y="110000"/>
                                    </p:animScale>
                                  </p:childTnLst>
                                </p:cTn>
                              </p:par>
                              <p:par>
                                <p:cTn id="73" presetID="2" presetClass="entr" presetSubtype="2" fill="hold" grpId="0" nodeType="withEffect">
                                  <p:stCondLst>
                                    <p:cond delay="400"/>
                                  </p:stCondLst>
                                  <p:childTnLst>
                                    <p:set>
                                      <p:cBhvr>
                                        <p:cTn id="74" dur="1" fill="hold">
                                          <p:stCondLst>
                                            <p:cond delay="0"/>
                                          </p:stCondLst>
                                        </p:cTn>
                                        <p:tgtEl>
                                          <p:spTgt spid="18444"/>
                                        </p:tgtEl>
                                        <p:attrNameLst>
                                          <p:attrName>style.visibility</p:attrName>
                                        </p:attrNameLst>
                                      </p:cBhvr>
                                      <p:to>
                                        <p:strVal val="visible"/>
                                      </p:to>
                                    </p:set>
                                    <p:anim calcmode="lin" valueType="num">
                                      <p:cBhvr additive="base">
                                        <p:cTn id="75" dur="750" fill="hold"/>
                                        <p:tgtEl>
                                          <p:spTgt spid="18444"/>
                                        </p:tgtEl>
                                        <p:attrNameLst>
                                          <p:attrName>ppt_x</p:attrName>
                                        </p:attrNameLst>
                                      </p:cBhvr>
                                      <p:tavLst>
                                        <p:tav tm="0">
                                          <p:val>
                                            <p:strVal val="1+#ppt_w/2"/>
                                          </p:val>
                                        </p:tav>
                                        <p:tav tm="100000">
                                          <p:val>
                                            <p:strVal val="#ppt_x"/>
                                          </p:val>
                                        </p:tav>
                                      </p:tavLst>
                                    </p:anim>
                                    <p:anim calcmode="lin" valueType="num">
                                      <p:cBhvr additive="base">
                                        <p:cTn id="76" dur="750" fill="hold"/>
                                        <p:tgtEl>
                                          <p:spTgt spid="18444"/>
                                        </p:tgtEl>
                                        <p:attrNameLst>
                                          <p:attrName>ppt_y</p:attrName>
                                        </p:attrNameLst>
                                      </p:cBhvr>
                                      <p:tavLst>
                                        <p:tav tm="0">
                                          <p:val>
                                            <p:strVal val="#ppt_y"/>
                                          </p:val>
                                        </p:tav>
                                        <p:tav tm="100000">
                                          <p:val>
                                            <p:strVal val="#ppt_y"/>
                                          </p:val>
                                        </p:tav>
                                      </p:tavLst>
                                    </p:anim>
                                  </p:childTnLst>
                                </p:cTn>
                              </p:par>
                              <p:par>
                                <p:cTn id="77" presetID="53" presetClass="entr" presetSubtype="16" fill="hold" grpId="0" nodeType="withEffect">
                                  <p:stCondLst>
                                    <p:cond delay="400"/>
                                  </p:stCondLst>
                                  <p:childTnLst>
                                    <p:set>
                                      <p:cBhvr>
                                        <p:cTn id="78" dur="1" fill="hold">
                                          <p:stCondLst>
                                            <p:cond delay="0"/>
                                          </p:stCondLst>
                                        </p:cTn>
                                        <p:tgtEl>
                                          <p:spTgt spid="18438"/>
                                        </p:tgtEl>
                                        <p:attrNameLst>
                                          <p:attrName>style.visibility</p:attrName>
                                        </p:attrNameLst>
                                      </p:cBhvr>
                                      <p:to>
                                        <p:strVal val="visible"/>
                                      </p:to>
                                    </p:set>
                                    <p:anim calcmode="lin" valueType="num">
                                      <p:cBhvr>
                                        <p:cTn id="79" dur="300" fill="hold"/>
                                        <p:tgtEl>
                                          <p:spTgt spid="18438"/>
                                        </p:tgtEl>
                                        <p:attrNameLst>
                                          <p:attrName>ppt_w</p:attrName>
                                        </p:attrNameLst>
                                      </p:cBhvr>
                                      <p:tavLst>
                                        <p:tav tm="0">
                                          <p:val>
                                            <p:fltVal val="0"/>
                                          </p:val>
                                        </p:tav>
                                        <p:tav tm="100000">
                                          <p:val>
                                            <p:strVal val="#ppt_w"/>
                                          </p:val>
                                        </p:tav>
                                      </p:tavLst>
                                    </p:anim>
                                    <p:anim calcmode="lin" valueType="num">
                                      <p:cBhvr>
                                        <p:cTn id="80" dur="300" fill="hold"/>
                                        <p:tgtEl>
                                          <p:spTgt spid="18438"/>
                                        </p:tgtEl>
                                        <p:attrNameLst>
                                          <p:attrName>ppt_h</p:attrName>
                                        </p:attrNameLst>
                                      </p:cBhvr>
                                      <p:tavLst>
                                        <p:tav tm="0">
                                          <p:val>
                                            <p:fltVal val="0"/>
                                          </p:val>
                                        </p:tav>
                                        <p:tav tm="100000">
                                          <p:val>
                                            <p:strVal val="#ppt_h"/>
                                          </p:val>
                                        </p:tav>
                                      </p:tavLst>
                                    </p:anim>
                                    <p:animEffect transition="in" filter="fade">
                                      <p:cBhvr>
                                        <p:cTn id="81" dur="300"/>
                                        <p:tgtEl>
                                          <p:spTgt spid="18438"/>
                                        </p:tgtEl>
                                      </p:cBhvr>
                                    </p:animEffect>
                                  </p:childTnLst>
                                </p:cTn>
                              </p:par>
                              <p:par>
                                <p:cTn id="82" presetID="6" presetClass="emph" presetSubtype="0" autoRev="1" fill="hold" grpId="1" nodeType="withEffect">
                                  <p:stCondLst>
                                    <p:cond delay="700"/>
                                  </p:stCondLst>
                                  <p:childTnLst>
                                    <p:animScale>
                                      <p:cBhvr>
                                        <p:cTn id="83" dur="150" fill="hold"/>
                                        <p:tgtEl>
                                          <p:spTgt spid="18438"/>
                                        </p:tgtEl>
                                      </p:cBhvr>
                                      <p:by x="110000" y="110000"/>
                                    </p:animScale>
                                  </p:childTnLst>
                                </p:cTn>
                              </p:par>
                              <p:par>
                                <p:cTn id="84" presetID="53" presetClass="entr" presetSubtype="16" fill="hold" grpId="0" nodeType="withEffect">
                                  <p:stCondLst>
                                    <p:cond delay="400"/>
                                  </p:stCondLst>
                                  <p:childTnLst>
                                    <p:set>
                                      <p:cBhvr>
                                        <p:cTn id="85" dur="1" fill="hold">
                                          <p:stCondLst>
                                            <p:cond delay="0"/>
                                          </p:stCondLst>
                                        </p:cTn>
                                        <p:tgtEl>
                                          <p:spTgt spid="18455"/>
                                        </p:tgtEl>
                                        <p:attrNameLst>
                                          <p:attrName>style.visibility</p:attrName>
                                        </p:attrNameLst>
                                      </p:cBhvr>
                                      <p:to>
                                        <p:strVal val="visible"/>
                                      </p:to>
                                    </p:set>
                                    <p:anim calcmode="lin" valueType="num">
                                      <p:cBhvr>
                                        <p:cTn id="86" dur="300" fill="hold"/>
                                        <p:tgtEl>
                                          <p:spTgt spid="18455"/>
                                        </p:tgtEl>
                                        <p:attrNameLst>
                                          <p:attrName>ppt_w</p:attrName>
                                        </p:attrNameLst>
                                      </p:cBhvr>
                                      <p:tavLst>
                                        <p:tav tm="0">
                                          <p:val>
                                            <p:fltVal val="0"/>
                                          </p:val>
                                        </p:tav>
                                        <p:tav tm="100000">
                                          <p:val>
                                            <p:strVal val="#ppt_w"/>
                                          </p:val>
                                        </p:tav>
                                      </p:tavLst>
                                    </p:anim>
                                    <p:anim calcmode="lin" valueType="num">
                                      <p:cBhvr>
                                        <p:cTn id="87" dur="300" fill="hold"/>
                                        <p:tgtEl>
                                          <p:spTgt spid="18455"/>
                                        </p:tgtEl>
                                        <p:attrNameLst>
                                          <p:attrName>ppt_h</p:attrName>
                                        </p:attrNameLst>
                                      </p:cBhvr>
                                      <p:tavLst>
                                        <p:tav tm="0">
                                          <p:val>
                                            <p:fltVal val="0"/>
                                          </p:val>
                                        </p:tav>
                                        <p:tav tm="100000">
                                          <p:val>
                                            <p:strVal val="#ppt_h"/>
                                          </p:val>
                                        </p:tav>
                                      </p:tavLst>
                                    </p:anim>
                                    <p:animEffect transition="in" filter="fade">
                                      <p:cBhvr>
                                        <p:cTn id="88" dur="300"/>
                                        <p:tgtEl>
                                          <p:spTgt spid="18455"/>
                                        </p:tgtEl>
                                      </p:cBhvr>
                                    </p:animEffect>
                                  </p:childTnLst>
                                </p:cTn>
                              </p:par>
                              <p:par>
                                <p:cTn id="89" presetID="6" presetClass="emph" presetSubtype="0" autoRev="1" fill="hold" grpId="1" nodeType="withEffect">
                                  <p:stCondLst>
                                    <p:cond delay="700"/>
                                  </p:stCondLst>
                                  <p:childTnLst>
                                    <p:animScale>
                                      <p:cBhvr>
                                        <p:cTn id="90" dur="150" fill="hold"/>
                                        <p:tgtEl>
                                          <p:spTgt spid="18455"/>
                                        </p:tgtEl>
                                      </p:cBhvr>
                                      <p:by x="110000" y="110000"/>
                                    </p:animScale>
                                  </p:childTnLst>
                                </p:cTn>
                              </p:par>
                              <p:par>
                                <p:cTn id="91" presetID="22" presetClass="entr" presetSubtype="2" fill="hold" grpId="0" nodeType="withEffect">
                                  <p:stCondLst>
                                    <p:cond delay="700"/>
                                  </p:stCondLst>
                                  <p:childTnLst>
                                    <p:set>
                                      <p:cBhvr>
                                        <p:cTn id="92" dur="1" fill="hold">
                                          <p:stCondLst>
                                            <p:cond delay="0"/>
                                          </p:stCondLst>
                                        </p:cTn>
                                        <p:tgtEl>
                                          <p:spTgt spid="18439"/>
                                        </p:tgtEl>
                                        <p:attrNameLst>
                                          <p:attrName>style.visibility</p:attrName>
                                        </p:attrNameLst>
                                      </p:cBhvr>
                                      <p:to>
                                        <p:strVal val="visible"/>
                                      </p:to>
                                    </p:set>
                                    <p:animEffect transition="in" filter="wipe(right)">
                                      <p:cBhvr>
                                        <p:cTn id="93" dur="500"/>
                                        <p:tgtEl>
                                          <p:spTgt spid="18439"/>
                                        </p:tgtEl>
                                      </p:cBhvr>
                                    </p:animEffect>
                                  </p:childTnLst>
                                </p:cTn>
                              </p:par>
                              <p:par>
                                <p:cTn id="94" presetID="2" presetClass="entr" presetSubtype="8" fill="hold" grpId="0" nodeType="withEffect">
                                  <p:stCondLst>
                                    <p:cond delay="1200"/>
                                  </p:stCondLst>
                                  <p:childTnLst>
                                    <p:set>
                                      <p:cBhvr>
                                        <p:cTn id="95" dur="1" fill="hold">
                                          <p:stCondLst>
                                            <p:cond delay="0"/>
                                          </p:stCondLst>
                                        </p:cTn>
                                        <p:tgtEl>
                                          <p:spTgt spid="18450"/>
                                        </p:tgtEl>
                                        <p:attrNameLst>
                                          <p:attrName>style.visibility</p:attrName>
                                        </p:attrNameLst>
                                      </p:cBhvr>
                                      <p:to>
                                        <p:strVal val="visible"/>
                                      </p:to>
                                    </p:set>
                                    <p:anim calcmode="lin" valueType="num">
                                      <p:cBhvr additive="base">
                                        <p:cTn id="96" dur="750" fill="hold"/>
                                        <p:tgtEl>
                                          <p:spTgt spid="18450"/>
                                        </p:tgtEl>
                                        <p:attrNameLst>
                                          <p:attrName>ppt_x</p:attrName>
                                        </p:attrNameLst>
                                      </p:cBhvr>
                                      <p:tavLst>
                                        <p:tav tm="0">
                                          <p:val>
                                            <p:strVal val="0-#ppt_w/2"/>
                                          </p:val>
                                        </p:tav>
                                        <p:tav tm="100000">
                                          <p:val>
                                            <p:strVal val="#ppt_x"/>
                                          </p:val>
                                        </p:tav>
                                      </p:tavLst>
                                    </p:anim>
                                    <p:anim calcmode="lin" valueType="num">
                                      <p:cBhvr additive="base">
                                        <p:cTn id="97" dur="750" fill="hold"/>
                                        <p:tgtEl>
                                          <p:spTgt spid="18450"/>
                                        </p:tgtEl>
                                        <p:attrNameLst>
                                          <p:attrName>ppt_y</p:attrName>
                                        </p:attrNameLst>
                                      </p:cBhvr>
                                      <p:tavLst>
                                        <p:tav tm="0">
                                          <p:val>
                                            <p:strVal val="#ppt_y"/>
                                          </p:val>
                                        </p:tav>
                                        <p:tav tm="100000">
                                          <p:val>
                                            <p:strVal val="#ppt_y"/>
                                          </p:val>
                                        </p:tav>
                                      </p:tavLst>
                                    </p:anim>
                                  </p:childTnLst>
                                </p:cTn>
                              </p:par>
                              <p:par>
                                <p:cTn id="98" presetID="22" presetClass="entr" presetSubtype="2" fill="hold" grpId="0" nodeType="withEffect">
                                  <p:stCondLst>
                                    <p:cond delay="800"/>
                                  </p:stCondLst>
                                  <p:childTnLst>
                                    <p:set>
                                      <p:cBhvr>
                                        <p:cTn id="99" dur="1" fill="hold">
                                          <p:stCondLst>
                                            <p:cond delay="0"/>
                                          </p:stCondLst>
                                        </p:cTn>
                                        <p:tgtEl>
                                          <p:spTgt spid="18442"/>
                                        </p:tgtEl>
                                        <p:attrNameLst>
                                          <p:attrName>style.visibility</p:attrName>
                                        </p:attrNameLst>
                                      </p:cBhvr>
                                      <p:to>
                                        <p:strVal val="visible"/>
                                      </p:to>
                                    </p:set>
                                    <p:animEffect transition="in" filter="wipe(right)">
                                      <p:cBhvr>
                                        <p:cTn id="100" dur="500"/>
                                        <p:tgtEl>
                                          <p:spTgt spid="18442"/>
                                        </p:tgtEl>
                                      </p:cBhvr>
                                    </p:animEffect>
                                  </p:childTnLst>
                                </p:cTn>
                              </p:par>
                              <p:par>
                                <p:cTn id="101" presetID="2" presetClass="entr" presetSubtype="8" fill="hold" grpId="0" nodeType="withEffect">
                                  <p:stCondLst>
                                    <p:cond delay="1300"/>
                                  </p:stCondLst>
                                  <p:childTnLst>
                                    <p:set>
                                      <p:cBhvr>
                                        <p:cTn id="102" dur="1" fill="hold">
                                          <p:stCondLst>
                                            <p:cond delay="0"/>
                                          </p:stCondLst>
                                        </p:cTn>
                                        <p:tgtEl>
                                          <p:spTgt spid="18449"/>
                                        </p:tgtEl>
                                        <p:attrNameLst>
                                          <p:attrName>style.visibility</p:attrName>
                                        </p:attrNameLst>
                                      </p:cBhvr>
                                      <p:to>
                                        <p:strVal val="visible"/>
                                      </p:to>
                                    </p:set>
                                    <p:anim calcmode="lin" valueType="num">
                                      <p:cBhvr additive="base">
                                        <p:cTn id="103" dur="750" fill="hold"/>
                                        <p:tgtEl>
                                          <p:spTgt spid="18449"/>
                                        </p:tgtEl>
                                        <p:attrNameLst>
                                          <p:attrName>ppt_x</p:attrName>
                                        </p:attrNameLst>
                                      </p:cBhvr>
                                      <p:tavLst>
                                        <p:tav tm="0">
                                          <p:val>
                                            <p:strVal val="0-#ppt_w/2"/>
                                          </p:val>
                                        </p:tav>
                                        <p:tav tm="100000">
                                          <p:val>
                                            <p:strVal val="#ppt_x"/>
                                          </p:val>
                                        </p:tav>
                                      </p:tavLst>
                                    </p:anim>
                                    <p:anim calcmode="lin" valueType="num">
                                      <p:cBhvr additive="base">
                                        <p:cTn id="104" dur="750" fill="hold"/>
                                        <p:tgtEl>
                                          <p:spTgt spid="18449"/>
                                        </p:tgtEl>
                                        <p:attrNameLst>
                                          <p:attrName>ppt_y</p:attrName>
                                        </p:attrNameLst>
                                      </p:cBhvr>
                                      <p:tavLst>
                                        <p:tav tm="0">
                                          <p:val>
                                            <p:strVal val="#ppt_y"/>
                                          </p:val>
                                        </p:tav>
                                        <p:tav tm="100000">
                                          <p:val>
                                            <p:strVal val="#ppt_y"/>
                                          </p:val>
                                        </p:tav>
                                      </p:tavLst>
                                    </p:anim>
                                  </p:childTnLst>
                                </p:cTn>
                              </p:par>
                              <p:par>
                                <p:cTn id="105" presetID="22" presetClass="entr" presetSubtype="8" fill="hold" grpId="0" nodeType="withEffect">
                                  <p:stCondLst>
                                    <p:cond delay="900"/>
                                  </p:stCondLst>
                                  <p:childTnLst>
                                    <p:set>
                                      <p:cBhvr>
                                        <p:cTn id="106" dur="1" fill="hold">
                                          <p:stCondLst>
                                            <p:cond delay="0"/>
                                          </p:stCondLst>
                                        </p:cTn>
                                        <p:tgtEl>
                                          <p:spTgt spid="18440"/>
                                        </p:tgtEl>
                                        <p:attrNameLst>
                                          <p:attrName>style.visibility</p:attrName>
                                        </p:attrNameLst>
                                      </p:cBhvr>
                                      <p:to>
                                        <p:strVal val="visible"/>
                                      </p:to>
                                    </p:set>
                                    <p:animEffect transition="in" filter="wipe(left)">
                                      <p:cBhvr>
                                        <p:cTn id="107" dur="500"/>
                                        <p:tgtEl>
                                          <p:spTgt spid="18440"/>
                                        </p:tgtEl>
                                      </p:cBhvr>
                                    </p:animEffect>
                                  </p:childTnLst>
                                </p:cTn>
                              </p:par>
                              <p:par>
                                <p:cTn id="108" presetID="2" presetClass="entr" presetSubtype="2" fill="hold" grpId="0" nodeType="withEffect">
                                  <p:stCondLst>
                                    <p:cond delay="1400"/>
                                  </p:stCondLst>
                                  <p:childTnLst>
                                    <p:set>
                                      <p:cBhvr>
                                        <p:cTn id="109" dur="1" fill="hold">
                                          <p:stCondLst>
                                            <p:cond delay="0"/>
                                          </p:stCondLst>
                                        </p:cTn>
                                        <p:tgtEl>
                                          <p:spTgt spid="18447"/>
                                        </p:tgtEl>
                                        <p:attrNameLst>
                                          <p:attrName>style.visibility</p:attrName>
                                        </p:attrNameLst>
                                      </p:cBhvr>
                                      <p:to>
                                        <p:strVal val="visible"/>
                                      </p:to>
                                    </p:set>
                                    <p:anim calcmode="lin" valueType="num">
                                      <p:cBhvr additive="base">
                                        <p:cTn id="110" dur="750" fill="hold"/>
                                        <p:tgtEl>
                                          <p:spTgt spid="18447"/>
                                        </p:tgtEl>
                                        <p:attrNameLst>
                                          <p:attrName>ppt_x</p:attrName>
                                        </p:attrNameLst>
                                      </p:cBhvr>
                                      <p:tavLst>
                                        <p:tav tm="0">
                                          <p:val>
                                            <p:strVal val="1+#ppt_w/2"/>
                                          </p:val>
                                        </p:tav>
                                        <p:tav tm="100000">
                                          <p:val>
                                            <p:strVal val="#ppt_x"/>
                                          </p:val>
                                        </p:tav>
                                      </p:tavLst>
                                    </p:anim>
                                    <p:anim calcmode="lin" valueType="num">
                                      <p:cBhvr additive="base">
                                        <p:cTn id="111" dur="750" fill="hold"/>
                                        <p:tgtEl>
                                          <p:spTgt spid="18447"/>
                                        </p:tgtEl>
                                        <p:attrNameLst>
                                          <p:attrName>ppt_y</p:attrName>
                                        </p:attrNameLst>
                                      </p:cBhvr>
                                      <p:tavLst>
                                        <p:tav tm="0">
                                          <p:val>
                                            <p:strVal val="#ppt_y"/>
                                          </p:val>
                                        </p:tav>
                                        <p:tav tm="100000">
                                          <p:val>
                                            <p:strVal val="#ppt_y"/>
                                          </p:val>
                                        </p:tav>
                                      </p:tavLst>
                                    </p:anim>
                                  </p:childTnLst>
                                </p:cTn>
                              </p:par>
                              <p:par>
                                <p:cTn id="112" presetID="22" presetClass="entr" presetSubtype="8" fill="hold" grpId="0" nodeType="withEffect">
                                  <p:stCondLst>
                                    <p:cond delay="1000"/>
                                  </p:stCondLst>
                                  <p:childTnLst>
                                    <p:set>
                                      <p:cBhvr>
                                        <p:cTn id="113" dur="1" fill="hold">
                                          <p:stCondLst>
                                            <p:cond delay="0"/>
                                          </p:stCondLst>
                                        </p:cTn>
                                        <p:tgtEl>
                                          <p:spTgt spid="18441"/>
                                        </p:tgtEl>
                                        <p:attrNameLst>
                                          <p:attrName>style.visibility</p:attrName>
                                        </p:attrNameLst>
                                      </p:cBhvr>
                                      <p:to>
                                        <p:strVal val="visible"/>
                                      </p:to>
                                    </p:set>
                                    <p:animEffect transition="in" filter="wipe(left)">
                                      <p:cBhvr>
                                        <p:cTn id="114" dur="500"/>
                                        <p:tgtEl>
                                          <p:spTgt spid="18441"/>
                                        </p:tgtEl>
                                      </p:cBhvr>
                                    </p:animEffect>
                                  </p:childTnLst>
                                </p:cTn>
                              </p:par>
                              <p:par>
                                <p:cTn id="115" presetID="2" presetClass="entr" presetSubtype="2" fill="hold" grpId="0" nodeType="withEffect">
                                  <p:stCondLst>
                                    <p:cond delay="1500"/>
                                  </p:stCondLst>
                                  <p:childTnLst>
                                    <p:set>
                                      <p:cBhvr>
                                        <p:cTn id="116" dur="1" fill="hold">
                                          <p:stCondLst>
                                            <p:cond delay="0"/>
                                          </p:stCondLst>
                                        </p:cTn>
                                        <p:tgtEl>
                                          <p:spTgt spid="18448"/>
                                        </p:tgtEl>
                                        <p:attrNameLst>
                                          <p:attrName>style.visibility</p:attrName>
                                        </p:attrNameLst>
                                      </p:cBhvr>
                                      <p:to>
                                        <p:strVal val="visible"/>
                                      </p:to>
                                    </p:set>
                                    <p:anim calcmode="lin" valueType="num">
                                      <p:cBhvr additive="base">
                                        <p:cTn id="117" dur="750" fill="hold"/>
                                        <p:tgtEl>
                                          <p:spTgt spid="18448"/>
                                        </p:tgtEl>
                                        <p:attrNameLst>
                                          <p:attrName>ppt_x</p:attrName>
                                        </p:attrNameLst>
                                      </p:cBhvr>
                                      <p:tavLst>
                                        <p:tav tm="0">
                                          <p:val>
                                            <p:strVal val="1+#ppt_w/2"/>
                                          </p:val>
                                        </p:tav>
                                        <p:tav tm="100000">
                                          <p:val>
                                            <p:strVal val="#ppt_x"/>
                                          </p:val>
                                        </p:tav>
                                      </p:tavLst>
                                    </p:anim>
                                    <p:anim calcmode="lin" valueType="num">
                                      <p:cBhvr additive="base">
                                        <p:cTn id="118" dur="75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4" grpId="1" animBg="1"/>
      <p:bldP spid="18435" grpId="0" animBg="1"/>
      <p:bldP spid="18435" grpId="1" animBg="1"/>
      <p:bldP spid="18436" grpId="0" animBg="1"/>
      <p:bldP spid="18436" grpId="1" animBg="1"/>
      <p:bldP spid="18437" grpId="0" animBg="1"/>
      <p:bldP spid="18437" grpId="1" animBg="1"/>
      <p:bldP spid="18438" grpId="0" animBg="1"/>
      <p:bldP spid="18438" grpId="1"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8449" grpId="0"/>
      <p:bldP spid="18450" grpId="0"/>
      <p:bldP spid="18451" grpId="0" animBg="1"/>
      <p:bldP spid="18451" grpId="1" animBg="1"/>
      <p:bldP spid="18455" grpId="0" animBg="1"/>
      <p:bldP spid="18455" grpId="1" animBg="1"/>
      <p:bldP spid="18459" grpId="0" animBg="1"/>
      <p:bldP spid="1845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522017" y="1688233"/>
            <a:ext cx="2071887" cy="1653063"/>
            <a:chOff x="4695410" y="2454973"/>
            <a:chExt cx="2762157" cy="2204083"/>
          </a:xfrm>
        </p:grpSpPr>
        <p:cxnSp>
          <p:nvCxnSpPr>
            <p:cNvPr id="266" name="Straight Connector 51"/>
            <p:cNvCxnSpPr/>
            <p:nvPr/>
          </p:nvCxnSpPr>
          <p:spPr>
            <a:xfrm flipH="1">
              <a:off x="6667444" y="2454973"/>
              <a:ext cx="790123"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52"/>
            <p:cNvCxnSpPr/>
            <p:nvPr/>
          </p:nvCxnSpPr>
          <p:spPr>
            <a:xfrm flipH="1" flipV="1">
              <a:off x="6698271" y="3557132"/>
              <a:ext cx="743162"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91"/>
            <p:cNvCxnSpPr/>
            <p:nvPr/>
          </p:nvCxnSpPr>
          <p:spPr>
            <a:xfrm>
              <a:off x="4695410" y="2477677"/>
              <a:ext cx="790857"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92"/>
            <p:cNvCxnSpPr/>
            <p:nvPr/>
          </p:nvCxnSpPr>
          <p:spPr>
            <a:xfrm flipV="1">
              <a:off x="4711559" y="3579837"/>
              <a:ext cx="743853"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96"/>
            <p:cNvCxnSpPr/>
            <p:nvPr/>
          </p:nvCxnSpPr>
          <p:spPr>
            <a:xfrm flipV="1">
              <a:off x="4706636" y="3894070"/>
              <a:ext cx="790857" cy="764986"/>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98"/>
            <p:cNvCxnSpPr/>
            <p:nvPr/>
          </p:nvCxnSpPr>
          <p:spPr>
            <a:xfrm flipH="1" flipV="1">
              <a:off x="6674194" y="3894070"/>
              <a:ext cx="767236" cy="754459"/>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3" name="Freeform 65"/>
          <p:cNvSpPr>
            <a:spLocks noChangeArrowheads="1"/>
          </p:cNvSpPr>
          <p:nvPr/>
        </p:nvSpPr>
        <p:spPr bwMode="auto">
          <a:xfrm>
            <a:off x="4169653" y="2156384"/>
            <a:ext cx="798102" cy="79799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1"/>
          </a:solidFill>
          <a:ln>
            <a:noFill/>
          </a:ln>
          <a:effectLst/>
          <a:extLst/>
        </p:spPr>
        <p:txBody>
          <a:bodyPr wrap="none" lIns="68577" tIns="34289" rIns="68577" bIns="34289" anchor="ctr"/>
          <a:lstStyle/>
          <a:p>
            <a:endParaRPr lang="en-US" sz="700" dirty="0">
              <a:cs typeface="+mn-ea"/>
              <a:sym typeface="+mn-lt"/>
            </a:endParaRPr>
          </a:p>
        </p:txBody>
      </p:sp>
      <p:sp>
        <p:nvSpPr>
          <p:cNvPr id="294" name="Freeform 67"/>
          <p:cNvSpPr>
            <a:spLocks noChangeArrowheads="1"/>
          </p:cNvSpPr>
          <p:nvPr/>
        </p:nvSpPr>
        <p:spPr bwMode="auto">
          <a:xfrm>
            <a:off x="4499973" y="2412214"/>
            <a:ext cx="203759" cy="23933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F8832D"/>
          </a:solidFill>
          <a:ln>
            <a:noFill/>
          </a:ln>
          <a:effectLst/>
          <a:extLst/>
        </p:spPr>
        <p:txBody>
          <a:bodyPr wrap="none" lIns="68577" tIns="34289" rIns="68577" bIns="34289" anchor="ctr"/>
          <a:lstStyle/>
          <a:p>
            <a:endParaRPr lang="en-US" sz="700" dirty="0">
              <a:cs typeface="+mn-ea"/>
              <a:sym typeface="+mn-lt"/>
            </a:endParaRPr>
          </a:p>
        </p:txBody>
      </p:sp>
      <p:grpSp>
        <p:nvGrpSpPr>
          <p:cNvPr id="3" name="组合 3"/>
          <p:cNvGrpSpPr/>
          <p:nvPr/>
        </p:nvGrpSpPr>
        <p:grpSpPr>
          <a:xfrm>
            <a:off x="1569873" y="1419978"/>
            <a:ext cx="5985521" cy="2176478"/>
            <a:chOff x="2092892" y="2097299"/>
            <a:chExt cx="7979656" cy="2901971"/>
          </a:xfrm>
        </p:grpSpPr>
        <p:sp>
          <p:nvSpPr>
            <p:cNvPr id="257" name="Round Same Side Corner Rectangle 29"/>
            <p:cNvSpPr/>
            <p:nvPr/>
          </p:nvSpPr>
          <p:spPr>
            <a:xfrm rot="5400000">
              <a:off x="8918191" y="1330096"/>
              <a:ext cx="372265" cy="190667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8" name="Round Same Side Corner Rectangle 30"/>
            <p:cNvSpPr/>
            <p:nvPr/>
          </p:nvSpPr>
          <p:spPr>
            <a:xfrm rot="5400000">
              <a:off x="8909686" y="2610472"/>
              <a:ext cx="372268" cy="190667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9" name="Round Same Side Corner Rectangle 34"/>
            <p:cNvSpPr/>
            <p:nvPr/>
          </p:nvSpPr>
          <p:spPr>
            <a:xfrm rot="5400000">
              <a:off x="8919212" y="3813754"/>
              <a:ext cx="370224" cy="190667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0" name="Round Same Side Corner Rectangle 45"/>
            <p:cNvSpPr/>
            <p:nvPr/>
          </p:nvSpPr>
          <p:spPr>
            <a:xfrm rot="16200000">
              <a:off x="7659272" y="1971306"/>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2" name="Round Same Side Corner Rectangle 46"/>
            <p:cNvSpPr/>
            <p:nvPr/>
          </p:nvSpPr>
          <p:spPr>
            <a:xfrm rot="16200000">
              <a:off x="7650688" y="3251255"/>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3" name="Round Same Side Corner Rectangle 47"/>
            <p:cNvSpPr/>
            <p:nvPr/>
          </p:nvSpPr>
          <p:spPr>
            <a:xfrm rot="16200000">
              <a:off x="7654941" y="4455557"/>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6" name="Round Same Side Corner Rectangle 55"/>
            <p:cNvSpPr/>
            <p:nvPr/>
          </p:nvSpPr>
          <p:spPr>
            <a:xfrm rot="16200000" flipH="1">
              <a:off x="2860981" y="1351915"/>
              <a:ext cx="372265" cy="190844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7" name="Round Same Side Corner Rectangle 56"/>
            <p:cNvSpPr/>
            <p:nvPr/>
          </p:nvSpPr>
          <p:spPr>
            <a:xfrm rot="16200000" flipH="1">
              <a:off x="2869492" y="2626512"/>
              <a:ext cx="372265" cy="190844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8" name="Round Same Side Corner Rectangle 57"/>
            <p:cNvSpPr/>
            <p:nvPr/>
          </p:nvSpPr>
          <p:spPr>
            <a:xfrm rot="16200000" flipH="1">
              <a:off x="2860981" y="3838673"/>
              <a:ext cx="372265" cy="190844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9" name="Round Same Side Corner Rectangle 86"/>
            <p:cNvSpPr/>
            <p:nvPr/>
          </p:nvSpPr>
          <p:spPr>
            <a:xfrm rot="5400000" flipH="1">
              <a:off x="4121079" y="1993720"/>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0" name="Round Same Side Corner Rectangle 87"/>
            <p:cNvSpPr/>
            <p:nvPr/>
          </p:nvSpPr>
          <p:spPr>
            <a:xfrm rot="5400000" flipH="1">
              <a:off x="4129671" y="3273669"/>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1" name="Round Same Side Corner Rectangle 88"/>
            <p:cNvSpPr/>
            <p:nvPr/>
          </p:nvSpPr>
          <p:spPr>
            <a:xfrm rot="5400000" flipH="1">
              <a:off x="4125414" y="4477971"/>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90" name="Freeform 3"/>
            <p:cNvSpPr>
              <a:spLocks noChangeArrowheads="1"/>
            </p:cNvSpPr>
            <p:nvPr/>
          </p:nvSpPr>
          <p:spPr bwMode="auto">
            <a:xfrm>
              <a:off x="4145811" y="3470980"/>
              <a:ext cx="298014" cy="239993"/>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1" name="Freeform 9"/>
            <p:cNvSpPr>
              <a:spLocks noChangeArrowheads="1"/>
            </p:cNvSpPr>
            <p:nvPr/>
          </p:nvSpPr>
          <p:spPr bwMode="auto">
            <a:xfrm>
              <a:off x="7676647" y="2148087"/>
              <a:ext cx="255819" cy="255817"/>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5" name="Freeform 70"/>
            <p:cNvSpPr>
              <a:spLocks noChangeArrowheads="1"/>
            </p:cNvSpPr>
            <p:nvPr/>
          </p:nvSpPr>
          <p:spPr bwMode="auto">
            <a:xfrm>
              <a:off x="4155135" y="4665592"/>
              <a:ext cx="298016" cy="26636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6" name="Freeform 102"/>
            <p:cNvSpPr>
              <a:spLocks noChangeArrowheads="1"/>
            </p:cNvSpPr>
            <p:nvPr/>
          </p:nvSpPr>
          <p:spPr bwMode="auto">
            <a:xfrm>
              <a:off x="7672919" y="4638271"/>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7" name="Freeform 116"/>
            <p:cNvSpPr>
              <a:spLocks noChangeArrowheads="1"/>
            </p:cNvSpPr>
            <p:nvPr/>
          </p:nvSpPr>
          <p:spPr bwMode="auto">
            <a:xfrm>
              <a:off x="7676647" y="3411517"/>
              <a:ext cx="266368" cy="27691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8" name="Freeform 22"/>
            <p:cNvSpPr>
              <a:spLocks noChangeArrowheads="1"/>
            </p:cNvSpPr>
            <p:nvPr/>
          </p:nvSpPr>
          <p:spPr bwMode="auto">
            <a:xfrm>
              <a:off x="4156951" y="2170367"/>
              <a:ext cx="276915" cy="27691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302" name="Rectangle 41"/>
            <p:cNvSpPr/>
            <p:nvPr/>
          </p:nvSpPr>
          <p:spPr>
            <a:xfrm>
              <a:off x="2344502" y="2141247"/>
              <a:ext cx="142349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强大的执行力</a:t>
              </a:r>
              <a:endParaRPr lang="en-US" sz="1100" dirty="0">
                <a:solidFill>
                  <a:schemeClr val="bg1"/>
                </a:solidFill>
                <a:cs typeface="+mn-ea"/>
                <a:sym typeface="+mn-lt"/>
              </a:endParaRPr>
            </a:p>
          </p:txBody>
        </p:sp>
        <p:sp>
          <p:nvSpPr>
            <p:cNvPr id="303" name="Rectangle 48"/>
            <p:cNvSpPr/>
            <p:nvPr/>
          </p:nvSpPr>
          <p:spPr>
            <a:xfrm>
              <a:off x="2139759" y="3422149"/>
              <a:ext cx="1799557"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对项目的深刻理解</a:t>
              </a:r>
              <a:endParaRPr lang="en-US" sz="1100" dirty="0">
                <a:solidFill>
                  <a:schemeClr val="bg1"/>
                </a:solidFill>
                <a:cs typeface="+mn-ea"/>
                <a:sym typeface="+mn-lt"/>
              </a:endParaRPr>
            </a:p>
          </p:txBody>
        </p:sp>
        <p:sp>
          <p:nvSpPr>
            <p:cNvPr id="304" name="Rectangle 49"/>
            <p:cNvSpPr/>
            <p:nvPr/>
          </p:nvSpPr>
          <p:spPr>
            <a:xfrm>
              <a:off x="2244914" y="4625975"/>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领先的技术优势</a:t>
              </a:r>
              <a:endParaRPr lang="en-US" sz="1100" dirty="0">
                <a:solidFill>
                  <a:schemeClr val="bg1"/>
                </a:solidFill>
                <a:cs typeface="+mn-ea"/>
                <a:sym typeface="+mn-lt"/>
              </a:endParaRPr>
            </a:p>
          </p:txBody>
        </p:sp>
        <p:sp>
          <p:nvSpPr>
            <p:cNvPr id="308" name="Rectangle 62"/>
            <p:cNvSpPr/>
            <p:nvPr/>
          </p:nvSpPr>
          <p:spPr>
            <a:xfrm>
              <a:off x="8289708" y="2120401"/>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精准的营销能力</a:t>
              </a:r>
              <a:endParaRPr lang="en-US" sz="1100" dirty="0">
                <a:solidFill>
                  <a:schemeClr val="bg1"/>
                </a:solidFill>
                <a:cs typeface="+mn-ea"/>
                <a:sym typeface="+mn-lt"/>
              </a:endParaRPr>
            </a:p>
          </p:txBody>
        </p:sp>
        <p:sp>
          <p:nvSpPr>
            <p:cNvPr id="309" name="Rectangle 63"/>
            <p:cNvSpPr/>
            <p:nvPr/>
          </p:nvSpPr>
          <p:spPr>
            <a:xfrm>
              <a:off x="8084963" y="3401305"/>
              <a:ext cx="1987585"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丰富的产品运营经验</a:t>
              </a:r>
              <a:endParaRPr lang="en-US" sz="1100" dirty="0">
                <a:solidFill>
                  <a:schemeClr val="bg1"/>
                </a:solidFill>
                <a:cs typeface="+mn-ea"/>
                <a:sym typeface="+mn-lt"/>
              </a:endParaRPr>
            </a:p>
          </p:txBody>
        </p:sp>
        <p:sp>
          <p:nvSpPr>
            <p:cNvPr id="310" name="Rectangle 64"/>
            <p:cNvSpPr/>
            <p:nvPr/>
          </p:nvSpPr>
          <p:spPr>
            <a:xfrm>
              <a:off x="8284135" y="4605129"/>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过硬的开发能力</a:t>
              </a:r>
              <a:endParaRPr lang="en-US" sz="1100" dirty="0">
                <a:solidFill>
                  <a:schemeClr val="bg1"/>
                </a:solidFill>
                <a:cs typeface="+mn-ea"/>
                <a:sym typeface="+mn-lt"/>
              </a:endParaRPr>
            </a:p>
          </p:txBody>
        </p:sp>
      </p:grpSp>
      <p:sp>
        <p:nvSpPr>
          <p:cNvPr id="311" name="TextBox 310"/>
          <p:cNvSpPr txBox="1"/>
          <p:nvPr/>
        </p:nvSpPr>
        <p:spPr>
          <a:xfrm>
            <a:off x="953128" y="3867861"/>
            <a:ext cx="7364406" cy="420847"/>
          </a:xfrm>
          <a:prstGeom prst="rect">
            <a:avLst/>
          </a:prstGeom>
          <a:noFill/>
        </p:spPr>
        <p:txBody>
          <a:bodyPr wrap="square" lIns="68577" tIns="34289" rIns="107997" bIns="26999" numCol="1" spcCol="269991">
            <a:spAutoFit/>
          </a:bodyPr>
          <a:lstStyle/>
          <a:p>
            <a:pPr algn="ctr">
              <a:lnSpc>
                <a:spcPts val="1350"/>
              </a:lnSpc>
              <a:defRPr/>
            </a:pPr>
            <a:r>
              <a:rPr lang="zh-CN" altLang="en-US" sz="800" kern="0" dirty="0" smtClean="0">
                <a:solidFill>
                  <a:schemeClr val="bg1">
                    <a:lumMod val="75000"/>
                  </a:schemeClr>
                </a:solidFill>
                <a:latin typeface="微软雅黑" pitchFamily="34" charset="-122"/>
                <a:ea typeface="微软雅黑" pitchFamily="34" charset="-122"/>
                <a:cs typeface="+mn-ea"/>
                <a:sym typeface="+mn-lt"/>
              </a:rPr>
              <a:t>点击</a:t>
            </a:r>
            <a:r>
              <a:rPr lang="zh-CN" altLang="en-US" sz="800" kern="0" dirty="0">
                <a:solidFill>
                  <a:schemeClr val="bg1">
                    <a:lumMod val="75000"/>
                  </a:schemeClr>
                </a:solidFill>
                <a:latin typeface="微软雅黑" pitchFamily="34" charset="-122"/>
                <a:ea typeface="微软雅黑" pitchFamily="34" charset="-122"/>
                <a:cs typeface="+mn-ea"/>
                <a:sym typeface="+mn-lt"/>
              </a:rPr>
              <a:t>输入详细的内容文本，点击输入详细的内容文本，点击输入详细的内容文本，点击输入详细的内容文本，点击输入详细的内容文本，点击输入详细的内容文本，点击输入详细的内容文本，点击输入详细的内容</a:t>
            </a:r>
            <a:r>
              <a:rPr lang="zh-CN" altLang="en-US" sz="800" kern="0" dirty="0" smtClean="0">
                <a:solidFill>
                  <a:schemeClr val="bg1">
                    <a:lumMod val="75000"/>
                  </a:schemeClr>
                </a:solidFill>
                <a:latin typeface="微软雅黑" pitchFamily="34" charset="-122"/>
                <a:ea typeface="微软雅黑" pitchFamily="34" charset="-122"/>
                <a:cs typeface="+mn-ea"/>
                <a:sym typeface="+mn-lt"/>
              </a:rPr>
              <a:t>文本</a:t>
            </a:r>
            <a:r>
              <a:rPr lang="zh-CN" altLang="en-US" sz="1000" kern="0" dirty="0">
                <a:solidFill>
                  <a:schemeClr val="bg1">
                    <a:lumMod val="75000"/>
                  </a:schemeClr>
                </a:solidFill>
                <a:cs typeface="+mn-ea"/>
                <a:sym typeface="+mn-lt"/>
              </a:rPr>
              <a:t>。</a:t>
            </a:r>
            <a:endParaRPr lang="en-US" sz="1000" kern="0" dirty="0">
              <a:solidFill>
                <a:schemeClr val="bg1">
                  <a:lumMod val="75000"/>
                </a:schemeClr>
              </a:solidFill>
              <a:cs typeface="+mn-ea"/>
              <a:sym typeface="+mn-lt"/>
            </a:endParaRPr>
          </a:p>
        </p:txBody>
      </p:sp>
    </p:spTree>
    <p:extLst>
      <p:ext uri="{BB962C8B-B14F-4D97-AF65-F5344CB8AC3E}">
        <p14:creationId xmlns:p14="http://schemas.microsoft.com/office/powerpoint/2010/main" xmlns="" val="99654298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750" fill="hold"/>
                                        <p:tgtEl>
                                          <p:spTgt spid="293"/>
                                        </p:tgtEl>
                                        <p:attrNameLst>
                                          <p:attrName>ppt_w</p:attrName>
                                        </p:attrNameLst>
                                      </p:cBhvr>
                                      <p:tavLst>
                                        <p:tav tm="0">
                                          <p:val>
                                            <p:fltVal val="0"/>
                                          </p:val>
                                        </p:tav>
                                        <p:tav tm="100000">
                                          <p:val>
                                            <p:strVal val="#ppt_w"/>
                                          </p:val>
                                        </p:tav>
                                      </p:tavLst>
                                    </p:anim>
                                    <p:anim calcmode="lin" valueType="num">
                                      <p:cBhvr>
                                        <p:cTn id="8" dur="750" fill="hold"/>
                                        <p:tgtEl>
                                          <p:spTgt spid="293"/>
                                        </p:tgtEl>
                                        <p:attrNameLst>
                                          <p:attrName>ppt_h</p:attrName>
                                        </p:attrNameLst>
                                      </p:cBhvr>
                                      <p:tavLst>
                                        <p:tav tm="0">
                                          <p:val>
                                            <p:fltVal val="0"/>
                                          </p:val>
                                        </p:tav>
                                        <p:tav tm="100000">
                                          <p:val>
                                            <p:strVal val="#ppt_h"/>
                                          </p:val>
                                        </p:tav>
                                      </p:tavLst>
                                    </p:anim>
                                    <p:animEffect transition="in" filter="fade">
                                      <p:cBhvr>
                                        <p:cTn id="9" dur="750"/>
                                        <p:tgtEl>
                                          <p:spTgt spid="293"/>
                                        </p:tgtEl>
                                      </p:cBhvr>
                                    </p:animEffect>
                                  </p:childTnLst>
                                </p:cTn>
                              </p:par>
                              <p:par>
                                <p:cTn id="10" presetID="8" presetClass="emph" presetSubtype="0" fill="hold" grpId="0" nodeType="withEffect">
                                  <p:stCondLst>
                                    <p:cond delay="0"/>
                                  </p:stCondLst>
                                  <p:childTnLst>
                                    <p:animRot by="21600000">
                                      <p:cBhvr>
                                        <p:cTn id="11" dur="750" fill="hold"/>
                                        <p:tgtEl>
                                          <p:spTgt spid="293"/>
                                        </p:tgtEl>
                                        <p:attrNameLst>
                                          <p:attrName>r</p:attrName>
                                        </p:attrNameLst>
                                      </p:cBhvr>
                                    </p:animRot>
                                  </p:childTnLst>
                                </p:cTn>
                              </p:par>
                              <p:par>
                                <p:cTn id="12" presetID="53" presetClass="entr" presetSubtype="16" fill="hold" grpId="0" nodeType="withEffect">
                                  <p:stCondLst>
                                    <p:cond delay="500"/>
                                  </p:stCondLst>
                                  <p:childTnLst>
                                    <p:set>
                                      <p:cBhvr>
                                        <p:cTn id="13" dur="1" fill="hold">
                                          <p:stCondLst>
                                            <p:cond delay="0"/>
                                          </p:stCondLst>
                                        </p:cTn>
                                        <p:tgtEl>
                                          <p:spTgt spid="294"/>
                                        </p:tgtEl>
                                        <p:attrNameLst>
                                          <p:attrName>style.visibility</p:attrName>
                                        </p:attrNameLst>
                                      </p:cBhvr>
                                      <p:to>
                                        <p:strVal val="visible"/>
                                      </p:to>
                                    </p:set>
                                    <p:anim calcmode="lin" valueType="num">
                                      <p:cBhvr>
                                        <p:cTn id="14" dur="500" fill="hold"/>
                                        <p:tgtEl>
                                          <p:spTgt spid="294"/>
                                        </p:tgtEl>
                                        <p:attrNameLst>
                                          <p:attrName>ppt_w</p:attrName>
                                        </p:attrNameLst>
                                      </p:cBhvr>
                                      <p:tavLst>
                                        <p:tav tm="0">
                                          <p:val>
                                            <p:fltVal val="0"/>
                                          </p:val>
                                        </p:tav>
                                        <p:tav tm="100000">
                                          <p:val>
                                            <p:strVal val="#ppt_w"/>
                                          </p:val>
                                        </p:tav>
                                      </p:tavLst>
                                    </p:anim>
                                    <p:anim calcmode="lin" valueType="num">
                                      <p:cBhvr>
                                        <p:cTn id="15" dur="500" fill="hold"/>
                                        <p:tgtEl>
                                          <p:spTgt spid="294"/>
                                        </p:tgtEl>
                                        <p:attrNameLst>
                                          <p:attrName>ppt_h</p:attrName>
                                        </p:attrNameLst>
                                      </p:cBhvr>
                                      <p:tavLst>
                                        <p:tav tm="0">
                                          <p:val>
                                            <p:fltVal val="0"/>
                                          </p:val>
                                        </p:tav>
                                        <p:tav tm="100000">
                                          <p:val>
                                            <p:strVal val="#ppt_h"/>
                                          </p:val>
                                        </p:tav>
                                      </p:tavLst>
                                    </p:anim>
                                    <p:animEffect transition="in" filter="fade">
                                      <p:cBhvr>
                                        <p:cTn id="16" dur="500"/>
                                        <p:tgtEl>
                                          <p:spTgt spid="294"/>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animEffect transition="in" filter="fade">
                                      <p:cBhvr>
                                        <p:cTn id="28" dur="750"/>
                                        <p:tgtEl>
                                          <p:spTgt spid="311"/>
                                        </p:tgtEl>
                                      </p:cBhvr>
                                    </p:animEffect>
                                    <p:anim calcmode="lin" valueType="num">
                                      <p:cBhvr>
                                        <p:cTn id="29" dur="750" fill="hold"/>
                                        <p:tgtEl>
                                          <p:spTgt spid="311"/>
                                        </p:tgtEl>
                                        <p:attrNameLst>
                                          <p:attrName>ppt_x</p:attrName>
                                        </p:attrNameLst>
                                      </p:cBhvr>
                                      <p:tavLst>
                                        <p:tav tm="0">
                                          <p:val>
                                            <p:strVal val="#ppt_x"/>
                                          </p:val>
                                        </p:tav>
                                        <p:tav tm="100000">
                                          <p:val>
                                            <p:strVal val="#ppt_x"/>
                                          </p:val>
                                        </p:tav>
                                      </p:tavLst>
                                    </p:anim>
                                    <p:anim calcmode="lin" valueType="num">
                                      <p:cBhvr>
                                        <p:cTn id="30" dur="75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4" grpId="0" animBg="1"/>
      <p:bldP spid="3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单击添加标题一</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添加标题二</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添加标题三</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04</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p:cNvSpPr txBox="1">
            <a:spLocks/>
          </p:cNvSpPr>
          <p:nvPr/>
        </p:nvSpPr>
        <p:spPr>
          <a:xfrm>
            <a:off x="620484" y="3353425"/>
            <a:ext cx="1765841" cy="35361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altLang="zh-CN" dirty="0">
                <a:solidFill>
                  <a:schemeClr val="bg1">
                    <a:lumMod val="75000"/>
                  </a:schemeClr>
                </a:solidFill>
                <a:latin typeface="Agency FB" panose="020B0503020202020204" pitchFamily="34" charset="0"/>
              </a:rPr>
              <a:t>PART 01</a:t>
            </a:r>
            <a:endParaRPr lang="zh-CN" altLang="en-US" dirty="0">
              <a:solidFill>
                <a:schemeClr val="bg1">
                  <a:lumMod val="75000"/>
                </a:schemeClr>
              </a:solidFill>
              <a:latin typeface="Agency FB" panose="020B0503020202020204" pitchFamily="34" charset="0"/>
            </a:endParaRPr>
          </a:p>
        </p:txBody>
      </p:sp>
      <p:sp>
        <p:nvSpPr>
          <p:cNvPr id="5" name="Text Placeholder 11"/>
          <p:cNvSpPr txBox="1">
            <a:spLocks/>
          </p:cNvSpPr>
          <p:nvPr/>
        </p:nvSpPr>
        <p:spPr>
          <a:xfrm>
            <a:off x="620485" y="3718464"/>
            <a:ext cx="1765840" cy="235575"/>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6" name="Title 9"/>
          <p:cNvSpPr txBox="1">
            <a:spLocks/>
          </p:cNvSpPr>
          <p:nvPr/>
        </p:nvSpPr>
        <p:spPr>
          <a:xfrm>
            <a:off x="481512" y="373863"/>
            <a:ext cx="1570208"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75000"/>
                  </a:schemeClr>
                </a:solidFill>
                <a:latin typeface="微软雅黑" panose="020B0503020204020204" pitchFamily="34" charset="-122"/>
                <a:ea typeface="微软雅黑" panose="020B0503020204020204" pitchFamily="34" charset="-122"/>
                <a:cs typeface="+mn-ea"/>
                <a:sym typeface="+mn-lt"/>
              </a:rPr>
              <a:t>目录</a:t>
            </a:r>
            <a:endParaRPr lang="en-AU"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 name="Subtitle 10"/>
          <p:cNvSpPr txBox="1">
            <a:spLocks/>
          </p:cNvSpPr>
          <p:nvPr/>
        </p:nvSpPr>
        <p:spPr>
          <a:xfrm>
            <a:off x="539552" y="995013"/>
            <a:ext cx="1488344"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75000"/>
                  </a:schemeClr>
                </a:solidFill>
                <a:latin typeface="Agency FB" panose="020B0503020202020204" pitchFamily="34" charset="0"/>
                <a:ea typeface="微软雅黑" panose="020B0503020204020204" pitchFamily="34" charset="-122"/>
              </a:rPr>
              <a:t>CONTENTS</a:t>
            </a:r>
          </a:p>
        </p:txBody>
      </p:sp>
      <p:sp>
        <p:nvSpPr>
          <p:cNvPr id="8" name="Text Placeholder 10"/>
          <p:cNvSpPr txBox="1">
            <a:spLocks/>
          </p:cNvSpPr>
          <p:nvPr/>
        </p:nvSpPr>
        <p:spPr>
          <a:xfrm>
            <a:off x="2666716"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02</a:t>
            </a:r>
            <a:endParaRPr lang="zh-CN" altLang="en-US" sz="2000" dirty="0">
              <a:solidFill>
                <a:schemeClr val="bg1">
                  <a:lumMod val="75000"/>
                </a:schemeClr>
              </a:solidFill>
              <a:latin typeface="Agency FB" panose="020B0503020202020204" pitchFamily="34" charset="0"/>
            </a:endParaRPr>
          </a:p>
        </p:txBody>
      </p:sp>
      <p:sp>
        <p:nvSpPr>
          <p:cNvPr id="9" name="Text Placeholder 11"/>
          <p:cNvSpPr txBox="1">
            <a:spLocks/>
          </p:cNvSpPr>
          <p:nvPr/>
        </p:nvSpPr>
        <p:spPr>
          <a:xfrm>
            <a:off x="2666716"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0" name="Text Placeholder 10"/>
          <p:cNvSpPr txBox="1">
            <a:spLocks/>
          </p:cNvSpPr>
          <p:nvPr/>
        </p:nvSpPr>
        <p:spPr>
          <a:xfrm>
            <a:off x="4712947"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03</a:t>
            </a:r>
            <a:endParaRPr lang="zh-CN" altLang="en-US" sz="2000" dirty="0">
              <a:solidFill>
                <a:schemeClr val="bg1">
                  <a:lumMod val="75000"/>
                </a:schemeClr>
              </a:solidFill>
              <a:latin typeface="Agency FB" panose="020B0503020202020204" pitchFamily="34" charset="0"/>
            </a:endParaRPr>
          </a:p>
        </p:txBody>
      </p:sp>
      <p:sp>
        <p:nvSpPr>
          <p:cNvPr id="11" name="Text Placeholder 11"/>
          <p:cNvSpPr txBox="1">
            <a:spLocks/>
          </p:cNvSpPr>
          <p:nvPr/>
        </p:nvSpPr>
        <p:spPr>
          <a:xfrm>
            <a:off x="4712948" y="3718464"/>
            <a:ext cx="1765840" cy="235575"/>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2" name="Text Placeholder 10"/>
          <p:cNvSpPr txBox="1">
            <a:spLocks/>
          </p:cNvSpPr>
          <p:nvPr/>
        </p:nvSpPr>
        <p:spPr>
          <a:xfrm>
            <a:off x="6759178"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04</a:t>
            </a:r>
            <a:endParaRPr lang="zh-CN" altLang="en-US" sz="2000" dirty="0">
              <a:solidFill>
                <a:schemeClr val="bg1">
                  <a:lumMod val="75000"/>
                </a:schemeClr>
              </a:solidFill>
              <a:latin typeface="Agency FB" panose="020B0503020202020204" pitchFamily="34" charset="0"/>
            </a:endParaRPr>
          </a:p>
        </p:txBody>
      </p:sp>
      <p:sp>
        <p:nvSpPr>
          <p:cNvPr id="13" name="Text Placeholder 11"/>
          <p:cNvSpPr txBox="1">
            <a:spLocks/>
          </p:cNvSpPr>
          <p:nvPr/>
        </p:nvSpPr>
        <p:spPr>
          <a:xfrm>
            <a:off x="6759178"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5" name="Oval 25"/>
          <p:cNvSpPr/>
          <p:nvPr/>
        </p:nvSpPr>
        <p:spPr>
          <a:xfrm>
            <a:off x="921476" y="1980070"/>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01</a:t>
            </a:r>
          </a:p>
        </p:txBody>
      </p:sp>
      <p:grpSp>
        <p:nvGrpSpPr>
          <p:cNvPr id="2" name="Group 42"/>
          <p:cNvGrpSpPr/>
          <p:nvPr/>
        </p:nvGrpSpPr>
        <p:grpSpPr>
          <a:xfrm>
            <a:off x="2967708" y="1980070"/>
            <a:ext cx="1163854" cy="1163918"/>
            <a:chOff x="3956297" y="2639898"/>
            <a:chExt cx="1552274" cy="1552274"/>
          </a:xfrm>
          <a:solidFill>
            <a:schemeClr val="accent2"/>
          </a:solidFill>
        </p:grpSpPr>
        <p:sp>
          <p:nvSpPr>
            <p:cNvPr id="18" name="Oval 26"/>
            <p:cNvSpPr/>
            <p:nvPr/>
          </p:nvSpPr>
          <p:spPr>
            <a:xfrm>
              <a:off x="3956297" y="2639898"/>
              <a:ext cx="1552274" cy="15522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100" dirty="0">
                  <a:latin typeface="Arial" panose="020B0604020202020204" pitchFamily="34" charset="0"/>
                  <a:cs typeface="Arial" panose="020B0604020202020204" pitchFamily="34" charset="0"/>
                  <a:sym typeface="+mn-lt"/>
                </a:rPr>
                <a:t>02</a:t>
              </a:r>
            </a:p>
          </p:txBody>
        </p:sp>
        <p:sp>
          <p:nvSpPr>
            <p:cNvPr id="21" name="Freeform 6"/>
            <p:cNvSpPr>
              <a:spLocks/>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8548" tIns="64274" rIns="128548" bIns="64274" numCol="1" anchor="t" anchorCtr="0" compatLnSpc="1">
              <a:prstTxWarp prst="textNoShape">
                <a:avLst/>
              </a:prstTxWarp>
            </a:bodyPr>
            <a:lstStyle/>
            <a:p>
              <a:endParaRPr lang="en-US" sz="3100" dirty="0">
                <a:latin typeface="Arial" panose="020B0604020202020204" pitchFamily="34" charset="0"/>
                <a:cs typeface="Arial" panose="020B0604020202020204" pitchFamily="34" charset="0"/>
                <a:sym typeface="+mn-lt"/>
              </a:endParaRPr>
            </a:p>
          </p:txBody>
        </p:sp>
      </p:grpSp>
      <p:sp>
        <p:nvSpPr>
          <p:cNvPr id="24" name="Oval 27"/>
          <p:cNvSpPr/>
          <p:nvPr/>
        </p:nvSpPr>
        <p:spPr>
          <a:xfrm>
            <a:off x="5013938" y="1989791"/>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03</a:t>
            </a:r>
          </a:p>
        </p:txBody>
      </p:sp>
      <p:sp>
        <p:nvSpPr>
          <p:cNvPr id="27" name="Oval 28"/>
          <p:cNvSpPr/>
          <p:nvPr/>
        </p:nvSpPr>
        <p:spPr>
          <a:xfrm>
            <a:off x="7060170" y="1989791"/>
            <a:ext cx="1163854" cy="11639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04</a:t>
            </a:r>
          </a:p>
        </p:txBody>
      </p:sp>
    </p:spTree>
    <p:extLst>
      <p:ext uri="{BB962C8B-B14F-4D97-AF65-F5344CB8AC3E}">
        <p14:creationId xmlns="" xmlns:p14="http://schemas.microsoft.com/office/powerpoint/2010/main" val="4211160792"/>
      </p:ext>
    </p:extLst>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 calcmode="lin" valueType="num">
                                      <p:cBhvr>
                                        <p:cTn id="36" dur="1000" fill="hold"/>
                                        <p:tgtEl>
                                          <p:spTgt spid="27"/>
                                        </p:tgtEl>
                                        <p:attrNameLst>
                                          <p:attrName>style.rotation</p:attrName>
                                        </p:attrNameLst>
                                      </p:cBhvr>
                                      <p:tavLst>
                                        <p:tav tm="0">
                                          <p:val>
                                            <p:fltVal val="90"/>
                                          </p:val>
                                        </p:tav>
                                        <p:tav tm="100000">
                                          <p:val>
                                            <p:fltVal val="0"/>
                                          </p:val>
                                        </p:tav>
                                      </p:tavLst>
                                    </p:anim>
                                    <p:animEffect transition="in" filter="fade">
                                      <p:cBhvr>
                                        <p:cTn id="37" dur="1000"/>
                                        <p:tgtEl>
                                          <p:spTgt spid="27"/>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down)">
                                      <p:cBhvr>
                                        <p:cTn id="45" dur="500"/>
                                        <p:tgtEl>
                                          <p:spTgt spid="5">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500"/>
                            </p:stCondLst>
                            <p:childTnLst>
                              <p:par>
                                <p:cTn id="51" presetID="2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par>
                          <p:cTn id="58" fill="hold">
                            <p:stCondLst>
                              <p:cond delay="3500"/>
                            </p:stCondLst>
                            <p:childTnLst>
                              <p:par>
                                <p:cTn id="59" presetID="22" presetClass="entr" presetSubtype="4"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4500"/>
                            </p:stCondLst>
                            <p:childTnLst>
                              <p:par>
                                <p:cTn id="67" presetID="22" presetClass="entr" presetSubtype="4"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P spid="7" grpId="0" build="p"/>
      <p:bldP spid="8" grpId="0"/>
      <p:bldP spid="9" grpId="0"/>
      <p:bldP spid="11" grpId="0"/>
      <p:bldP spid="12" grpId="0"/>
      <p:bldP spid="13" grpId="0"/>
      <p:bldP spid="15" grpId="0" animBg="1"/>
      <p:bldP spid="24"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33" name="Text Placeholder 7"/>
          <p:cNvSpPr txBox="1">
            <a:spLocks/>
          </p:cNvSpPr>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4" name="Text Placeholder 2"/>
          <p:cNvSpPr txBox="1">
            <a:spLocks/>
          </p:cNvSpPr>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a:spLocks/>
          </p:cNvSpPr>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6" name="Text Placeholder 2"/>
          <p:cNvSpPr txBox="1">
            <a:spLocks/>
          </p:cNvSpPr>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a:spLocks/>
          </p:cNvSpPr>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8" name="Text Placeholder 2"/>
          <p:cNvSpPr txBox="1">
            <a:spLocks/>
          </p:cNvSpPr>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a:spLocks/>
          </p:cNvSpPr>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40" name="Text Placeholder 2"/>
          <p:cNvSpPr txBox="1">
            <a:spLocks/>
          </p:cNvSpPr>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a:spLocks/>
          </p:cNvSpPr>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42" name="Text Placeholder 2"/>
          <p:cNvSpPr txBox="1">
            <a:spLocks/>
          </p:cNvSpPr>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2136765917"/>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75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25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5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325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75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75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625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665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705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745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785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825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865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905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945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985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p:cNvSpPr>
          <p:nvPr/>
        </p:nvSpPr>
        <p:spPr bwMode="auto">
          <a:xfrm>
            <a:off x="5349611" y="390310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2" name="AutoShape 4"/>
          <p:cNvSpPr>
            <a:spLocks/>
          </p:cNvSpPr>
          <p:nvPr/>
        </p:nvSpPr>
        <p:spPr bwMode="auto">
          <a:xfrm>
            <a:off x="3388163" y="23922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494" name="AutoShape 6"/>
          <p:cNvSpPr>
            <a:spLocks/>
          </p:cNvSpPr>
          <p:nvPr/>
        </p:nvSpPr>
        <p:spPr bwMode="auto">
          <a:xfrm>
            <a:off x="5340086" y="27857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496" name="AutoShape 8"/>
          <p:cNvSpPr>
            <a:spLocks/>
          </p:cNvSpPr>
          <p:nvPr/>
        </p:nvSpPr>
        <p:spPr bwMode="auto">
          <a:xfrm>
            <a:off x="3378639" y="1401604"/>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8" name="AutoShape 10"/>
          <p:cNvSpPr>
            <a:spLocks/>
          </p:cNvSpPr>
          <p:nvPr/>
        </p:nvSpPr>
        <p:spPr bwMode="auto">
          <a:xfrm>
            <a:off x="3403045" y="350186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500" name="AutoShape 12"/>
          <p:cNvSpPr>
            <a:spLocks/>
          </p:cNvSpPr>
          <p:nvPr/>
        </p:nvSpPr>
        <p:spPr bwMode="auto">
          <a:xfrm>
            <a:off x="5336514" y="1795105"/>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a:extLst/>
        </p:spPr>
        <p:txBody>
          <a:bodyPr lIns="0" tIns="0" rIns="0" bIns="0" anchor="ctr"/>
          <a:lstStyle/>
          <a:p>
            <a:endParaRPr lang="zh-CN" altLang="en-US">
              <a:solidFill>
                <a:schemeClr val="bg1">
                  <a:lumMod val="75000"/>
                </a:schemeClr>
              </a:solidFill>
            </a:endParaRPr>
          </a:p>
        </p:txBody>
      </p:sp>
      <p:sp>
        <p:nvSpPr>
          <p:cNvPr id="63504" name="Line 16"/>
          <p:cNvSpPr>
            <a:spLocks noChangeShapeType="1"/>
          </p:cNvSpPr>
          <p:nvPr/>
        </p:nvSpPr>
        <p:spPr bwMode="auto">
          <a:xfrm>
            <a:off x="3993563" y="3760827"/>
            <a:ext cx="1178058" cy="35242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5" name="Line 17"/>
          <p:cNvSpPr>
            <a:spLocks noChangeShapeType="1"/>
          </p:cNvSpPr>
          <p:nvPr/>
        </p:nvSpPr>
        <p:spPr bwMode="auto">
          <a:xfrm flipV="1">
            <a:off x="3995348" y="3027401"/>
            <a:ext cx="1154248" cy="723305"/>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6" name="Line 18"/>
          <p:cNvSpPr>
            <a:spLocks noChangeShapeType="1"/>
          </p:cNvSpPr>
          <p:nvPr/>
        </p:nvSpPr>
        <p:spPr bwMode="auto">
          <a:xfrm>
            <a:off x="3992372" y="2636282"/>
            <a:ext cx="1156033" cy="38933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7" name="Line 19"/>
          <p:cNvSpPr>
            <a:spLocks noChangeShapeType="1"/>
          </p:cNvSpPr>
          <p:nvPr/>
        </p:nvSpPr>
        <p:spPr bwMode="auto">
          <a:xfrm flipV="1">
            <a:off x="3994753" y="2047517"/>
            <a:ext cx="1131032" cy="591145"/>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8" name="Line 20"/>
          <p:cNvSpPr>
            <a:spLocks noChangeShapeType="1"/>
          </p:cNvSpPr>
          <p:nvPr/>
        </p:nvSpPr>
        <p:spPr bwMode="auto">
          <a:xfrm>
            <a:off x="4003681" y="1638539"/>
            <a:ext cx="1119722" cy="400049"/>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9" name="AutoShape 21"/>
          <p:cNvSpPr>
            <a:spLocks/>
          </p:cNvSpPr>
          <p:nvPr/>
        </p:nvSpPr>
        <p:spPr bwMode="auto">
          <a:xfrm>
            <a:off x="5041851" y="195464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0" name="AutoShape 22"/>
          <p:cNvSpPr>
            <a:spLocks/>
          </p:cNvSpPr>
          <p:nvPr/>
        </p:nvSpPr>
        <p:spPr bwMode="auto">
          <a:xfrm>
            <a:off x="5066853" y="2938700"/>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1" name="AutoShape 23"/>
          <p:cNvSpPr>
            <a:spLocks/>
          </p:cNvSpPr>
          <p:nvPr/>
        </p:nvSpPr>
        <p:spPr bwMode="auto">
          <a:xfrm>
            <a:off x="5098997" y="4043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2" name="AutoShape 24"/>
          <p:cNvSpPr>
            <a:spLocks/>
          </p:cNvSpPr>
          <p:nvPr/>
        </p:nvSpPr>
        <p:spPr bwMode="auto">
          <a:xfrm>
            <a:off x="3934630" y="15545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3" name="AutoShape 25"/>
          <p:cNvSpPr>
            <a:spLocks/>
          </p:cNvSpPr>
          <p:nvPr/>
        </p:nvSpPr>
        <p:spPr bwMode="auto">
          <a:xfrm>
            <a:off x="3921533" y="25451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4" name="AutoShape 26"/>
          <p:cNvSpPr>
            <a:spLocks/>
          </p:cNvSpPr>
          <p:nvPr/>
        </p:nvSpPr>
        <p:spPr bwMode="auto">
          <a:xfrm>
            <a:off x="3915581" y="3662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40" name="TextBox 23"/>
          <p:cNvSpPr txBox="1"/>
          <p:nvPr/>
        </p:nvSpPr>
        <p:spPr>
          <a:xfrm>
            <a:off x="1060724" y="1606246"/>
            <a:ext cx="1835812" cy="413050"/>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2149779" y="140160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2" name="TextBox 23"/>
          <p:cNvSpPr txBox="1"/>
          <p:nvPr/>
        </p:nvSpPr>
        <p:spPr>
          <a:xfrm>
            <a:off x="1060724" y="2579207"/>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3" name="TextBox 24"/>
          <p:cNvSpPr txBox="1"/>
          <p:nvPr/>
        </p:nvSpPr>
        <p:spPr>
          <a:xfrm>
            <a:off x="2149779" y="2374565"/>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4" name="TextBox 23"/>
          <p:cNvSpPr txBox="1"/>
          <p:nvPr/>
        </p:nvSpPr>
        <p:spPr>
          <a:xfrm>
            <a:off x="1060724" y="3597316"/>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点</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5" name="TextBox 24"/>
          <p:cNvSpPr txBox="1"/>
          <p:nvPr/>
        </p:nvSpPr>
        <p:spPr>
          <a:xfrm>
            <a:off x="2149779" y="339267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6" name="TextBox 23"/>
          <p:cNvSpPr txBox="1"/>
          <p:nvPr/>
        </p:nvSpPr>
        <p:spPr>
          <a:xfrm>
            <a:off x="6290052" y="1750751"/>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6290051" y="155643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8" name="TextBox 23"/>
          <p:cNvSpPr txBox="1"/>
          <p:nvPr/>
        </p:nvSpPr>
        <p:spPr>
          <a:xfrm>
            <a:off x="6290052" y="2723713"/>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6290051" y="2529392"/>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50" name="TextBox 23"/>
          <p:cNvSpPr txBox="1"/>
          <p:nvPr/>
        </p:nvSpPr>
        <p:spPr>
          <a:xfrm>
            <a:off x="6290052" y="3741822"/>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51" name="TextBox 24"/>
          <p:cNvSpPr txBox="1"/>
          <p:nvPr/>
        </p:nvSpPr>
        <p:spPr>
          <a:xfrm>
            <a:off x="6290051" y="354750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Tree>
    <p:extLst>
      <p:ext uri="{BB962C8B-B14F-4D97-AF65-F5344CB8AC3E}">
        <p14:creationId xmlns:p14="http://schemas.microsoft.com/office/powerpoint/2010/main" xmlns="" val="1543539957"/>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nodeType="afterGroup">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nodeType="afterGroup">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nodeType="afterGroup">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nodeType="afterGroup">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nodeType="afterGroup">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nodeType="afterGroup">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nodeType="afterGroup">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nodeType="afterGroup">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nodeType="afterGroup">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nodeType="afterGroup">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nodeType="afterGroup">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nodeType="afterGroup">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nodeType="afterGroup">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nodeType="afterGroup">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nodeType="afterGroup">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nodeType="afterGroup">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92"/>
          <p:cNvSpPr>
            <a:spLocks noEditPoints="1"/>
          </p:cNvSpPr>
          <p:nvPr/>
        </p:nvSpPr>
        <p:spPr bwMode="auto">
          <a:xfrm>
            <a:off x="900549" y="2061794"/>
            <a:ext cx="864169" cy="20425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1"/>
          </a:solidFill>
          <a:ln>
            <a:noFill/>
          </a:ln>
          <a:effectLst/>
        </p:spPr>
        <p:txBody>
          <a:bodyPr lIns="91407" tIns="45703" rIns="91407" bIns="45703"/>
          <a:lstStyle/>
          <a:p>
            <a:pPr>
              <a:defRPr/>
            </a:pPr>
            <a:endParaRPr lang="id-ID" dirty="0">
              <a:solidFill>
                <a:schemeClr val="bg1">
                  <a:lumMod val="75000"/>
                </a:schemeClr>
              </a:solidFill>
            </a:endParaRPr>
          </a:p>
        </p:txBody>
      </p:sp>
      <p:sp>
        <p:nvSpPr>
          <p:cNvPr id="31" name="Oval 12"/>
          <p:cNvSpPr/>
          <p:nvPr/>
        </p:nvSpPr>
        <p:spPr>
          <a:xfrm>
            <a:off x="1682585" y="2282003"/>
            <a:ext cx="164263" cy="16426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2" name="Oval 13"/>
          <p:cNvSpPr/>
          <p:nvPr/>
        </p:nvSpPr>
        <p:spPr>
          <a:xfrm>
            <a:off x="2737204" y="1645183"/>
            <a:ext cx="163074" cy="16426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3" name="Oval 14"/>
          <p:cNvSpPr/>
          <p:nvPr/>
        </p:nvSpPr>
        <p:spPr>
          <a:xfrm>
            <a:off x="3726357" y="2037986"/>
            <a:ext cx="163073" cy="163074"/>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4" name="Oval 15"/>
          <p:cNvSpPr/>
          <p:nvPr/>
        </p:nvSpPr>
        <p:spPr>
          <a:xfrm>
            <a:off x="4820255" y="1266662"/>
            <a:ext cx="163074" cy="16307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5" name="Oval 16"/>
          <p:cNvSpPr/>
          <p:nvPr/>
        </p:nvSpPr>
        <p:spPr>
          <a:xfrm>
            <a:off x="5798694" y="1311894"/>
            <a:ext cx="163074" cy="1630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6" name="Oval 17"/>
          <p:cNvSpPr/>
          <p:nvPr/>
        </p:nvSpPr>
        <p:spPr>
          <a:xfrm>
            <a:off x="6737854" y="1955856"/>
            <a:ext cx="163073" cy="16307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7" name="Oval 18"/>
          <p:cNvSpPr/>
          <p:nvPr/>
        </p:nvSpPr>
        <p:spPr>
          <a:xfrm>
            <a:off x="8170994" y="1102401"/>
            <a:ext cx="163073" cy="16426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cxnSp>
        <p:nvCxnSpPr>
          <p:cNvPr id="38" name="Straight Connector 20"/>
          <p:cNvCxnSpPr>
            <a:stCxn id="31" idx="7"/>
            <a:endCxn id="32" idx="3"/>
          </p:cNvCxnSpPr>
          <p:nvPr/>
        </p:nvCxnSpPr>
        <p:spPr>
          <a:xfrm flipV="1">
            <a:off x="1823043" y="1785640"/>
            <a:ext cx="937968" cy="52016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23"/>
          <p:cNvCxnSpPr>
            <a:stCxn id="32" idx="5"/>
            <a:endCxn id="33" idx="2"/>
          </p:cNvCxnSpPr>
          <p:nvPr/>
        </p:nvCxnSpPr>
        <p:spPr>
          <a:xfrm>
            <a:off x="2876472" y="1785640"/>
            <a:ext cx="849885" cy="3332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25"/>
          <p:cNvCxnSpPr>
            <a:stCxn id="33" idx="7"/>
            <a:endCxn id="34" idx="3"/>
          </p:cNvCxnSpPr>
          <p:nvPr/>
        </p:nvCxnSpPr>
        <p:spPr>
          <a:xfrm flipV="1">
            <a:off x="3865624" y="1405931"/>
            <a:ext cx="978439" cy="655863"/>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27"/>
          <p:cNvCxnSpPr>
            <a:stCxn id="34" idx="6"/>
            <a:endCxn id="35" idx="2"/>
          </p:cNvCxnSpPr>
          <p:nvPr/>
        </p:nvCxnSpPr>
        <p:spPr>
          <a:xfrm>
            <a:off x="4983330" y="1347604"/>
            <a:ext cx="815365" cy="4523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29"/>
          <p:cNvCxnSpPr>
            <a:stCxn id="35" idx="5"/>
            <a:endCxn id="36" idx="1"/>
          </p:cNvCxnSpPr>
          <p:nvPr/>
        </p:nvCxnSpPr>
        <p:spPr>
          <a:xfrm>
            <a:off x="5937961" y="1451162"/>
            <a:ext cx="823698" cy="52850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1"/>
          <p:cNvCxnSpPr>
            <a:stCxn id="36" idx="6"/>
            <a:endCxn id="37" idx="3"/>
          </p:cNvCxnSpPr>
          <p:nvPr/>
        </p:nvCxnSpPr>
        <p:spPr>
          <a:xfrm flipV="1">
            <a:off x="6900927" y="1242857"/>
            <a:ext cx="1293873" cy="79513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91279" y="141426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789714" y="2545061"/>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441872" y="232128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565528"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565394"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425991" y="2204632"/>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272304" y="1090497"/>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618174" y="1946333"/>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4" name="TextBox 53"/>
          <p:cNvSpPr txBox="1"/>
          <p:nvPr/>
        </p:nvSpPr>
        <p:spPr>
          <a:xfrm>
            <a:off x="3492163" y="1693986"/>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TextBox 54"/>
          <p:cNvSpPr txBox="1"/>
          <p:nvPr/>
        </p:nvSpPr>
        <p:spPr>
          <a:xfrm>
            <a:off x="4625993" y="155353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6" name="TextBox 55"/>
          <p:cNvSpPr txBox="1"/>
          <p:nvPr/>
        </p:nvSpPr>
        <p:spPr>
          <a:xfrm>
            <a:off x="5543856" y="159162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7" name="TextBox 56"/>
          <p:cNvSpPr txBox="1"/>
          <p:nvPr/>
        </p:nvSpPr>
        <p:spPr>
          <a:xfrm>
            <a:off x="6569702" y="1602332"/>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Box 57"/>
          <p:cNvSpPr txBox="1"/>
          <p:nvPr/>
        </p:nvSpPr>
        <p:spPr>
          <a:xfrm>
            <a:off x="8051962" y="140474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9" name="TextBox 58"/>
          <p:cNvSpPr txBox="1"/>
          <p:nvPr/>
        </p:nvSpPr>
        <p:spPr>
          <a:xfrm>
            <a:off x="1563555" y="1922528"/>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Box 59"/>
          <p:cNvSpPr txBox="1"/>
          <p:nvPr/>
        </p:nvSpPr>
        <p:spPr>
          <a:xfrm>
            <a:off x="4132253" y="3258061"/>
            <a:ext cx="4270850" cy="769223"/>
          </a:xfrm>
          <a:prstGeom prst="rect">
            <a:avLst/>
          </a:prstGeom>
          <a:noFill/>
        </p:spPr>
        <p:txBody>
          <a:bodyPr lIns="91431" tIns="45715" rIns="91431" bIns="4571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市场占有率</a:t>
            </a:r>
            <a:endParaRPr lang="id-ID" altLang="zh-CN" sz="1200" b="1" dirty="0">
              <a:solidFill>
                <a:schemeClr val="bg1">
                  <a:lumMod val="75000"/>
                </a:schemeClr>
              </a:solidFill>
              <a:latin typeface="微软雅黑" panose="020B0503020204020204" pitchFamily="34" charset="-122"/>
              <a:ea typeface="微软雅黑" panose="020B0503020204020204" pitchFamily="34" charset="-122"/>
            </a:endParaRPr>
          </a:p>
          <a:p>
            <a:pPr eaLnBrk="1" hangingPunct="1"/>
            <a:endParaRPr lang="en-US" altLang="zh-CN" sz="800" dirty="0">
              <a:solidFill>
                <a:schemeClr val="bg1">
                  <a:lumMod val="75000"/>
                </a:schemeClr>
              </a:solidFill>
              <a:latin typeface="Open Sans" panose="020B0606030504020204" pitchFamily="34" charset="0"/>
            </a:endParaRPr>
          </a:p>
          <a:p>
            <a:pPr algn="just"/>
            <a:r>
              <a:rPr lang="zh-CN" altLang="en-US" sz="800" dirty="0">
                <a:solidFill>
                  <a:schemeClr val="bg1">
                    <a:lumMod val="7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61" name="Oval 47"/>
          <p:cNvSpPr/>
          <p:nvPr/>
        </p:nvSpPr>
        <p:spPr>
          <a:xfrm>
            <a:off x="2819336" y="3146171"/>
            <a:ext cx="1055809" cy="1055809"/>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900" b="1" dirty="0">
                <a:solidFill>
                  <a:schemeClr val="bg1">
                    <a:lumMod val="75000"/>
                  </a:schemeClr>
                </a:solidFill>
                <a:latin typeface="微软雅黑" panose="020B0503020204020204" pitchFamily="34" charset="-122"/>
                <a:ea typeface="微软雅黑" panose="020B0503020204020204" pitchFamily="34" charset="-122"/>
              </a:rPr>
              <a:t> 输入标题</a:t>
            </a:r>
            <a:endParaRPr lang="id-ID" altLang="zh-CN" sz="9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Arc 48"/>
          <p:cNvSpPr/>
          <p:nvPr/>
        </p:nvSpPr>
        <p:spPr>
          <a:xfrm>
            <a:off x="2819336" y="3146171"/>
            <a:ext cx="1055809" cy="1055809"/>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lIns="91431" tIns="45715" rIns="91431" bIns="45715" anchor="ctr"/>
          <a:lstStyle/>
          <a:p>
            <a:pPr algn="ctr">
              <a:defRPr/>
            </a:pPr>
            <a:endParaRPr lang="en-US" sz="1000" dirty="0">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4" fill="hold" nodeType="withEffect">
                                  <p:stCondLst>
                                    <p:cond delay="100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nodeType="withEffect">
                                  <p:stCondLst>
                                    <p:cond delay="100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100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100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150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ppt_w</p:attrName>
                                        </p:attrNameLst>
                                      </p:cBhvr>
                                      <p:tavLst>
                                        <p:tav tm="0">
                                          <p:val>
                                            <p:fltVal val="0"/>
                                          </p:val>
                                        </p:tav>
                                        <p:tav tm="100000">
                                          <p:val>
                                            <p:strVal val="#ppt_w"/>
                                          </p:val>
                                        </p:tav>
                                      </p:tavLst>
                                    </p:anim>
                                    <p:anim calcmode="lin" valueType="num">
                                      <p:cBhvr>
                                        <p:cTn id="80" dur="500" fill="hold"/>
                                        <p:tgtEl>
                                          <p:spTgt spid="55"/>
                                        </p:tgtEl>
                                        <p:attrNameLst>
                                          <p:attrName>ppt_h</p:attrName>
                                        </p:attrNameLst>
                                      </p:cBhvr>
                                      <p:tavLst>
                                        <p:tav tm="0">
                                          <p:val>
                                            <p:fltVal val="0"/>
                                          </p:val>
                                        </p:tav>
                                        <p:tav tm="100000">
                                          <p:val>
                                            <p:strVal val="#ppt_h"/>
                                          </p:val>
                                        </p:tav>
                                      </p:tavLst>
                                    </p:anim>
                                    <p:animEffect transition="in" filter="fade">
                                      <p:cBhvr>
                                        <p:cTn id="81" dur="500"/>
                                        <p:tgtEl>
                                          <p:spTgt spid="55"/>
                                        </p:tgtEl>
                                      </p:cBhvr>
                                    </p:animEffect>
                                  </p:childTnLst>
                                </p:cTn>
                              </p:par>
                              <p:par>
                                <p:cTn id="82" presetID="53" presetClass="entr" presetSubtype="16" fill="hold" grpId="0" nodeType="withEffect">
                                  <p:stCondLst>
                                    <p:cond delay="150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par>
                                <p:cTn id="87" presetID="53" presetClass="entr" presetSubtype="16" fill="hold" grpId="0" nodeType="withEffect">
                                  <p:stCondLst>
                                    <p:cond delay="1500"/>
                                  </p:stCondLst>
                                  <p:childTnLst>
                                    <p:set>
                                      <p:cBhvr>
                                        <p:cTn id="88" dur="1" fill="hold">
                                          <p:stCondLst>
                                            <p:cond delay="0"/>
                                          </p:stCondLst>
                                        </p:cTn>
                                        <p:tgtEl>
                                          <p:spTgt spid="57"/>
                                        </p:tgtEl>
                                        <p:attrNameLst>
                                          <p:attrName>style.visibility</p:attrName>
                                        </p:attrNameLst>
                                      </p:cBhvr>
                                      <p:to>
                                        <p:strVal val="visible"/>
                                      </p:to>
                                    </p:set>
                                    <p:anim calcmode="lin" valueType="num">
                                      <p:cBhvr>
                                        <p:cTn id="89" dur="500" fill="hold"/>
                                        <p:tgtEl>
                                          <p:spTgt spid="57"/>
                                        </p:tgtEl>
                                        <p:attrNameLst>
                                          <p:attrName>ppt_w</p:attrName>
                                        </p:attrNameLst>
                                      </p:cBhvr>
                                      <p:tavLst>
                                        <p:tav tm="0">
                                          <p:val>
                                            <p:fltVal val="0"/>
                                          </p:val>
                                        </p:tav>
                                        <p:tav tm="100000">
                                          <p:val>
                                            <p:strVal val="#ppt_w"/>
                                          </p:val>
                                        </p:tav>
                                      </p:tavLst>
                                    </p:anim>
                                    <p:anim calcmode="lin" valueType="num">
                                      <p:cBhvr>
                                        <p:cTn id="90" dur="500" fill="hold"/>
                                        <p:tgtEl>
                                          <p:spTgt spid="57"/>
                                        </p:tgtEl>
                                        <p:attrNameLst>
                                          <p:attrName>ppt_h</p:attrName>
                                        </p:attrNameLst>
                                      </p:cBhvr>
                                      <p:tavLst>
                                        <p:tav tm="0">
                                          <p:val>
                                            <p:fltVal val="0"/>
                                          </p:val>
                                        </p:tav>
                                        <p:tav tm="100000">
                                          <p:val>
                                            <p:strVal val="#ppt_h"/>
                                          </p:val>
                                        </p:tav>
                                      </p:tavLst>
                                    </p:anim>
                                    <p:animEffect transition="in" filter="fade">
                                      <p:cBhvr>
                                        <p:cTn id="91" dur="500"/>
                                        <p:tgtEl>
                                          <p:spTgt spid="57"/>
                                        </p:tgtEl>
                                      </p:cBhvr>
                                    </p:animEffect>
                                  </p:childTnLst>
                                </p:cTn>
                              </p:par>
                              <p:par>
                                <p:cTn id="92" presetID="53" presetClass="entr" presetSubtype="16" fill="hold" grpId="0" nodeType="withEffect">
                                  <p:stCondLst>
                                    <p:cond delay="150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2" presetClass="entr" presetSubtype="4" fill="hold" grpId="0" nodeType="withEffect">
                                  <p:stCondLst>
                                    <p:cond delay="200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200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200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200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ppt_w</p:attrName>
                                        </p:attrNameLst>
                                      </p:cBhvr>
                                      <p:tavLst>
                                        <p:tav tm="0">
                                          <p:val>
                                            <p:fltVal val="0"/>
                                          </p:val>
                                        </p:tav>
                                        <p:tav tm="100000">
                                          <p:val>
                                            <p:strVal val="#ppt_w"/>
                                          </p:val>
                                        </p:tav>
                                      </p:tavLst>
                                    </p:anim>
                                    <p:anim calcmode="lin" valueType="num">
                                      <p:cBhvr>
                                        <p:cTn id="129" dur="500" fill="hold"/>
                                        <p:tgtEl>
                                          <p:spTgt spid="61"/>
                                        </p:tgtEl>
                                        <p:attrNameLst>
                                          <p:attrName>ppt_h</p:attrName>
                                        </p:attrNameLst>
                                      </p:cBhvr>
                                      <p:tavLst>
                                        <p:tav tm="0">
                                          <p:val>
                                            <p:fltVal val="0"/>
                                          </p:val>
                                        </p:tav>
                                        <p:tav tm="100000">
                                          <p:val>
                                            <p:strVal val="#ppt_h"/>
                                          </p:val>
                                        </p:tav>
                                      </p:tavLst>
                                    </p:anim>
                                    <p:animEffect transition="in" filter="fade">
                                      <p:cBhvr>
                                        <p:cTn id="130" dur="500"/>
                                        <p:tgtEl>
                                          <p:spTgt spid="61"/>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animEffect transition="in" filter="fade">
                                      <p:cBhvr>
                                        <p:cTn id="136" dur="500"/>
                                        <p:tgtEl>
                                          <p:spTgt spid="62"/>
                                        </p:tgtEl>
                                      </p:cBhvr>
                                    </p:animEffect>
                                  </p:childTnLst>
                                </p:cTn>
                              </p:par>
                            </p:childTnLst>
                          </p:cTn>
                        </p:par>
                        <p:par>
                          <p:cTn id="137" fill="hold">
                            <p:stCondLst>
                              <p:cond delay="1500"/>
                            </p:stCondLst>
                            <p:childTnLst>
                              <p:par>
                                <p:cTn id="138" presetID="42"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1000"/>
                                        <p:tgtEl>
                                          <p:spTgt spid="60"/>
                                        </p:tgtEl>
                                      </p:cBhvr>
                                    </p:animEffect>
                                    <p:anim calcmode="lin" valueType="num">
                                      <p:cBhvr>
                                        <p:cTn id="141" dur="1000" fill="hold"/>
                                        <p:tgtEl>
                                          <p:spTgt spid="60"/>
                                        </p:tgtEl>
                                        <p:attrNameLst>
                                          <p:attrName>ppt_x</p:attrName>
                                        </p:attrNameLst>
                                      </p:cBhvr>
                                      <p:tavLst>
                                        <p:tav tm="0">
                                          <p:val>
                                            <p:strVal val="#ppt_x"/>
                                          </p:val>
                                        </p:tav>
                                        <p:tav tm="100000">
                                          <p:val>
                                            <p:strVal val="#ppt_x"/>
                                          </p:val>
                                        </p:tav>
                                      </p:tavLst>
                                    </p:anim>
                                    <p:anim calcmode="lin" valueType="num">
                                      <p:cBhvr>
                                        <p:cTn id="14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2809925" y="2161226"/>
            <a:ext cx="259922" cy="1003370"/>
            <a:chOff x="3782125" y="3735613"/>
            <a:chExt cx="352507" cy="1360782"/>
          </a:xfrm>
          <a:solidFill>
            <a:schemeClr val="bg1">
              <a:lumMod val="65000"/>
            </a:schemeClr>
          </a:solidFill>
        </p:grpSpPr>
        <p:sp>
          <p:nvSpPr>
            <p:cNvPr id="109" name="下箭头 108"/>
            <p:cNvSpPr/>
            <p:nvPr/>
          </p:nvSpPr>
          <p:spPr>
            <a:xfrm rot="14874362">
              <a:off x="3737418" y="3780320"/>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下箭头 109"/>
            <p:cNvSpPr/>
            <p:nvPr/>
          </p:nvSpPr>
          <p:spPr>
            <a:xfrm rot="6725638" flipV="1">
              <a:off x="3752379" y="4714143"/>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0"/>
          <p:cNvGrpSpPr/>
          <p:nvPr/>
        </p:nvGrpSpPr>
        <p:grpSpPr>
          <a:xfrm>
            <a:off x="6693158" y="1993825"/>
            <a:ext cx="1341611" cy="1248051"/>
            <a:chOff x="8778556" y="3509613"/>
            <a:chExt cx="1819507" cy="1692622"/>
          </a:xfrm>
        </p:grpSpPr>
        <p:sp>
          <p:nvSpPr>
            <p:cNvPr id="112" name="Oval 85"/>
            <p:cNvSpPr>
              <a:spLocks noChangeArrowheads="1"/>
            </p:cNvSpPr>
            <p:nvPr/>
          </p:nvSpPr>
          <p:spPr bwMode="auto">
            <a:xfrm>
              <a:off x="8778556" y="3509613"/>
              <a:ext cx="1675174" cy="1692622"/>
            </a:xfrm>
            <a:prstGeom prst="ellipse">
              <a:avLst/>
            </a:prstGeom>
            <a:noFill/>
            <a:ln w="38100" cap="flat">
              <a:solidFill>
                <a:schemeClr val="accent1"/>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13" name="Oval 85"/>
            <p:cNvSpPr>
              <a:spLocks noChangeArrowheads="1"/>
            </p:cNvSpPr>
            <p:nvPr/>
          </p:nvSpPr>
          <p:spPr bwMode="auto">
            <a:xfrm>
              <a:off x="8926347" y="3658945"/>
              <a:ext cx="1379592" cy="1393958"/>
            </a:xfrm>
            <a:prstGeom prst="ellipse">
              <a:avLst/>
            </a:prstGeom>
            <a:solidFill>
              <a:schemeClr val="accent1"/>
            </a:solidFill>
            <a:ln w="336550"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14" name="TextBox 113"/>
            <p:cNvSpPr txBox="1"/>
            <p:nvPr/>
          </p:nvSpPr>
          <p:spPr>
            <a:xfrm>
              <a:off x="9219129" y="3940425"/>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p>
          </p:txBody>
        </p:sp>
      </p:grpSp>
      <p:grpSp>
        <p:nvGrpSpPr>
          <p:cNvPr id="4" name="组合 114"/>
          <p:cNvGrpSpPr/>
          <p:nvPr/>
        </p:nvGrpSpPr>
        <p:grpSpPr>
          <a:xfrm>
            <a:off x="4386222" y="2015011"/>
            <a:ext cx="231126" cy="1477260"/>
            <a:chOff x="5478152" y="3535239"/>
            <a:chExt cx="313456" cy="2003477"/>
          </a:xfrm>
        </p:grpSpPr>
        <p:sp>
          <p:nvSpPr>
            <p:cNvPr id="116" name="Freeform 76"/>
            <p:cNvSpPr>
              <a:spLocks/>
            </p:cNvSpPr>
            <p:nvPr/>
          </p:nvSpPr>
          <p:spPr bwMode="auto">
            <a:xfrm>
              <a:off x="5478152" y="3535239"/>
              <a:ext cx="313456" cy="2003477"/>
            </a:xfrm>
            <a:custGeom>
              <a:avLst/>
              <a:gdLst>
                <a:gd name="T0" fmla="*/ 0 w 83"/>
                <a:gd name="T1" fmla="*/ 0 h 529"/>
                <a:gd name="T2" fmla="*/ 0 w 83"/>
                <a:gd name="T3" fmla="*/ 529 h 529"/>
              </a:gdLst>
              <a:ahLst/>
              <a:cxnLst>
                <a:cxn ang="0">
                  <a:pos x="T0" y="T1"/>
                </a:cxn>
                <a:cxn ang="0">
                  <a:pos x="T2" y="T3"/>
                </a:cxn>
              </a:cxnLst>
              <a:rect l="0" t="0" r="r" b="b"/>
              <a:pathLst>
                <a:path w="83" h="529">
                  <a:moveTo>
                    <a:pt x="0" y="0"/>
                  </a:moveTo>
                  <a:cubicBezTo>
                    <a:pt x="83" y="185"/>
                    <a:pt x="82" y="362"/>
                    <a:pt x="0" y="529"/>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17" name="椭圆 116"/>
            <p:cNvSpPr/>
            <p:nvPr/>
          </p:nvSpPr>
          <p:spPr>
            <a:xfrm>
              <a:off x="5660280" y="4352946"/>
              <a:ext cx="108000" cy="108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117"/>
          <p:cNvGrpSpPr/>
          <p:nvPr/>
        </p:nvGrpSpPr>
        <p:grpSpPr>
          <a:xfrm>
            <a:off x="3473262" y="2223637"/>
            <a:ext cx="147588" cy="1023725"/>
            <a:chOff x="4495750" y="3860476"/>
            <a:chExt cx="200159" cy="1255714"/>
          </a:xfrm>
        </p:grpSpPr>
        <p:sp>
          <p:nvSpPr>
            <p:cNvPr id="119" name="Freeform 75"/>
            <p:cNvSpPr>
              <a:spLocks/>
            </p:cNvSpPr>
            <p:nvPr/>
          </p:nvSpPr>
          <p:spPr bwMode="auto">
            <a:xfrm>
              <a:off x="4495750" y="3860476"/>
              <a:ext cx="200159" cy="1255714"/>
            </a:xfrm>
            <a:custGeom>
              <a:avLst/>
              <a:gdLst>
                <a:gd name="T0" fmla="*/ 0 w 53"/>
                <a:gd name="T1" fmla="*/ 0 h 332"/>
                <a:gd name="T2" fmla="*/ 0 w 53"/>
                <a:gd name="T3" fmla="*/ 332 h 332"/>
              </a:gdLst>
              <a:ahLst/>
              <a:cxnLst>
                <a:cxn ang="0">
                  <a:pos x="T0" y="T1"/>
                </a:cxn>
                <a:cxn ang="0">
                  <a:pos x="T2" y="T3"/>
                </a:cxn>
              </a:cxnLst>
              <a:rect l="0" t="0" r="r" b="b"/>
              <a:pathLst>
                <a:path w="53" h="332">
                  <a:moveTo>
                    <a:pt x="0" y="0"/>
                  </a:moveTo>
                  <a:cubicBezTo>
                    <a:pt x="53" y="116"/>
                    <a:pt x="52" y="227"/>
                    <a:pt x="0" y="332"/>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20" name="椭圆 119"/>
            <p:cNvSpPr/>
            <p:nvPr/>
          </p:nvSpPr>
          <p:spPr>
            <a:xfrm>
              <a:off x="4612456" y="4383646"/>
              <a:ext cx="72000" cy="72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 name="组合 124"/>
          <p:cNvGrpSpPr/>
          <p:nvPr/>
        </p:nvGrpSpPr>
        <p:grpSpPr>
          <a:xfrm>
            <a:off x="5131353" y="1642616"/>
            <a:ext cx="1444371" cy="2311016"/>
            <a:chOff x="6694975" y="3029177"/>
            <a:chExt cx="1958872" cy="3134228"/>
          </a:xfrm>
        </p:grpSpPr>
        <p:sp>
          <p:nvSpPr>
            <p:cNvPr id="126" name="椭圆 125"/>
            <p:cNvSpPr/>
            <p:nvPr/>
          </p:nvSpPr>
          <p:spPr>
            <a:xfrm>
              <a:off x="8445027" y="4302536"/>
              <a:ext cx="208820" cy="2088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126"/>
            <p:cNvGrpSpPr/>
            <p:nvPr/>
          </p:nvGrpSpPr>
          <p:grpSpPr>
            <a:xfrm>
              <a:off x="6694975" y="3029177"/>
              <a:ext cx="1873938" cy="3134228"/>
              <a:chOff x="6772437" y="2859183"/>
              <a:chExt cx="1537338" cy="2571255"/>
            </a:xfrm>
          </p:grpSpPr>
          <p:cxnSp>
            <p:nvCxnSpPr>
              <p:cNvPr id="128" name="直接连接符 127"/>
              <p:cNvCxnSpPr/>
              <p:nvPr/>
            </p:nvCxnSpPr>
            <p:spPr>
              <a:xfrm flipV="1">
                <a:off x="6938132" y="4002416"/>
                <a:ext cx="1371643" cy="14280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772437" y="2859183"/>
                <a:ext cx="1537338" cy="11432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30" name="Oval 80"/>
          <p:cNvSpPr>
            <a:spLocks noChangeArrowheads="1"/>
          </p:cNvSpPr>
          <p:nvPr/>
        </p:nvSpPr>
        <p:spPr bwMode="auto">
          <a:xfrm>
            <a:off x="5028813" y="1412031"/>
            <a:ext cx="551361" cy="552753"/>
          </a:xfrm>
          <a:prstGeom prst="ellipse">
            <a:avLst/>
          </a:prstGeom>
          <a:solidFill>
            <a:schemeClr val="accent4"/>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C</a:t>
            </a:r>
            <a:endParaRPr lang="zh-CN" altLang="en-US" sz="2300" dirty="0">
              <a:solidFill>
                <a:schemeClr val="bg1"/>
              </a:solidFill>
            </a:endParaRPr>
          </a:p>
        </p:txBody>
      </p:sp>
      <p:grpSp>
        <p:nvGrpSpPr>
          <p:cNvPr id="8" name="组合 130"/>
          <p:cNvGrpSpPr/>
          <p:nvPr/>
        </p:nvGrpSpPr>
        <p:grpSpPr>
          <a:xfrm>
            <a:off x="5363485" y="1986609"/>
            <a:ext cx="167634" cy="1661048"/>
            <a:chOff x="6637879" y="3495267"/>
            <a:chExt cx="227346" cy="2252731"/>
          </a:xfrm>
        </p:grpSpPr>
        <p:sp>
          <p:nvSpPr>
            <p:cNvPr id="132" name="Freeform 77"/>
            <p:cNvSpPr>
              <a:spLocks/>
            </p:cNvSpPr>
            <p:nvPr/>
          </p:nvSpPr>
          <p:spPr bwMode="auto">
            <a:xfrm>
              <a:off x="6637879" y="3495267"/>
              <a:ext cx="211489" cy="2252731"/>
            </a:xfrm>
            <a:custGeom>
              <a:avLst/>
              <a:gdLst>
                <a:gd name="T0" fmla="*/ 1 w 56"/>
                <a:gd name="T1" fmla="*/ 0 h 595"/>
                <a:gd name="T2" fmla="*/ 0 w 56"/>
                <a:gd name="T3" fmla="*/ 595 h 595"/>
              </a:gdLst>
              <a:ahLst/>
              <a:cxnLst>
                <a:cxn ang="0">
                  <a:pos x="T0" y="T1"/>
                </a:cxn>
                <a:cxn ang="0">
                  <a:pos x="T2" y="T3"/>
                </a:cxn>
              </a:cxnLst>
              <a:rect l="0" t="0" r="r" b="b"/>
              <a:pathLst>
                <a:path w="56" h="595">
                  <a:moveTo>
                    <a:pt x="1" y="0"/>
                  </a:moveTo>
                  <a:cubicBezTo>
                    <a:pt x="56" y="204"/>
                    <a:pt x="55" y="402"/>
                    <a:pt x="0" y="595"/>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3" name="椭圆 132"/>
            <p:cNvSpPr/>
            <p:nvPr/>
          </p:nvSpPr>
          <p:spPr>
            <a:xfrm>
              <a:off x="6721225" y="4334946"/>
              <a:ext cx="144000" cy="144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4" name="Oval 78"/>
          <p:cNvSpPr>
            <a:spLocks noChangeArrowheads="1"/>
          </p:cNvSpPr>
          <p:nvPr/>
        </p:nvSpPr>
        <p:spPr bwMode="auto">
          <a:xfrm>
            <a:off x="3239184" y="1827559"/>
            <a:ext cx="551361" cy="552753"/>
          </a:xfrm>
          <a:prstGeom prst="ellipse">
            <a:avLst/>
          </a:prstGeom>
          <a:solidFill>
            <a:schemeClr val="accent2"/>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A</a:t>
            </a:r>
            <a:endParaRPr lang="zh-CN" altLang="en-US" sz="2300" dirty="0">
              <a:solidFill>
                <a:schemeClr val="bg1"/>
              </a:solidFill>
            </a:endParaRPr>
          </a:p>
        </p:txBody>
      </p:sp>
      <p:sp>
        <p:nvSpPr>
          <p:cNvPr id="145" name="Oval 81"/>
          <p:cNvSpPr>
            <a:spLocks noChangeArrowheads="1"/>
          </p:cNvSpPr>
          <p:nvPr/>
        </p:nvSpPr>
        <p:spPr bwMode="auto">
          <a:xfrm>
            <a:off x="3239184" y="3014349"/>
            <a:ext cx="551361" cy="552753"/>
          </a:xfrm>
          <a:prstGeom prst="ellipse">
            <a:avLst/>
          </a:prstGeom>
          <a:solidFill>
            <a:schemeClr val="accent2"/>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dirty="0">
                <a:solidFill>
                  <a:schemeClr val="bg1"/>
                </a:solidFill>
              </a:rPr>
              <a:t>A1</a:t>
            </a:r>
            <a:endParaRPr lang="zh-CN" altLang="en-US" dirty="0">
              <a:solidFill>
                <a:schemeClr val="bg1"/>
              </a:solidFill>
            </a:endParaRPr>
          </a:p>
        </p:txBody>
      </p:sp>
      <p:sp>
        <p:nvSpPr>
          <p:cNvPr id="146" name="Oval 79"/>
          <p:cNvSpPr>
            <a:spLocks noChangeArrowheads="1"/>
          </p:cNvSpPr>
          <p:nvPr/>
        </p:nvSpPr>
        <p:spPr bwMode="auto">
          <a:xfrm>
            <a:off x="4148214" y="1627534"/>
            <a:ext cx="551361" cy="552753"/>
          </a:xfrm>
          <a:prstGeom prst="ellipse">
            <a:avLst/>
          </a:prstGeom>
          <a:solidFill>
            <a:schemeClr val="accent3"/>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B</a:t>
            </a:r>
            <a:endParaRPr lang="zh-CN" altLang="en-US" sz="2300" dirty="0">
              <a:solidFill>
                <a:schemeClr val="bg1"/>
              </a:solidFill>
            </a:endParaRPr>
          </a:p>
        </p:txBody>
      </p:sp>
      <p:sp>
        <p:nvSpPr>
          <p:cNvPr id="147" name="Oval 83"/>
          <p:cNvSpPr>
            <a:spLocks noChangeArrowheads="1"/>
          </p:cNvSpPr>
          <p:nvPr/>
        </p:nvSpPr>
        <p:spPr bwMode="auto">
          <a:xfrm>
            <a:off x="5113923" y="3474880"/>
            <a:ext cx="551361" cy="552753"/>
          </a:xfrm>
          <a:prstGeom prst="ellipse">
            <a:avLst/>
          </a:prstGeom>
          <a:solidFill>
            <a:schemeClr val="accent4"/>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r>
              <a:rPr lang="en-US" altLang="zh-CN" dirty="0">
                <a:solidFill>
                  <a:schemeClr val="bg1"/>
                </a:solidFill>
              </a:rPr>
              <a:t>C1</a:t>
            </a:r>
            <a:endParaRPr lang="zh-CN" altLang="en-US" dirty="0">
              <a:solidFill>
                <a:schemeClr val="bg1"/>
              </a:solidFill>
            </a:endParaRPr>
          </a:p>
        </p:txBody>
      </p:sp>
      <p:grpSp>
        <p:nvGrpSpPr>
          <p:cNvPr id="9" name="组合 37"/>
          <p:cNvGrpSpPr/>
          <p:nvPr/>
        </p:nvGrpSpPr>
        <p:grpSpPr>
          <a:xfrm>
            <a:off x="2194276" y="1204021"/>
            <a:ext cx="4823736" cy="3039201"/>
            <a:chOff x="2912726" y="1977491"/>
            <a:chExt cx="6431648" cy="4052267"/>
          </a:xfrm>
        </p:grpSpPr>
        <p:cxnSp>
          <p:nvCxnSpPr>
            <p:cNvPr id="20" name="直接连接符 19"/>
            <p:cNvCxnSpPr/>
            <p:nvPr/>
          </p:nvCxnSpPr>
          <p:spPr>
            <a:xfrm flipV="1">
              <a:off x="2998862" y="1988841"/>
              <a:ext cx="4292201" cy="11885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912726" y="4683741"/>
              <a:ext cx="4378337" cy="134601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7234952" y="1977491"/>
              <a:ext cx="1849175" cy="128542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291063" y="4638590"/>
              <a:ext cx="2053311" cy="13911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组合 120"/>
          <p:cNvGrpSpPr/>
          <p:nvPr/>
        </p:nvGrpSpPr>
        <p:grpSpPr>
          <a:xfrm>
            <a:off x="1361044" y="2026276"/>
            <a:ext cx="1341611" cy="1248051"/>
            <a:chOff x="1919920" y="3552881"/>
            <a:chExt cx="1819507" cy="1692622"/>
          </a:xfrm>
        </p:grpSpPr>
        <p:sp>
          <p:nvSpPr>
            <p:cNvPr id="122" name="Oval 85"/>
            <p:cNvSpPr>
              <a:spLocks noChangeArrowheads="1"/>
            </p:cNvSpPr>
            <p:nvPr/>
          </p:nvSpPr>
          <p:spPr bwMode="auto">
            <a:xfrm>
              <a:off x="1919920" y="3552881"/>
              <a:ext cx="1675174" cy="1692622"/>
            </a:xfrm>
            <a:prstGeom prst="ellipse">
              <a:avLst/>
            </a:prstGeom>
            <a:noFill/>
            <a:ln w="38100" cap="flat">
              <a:solidFill>
                <a:schemeClr val="accent1"/>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23" name="Oval 85"/>
            <p:cNvSpPr>
              <a:spLocks noChangeArrowheads="1"/>
            </p:cNvSpPr>
            <p:nvPr/>
          </p:nvSpPr>
          <p:spPr bwMode="auto">
            <a:xfrm>
              <a:off x="2150988" y="3786356"/>
              <a:ext cx="1213038" cy="1225672"/>
            </a:xfrm>
            <a:prstGeom prst="ellipse">
              <a:avLst/>
            </a:prstGeom>
            <a:solidFill>
              <a:schemeClr val="accent1"/>
            </a:solidFill>
            <a:ln w="336550"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24" name="TextBox 123"/>
            <p:cNvSpPr txBox="1"/>
            <p:nvPr/>
          </p:nvSpPr>
          <p:spPr>
            <a:xfrm>
              <a:off x="2360493" y="3983693"/>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p>
          </p:txBody>
        </p:sp>
      </p:grpSp>
      <p:sp>
        <p:nvSpPr>
          <p:cNvPr id="107" name="Oval 82"/>
          <p:cNvSpPr>
            <a:spLocks noChangeArrowheads="1"/>
          </p:cNvSpPr>
          <p:nvPr/>
        </p:nvSpPr>
        <p:spPr bwMode="auto">
          <a:xfrm>
            <a:off x="4195822" y="3204850"/>
            <a:ext cx="551361" cy="552753"/>
          </a:xfrm>
          <a:prstGeom prst="ellipse">
            <a:avLst/>
          </a:prstGeom>
          <a:solidFill>
            <a:schemeClr val="accent3"/>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dirty="0">
                <a:solidFill>
                  <a:schemeClr val="bg1"/>
                </a:solidFill>
              </a:rPr>
              <a:t>B1</a:t>
            </a:r>
            <a:endParaRPr lang="zh-CN" altLang="en-US" dirty="0">
              <a:solidFill>
                <a:schemeClr val="bg1"/>
              </a:solidFill>
            </a:endParaRPr>
          </a:p>
        </p:txBody>
      </p:sp>
    </p:spTree>
    <p:extLst>
      <p:ext uri="{BB962C8B-B14F-4D97-AF65-F5344CB8AC3E}">
        <p14:creationId xmlns:p14="http://schemas.microsoft.com/office/powerpoint/2010/main" xmlns="" val="161184064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
                                        <p:tgtEl>
                                          <p:spTgt spid="2"/>
                                        </p:tgtEl>
                                      </p:cBhvr>
                                    </p:animEffect>
                                  </p:childTnLst>
                                </p:cTn>
                              </p:par>
                            </p:childTnLst>
                          </p:cTn>
                        </p:par>
                        <p:par>
                          <p:cTn id="14" fill="hold">
                            <p:stCondLst>
                              <p:cond delay="800"/>
                            </p:stCondLst>
                            <p:childTnLst>
                              <p:par>
                                <p:cTn id="15" presetID="14" presetClass="entr" presetSubtype="1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randombar(horizontal)">
                                      <p:cBhvr>
                                        <p:cTn id="17" dur="500"/>
                                        <p:tgtEl>
                                          <p:spTgt spid="144"/>
                                        </p:tgtEl>
                                      </p:cBhvr>
                                    </p:animEffect>
                                  </p:childTnLst>
                                </p:cTn>
                              </p:par>
                            </p:childTnLst>
                          </p:cTn>
                        </p:par>
                        <p:par>
                          <p:cTn id="18" fill="hold">
                            <p:stCondLst>
                              <p:cond delay="13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3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randombar(horizontal)">
                                      <p:cBhvr>
                                        <p:cTn id="24" dur="500"/>
                                        <p:tgtEl>
                                          <p:spTgt spid="14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randombar(horizontal)">
                                      <p:cBhvr>
                                        <p:cTn id="27" dur="500"/>
                                        <p:tgtEl>
                                          <p:spTgt spid="146"/>
                                        </p:tgtEl>
                                      </p:cBhvr>
                                    </p:animEffect>
                                  </p:childTnLst>
                                </p:cTn>
                              </p:par>
                            </p:childTnLst>
                          </p:cTn>
                        </p:par>
                        <p:par>
                          <p:cTn id="28" fill="hold">
                            <p:stCondLst>
                              <p:cond delay="18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300"/>
                                        <p:tgtEl>
                                          <p:spTgt spid="4"/>
                                        </p:tgtEl>
                                      </p:cBhvr>
                                    </p:animEffect>
                                  </p:childTnLst>
                                </p:cTn>
                              </p:par>
                            </p:childTnLst>
                          </p:cTn>
                        </p:par>
                        <p:par>
                          <p:cTn id="32" fill="hold">
                            <p:stCondLst>
                              <p:cond delay="2100"/>
                            </p:stCondLst>
                            <p:childTnLst>
                              <p:par>
                                <p:cTn id="33" presetID="14" presetClass="entr" presetSubtype="10"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childTnLst>
                          </p:cTn>
                        </p:par>
                        <p:par>
                          <p:cTn id="36" fill="hold">
                            <p:stCondLst>
                              <p:cond delay="2600"/>
                            </p:stCondLst>
                            <p:childTnLst>
                              <p:par>
                                <p:cTn id="37" presetID="14"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randombar(horizontal)">
                                      <p:cBhvr>
                                        <p:cTn id="39" dur="500"/>
                                        <p:tgtEl>
                                          <p:spTgt spid="130"/>
                                        </p:tgtEl>
                                      </p:cBhvr>
                                    </p:animEffect>
                                  </p:childTnLst>
                                </p:cTn>
                              </p:par>
                            </p:childTnLst>
                          </p:cTn>
                        </p:par>
                        <p:par>
                          <p:cTn id="40" fill="hold">
                            <p:stCondLst>
                              <p:cond delay="31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300"/>
                                        <p:tgtEl>
                                          <p:spTgt spid="8"/>
                                        </p:tgtEl>
                                      </p:cBhvr>
                                    </p:animEffect>
                                  </p:childTnLst>
                                </p:cTn>
                              </p:par>
                            </p:childTnLst>
                          </p:cTn>
                        </p:par>
                        <p:par>
                          <p:cTn id="44" fill="hold">
                            <p:stCondLst>
                              <p:cond delay="3400"/>
                            </p:stCondLst>
                            <p:childTnLst>
                              <p:par>
                                <p:cTn id="45" presetID="14" presetClass="entr" presetSubtype="10"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randombar(horizontal)">
                                      <p:cBhvr>
                                        <p:cTn id="47" dur="500"/>
                                        <p:tgtEl>
                                          <p:spTgt spid="147"/>
                                        </p:tgtEl>
                                      </p:cBhvr>
                                    </p:animEffect>
                                  </p:childTnLst>
                                </p:cTn>
                              </p:par>
                            </p:childTnLst>
                          </p:cTn>
                        </p:par>
                        <p:par>
                          <p:cTn id="48" fill="hold">
                            <p:stCondLst>
                              <p:cond delay="39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44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4900"/>
                            </p:stCondLst>
                            <p:childTnLst>
                              <p:par>
                                <p:cTn id="57" presetID="23" presetClass="entr" presetSubtype="3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strVal val="4*#ppt_w"/>
                                          </p:val>
                                        </p:tav>
                                        <p:tav tm="100000">
                                          <p:val>
                                            <p:strVal val="#ppt_w"/>
                                          </p:val>
                                        </p:tav>
                                      </p:tavLst>
                                    </p:anim>
                                    <p:anim calcmode="lin" valueType="num">
                                      <p:cBhvr>
                                        <p:cTn id="60" dur="500" fill="hold"/>
                                        <p:tgtEl>
                                          <p:spTgt spid="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4" grpId="0" animBg="1"/>
      <p:bldP spid="145" grpId="0" animBg="1"/>
      <p:bldP spid="146" grpId="0" animBg="1"/>
      <p:bldP spid="147" grpId="0" animBg="1"/>
      <p:bldP spid="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1560" y="1594610"/>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18" name="Rectangle 24"/>
          <p:cNvSpPr>
            <a:spLocks noChangeArrowheads="1"/>
          </p:cNvSpPr>
          <p:nvPr/>
        </p:nvSpPr>
        <p:spPr bwMode="auto">
          <a:xfrm>
            <a:off x="1853257" y="1694502"/>
            <a:ext cx="2574727" cy="777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itchFamily="34" charset="-122"/>
              <a:ea typeface="微软雅黑" pitchFamily="34" charset="-122"/>
            </a:endParaRPr>
          </a:p>
        </p:txBody>
      </p:sp>
      <p:sp>
        <p:nvSpPr>
          <p:cNvPr id="19" name="矩形 18"/>
          <p:cNvSpPr/>
          <p:nvPr/>
        </p:nvSpPr>
        <p:spPr>
          <a:xfrm>
            <a:off x="611560" y="2821809"/>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21" name="Rectangle 24"/>
          <p:cNvSpPr>
            <a:spLocks noChangeArrowheads="1"/>
          </p:cNvSpPr>
          <p:nvPr/>
        </p:nvSpPr>
        <p:spPr bwMode="auto">
          <a:xfrm>
            <a:off x="1853257" y="2921700"/>
            <a:ext cx="2574727" cy="777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itchFamily="34" charset="-122"/>
              <a:ea typeface="微软雅黑" pitchFamily="34" charset="-122"/>
            </a:endParaRPr>
          </a:p>
        </p:txBody>
      </p:sp>
      <p:sp>
        <p:nvSpPr>
          <p:cNvPr id="22" name="矩形 21"/>
          <p:cNvSpPr/>
          <p:nvPr/>
        </p:nvSpPr>
        <p:spPr>
          <a:xfrm>
            <a:off x="4716016" y="1594610"/>
            <a:ext cx="3814915" cy="2306164"/>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040291" y="2000461"/>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Freeform 19"/>
          <p:cNvSpPr>
            <a:spLocks noEditPoints="1"/>
          </p:cNvSpPr>
          <p:nvPr/>
        </p:nvSpPr>
        <p:spPr bwMode="auto">
          <a:xfrm>
            <a:off x="1017690" y="3226448"/>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8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12" presetClass="entr" presetSubtype="2" fill="hold" grpId="0" nodeType="withEffect">
                                  <p:stCondLst>
                                    <p:cond delay="1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53" presetClass="entr" presetSubtype="16"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2" presetClass="entr" presetSubtype="2" fill="hold" grpId="0" nodeType="withEffect">
                                  <p:stCondLst>
                                    <p:cond delay="1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left)">
                                      <p:cBhvr>
                                        <p:cTn id="32" dur="500"/>
                                        <p:tgtEl>
                                          <p:spTgt spid="21"/>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itchFamily="34" charset="-122"/>
                <a:ea typeface="微软雅黑" pitchFamily="34" charset="-122"/>
              </a:rPr>
              <a:t>YOUR COMOANY’S NAME</a:t>
            </a:r>
            <a:endParaRPr lang="zh-CN" altLang="en-US" sz="2000" dirty="0">
              <a:solidFill>
                <a:schemeClr val="bg1"/>
              </a:solidFill>
              <a:latin typeface="微软雅黑" pitchFamily="34" charset="-122"/>
              <a:ea typeface="微软雅黑" pitchFamily="34" charset="-122"/>
            </a:endParaRPr>
          </a:p>
        </p:txBody>
      </p:sp>
      <p:sp>
        <p:nvSpPr>
          <p:cNvPr id="27" name="TextBox 26"/>
          <p:cNvSpPr txBox="1"/>
          <p:nvPr/>
        </p:nvSpPr>
        <p:spPr>
          <a:xfrm>
            <a:off x="4492297" y="2291269"/>
            <a:ext cx="4288353" cy="707886"/>
          </a:xfrm>
          <a:prstGeom prst="rect">
            <a:avLst/>
          </a:prstGeom>
          <a:noFill/>
        </p:spPr>
        <p:txBody>
          <a:bodyPr wrap="none" rtlCol="0">
            <a:spAutoFit/>
          </a:bodyPr>
          <a:lstStyle/>
          <a:p>
            <a:r>
              <a:rPr lang="zh-CN" altLang="en-US" sz="4000" b="1" dirty="0" smtClean="0">
                <a:solidFill>
                  <a:schemeClr val="bg1"/>
                </a:solidFill>
                <a:latin typeface="微软雅黑" pitchFamily="34" charset="-122"/>
                <a:ea typeface="微软雅黑" pitchFamily="34" charset="-122"/>
              </a:rPr>
              <a:t>非常感谢您的观看</a:t>
            </a:r>
            <a:endParaRPr lang="zh-CN" altLang="en-US" sz="4000" b="1" dirty="0">
              <a:solidFill>
                <a:schemeClr val="bg1"/>
              </a:solidFill>
              <a:latin typeface="微软雅黑" pitchFamily="34" charset="-122"/>
              <a:ea typeface="微软雅黑"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bg1"/>
                </a:solidFill>
                <a:latin typeface="微软雅黑" pitchFamily="34" charset="-122"/>
                <a:ea typeface="微软雅黑" pitchFamily="34" charset="-122"/>
                <a:cs typeface="微软雅黑" pitchFamily="34" charset="-122"/>
              </a:rPr>
              <a:t>适用于商务总结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itchFamily="34" charset="0"/>
              </a:rPr>
              <a:t>2 0 1 8</a:t>
            </a:r>
            <a:endParaRPr lang="zh-CN" altLang="en-US" sz="7200" b="1" spc="-300" dirty="0">
              <a:solidFill>
                <a:schemeClr val="bg1"/>
              </a:solidFill>
              <a:latin typeface="Agency FB" pitchFamily="34" charset="0"/>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2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5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1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9"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01</a:t>
            </a:r>
            <a:endParaRPr lang="zh-CN" altLang="en-US" sz="5400" dirty="0">
              <a:solidFill>
                <a:schemeClr val="bg1"/>
              </a:solidFill>
            </a:endParaRPr>
          </a:p>
        </p:txBody>
      </p:sp>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Effect transition="in" filter="fade">
                                      <p:cBhvr>
                                        <p:cTn id="14" dur="125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370" y="1698281"/>
            <a:ext cx="2178637" cy="2632076"/>
            <a:chOff x="3477368" y="1809631"/>
            <a:chExt cx="2178637" cy="2632076"/>
          </a:xfrm>
          <a:solidFill>
            <a:schemeClr val="accent1"/>
          </a:solidFill>
        </p:grpSpPr>
        <p:sp>
          <p:nvSpPr>
            <p:cNvPr id="59" name="淘宝店chenying0907 5"/>
            <p:cNvSpPr>
              <a:spLocks/>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淘宝店chenying0907 6"/>
            <p:cNvSpPr>
              <a:spLocks/>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淘宝店chenying0907 7"/>
            <p:cNvSpPr>
              <a:spLocks/>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淘宝店chenying0907 8"/>
            <p:cNvSpPr>
              <a:spLocks/>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淘宝店chenying0907 9"/>
            <p:cNvSpPr>
              <a:spLocks/>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淘宝店chenying0907 10"/>
            <p:cNvSpPr>
              <a:spLocks/>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淘宝店chenying0907 11"/>
            <p:cNvSpPr>
              <a:spLocks/>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淘宝店chenying0907 12"/>
            <p:cNvSpPr>
              <a:spLocks/>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淘宝店chenying0907 13"/>
            <p:cNvSpPr>
              <a:spLocks/>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淘宝店chenying0907 14"/>
            <p:cNvSpPr>
              <a:spLocks/>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淘宝店chenying0907 15"/>
            <p:cNvSpPr>
              <a:spLocks/>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淘宝店chenying0907 16"/>
            <p:cNvSpPr>
              <a:spLocks/>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淘宝店chenying0907 17"/>
            <p:cNvSpPr>
              <a:spLocks/>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淘宝店chenying0907 18"/>
            <p:cNvSpPr>
              <a:spLocks/>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淘宝店chenying0907 19"/>
            <p:cNvSpPr>
              <a:spLocks/>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淘宝店chenying0907 20"/>
            <p:cNvSpPr>
              <a:spLocks/>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淘宝店chenying0907 21"/>
            <p:cNvSpPr>
              <a:spLocks/>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淘宝店chenying0907 22"/>
            <p:cNvSpPr>
              <a:spLocks/>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淘宝店chenying0907 23"/>
            <p:cNvSpPr>
              <a:spLocks/>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淘宝店chenying0907 24"/>
            <p:cNvSpPr>
              <a:spLocks/>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淘宝店chenying0907 25"/>
            <p:cNvSpPr>
              <a:spLocks/>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淘宝店chenying0907 26"/>
            <p:cNvSpPr>
              <a:spLocks/>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淘宝店chenying0907 27"/>
            <p:cNvSpPr>
              <a:spLocks/>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淘宝店chenying0907 28"/>
            <p:cNvSpPr>
              <a:spLocks/>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淘宝店chenying0907 29"/>
            <p:cNvSpPr>
              <a:spLocks/>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淘宝店chenying0907 30"/>
            <p:cNvSpPr>
              <a:spLocks/>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淘宝店chenying0907 31"/>
            <p:cNvSpPr>
              <a:spLocks/>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淘宝店chenying0907 32"/>
            <p:cNvSpPr>
              <a:spLocks/>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淘宝店chenying0907 33"/>
            <p:cNvSpPr>
              <a:spLocks/>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淘宝店chenying0907 34"/>
            <p:cNvSpPr>
              <a:spLocks/>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淘宝店chenying0907 35"/>
            <p:cNvSpPr>
              <a:spLocks/>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0" name="Oval 36"/>
          <p:cNvSpPr>
            <a:spLocks noChangeArrowheads="1"/>
          </p:cNvSpPr>
          <p:nvPr/>
        </p:nvSpPr>
        <p:spPr bwMode="auto">
          <a:xfrm>
            <a:off x="3827500" y="1789810"/>
            <a:ext cx="360716" cy="360716"/>
          </a:xfrm>
          <a:prstGeom prst="ellipse">
            <a:avLst/>
          </a:prstGeom>
          <a:solidFill>
            <a:schemeClr val="accent1"/>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1" name="Oval 37"/>
          <p:cNvSpPr>
            <a:spLocks noChangeArrowheads="1"/>
          </p:cNvSpPr>
          <p:nvPr/>
        </p:nvSpPr>
        <p:spPr bwMode="auto">
          <a:xfrm>
            <a:off x="3563584" y="3176819"/>
            <a:ext cx="360716" cy="358701"/>
          </a:xfrm>
          <a:prstGeom prst="ellipse">
            <a:avLst/>
          </a:prstGeom>
          <a:solidFill>
            <a:schemeClr val="accent3"/>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2" name="Oval 38"/>
          <p:cNvSpPr>
            <a:spLocks noChangeArrowheads="1"/>
          </p:cNvSpPr>
          <p:nvPr/>
        </p:nvSpPr>
        <p:spPr bwMode="auto">
          <a:xfrm>
            <a:off x="5219702" y="3176819"/>
            <a:ext cx="360716" cy="358701"/>
          </a:xfrm>
          <a:prstGeom prst="ellipse">
            <a:avLst/>
          </a:prstGeom>
          <a:solidFill>
            <a:schemeClr val="accent2"/>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3" name="Oval 39"/>
          <p:cNvSpPr>
            <a:spLocks noChangeArrowheads="1"/>
          </p:cNvSpPr>
          <p:nvPr/>
        </p:nvSpPr>
        <p:spPr bwMode="auto">
          <a:xfrm>
            <a:off x="4955786" y="1789810"/>
            <a:ext cx="360716" cy="360716"/>
          </a:xfrm>
          <a:prstGeom prst="ellipse">
            <a:avLst/>
          </a:prstGeom>
          <a:solidFill>
            <a:schemeClr val="accent2"/>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4" name="Line 40"/>
          <p:cNvSpPr>
            <a:spLocks noChangeShapeType="1"/>
          </p:cNvSpPr>
          <p:nvPr/>
        </p:nvSpPr>
        <p:spPr bwMode="auto">
          <a:xfrm flipH="1">
            <a:off x="1842506" y="1971052"/>
            <a:ext cx="1984995" cy="0"/>
          </a:xfrm>
          <a:prstGeom prst="line">
            <a:avLst/>
          </a:prstGeom>
          <a:noFill/>
          <a:ln w="6350" cap="flat">
            <a:solidFill>
              <a:schemeClr val="bg1">
                <a:lumMod val="50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5" name="Line 41"/>
          <p:cNvSpPr>
            <a:spLocks noChangeShapeType="1"/>
          </p:cNvSpPr>
          <p:nvPr/>
        </p:nvSpPr>
        <p:spPr bwMode="auto">
          <a:xfrm flipH="1">
            <a:off x="5316502" y="1971052"/>
            <a:ext cx="1984994" cy="0"/>
          </a:xfrm>
          <a:prstGeom prst="line">
            <a:avLst/>
          </a:prstGeom>
          <a:noFill/>
          <a:ln w="6350" cap="flat">
            <a:solidFill>
              <a:schemeClr val="bg1">
                <a:lumMod val="50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6" name="淘宝店chenying0907 42"/>
          <p:cNvSpPr>
            <a:spLocks/>
          </p:cNvSpPr>
          <p:nvPr/>
        </p:nvSpPr>
        <p:spPr bwMode="auto">
          <a:xfrm>
            <a:off x="1842505" y="3535066"/>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7" name="淘宝店chenying0907 43"/>
          <p:cNvSpPr>
            <a:spLocks/>
          </p:cNvSpPr>
          <p:nvPr/>
        </p:nvSpPr>
        <p:spPr bwMode="auto">
          <a:xfrm>
            <a:off x="5399175" y="3535066"/>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9" name="Rectangle 49"/>
          <p:cNvSpPr>
            <a:spLocks noChangeArrowheads="1"/>
          </p:cNvSpPr>
          <p:nvPr/>
        </p:nvSpPr>
        <p:spPr bwMode="auto">
          <a:xfrm>
            <a:off x="6084170" y="2035532"/>
            <a:ext cx="121732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0" name="Rectangle 49"/>
          <p:cNvSpPr>
            <a:spLocks noChangeArrowheads="1"/>
          </p:cNvSpPr>
          <p:nvPr/>
        </p:nvSpPr>
        <p:spPr bwMode="auto">
          <a:xfrm>
            <a:off x="6084170" y="1789604"/>
            <a:ext cx="1397483" cy="184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1" name="Rectangle 49"/>
          <p:cNvSpPr>
            <a:spLocks noChangeArrowheads="1"/>
          </p:cNvSpPr>
          <p:nvPr/>
        </p:nvSpPr>
        <p:spPr bwMode="auto">
          <a:xfrm>
            <a:off x="6084170" y="3930037"/>
            <a:ext cx="121732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2" name="Rectangle 49"/>
          <p:cNvSpPr>
            <a:spLocks noChangeArrowheads="1"/>
          </p:cNvSpPr>
          <p:nvPr/>
        </p:nvSpPr>
        <p:spPr bwMode="auto">
          <a:xfrm>
            <a:off x="6084170" y="3684108"/>
            <a:ext cx="1397483" cy="184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3" name="Rectangle 49"/>
          <p:cNvSpPr>
            <a:spLocks noChangeArrowheads="1"/>
          </p:cNvSpPr>
          <p:nvPr/>
        </p:nvSpPr>
        <p:spPr bwMode="auto">
          <a:xfrm>
            <a:off x="1842370" y="2035532"/>
            <a:ext cx="121732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4" name="Rectangle 49"/>
          <p:cNvSpPr>
            <a:spLocks noChangeArrowheads="1"/>
          </p:cNvSpPr>
          <p:nvPr/>
        </p:nvSpPr>
        <p:spPr bwMode="auto">
          <a:xfrm>
            <a:off x="1842369" y="1789604"/>
            <a:ext cx="1397483" cy="184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5" name="Rectangle 49"/>
          <p:cNvSpPr>
            <a:spLocks noChangeArrowheads="1"/>
          </p:cNvSpPr>
          <p:nvPr/>
        </p:nvSpPr>
        <p:spPr bwMode="auto">
          <a:xfrm>
            <a:off x="1842370" y="3930037"/>
            <a:ext cx="121732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6" name="Rectangle 49"/>
          <p:cNvSpPr>
            <a:spLocks noChangeArrowheads="1"/>
          </p:cNvSpPr>
          <p:nvPr/>
        </p:nvSpPr>
        <p:spPr bwMode="auto">
          <a:xfrm>
            <a:off x="1842369" y="3684108"/>
            <a:ext cx="1397483" cy="184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7" name="淘宝店chenying0907 106"/>
          <p:cNvSpPr/>
          <p:nvPr/>
        </p:nvSpPr>
        <p:spPr>
          <a:xfrm>
            <a:off x="1156288"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dirty="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288"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dirty="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963"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dirty="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963"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dirty="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722" y="3273928"/>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3" name="淘宝店chenying0907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4" name="淘宝店chenying0907 24"/>
          <p:cNvSpPr>
            <a:spLocks noEditPoints="1"/>
          </p:cNvSpPr>
          <p:nvPr/>
        </p:nvSpPr>
        <p:spPr bwMode="auto">
          <a:xfrm>
            <a:off x="3923470" y="1901359"/>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5" name="淘宝店chenying0907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708965159"/>
      </p:ext>
    </p:extLst>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53" presetClass="entr" presetSubtype="528"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250"/>
                            </p:stCondLst>
                            <p:childTnLst>
                              <p:par>
                                <p:cTn id="67" presetID="22" presetClass="entr" presetSubtype="8"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childTnLst>
                          </p:cTn>
                        </p:par>
                        <p:par>
                          <p:cTn id="79" fill="hold">
                            <p:stCondLst>
                              <p:cond delay="1750"/>
                            </p:stCondLst>
                            <p:childTnLst>
                              <p:par>
                                <p:cTn id="80" presetID="47"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anim calcmode="lin" valueType="num">
                                      <p:cBhvr>
                                        <p:cTn id="83" dur="500" fill="hold"/>
                                        <p:tgtEl>
                                          <p:spTgt spid="100"/>
                                        </p:tgtEl>
                                        <p:attrNameLst>
                                          <p:attrName>ppt_x</p:attrName>
                                        </p:attrNameLst>
                                      </p:cBhvr>
                                      <p:tavLst>
                                        <p:tav tm="0">
                                          <p:val>
                                            <p:strVal val="#ppt_x"/>
                                          </p:val>
                                        </p:tav>
                                        <p:tav tm="100000">
                                          <p:val>
                                            <p:strVal val="#ppt_x"/>
                                          </p:val>
                                        </p:tav>
                                      </p:tavLst>
                                    </p:anim>
                                    <p:anim calcmode="lin" valueType="num">
                                      <p:cBhvr>
                                        <p:cTn id="84" dur="500" fill="hold"/>
                                        <p:tgtEl>
                                          <p:spTgt spid="10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anim calcmode="lin" valueType="num">
                                      <p:cBhvr>
                                        <p:cTn id="93" dur="500" fill="hold"/>
                                        <p:tgtEl>
                                          <p:spTgt spid="106"/>
                                        </p:tgtEl>
                                        <p:attrNameLst>
                                          <p:attrName>ppt_x</p:attrName>
                                        </p:attrNameLst>
                                      </p:cBhvr>
                                      <p:tavLst>
                                        <p:tav tm="0">
                                          <p:val>
                                            <p:strVal val="#ppt_x"/>
                                          </p:val>
                                        </p:tav>
                                        <p:tav tm="100000">
                                          <p:val>
                                            <p:strVal val="#ppt_x"/>
                                          </p:val>
                                        </p:tav>
                                      </p:tavLst>
                                    </p:anim>
                                    <p:anim calcmode="lin" valueType="num">
                                      <p:cBhvr>
                                        <p:cTn id="94" dur="500" fill="hold"/>
                                        <p:tgtEl>
                                          <p:spTgt spid="106"/>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anim calcmode="lin" valueType="num">
                                      <p:cBhvr>
                                        <p:cTn id="98" dur="500" fill="hold"/>
                                        <p:tgtEl>
                                          <p:spTgt spid="102"/>
                                        </p:tgtEl>
                                        <p:attrNameLst>
                                          <p:attrName>ppt_x</p:attrName>
                                        </p:attrNameLst>
                                      </p:cBhvr>
                                      <p:tavLst>
                                        <p:tav tm="0">
                                          <p:val>
                                            <p:strVal val="#ppt_x"/>
                                          </p:val>
                                        </p:tav>
                                        <p:tav tm="100000">
                                          <p:val>
                                            <p:strVal val="#ppt_x"/>
                                          </p:val>
                                        </p:tav>
                                      </p:tavLst>
                                    </p:anim>
                                    <p:anim calcmode="lin" valueType="num">
                                      <p:cBhvr>
                                        <p:cTn id="99" dur="500" fill="hold"/>
                                        <p:tgtEl>
                                          <p:spTgt spid="10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anim calcmode="lin" valueType="num">
                                      <p:cBhvr>
                                        <p:cTn id="103" dur="500" fill="hold"/>
                                        <p:tgtEl>
                                          <p:spTgt spid="99"/>
                                        </p:tgtEl>
                                        <p:attrNameLst>
                                          <p:attrName>ppt_x</p:attrName>
                                        </p:attrNameLst>
                                      </p:cBhvr>
                                      <p:tavLst>
                                        <p:tav tm="0">
                                          <p:val>
                                            <p:strVal val="#ppt_x"/>
                                          </p:val>
                                        </p:tav>
                                        <p:tav tm="100000">
                                          <p:val>
                                            <p:strVal val="#ppt_x"/>
                                          </p:val>
                                        </p:tav>
                                      </p:tavLst>
                                    </p:anim>
                                    <p:anim calcmode="lin" valueType="num">
                                      <p:cBhvr>
                                        <p:cTn id="104" dur="5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anim calcmode="lin" valueType="num">
                                      <p:cBhvr>
                                        <p:cTn id="108" dur="500" fill="hold"/>
                                        <p:tgtEl>
                                          <p:spTgt spid="101"/>
                                        </p:tgtEl>
                                        <p:attrNameLst>
                                          <p:attrName>ppt_x</p:attrName>
                                        </p:attrNameLst>
                                      </p:cBhvr>
                                      <p:tavLst>
                                        <p:tav tm="0">
                                          <p:val>
                                            <p:strVal val="#ppt_x"/>
                                          </p:val>
                                        </p:tav>
                                        <p:tav tm="100000">
                                          <p:val>
                                            <p:strVal val="#ppt_x"/>
                                          </p:val>
                                        </p:tav>
                                      </p:tavLst>
                                    </p:anim>
                                    <p:anim calcmode="lin" valueType="num">
                                      <p:cBhvr>
                                        <p:cTn id="109" dur="500" fill="hold"/>
                                        <p:tgtEl>
                                          <p:spTgt spid="10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anim calcmode="lin" valueType="num">
                                      <p:cBhvr>
                                        <p:cTn id="113" dur="500" fill="hold"/>
                                        <p:tgtEl>
                                          <p:spTgt spid="103"/>
                                        </p:tgtEl>
                                        <p:attrNameLst>
                                          <p:attrName>ppt_x</p:attrName>
                                        </p:attrNameLst>
                                      </p:cBhvr>
                                      <p:tavLst>
                                        <p:tav tm="0">
                                          <p:val>
                                            <p:strVal val="#ppt_x"/>
                                          </p:val>
                                        </p:tav>
                                        <p:tav tm="100000">
                                          <p:val>
                                            <p:strVal val="#ppt_x"/>
                                          </p:val>
                                        </p:tav>
                                      </p:tavLst>
                                    </p:anim>
                                    <p:anim calcmode="lin" valueType="num">
                                      <p:cBhvr>
                                        <p:cTn id="114" dur="500" fill="hold"/>
                                        <p:tgtEl>
                                          <p:spTgt spid="10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500"/>
                                        <p:tgtEl>
                                          <p:spTgt spid="105"/>
                                        </p:tgtEl>
                                      </p:cBhvr>
                                    </p:animEffect>
                                    <p:anim calcmode="lin" valueType="num">
                                      <p:cBhvr>
                                        <p:cTn id="118" dur="500" fill="hold"/>
                                        <p:tgtEl>
                                          <p:spTgt spid="105"/>
                                        </p:tgtEl>
                                        <p:attrNameLst>
                                          <p:attrName>ppt_x</p:attrName>
                                        </p:attrNameLst>
                                      </p:cBhvr>
                                      <p:tavLst>
                                        <p:tav tm="0">
                                          <p:val>
                                            <p:strVal val="#ppt_x"/>
                                          </p:val>
                                        </p:tav>
                                        <p:tav tm="100000">
                                          <p:val>
                                            <p:strVal val="#ppt_x"/>
                                          </p:val>
                                        </p:tav>
                                      </p:tavLst>
                                    </p:anim>
                                    <p:anim calcmode="lin" valueType="num">
                                      <p:cBhvr>
                                        <p:cTn id="119" dur="500" fill="hold"/>
                                        <p:tgtEl>
                                          <p:spTgt spid="105"/>
                                        </p:tgtEl>
                                        <p:attrNameLst>
                                          <p:attrName>ppt_y</p:attrName>
                                        </p:attrNameLst>
                                      </p:cBhvr>
                                      <p:tavLst>
                                        <p:tav tm="0">
                                          <p:val>
                                            <p:strVal val="#ppt_y+.1"/>
                                          </p:val>
                                        </p:tav>
                                        <p:tav tm="100000">
                                          <p:val>
                                            <p:strVal val="#ppt_y"/>
                                          </p:val>
                                        </p:tav>
                                      </p:tavLst>
                                    </p:anim>
                                  </p:childTnLst>
                                </p:cTn>
                              </p:par>
                            </p:childTnLst>
                          </p:cTn>
                        </p:par>
                        <p:par>
                          <p:cTn id="120" fill="hold">
                            <p:stCondLst>
                              <p:cond delay="2250"/>
                            </p:stCondLst>
                            <p:childTnLst>
                              <p:par>
                                <p:cTn id="121" presetID="2" presetClass="entr" presetSubtype="2" fill="hold" grpId="0" nodeType="after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0-#ppt_w/2"/>
                                          </p:val>
                                        </p:tav>
                                        <p:tav tm="100000">
                                          <p:val>
                                            <p:strVal val="#ppt_x"/>
                                          </p:val>
                                        </p:tav>
                                      </p:tavLst>
                                    </p:anim>
                                    <p:anim calcmode="lin" valueType="num">
                                      <p:cBhvr additive="base">
                                        <p:cTn id="132" dur="500" fill="hold"/>
                                        <p:tgtEl>
                                          <p:spTgt spid="1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0-#ppt_w/2"/>
                                          </p:val>
                                        </p:tav>
                                        <p:tav tm="100000">
                                          <p:val>
                                            <p:strVal val="#ppt_x"/>
                                          </p:val>
                                        </p:tav>
                                      </p:tavLst>
                                    </p:anim>
                                    <p:anim calcmode="lin" valueType="num">
                                      <p:cBhvr additive="base">
                                        <p:cTn id="1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P spid="107" grpId="0"/>
      <p:bldP spid="108" grpId="0"/>
      <p:bldP spid="109" grpId="0"/>
      <p:bldP spid="110" grpId="0"/>
      <p:bldP spid="112" grpId="0" animBg="1"/>
      <p:bldP spid="113" grpId="0" animBg="1"/>
      <p:bldP spid="114" grpId="0" animBg="1"/>
      <p:bldP spid="1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3900094" y="1328491"/>
            <a:ext cx="3840258" cy="1747315"/>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0" name="Rectangle 19"/>
          <p:cNvSpPr/>
          <p:nvPr/>
        </p:nvSpPr>
        <p:spPr>
          <a:xfrm>
            <a:off x="1393405" y="1275602"/>
            <a:ext cx="2362673" cy="17903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1" name="Rectangle 20"/>
          <p:cNvSpPr/>
          <p:nvPr/>
        </p:nvSpPr>
        <p:spPr>
          <a:xfrm>
            <a:off x="1834784" y="1903767"/>
            <a:ext cx="1417238" cy="905887"/>
          </a:xfrm>
          <a:prstGeom prst="rect">
            <a:avLst/>
          </a:prstGeom>
        </p:spPr>
        <p:txBody>
          <a:bodyPr wrap="square" lIns="65023" tIns="32511" rIns="65023" bIns="32511">
            <a:spAutoFit/>
          </a:bodyPr>
          <a:lstStyle/>
          <a:p>
            <a:pPr>
              <a:lnSpc>
                <a:spcPct val="13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a:t>
            </a:r>
            <a:endParaRPr lang="id-ID" altLang="zh-CN"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1836460" y="1635646"/>
            <a:ext cx="1031022" cy="527322"/>
          </a:xfrm>
          <a:prstGeom prst="rect">
            <a:avLst/>
          </a:prstGeom>
          <a:noFill/>
        </p:spPr>
        <p:txBody>
          <a:bodyPr wrap="square" lIns="65023" tIns="32511" rIns="65023" bIns="32511" rtlCol="0">
            <a:spAutoFit/>
          </a:bodyPr>
          <a:lstStyle/>
          <a:p>
            <a:pPr>
              <a:lnSpc>
                <a:spcPct val="150000"/>
              </a:lnSpc>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23" name="TextBox 47"/>
          <p:cNvSpPr txBox="1"/>
          <p:nvPr/>
        </p:nvSpPr>
        <p:spPr>
          <a:xfrm>
            <a:off x="968640" y="3507854"/>
            <a:ext cx="7200001" cy="896654"/>
          </a:xfrm>
          <a:prstGeom prst="rect">
            <a:avLst/>
          </a:prstGeom>
          <a:noFill/>
        </p:spPr>
        <p:txBody>
          <a:bodyPr wrap="square" lIns="65023" tIns="32511" rIns="65023" bIns="32511" rtlCol="0">
            <a:spAutoFit/>
          </a:bodyPr>
          <a:lstStyle/>
          <a:p>
            <a:pPr algn="ctr">
              <a:lnSpc>
                <a:spcPct val="150000"/>
              </a:lnSpc>
            </a:pP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endParaRPr lang="id-ID"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endParaRPr>
          </a:p>
        </p:txBody>
      </p:sp>
    </p:spTree>
    <p:extLst>
      <p:ext uri="{BB962C8B-B14F-4D97-AF65-F5344CB8AC3E}">
        <p14:creationId xmlns="" xmlns:p14="http://schemas.microsoft.com/office/powerpoint/2010/main" val="4085560420"/>
      </p:ext>
    </p:extLst>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anim calcmode="lin" valueType="num">
                                      <p:cBhvr>
                                        <p:cTn id="23" dur="500" fill="hold"/>
                                        <p:tgtEl>
                                          <p:spTgt spid="21"/>
                                        </p:tgtEl>
                                        <p:attrNameLst>
                                          <p:attrName>ppt_x</p:attrName>
                                        </p:attrNameLst>
                                      </p:cBhvr>
                                      <p:tavLst>
                                        <p:tav tm="0">
                                          <p:val>
                                            <p:strVal val="#ppt_x"/>
                                          </p:val>
                                        </p:tav>
                                        <p:tav tm="100000">
                                          <p:val>
                                            <p:strVal val="#ppt_x"/>
                                          </p:val>
                                        </p:tav>
                                      </p:tavLst>
                                    </p:anim>
                                    <p:anim calcmode="lin" valueType="num">
                                      <p:cBhvr>
                                        <p:cTn id="24" dur="5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4548587" y="2468256"/>
            <a:ext cx="0" cy="871165"/>
          </a:xfrm>
          <a:prstGeom prst="line">
            <a:avLst/>
          </a:prstGeom>
          <a:noFill/>
          <a:ln w="9525" cap="flat">
            <a:solidFill>
              <a:schemeClr val="bg1">
                <a:lumMod val="75000"/>
              </a:schemeClr>
            </a:solidFill>
            <a:prstDash val="solid"/>
            <a:miter lim="800000"/>
          </a:ln>
          <a:extLst>
            <a:ext uri="{909E8E84-426E-40DD-AFC4-6F175D3DCCD1}">
              <a14:hiddenFill xmlns:a14="http://schemas.microsoft.com/office/drawing/2010/main" xmlns="">
                <a:noFill/>
              </a14:hiddenFill>
            </a:ext>
          </a:extLst>
        </p:spPr>
        <p:txBody>
          <a:bodyPr vert="horz" wrap="square" lIns="68866" tIns="34434" rIns="68866" bIns="34434" numCol="1" anchor="t" anchorCtr="0" compatLnSpc="1"/>
          <a:lstStyle/>
          <a:p>
            <a:endParaRPr lang="zh-CN" altLang="en-US"/>
          </a:p>
        </p:txBody>
      </p:sp>
      <p:sp>
        <p:nvSpPr>
          <p:cNvPr id="3" name="Oval 8"/>
          <p:cNvSpPr>
            <a:spLocks noChangeArrowheads="1"/>
          </p:cNvSpPr>
          <p:nvPr/>
        </p:nvSpPr>
        <p:spPr bwMode="auto">
          <a:xfrm>
            <a:off x="4439310" y="3332691"/>
            <a:ext cx="214593" cy="214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4" name="Oval 9"/>
          <p:cNvSpPr>
            <a:spLocks noChangeArrowheads="1"/>
          </p:cNvSpPr>
          <p:nvPr/>
        </p:nvSpPr>
        <p:spPr bwMode="auto">
          <a:xfrm>
            <a:off x="6210925" y="3332691"/>
            <a:ext cx="216608"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7984664" y="3332691"/>
            <a:ext cx="213587"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Oval 11"/>
          <p:cNvSpPr>
            <a:spLocks noChangeArrowheads="1"/>
          </p:cNvSpPr>
          <p:nvPr/>
        </p:nvSpPr>
        <p:spPr bwMode="auto">
          <a:xfrm>
            <a:off x="2665895" y="3332691"/>
            <a:ext cx="214593"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Oval 12"/>
          <p:cNvSpPr>
            <a:spLocks noChangeArrowheads="1"/>
          </p:cNvSpPr>
          <p:nvPr/>
        </p:nvSpPr>
        <p:spPr bwMode="auto">
          <a:xfrm>
            <a:off x="892479" y="3332691"/>
            <a:ext cx="214593"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8" name="Freeform 13"/>
          <p:cNvSpPr/>
          <p:nvPr/>
        </p:nvSpPr>
        <p:spPr bwMode="auto">
          <a:xfrm>
            <a:off x="999380" y="2673751"/>
            <a:ext cx="3549209" cy="665671"/>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68866" tIns="34434" rIns="68866" bIns="34434" numCol="1" anchor="t" anchorCtr="0" compatLnSpc="1"/>
          <a:lstStyle/>
          <a:p>
            <a:endParaRPr lang="zh-CN" altLang="en-US"/>
          </a:p>
        </p:txBody>
      </p:sp>
      <p:sp>
        <p:nvSpPr>
          <p:cNvPr id="9" name="Freeform 14"/>
          <p:cNvSpPr/>
          <p:nvPr/>
        </p:nvSpPr>
        <p:spPr bwMode="auto">
          <a:xfrm>
            <a:off x="2772796" y="2895109"/>
            <a:ext cx="1775794" cy="444311"/>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68866" tIns="34434" rIns="68866" bIns="34434" numCol="1" anchor="t" anchorCtr="0" compatLnSpc="1"/>
          <a:lstStyle/>
          <a:p>
            <a:endParaRPr lang="zh-CN" altLang="en-US"/>
          </a:p>
        </p:txBody>
      </p:sp>
      <p:sp>
        <p:nvSpPr>
          <p:cNvPr id="10" name="Freeform 15"/>
          <p:cNvSpPr/>
          <p:nvPr/>
        </p:nvSpPr>
        <p:spPr bwMode="auto">
          <a:xfrm>
            <a:off x="4548589" y="2673751"/>
            <a:ext cx="3546831" cy="665671"/>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68866" tIns="34434" rIns="68866" bIns="34434" numCol="1" anchor="t" anchorCtr="0" compatLnSpc="1"/>
          <a:lstStyle/>
          <a:p>
            <a:endParaRPr lang="zh-CN" altLang="en-US"/>
          </a:p>
        </p:txBody>
      </p:sp>
      <p:sp>
        <p:nvSpPr>
          <p:cNvPr id="11" name="Freeform 16"/>
          <p:cNvSpPr/>
          <p:nvPr/>
        </p:nvSpPr>
        <p:spPr bwMode="auto">
          <a:xfrm>
            <a:off x="4548589" y="2895109"/>
            <a:ext cx="1773416" cy="444311"/>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68866" tIns="34434" rIns="68866" bIns="34434" numCol="1" anchor="t" anchorCtr="0" compatLnSpc="1"/>
          <a:lstStyle/>
          <a:p>
            <a:endParaRPr lang="zh-CN" altLang="en-US"/>
          </a:p>
        </p:txBody>
      </p:sp>
      <p:sp>
        <p:nvSpPr>
          <p:cNvPr id="12" name="Freeform 6"/>
          <p:cNvSpPr/>
          <p:nvPr/>
        </p:nvSpPr>
        <p:spPr bwMode="auto">
          <a:xfrm>
            <a:off x="4050192" y="1275607"/>
            <a:ext cx="990451" cy="1260439"/>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215717" rIns="77172" bIns="38586" rtlCol="0" anchor="t"/>
          <a:lstStyle/>
          <a:p>
            <a:pPr algn="ctr"/>
            <a:r>
              <a:rPr lang="zh-CN" altLang="en-US" sz="1200" dirty="0">
                <a:latin typeface="微软雅黑" panose="020B0503020204020204" pitchFamily="34" charset="-122"/>
                <a:ea typeface="微软雅黑" panose="020B0503020204020204" pitchFamily="34" charset="-122"/>
              </a:rPr>
              <a:t>添加</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标题内容</a:t>
            </a:r>
          </a:p>
        </p:txBody>
      </p:sp>
      <p:sp>
        <p:nvSpPr>
          <p:cNvPr id="13" name="矩形 12"/>
          <p:cNvSpPr/>
          <p:nvPr/>
        </p:nvSpPr>
        <p:spPr>
          <a:xfrm>
            <a:off x="41880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8414"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56536"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206149"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929158"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97877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70297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52583"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475197"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52481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314758"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p>
        </p:txBody>
      </p:sp>
      <p:sp>
        <p:nvSpPr>
          <p:cNvPr id="24" name="椭圆 23"/>
          <p:cNvSpPr/>
          <p:nvPr/>
        </p:nvSpPr>
        <p:spPr>
          <a:xfrm>
            <a:off x="6956679"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p>
        </p:txBody>
      </p:sp>
      <p:cxnSp>
        <p:nvCxnSpPr>
          <p:cNvPr id="25" name="直接连接符 24"/>
          <p:cNvCxnSpPr/>
          <p:nvPr/>
        </p:nvCxnSpPr>
        <p:spPr>
          <a:xfrm>
            <a:off x="2156536"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0643"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4/3*#ppt_w"/>
                                          </p:val>
                                        </p:tav>
                                        <p:tav tm="100000">
                                          <p:val>
                                            <p:strVal val="#ppt_w"/>
                                          </p:val>
                                        </p:tav>
                                      </p:tavLst>
                                    </p:anim>
                                    <p:anim calcmode="lin" valueType="num">
                                      <p:cBhvr>
                                        <p:cTn id="30" dur="500" fill="hold"/>
                                        <p:tgtEl>
                                          <p:spTgt spid="3"/>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strVal val="4/3*#ppt_w"/>
                                          </p:val>
                                        </p:tav>
                                        <p:tav tm="100000">
                                          <p:val>
                                            <p:strVal val="#ppt_w"/>
                                          </p:val>
                                        </p:tav>
                                      </p:tavLst>
                                    </p:anim>
                                    <p:anim calcmode="lin" valueType="num">
                                      <p:cBhvr>
                                        <p:cTn id="38" dur="500" fill="hold"/>
                                        <p:tgtEl>
                                          <p:spTgt spid="4"/>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strVal val="4/3*#ppt_w"/>
                                          </p:val>
                                        </p:tav>
                                        <p:tav tm="100000">
                                          <p:val>
                                            <p:strVal val="#ppt_w"/>
                                          </p:val>
                                        </p:tav>
                                      </p:tavLst>
                                    </p:anim>
                                    <p:anim calcmode="lin" valueType="num">
                                      <p:cBhvr>
                                        <p:cTn id="42" dur="500" fill="hold"/>
                                        <p:tgtEl>
                                          <p:spTgt spid="7"/>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450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 calcmode="lin" valueType="num">
                                      <p:cBhvr>
                                        <p:cTn id="100" dur="500" fill="hold"/>
                                        <p:tgtEl>
                                          <p:spTgt spid="24"/>
                                        </p:tgtEl>
                                        <p:attrNameLst>
                                          <p:attrName>style.rotation</p:attrName>
                                        </p:attrNameLst>
                                      </p:cBhvr>
                                      <p:tavLst>
                                        <p:tav tm="0">
                                          <p:val>
                                            <p:fltVal val="360"/>
                                          </p:val>
                                        </p:tav>
                                        <p:tav tm="100000">
                                          <p:val>
                                            <p:fltVal val="0"/>
                                          </p:val>
                                        </p:tav>
                                      </p:tavLst>
                                    </p:anim>
                                    <p:animEffect transition="in" filter="fade">
                                      <p:cBhvr>
                                        <p:cTn id="10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2122106" y="2839993"/>
            <a:ext cx="1252905" cy="1252906"/>
          </a:xfrm>
          <a:prstGeom prst="ellipse">
            <a:avLst/>
          </a:prstGeom>
          <a:blipFill dpi="0" rotWithShape="1">
            <a:blip r:embed="rId3"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9" name="椭圆 38"/>
          <p:cNvSpPr/>
          <p:nvPr/>
        </p:nvSpPr>
        <p:spPr>
          <a:xfrm>
            <a:off x="4231164" y="1877237"/>
            <a:ext cx="1589209" cy="1589210"/>
          </a:xfrm>
          <a:prstGeom prst="ellipse">
            <a:avLst/>
          </a:prstGeom>
          <a:blipFill dpi="0" rotWithShape="1">
            <a:blip r:embed="rId4"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0" name="椭圆 39"/>
          <p:cNvSpPr/>
          <p:nvPr/>
        </p:nvSpPr>
        <p:spPr>
          <a:xfrm>
            <a:off x="6380331" y="3466446"/>
            <a:ext cx="1252905" cy="1252906"/>
          </a:xfrm>
          <a:prstGeom prst="ellipse">
            <a:avLst/>
          </a:prstGeom>
          <a:blipFill dpi="0" rotWithShape="1">
            <a:blip r:embed="rId5"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1" name="椭圆 40"/>
          <p:cNvSpPr/>
          <p:nvPr/>
        </p:nvSpPr>
        <p:spPr>
          <a:xfrm>
            <a:off x="6447855" y="898812"/>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2" name="椭圆 41"/>
          <p:cNvSpPr/>
          <p:nvPr/>
        </p:nvSpPr>
        <p:spPr>
          <a:xfrm>
            <a:off x="2821645" y="1061199"/>
            <a:ext cx="1078157" cy="10781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3" name="椭圆 42"/>
          <p:cNvSpPr/>
          <p:nvPr/>
        </p:nvSpPr>
        <p:spPr>
          <a:xfrm>
            <a:off x="3744288" y="3828580"/>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4" name="椭圆 43"/>
          <p:cNvSpPr/>
          <p:nvPr/>
        </p:nvSpPr>
        <p:spPr>
          <a:xfrm>
            <a:off x="4938396" y="973827"/>
            <a:ext cx="631946" cy="631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5" name="椭圆 44"/>
          <p:cNvSpPr/>
          <p:nvPr/>
        </p:nvSpPr>
        <p:spPr>
          <a:xfrm>
            <a:off x="5879447" y="1604951"/>
            <a:ext cx="544573" cy="5445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 name="椭圆 45"/>
          <p:cNvSpPr/>
          <p:nvPr/>
        </p:nvSpPr>
        <p:spPr>
          <a:xfrm>
            <a:off x="3476671" y="2422224"/>
            <a:ext cx="499235" cy="499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 name="椭圆 46"/>
          <p:cNvSpPr/>
          <p:nvPr/>
        </p:nvSpPr>
        <p:spPr>
          <a:xfrm>
            <a:off x="1591544" y="2139357"/>
            <a:ext cx="383015" cy="383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 name="椭圆 47"/>
          <p:cNvSpPr/>
          <p:nvPr/>
        </p:nvSpPr>
        <p:spPr>
          <a:xfrm>
            <a:off x="6232510" y="2921458"/>
            <a:ext cx="295640" cy="29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4" name="任意多边形: 形状 53"/>
          <p:cNvSpPr>
            <a:spLocks noChangeAspect="1"/>
          </p:cNvSpPr>
          <p:nvPr/>
        </p:nvSpPr>
        <p:spPr bwMode="auto">
          <a:xfrm>
            <a:off x="6747965" y="1167915"/>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5" name="任意多边形: 形状 54"/>
          <p:cNvSpPr>
            <a:spLocks noChangeAspect="1"/>
          </p:cNvSpPr>
          <p:nvPr/>
        </p:nvSpPr>
        <p:spPr bwMode="auto">
          <a:xfrm>
            <a:off x="4018847" y="4097684"/>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2" name="任意多边形: 形状 51"/>
          <p:cNvSpPr>
            <a:spLocks noChangeAspect="1"/>
          </p:cNvSpPr>
          <p:nvPr/>
        </p:nvSpPr>
        <p:spPr bwMode="auto">
          <a:xfrm>
            <a:off x="3178121" y="1432648"/>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3" name="任意多边形: 形状 52"/>
          <p:cNvSpPr>
            <a:spLocks noChangeAspect="1"/>
          </p:cNvSpPr>
          <p:nvPr/>
        </p:nvSpPr>
        <p:spPr bwMode="auto">
          <a:xfrm>
            <a:off x="5122759" y="1162270"/>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 xmlns:p14="http://schemas.microsoft.com/office/powerpoint/2010/main" val="308958092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02</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2813" y="1642312"/>
            <a:ext cx="1200150" cy="1200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6" name="等腰三角形 5"/>
          <p:cNvSpPr/>
          <p:nvPr/>
        </p:nvSpPr>
        <p:spPr>
          <a:xfrm rot="1800000">
            <a:off x="1446313" y="1483992"/>
            <a:ext cx="1348393" cy="11624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7" name="椭圆 6"/>
          <p:cNvSpPr/>
          <p:nvPr/>
        </p:nvSpPr>
        <p:spPr>
          <a:xfrm>
            <a:off x="3961398" y="1642313"/>
            <a:ext cx="1200150" cy="12001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8" name="等腰三角形 7"/>
          <p:cNvSpPr/>
          <p:nvPr/>
        </p:nvSpPr>
        <p:spPr>
          <a:xfrm rot="1800000">
            <a:off x="3954896" y="1483993"/>
            <a:ext cx="1348393" cy="11624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9" name="椭圆 8"/>
          <p:cNvSpPr/>
          <p:nvPr/>
        </p:nvSpPr>
        <p:spPr>
          <a:xfrm>
            <a:off x="6469982" y="1642312"/>
            <a:ext cx="1200150" cy="120015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10" name="等腰三角形 9"/>
          <p:cNvSpPr/>
          <p:nvPr/>
        </p:nvSpPr>
        <p:spPr>
          <a:xfrm rot="1800000">
            <a:off x="6463482" y="1483992"/>
            <a:ext cx="1348393" cy="116240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30"/>
          <p:cNvGrpSpPr/>
          <p:nvPr/>
        </p:nvGrpSpPr>
        <p:grpSpPr>
          <a:xfrm>
            <a:off x="1870984" y="2112477"/>
            <a:ext cx="263275" cy="243961"/>
            <a:chOff x="5326063" y="407988"/>
            <a:chExt cx="822325" cy="762000"/>
          </a:xfrm>
        </p:grpSpPr>
        <p:sp>
          <p:nvSpPr>
            <p:cNvPr id="11" name="Freeform 76"/>
            <p:cNvSpPr>
              <a:spLocks/>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2"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3"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4"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grpSp>
        <p:nvGrpSpPr>
          <p:cNvPr id="3" name="组合 29"/>
          <p:cNvGrpSpPr/>
          <p:nvPr/>
        </p:nvGrpSpPr>
        <p:grpSpPr>
          <a:xfrm>
            <a:off x="4425121" y="2103781"/>
            <a:ext cx="251077" cy="250061"/>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grpSp>
        <p:nvGrpSpPr>
          <p:cNvPr id="4" name="组合 28"/>
          <p:cNvGrpSpPr/>
          <p:nvPr/>
        </p:nvGrpSpPr>
        <p:grpSpPr>
          <a:xfrm>
            <a:off x="6917039" y="2131191"/>
            <a:ext cx="265817" cy="220075"/>
            <a:chOff x="8759825" y="5599113"/>
            <a:chExt cx="830263" cy="687388"/>
          </a:xfrm>
        </p:grpSpPr>
        <p:sp>
          <p:nvSpPr>
            <p:cNvPr id="20"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1"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2" name="Freeform 40"/>
            <p:cNvSpPr>
              <a:spLocks/>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3" name="Freeform 41"/>
            <p:cNvSpPr>
              <a:spLocks/>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4"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5"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6" name="Freeform 44"/>
            <p:cNvSpPr>
              <a:spLocks/>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7"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8" name="Freeform 46"/>
            <p:cNvSpPr>
              <a:spLocks/>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sp>
        <p:nvSpPr>
          <p:cNvPr id="32" name="矩形 31"/>
          <p:cNvSpPr/>
          <p:nvPr/>
        </p:nvSpPr>
        <p:spPr>
          <a:xfrm>
            <a:off x="1263671"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3" name="矩形 32"/>
          <p:cNvSpPr/>
          <p:nvPr/>
        </p:nvSpPr>
        <p:spPr>
          <a:xfrm>
            <a:off x="11304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
        <p:nvSpPr>
          <p:cNvPr id="34" name="矩形 33"/>
          <p:cNvSpPr/>
          <p:nvPr/>
        </p:nvSpPr>
        <p:spPr>
          <a:xfrm>
            <a:off x="37800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5" name="矩形 34"/>
          <p:cNvSpPr/>
          <p:nvPr/>
        </p:nvSpPr>
        <p:spPr>
          <a:xfrm>
            <a:off x="36468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
        <p:nvSpPr>
          <p:cNvPr id="36" name="矩形 35"/>
          <p:cNvSpPr/>
          <p:nvPr/>
        </p:nvSpPr>
        <p:spPr>
          <a:xfrm>
            <a:off x="62964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7" name="矩形 36"/>
          <p:cNvSpPr/>
          <p:nvPr/>
        </p:nvSpPr>
        <p:spPr>
          <a:xfrm>
            <a:off x="61632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0530647"/>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8" presetClass="emph" presetSubtype="0" fill="hold" grpId="2" nodeType="withEffect">
                                  <p:stCondLst>
                                    <p:cond delay="1500"/>
                                  </p:stCondLst>
                                  <p:childTnLst>
                                    <p:animRot by="21600000">
                                      <p:cBhvr>
                                        <p:cTn id="17" dur="500" fill="hold"/>
                                        <p:tgtEl>
                                          <p:spTgt spid="6"/>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22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21" presetClass="entr" presetSubtype="1" fill="hold" grpId="0" nodeType="withEffect">
                                  <p:stCondLst>
                                    <p:cond delay="225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53" presetClass="entr" presetSubtype="16" fill="hold" grpId="1" nodeType="withEffect">
                                  <p:stCondLst>
                                    <p:cond delay="30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8" presetClass="emph" presetSubtype="0" fill="hold" grpId="2" nodeType="withEffect">
                                  <p:stCondLst>
                                    <p:cond delay="3000"/>
                                  </p:stCondLst>
                                  <p:childTnLst>
                                    <p:animRot by="21600000">
                                      <p:cBhvr>
                                        <p:cTn id="39" dur="500" fill="hold"/>
                                        <p:tgtEl>
                                          <p:spTgt spid="8"/>
                                        </p:tgtEl>
                                        <p:attrNameLst>
                                          <p:attrName>r</p:attrName>
                                        </p:attrNameLst>
                                      </p:cBhvr>
                                    </p:animRot>
                                  </p:childTnLst>
                                </p:cTn>
                              </p:par>
                              <p:par>
                                <p:cTn id="40" presetID="10" presetClass="entr" presetSubtype="0"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375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40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21" presetClass="entr" presetSubtype="1" fill="hold" grpId="0" nodeType="withEffect">
                                  <p:stCondLst>
                                    <p:cond delay="400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par>
                                <p:cTn id="52" presetID="10" presetClass="entr" presetSubtype="0" fill="hold" grpId="0" nodeType="withEffect">
                                  <p:stCondLst>
                                    <p:cond delay="4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53" presetClass="entr" presetSubtype="16" fill="hold" grpId="1" nodeType="withEffect">
                                  <p:stCondLst>
                                    <p:cond delay="475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8" presetClass="emph" presetSubtype="0" fill="hold" grpId="2" nodeType="withEffect">
                                  <p:stCondLst>
                                    <p:cond delay="4750"/>
                                  </p:stCondLst>
                                  <p:childTnLst>
                                    <p:animRot by="21600000">
                                      <p:cBhvr>
                                        <p:cTn id="61" dur="500" fill="hold"/>
                                        <p:tgtEl>
                                          <p:spTgt spid="10"/>
                                        </p:tgtEl>
                                        <p:attrNameLst>
                                          <p:attrName>r</p:attrName>
                                        </p:attrNameLst>
                                      </p:cBhvr>
                                    </p:animRot>
                                  </p:childTnLst>
                                </p:cTn>
                              </p:par>
                              <p:par>
                                <p:cTn id="62" presetID="10" presetClass="entr" presetSubtype="0" fill="hold" nodeType="withEffect">
                                  <p:stCondLst>
                                    <p:cond delay="5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5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57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2"/>
                                        </p:tgtEl>
                                        <p:attrNameLst>
                                          <p:attrName>ppt_w</p:attrName>
                                        </p:attrNameLst>
                                      </p:cBhvr>
                                      <p:tavLst>
                                        <p:tav tm="0">
                                          <p:val>
                                            <p:strVal val="ppt_w"/>
                                          </p:val>
                                        </p:tav>
                                        <p:tav tm="100000">
                                          <p:val>
                                            <p:fltVal val="0"/>
                                          </p:val>
                                        </p:tav>
                                      </p:tavLst>
                                    </p:anim>
                                    <p:anim calcmode="lin" valueType="num">
                                      <p:cBhvr>
                                        <p:cTn id="87" dur="250"/>
                                        <p:tgtEl>
                                          <p:spTgt spid="2"/>
                                        </p:tgtEl>
                                        <p:attrNameLst>
                                          <p:attrName>ppt_h</p:attrName>
                                        </p:attrNameLst>
                                      </p:cBhvr>
                                      <p:tavLst>
                                        <p:tav tm="0">
                                          <p:val>
                                            <p:strVal val="ppt_h"/>
                                          </p:val>
                                        </p:tav>
                                        <p:tav tm="100000">
                                          <p:val>
                                            <p:fltVal val="0"/>
                                          </p:val>
                                        </p:tav>
                                      </p:tavLst>
                                    </p:anim>
                                    <p:anim calcmode="lin" valueType="num">
                                      <p:cBhvr>
                                        <p:cTn id="88" dur="250"/>
                                        <p:tgtEl>
                                          <p:spTgt spid="2"/>
                                        </p:tgtEl>
                                        <p:attrNameLst>
                                          <p:attrName>style.rotation</p:attrName>
                                        </p:attrNameLst>
                                      </p:cBhvr>
                                      <p:tavLst>
                                        <p:tav tm="0">
                                          <p:val>
                                            <p:fltVal val="0"/>
                                          </p:val>
                                        </p:tav>
                                        <p:tav tm="100000">
                                          <p:val>
                                            <p:fltVal val="90"/>
                                          </p:val>
                                        </p:tav>
                                      </p:tavLst>
                                    </p:anim>
                                    <p:animEffect transition="out" filter="fade">
                                      <p:cBhvr>
                                        <p:cTn id="89" dur="250"/>
                                        <p:tgtEl>
                                          <p:spTgt spid="2"/>
                                        </p:tgtEl>
                                      </p:cBhvr>
                                    </p:animEffect>
                                    <p:set>
                                      <p:cBhvr>
                                        <p:cTn id="90" dur="1" fill="hold">
                                          <p:stCondLst>
                                            <p:cond delay="249"/>
                                          </p:stCondLst>
                                        </p:cTn>
                                        <p:tgtEl>
                                          <p:spTgt spid="2"/>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32"/>
                                        </p:tgtEl>
                                        <p:attrNameLst>
                                          <p:attrName>ppt_w</p:attrName>
                                        </p:attrNameLst>
                                      </p:cBhvr>
                                      <p:tavLst>
                                        <p:tav tm="0">
                                          <p:val>
                                            <p:strVal val="ppt_w"/>
                                          </p:val>
                                        </p:tav>
                                        <p:tav tm="100000">
                                          <p:val>
                                            <p:fltVal val="0"/>
                                          </p:val>
                                        </p:tav>
                                      </p:tavLst>
                                    </p:anim>
                                    <p:anim calcmode="lin" valueType="num">
                                      <p:cBhvr>
                                        <p:cTn id="93" dur="250"/>
                                        <p:tgtEl>
                                          <p:spTgt spid="32"/>
                                        </p:tgtEl>
                                        <p:attrNameLst>
                                          <p:attrName>ppt_h</p:attrName>
                                        </p:attrNameLst>
                                      </p:cBhvr>
                                      <p:tavLst>
                                        <p:tav tm="0">
                                          <p:val>
                                            <p:strVal val="ppt_h"/>
                                          </p:val>
                                        </p:tav>
                                        <p:tav tm="100000">
                                          <p:val>
                                            <p:fltVal val="0"/>
                                          </p:val>
                                        </p:tav>
                                      </p:tavLst>
                                    </p:anim>
                                    <p:anim calcmode="lin" valueType="num">
                                      <p:cBhvr>
                                        <p:cTn id="94" dur="250"/>
                                        <p:tgtEl>
                                          <p:spTgt spid="32"/>
                                        </p:tgtEl>
                                        <p:attrNameLst>
                                          <p:attrName>style.rotation</p:attrName>
                                        </p:attrNameLst>
                                      </p:cBhvr>
                                      <p:tavLst>
                                        <p:tav tm="0">
                                          <p:val>
                                            <p:fltVal val="0"/>
                                          </p:val>
                                        </p:tav>
                                        <p:tav tm="100000">
                                          <p:val>
                                            <p:fltVal val="90"/>
                                          </p:val>
                                        </p:tav>
                                      </p:tavLst>
                                    </p:anim>
                                    <p:animEffect transition="out" filter="fade">
                                      <p:cBhvr>
                                        <p:cTn id="95" dur="250"/>
                                        <p:tgtEl>
                                          <p:spTgt spid="32"/>
                                        </p:tgtEl>
                                      </p:cBhvr>
                                    </p:animEffect>
                                    <p:set>
                                      <p:cBhvr>
                                        <p:cTn id="96" dur="1" fill="hold">
                                          <p:stCondLst>
                                            <p:cond delay="249"/>
                                          </p:stCondLst>
                                        </p:cTn>
                                        <p:tgtEl>
                                          <p:spTgt spid="32"/>
                                        </p:tgtEl>
                                        <p:attrNameLst>
                                          <p:attrName>style.visibility</p:attrName>
                                        </p:attrNameLst>
                                      </p:cBhvr>
                                      <p:to>
                                        <p:strVal val="hidden"/>
                                      </p:to>
                                    </p:set>
                                  </p:childTnLst>
                                </p:cTn>
                              </p:par>
                              <p:par>
                                <p:cTn id="97" presetID="31" presetClass="exit" presetSubtype="0" fill="hold" grpId="1" nodeType="withEffect">
                                  <p:stCondLst>
                                    <p:cond delay="0"/>
                                  </p:stCondLst>
                                  <p:childTnLst>
                                    <p:anim calcmode="lin" valueType="num">
                                      <p:cBhvr>
                                        <p:cTn id="98" dur="250"/>
                                        <p:tgtEl>
                                          <p:spTgt spid="33"/>
                                        </p:tgtEl>
                                        <p:attrNameLst>
                                          <p:attrName>ppt_w</p:attrName>
                                        </p:attrNameLst>
                                      </p:cBhvr>
                                      <p:tavLst>
                                        <p:tav tm="0">
                                          <p:val>
                                            <p:strVal val="ppt_w"/>
                                          </p:val>
                                        </p:tav>
                                        <p:tav tm="100000">
                                          <p:val>
                                            <p:fltVal val="0"/>
                                          </p:val>
                                        </p:tav>
                                      </p:tavLst>
                                    </p:anim>
                                    <p:anim calcmode="lin" valueType="num">
                                      <p:cBhvr>
                                        <p:cTn id="99" dur="250"/>
                                        <p:tgtEl>
                                          <p:spTgt spid="33"/>
                                        </p:tgtEl>
                                        <p:attrNameLst>
                                          <p:attrName>ppt_h</p:attrName>
                                        </p:attrNameLst>
                                      </p:cBhvr>
                                      <p:tavLst>
                                        <p:tav tm="0">
                                          <p:val>
                                            <p:strVal val="ppt_h"/>
                                          </p:val>
                                        </p:tav>
                                        <p:tav tm="100000">
                                          <p:val>
                                            <p:fltVal val="0"/>
                                          </p:val>
                                        </p:tav>
                                      </p:tavLst>
                                    </p:anim>
                                    <p:anim calcmode="lin" valueType="num">
                                      <p:cBhvr>
                                        <p:cTn id="100" dur="250"/>
                                        <p:tgtEl>
                                          <p:spTgt spid="33"/>
                                        </p:tgtEl>
                                        <p:attrNameLst>
                                          <p:attrName>style.rotation</p:attrName>
                                        </p:attrNameLst>
                                      </p:cBhvr>
                                      <p:tavLst>
                                        <p:tav tm="0">
                                          <p:val>
                                            <p:fltVal val="0"/>
                                          </p:val>
                                        </p:tav>
                                        <p:tav tm="100000">
                                          <p:val>
                                            <p:fltVal val="90"/>
                                          </p:val>
                                        </p:tav>
                                      </p:tavLst>
                                    </p:anim>
                                    <p:animEffect transition="out" filter="fade">
                                      <p:cBhvr>
                                        <p:cTn id="101" dur="250"/>
                                        <p:tgtEl>
                                          <p:spTgt spid="33"/>
                                        </p:tgtEl>
                                      </p:cBhvr>
                                    </p:animEffect>
                                    <p:set>
                                      <p:cBhvr>
                                        <p:cTn id="102" dur="1" fill="hold">
                                          <p:stCondLst>
                                            <p:cond delay="249"/>
                                          </p:stCondLst>
                                        </p:cTn>
                                        <p:tgtEl>
                                          <p:spTgt spid="33"/>
                                        </p:tgtEl>
                                        <p:attrNameLst>
                                          <p:attrName>style.visibility</p:attrName>
                                        </p:attrNameLst>
                                      </p:cBhvr>
                                      <p:to>
                                        <p:strVal val="hidden"/>
                                      </p:to>
                                    </p:set>
                                  </p:childTnLst>
                                </p:cTn>
                              </p:par>
                              <p:par>
                                <p:cTn id="103" presetID="31" presetClass="exit" presetSubtype="0" fill="hold" grpId="1" nodeType="withEffect">
                                  <p:stCondLst>
                                    <p:cond delay="0"/>
                                  </p:stCondLst>
                                  <p:childTnLst>
                                    <p:anim calcmode="lin" valueType="num">
                                      <p:cBhvr>
                                        <p:cTn id="104" dur="250"/>
                                        <p:tgtEl>
                                          <p:spTgt spid="7"/>
                                        </p:tgtEl>
                                        <p:attrNameLst>
                                          <p:attrName>ppt_w</p:attrName>
                                        </p:attrNameLst>
                                      </p:cBhvr>
                                      <p:tavLst>
                                        <p:tav tm="0">
                                          <p:val>
                                            <p:strVal val="ppt_w"/>
                                          </p:val>
                                        </p:tav>
                                        <p:tav tm="100000">
                                          <p:val>
                                            <p:fltVal val="0"/>
                                          </p:val>
                                        </p:tav>
                                      </p:tavLst>
                                    </p:anim>
                                    <p:anim calcmode="lin" valueType="num">
                                      <p:cBhvr>
                                        <p:cTn id="105" dur="250"/>
                                        <p:tgtEl>
                                          <p:spTgt spid="7"/>
                                        </p:tgtEl>
                                        <p:attrNameLst>
                                          <p:attrName>ppt_h</p:attrName>
                                        </p:attrNameLst>
                                      </p:cBhvr>
                                      <p:tavLst>
                                        <p:tav tm="0">
                                          <p:val>
                                            <p:strVal val="ppt_h"/>
                                          </p:val>
                                        </p:tav>
                                        <p:tav tm="100000">
                                          <p:val>
                                            <p:fltVal val="0"/>
                                          </p:val>
                                        </p:tav>
                                      </p:tavLst>
                                    </p:anim>
                                    <p:anim calcmode="lin" valueType="num">
                                      <p:cBhvr>
                                        <p:cTn id="106" dur="250"/>
                                        <p:tgtEl>
                                          <p:spTgt spid="7"/>
                                        </p:tgtEl>
                                        <p:attrNameLst>
                                          <p:attrName>style.rotation</p:attrName>
                                        </p:attrNameLst>
                                      </p:cBhvr>
                                      <p:tavLst>
                                        <p:tav tm="0">
                                          <p:val>
                                            <p:fltVal val="0"/>
                                          </p:val>
                                        </p:tav>
                                        <p:tav tm="100000">
                                          <p:val>
                                            <p:fltVal val="90"/>
                                          </p:val>
                                        </p:tav>
                                      </p:tavLst>
                                    </p:anim>
                                    <p:animEffect transition="out" filter="fade">
                                      <p:cBhvr>
                                        <p:cTn id="107" dur="250"/>
                                        <p:tgtEl>
                                          <p:spTgt spid="7"/>
                                        </p:tgtEl>
                                      </p:cBhvr>
                                    </p:animEffect>
                                    <p:set>
                                      <p:cBhvr>
                                        <p:cTn id="108" dur="1" fill="hold">
                                          <p:stCondLst>
                                            <p:cond delay="249"/>
                                          </p:stCondLst>
                                        </p:cTn>
                                        <p:tgtEl>
                                          <p:spTgt spid="7"/>
                                        </p:tgtEl>
                                        <p:attrNameLst>
                                          <p:attrName>style.visibility</p:attrName>
                                        </p:attrNameLst>
                                      </p:cBhvr>
                                      <p:to>
                                        <p:strVal val="hidden"/>
                                      </p:to>
                                    </p:set>
                                  </p:childTnLst>
                                </p:cTn>
                              </p:par>
                              <p:par>
                                <p:cTn id="109" presetID="31" presetClass="exit" presetSubtype="0" fill="hold" grpId="3" nodeType="withEffect">
                                  <p:stCondLst>
                                    <p:cond delay="0"/>
                                  </p:stCondLst>
                                  <p:childTnLst>
                                    <p:anim calcmode="lin" valueType="num">
                                      <p:cBhvr>
                                        <p:cTn id="110" dur="250"/>
                                        <p:tgtEl>
                                          <p:spTgt spid="8"/>
                                        </p:tgtEl>
                                        <p:attrNameLst>
                                          <p:attrName>ppt_w</p:attrName>
                                        </p:attrNameLst>
                                      </p:cBhvr>
                                      <p:tavLst>
                                        <p:tav tm="0">
                                          <p:val>
                                            <p:strVal val="ppt_w"/>
                                          </p:val>
                                        </p:tav>
                                        <p:tav tm="100000">
                                          <p:val>
                                            <p:fltVal val="0"/>
                                          </p:val>
                                        </p:tav>
                                      </p:tavLst>
                                    </p:anim>
                                    <p:anim calcmode="lin" valueType="num">
                                      <p:cBhvr>
                                        <p:cTn id="111" dur="250"/>
                                        <p:tgtEl>
                                          <p:spTgt spid="8"/>
                                        </p:tgtEl>
                                        <p:attrNameLst>
                                          <p:attrName>ppt_h</p:attrName>
                                        </p:attrNameLst>
                                      </p:cBhvr>
                                      <p:tavLst>
                                        <p:tav tm="0">
                                          <p:val>
                                            <p:strVal val="ppt_h"/>
                                          </p:val>
                                        </p:tav>
                                        <p:tav tm="100000">
                                          <p:val>
                                            <p:fltVal val="0"/>
                                          </p:val>
                                        </p:tav>
                                      </p:tavLst>
                                    </p:anim>
                                    <p:anim calcmode="lin" valueType="num">
                                      <p:cBhvr>
                                        <p:cTn id="112" dur="250"/>
                                        <p:tgtEl>
                                          <p:spTgt spid="8"/>
                                        </p:tgtEl>
                                        <p:attrNameLst>
                                          <p:attrName>style.rotation</p:attrName>
                                        </p:attrNameLst>
                                      </p:cBhvr>
                                      <p:tavLst>
                                        <p:tav tm="0">
                                          <p:val>
                                            <p:fltVal val="0"/>
                                          </p:val>
                                        </p:tav>
                                        <p:tav tm="100000">
                                          <p:val>
                                            <p:fltVal val="90"/>
                                          </p:val>
                                        </p:tav>
                                      </p:tavLst>
                                    </p:anim>
                                    <p:animEffect transition="out" filter="fade">
                                      <p:cBhvr>
                                        <p:cTn id="113" dur="250"/>
                                        <p:tgtEl>
                                          <p:spTgt spid="8"/>
                                        </p:tgtEl>
                                      </p:cBhvr>
                                    </p:animEffect>
                                    <p:set>
                                      <p:cBhvr>
                                        <p:cTn id="114" dur="1" fill="hold">
                                          <p:stCondLst>
                                            <p:cond delay="249"/>
                                          </p:stCondLst>
                                        </p:cTn>
                                        <p:tgtEl>
                                          <p:spTgt spid="8"/>
                                        </p:tgtEl>
                                        <p:attrNameLst>
                                          <p:attrName>style.visibility</p:attrName>
                                        </p:attrNameLst>
                                      </p:cBhvr>
                                      <p:to>
                                        <p:strVal val="hidden"/>
                                      </p:to>
                                    </p:set>
                                  </p:childTnLst>
                                </p:cTn>
                              </p:par>
                              <p:par>
                                <p:cTn id="115" presetID="31" presetClass="exit" presetSubtype="0" fill="hold" nodeType="withEffect">
                                  <p:stCondLst>
                                    <p:cond delay="0"/>
                                  </p:stCondLst>
                                  <p:childTnLst>
                                    <p:anim calcmode="lin" valueType="num">
                                      <p:cBhvr>
                                        <p:cTn id="116" dur="250"/>
                                        <p:tgtEl>
                                          <p:spTgt spid="3"/>
                                        </p:tgtEl>
                                        <p:attrNameLst>
                                          <p:attrName>ppt_w</p:attrName>
                                        </p:attrNameLst>
                                      </p:cBhvr>
                                      <p:tavLst>
                                        <p:tav tm="0">
                                          <p:val>
                                            <p:strVal val="ppt_w"/>
                                          </p:val>
                                        </p:tav>
                                        <p:tav tm="100000">
                                          <p:val>
                                            <p:fltVal val="0"/>
                                          </p:val>
                                        </p:tav>
                                      </p:tavLst>
                                    </p:anim>
                                    <p:anim calcmode="lin" valueType="num">
                                      <p:cBhvr>
                                        <p:cTn id="117" dur="250"/>
                                        <p:tgtEl>
                                          <p:spTgt spid="3"/>
                                        </p:tgtEl>
                                        <p:attrNameLst>
                                          <p:attrName>ppt_h</p:attrName>
                                        </p:attrNameLst>
                                      </p:cBhvr>
                                      <p:tavLst>
                                        <p:tav tm="0">
                                          <p:val>
                                            <p:strVal val="ppt_h"/>
                                          </p:val>
                                        </p:tav>
                                        <p:tav tm="100000">
                                          <p:val>
                                            <p:fltVal val="0"/>
                                          </p:val>
                                        </p:tav>
                                      </p:tavLst>
                                    </p:anim>
                                    <p:anim calcmode="lin" valueType="num">
                                      <p:cBhvr>
                                        <p:cTn id="118" dur="250"/>
                                        <p:tgtEl>
                                          <p:spTgt spid="3"/>
                                        </p:tgtEl>
                                        <p:attrNameLst>
                                          <p:attrName>style.rotation</p:attrName>
                                        </p:attrNameLst>
                                      </p:cBhvr>
                                      <p:tavLst>
                                        <p:tav tm="0">
                                          <p:val>
                                            <p:fltVal val="0"/>
                                          </p:val>
                                        </p:tav>
                                        <p:tav tm="100000">
                                          <p:val>
                                            <p:fltVal val="90"/>
                                          </p:val>
                                        </p:tav>
                                      </p:tavLst>
                                    </p:anim>
                                    <p:animEffect transition="out" filter="fade">
                                      <p:cBhvr>
                                        <p:cTn id="119" dur="250"/>
                                        <p:tgtEl>
                                          <p:spTgt spid="3"/>
                                        </p:tgtEl>
                                      </p:cBhvr>
                                    </p:animEffect>
                                    <p:set>
                                      <p:cBhvr>
                                        <p:cTn id="120" dur="1" fill="hold">
                                          <p:stCondLst>
                                            <p:cond delay="249"/>
                                          </p:stCondLst>
                                        </p:cTn>
                                        <p:tgtEl>
                                          <p:spTgt spid="3"/>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250"/>
                                        <p:tgtEl>
                                          <p:spTgt spid="34"/>
                                        </p:tgtEl>
                                        <p:attrNameLst>
                                          <p:attrName>ppt_w</p:attrName>
                                        </p:attrNameLst>
                                      </p:cBhvr>
                                      <p:tavLst>
                                        <p:tav tm="0">
                                          <p:val>
                                            <p:strVal val="ppt_w"/>
                                          </p:val>
                                        </p:tav>
                                        <p:tav tm="100000">
                                          <p:val>
                                            <p:fltVal val="0"/>
                                          </p:val>
                                        </p:tav>
                                      </p:tavLst>
                                    </p:anim>
                                    <p:anim calcmode="lin" valueType="num">
                                      <p:cBhvr>
                                        <p:cTn id="123" dur="250"/>
                                        <p:tgtEl>
                                          <p:spTgt spid="34"/>
                                        </p:tgtEl>
                                        <p:attrNameLst>
                                          <p:attrName>ppt_h</p:attrName>
                                        </p:attrNameLst>
                                      </p:cBhvr>
                                      <p:tavLst>
                                        <p:tav tm="0">
                                          <p:val>
                                            <p:strVal val="ppt_h"/>
                                          </p:val>
                                        </p:tav>
                                        <p:tav tm="100000">
                                          <p:val>
                                            <p:fltVal val="0"/>
                                          </p:val>
                                        </p:tav>
                                      </p:tavLst>
                                    </p:anim>
                                    <p:anim calcmode="lin" valueType="num">
                                      <p:cBhvr>
                                        <p:cTn id="124" dur="250"/>
                                        <p:tgtEl>
                                          <p:spTgt spid="34"/>
                                        </p:tgtEl>
                                        <p:attrNameLst>
                                          <p:attrName>style.rotation</p:attrName>
                                        </p:attrNameLst>
                                      </p:cBhvr>
                                      <p:tavLst>
                                        <p:tav tm="0">
                                          <p:val>
                                            <p:fltVal val="0"/>
                                          </p:val>
                                        </p:tav>
                                        <p:tav tm="100000">
                                          <p:val>
                                            <p:fltVal val="90"/>
                                          </p:val>
                                        </p:tav>
                                      </p:tavLst>
                                    </p:anim>
                                    <p:animEffect transition="out" filter="fade">
                                      <p:cBhvr>
                                        <p:cTn id="125" dur="250"/>
                                        <p:tgtEl>
                                          <p:spTgt spid="34"/>
                                        </p:tgtEl>
                                      </p:cBhvr>
                                    </p:animEffect>
                                    <p:set>
                                      <p:cBhvr>
                                        <p:cTn id="126" dur="1" fill="hold">
                                          <p:stCondLst>
                                            <p:cond delay="249"/>
                                          </p:stCondLst>
                                        </p:cTn>
                                        <p:tgtEl>
                                          <p:spTgt spid="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250"/>
                                        <p:tgtEl>
                                          <p:spTgt spid="35"/>
                                        </p:tgtEl>
                                        <p:attrNameLst>
                                          <p:attrName>ppt_w</p:attrName>
                                        </p:attrNameLst>
                                      </p:cBhvr>
                                      <p:tavLst>
                                        <p:tav tm="0">
                                          <p:val>
                                            <p:strVal val="ppt_w"/>
                                          </p:val>
                                        </p:tav>
                                        <p:tav tm="100000">
                                          <p:val>
                                            <p:fltVal val="0"/>
                                          </p:val>
                                        </p:tav>
                                      </p:tavLst>
                                    </p:anim>
                                    <p:anim calcmode="lin" valueType="num">
                                      <p:cBhvr>
                                        <p:cTn id="129" dur="250"/>
                                        <p:tgtEl>
                                          <p:spTgt spid="35"/>
                                        </p:tgtEl>
                                        <p:attrNameLst>
                                          <p:attrName>ppt_h</p:attrName>
                                        </p:attrNameLst>
                                      </p:cBhvr>
                                      <p:tavLst>
                                        <p:tav tm="0">
                                          <p:val>
                                            <p:strVal val="ppt_h"/>
                                          </p:val>
                                        </p:tav>
                                        <p:tav tm="100000">
                                          <p:val>
                                            <p:fltVal val="0"/>
                                          </p:val>
                                        </p:tav>
                                      </p:tavLst>
                                    </p:anim>
                                    <p:anim calcmode="lin" valueType="num">
                                      <p:cBhvr>
                                        <p:cTn id="130" dur="250"/>
                                        <p:tgtEl>
                                          <p:spTgt spid="35"/>
                                        </p:tgtEl>
                                        <p:attrNameLst>
                                          <p:attrName>style.rotation</p:attrName>
                                        </p:attrNameLst>
                                      </p:cBhvr>
                                      <p:tavLst>
                                        <p:tav tm="0">
                                          <p:val>
                                            <p:fltVal val="0"/>
                                          </p:val>
                                        </p:tav>
                                        <p:tav tm="100000">
                                          <p:val>
                                            <p:fltVal val="90"/>
                                          </p:val>
                                        </p:tav>
                                      </p:tavLst>
                                    </p:anim>
                                    <p:animEffect transition="out" filter="fade">
                                      <p:cBhvr>
                                        <p:cTn id="131" dur="250"/>
                                        <p:tgtEl>
                                          <p:spTgt spid="35"/>
                                        </p:tgtEl>
                                      </p:cBhvr>
                                    </p:animEffect>
                                    <p:set>
                                      <p:cBhvr>
                                        <p:cTn id="132" dur="1" fill="hold">
                                          <p:stCondLst>
                                            <p:cond delay="249"/>
                                          </p:stCondLst>
                                        </p:cTn>
                                        <p:tgtEl>
                                          <p:spTgt spid="35"/>
                                        </p:tgtEl>
                                        <p:attrNameLst>
                                          <p:attrName>style.visibility</p:attrName>
                                        </p:attrNameLst>
                                      </p:cBhvr>
                                      <p:to>
                                        <p:strVal val="hidden"/>
                                      </p:to>
                                    </p:set>
                                  </p:childTnLst>
                                </p:cTn>
                              </p:par>
                              <p:par>
                                <p:cTn id="133" presetID="31" presetClass="exit" presetSubtype="0" fill="hold" grpId="1" nodeType="withEffect">
                                  <p:stCondLst>
                                    <p:cond delay="0"/>
                                  </p:stCondLst>
                                  <p:childTnLst>
                                    <p:anim calcmode="lin" valueType="num">
                                      <p:cBhvr>
                                        <p:cTn id="134" dur="250"/>
                                        <p:tgtEl>
                                          <p:spTgt spid="9"/>
                                        </p:tgtEl>
                                        <p:attrNameLst>
                                          <p:attrName>ppt_w</p:attrName>
                                        </p:attrNameLst>
                                      </p:cBhvr>
                                      <p:tavLst>
                                        <p:tav tm="0">
                                          <p:val>
                                            <p:strVal val="ppt_w"/>
                                          </p:val>
                                        </p:tav>
                                        <p:tav tm="100000">
                                          <p:val>
                                            <p:fltVal val="0"/>
                                          </p:val>
                                        </p:tav>
                                      </p:tavLst>
                                    </p:anim>
                                    <p:anim calcmode="lin" valueType="num">
                                      <p:cBhvr>
                                        <p:cTn id="135" dur="250"/>
                                        <p:tgtEl>
                                          <p:spTgt spid="9"/>
                                        </p:tgtEl>
                                        <p:attrNameLst>
                                          <p:attrName>ppt_h</p:attrName>
                                        </p:attrNameLst>
                                      </p:cBhvr>
                                      <p:tavLst>
                                        <p:tav tm="0">
                                          <p:val>
                                            <p:strVal val="ppt_h"/>
                                          </p:val>
                                        </p:tav>
                                        <p:tav tm="100000">
                                          <p:val>
                                            <p:fltVal val="0"/>
                                          </p:val>
                                        </p:tav>
                                      </p:tavLst>
                                    </p:anim>
                                    <p:anim calcmode="lin" valueType="num">
                                      <p:cBhvr>
                                        <p:cTn id="136" dur="250"/>
                                        <p:tgtEl>
                                          <p:spTgt spid="9"/>
                                        </p:tgtEl>
                                        <p:attrNameLst>
                                          <p:attrName>style.rotation</p:attrName>
                                        </p:attrNameLst>
                                      </p:cBhvr>
                                      <p:tavLst>
                                        <p:tav tm="0">
                                          <p:val>
                                            <p:fltVal val="0"/>
                                          </p:val>
                                        </p:tav>
                                        <p:tav tm="100000">
                                          <p:val>
                                            <p:fltVal val="90"/>
                                          </p:val>
                                        </p:tav>
                                      </p:tavLst>
                                    </p:anim>
                                    <p:animEffect transition="out" filter="fade">
                                      <p:cBhvr>
                                        <p:cTn id="137" dur="250"/>
                                        <p:tgtEl>
                                          <p:spTgt spid="9"/>
                                        </p:tgtEl>
                                      </p:cBhvr>
                                    </p:animEffect>
                                    <p:set>
                                      <p:cBhvr>
                                        <p:cTn id="138" dur="1" fill="hold">
                                          <p:stCondLst>
                                            <p:cond delay="249"/>
                                          </p:stCondLst>
                                        </p:cTn>
                                        <p:tgtEl>
                                          <p:spTgt spid="9"/>
                                        </p:tgtEl>
                                        <p:attrNameLst>
                                          <p:attrName>style.visibility</p:attrName>
                                        </p:attrNameLst>
                                      </p:cBhvr>
                                      <p:to>
                                        <p:strVal val="hidden"/>
                                      </p:to>
                                    </p:set>
                                  </p:childTnLst>
                                </p:cTn>
                              </p:par>
                              <p:par>
                                <p:cTn id="139" presetID="31" presetClass="exit" presetSubtype="0" fill="hold" grpId="3" nodeType="withEffect">
                                  <p:stCondLst>
                                    <p:cond delay="0"/>
                                  </p:stCondLst>
                                  <p:childTnLst>
                                    <p:anim calcmode="lin" valueType="num">
                                      <p:cBhvr>
                                        <p:cTn id="140" dur="250"/>
                                        <p:tgtEl>
                                          <p:spTgt spid="10"/>
                                        </p:tgtEl>
                                        <p:attrNameLst>
                                          <p:attrName>ppt_w</p:attrName>
                                        </p:attrNameLst>
                                      </p:cBhvr>
                                      <p:tavLst>
                                        <p:tav tm="0">
                                          <p:val>
                                            <p:strVal val="ppt_w"/>
                                          </p:val>
                                        </p:tav>
                                        <p:tav tm="100000">
                                          <p:val>
                                            <p:fltVal val="0"/>
                                          </p:val>
                                        </p:tav>
                                      </p:tavLst>
                                    </p:anim>
                                    <p:anim calcmode="lin" valueType="num">
                                      <p:cBhvr>
                                        <p:cTn id="141" dur="250"/>
                                        <p:tgtEl>
                                          <p:spTgt spid="10"/>
                                        </p:tgtEl>
                                        <p:attrNameLst>
                                          <p:attrName>ppt_h</p:attrName>
                                        </p:attrNameLst>
                                      </p:cBhvr>
                                      <p:tavLst>
                                        <p:tav tm="0">
                                          <p:val>
                                            <p:strVal val="ppt_h"/>
                                          </p:val>
                                        </p:tav>
                                        <p:tav tm="100000">
                                          <p:val>
                                            <p:fltVal val="0"/>
                                          </p:val>
                                        </p:tav>
                                      </p:tavLst>
                                    </p:anim>
                                    <p:anim calcmode="lin" valueType="num">
                                      <p:cBhvr>
                                        <p:cTn id="142" dur="250"/>
                                        <p:tgtEl>
                                          <p:spTgt spid="10"/>
                                        </p:tgtEl>
                                        <p:attrNameLst>
                                          <p:attrName>style.rotation</p:attrName>
                                        </p:attrNameLst>
                                      </p:cBhvr>
                                      <p:tavLst>
                                        <p:tav tm="0">
                                          <p:val>
                                            <p:fltVal val="0"/>
                                          </p:val>
                                        </p:tav>
                                        <p:tav tm="100000">
                                          <p:val>
                                            <p:fltVal val="90"/>
                                          </p:val>
                                        </p:tav>
                                      </p:tavLst>
                                    </p:anim>
                                    <p:animEffect transition="out" filter="fade">
                                      <p:cBhvr>
                                        <p:cTn id="143" dur="250"/>
                                        <p:tgtEl>
                                          <p:spTgt spid="10"/>
                                        </p:tgtEl>
                                      </p:cBhvr>
                                    </p:animEffect>
                                    <p:set>
                                      <p:cBhvr>
                                        <p:cTn id="144" dur="1" fill="hold">
                                          <p:stCondLst>
                                            <p:cond delay="249"/>
                                          </p:stCondLst>
                                        </p:cTn>
                                        <p:tgtEl>
                                          <p:spTgt spid="10"/>
                                        </p:tgtEl>
                                        <p:attrNameLst>
                                          <p:attrName>style.visibility</p:attrName>
                                        </p:attrNameLst>
                                      </p:cBhvr>
                                      <p:to>
                                        <p:strVal val="hidden"/>
                                      </p:to>
                                    </p:set>
                                  </p:childTnLst>
                                </p:cTn>
                              </p:par>
                              <p:par>
                                <p:cTn id="145" presetID="31" presetClass="exit" presetSubtype="0" fill="hold" nodeType="withEffect">
                                  <p:stCondLst>
                                    <p:cond delay="0"/>
                                  </p:stCondLst>
                                  <p:childTnLst>
                                    <p:anim calcmode="lin" valueType="num">
                                      <p:cBhvr>
                                        <p:cTn id="146" dur="250"/>
                                        <p:tgtEl>
                                          <p:spTgt spid="4"/>
                                        </p:tgtEl>
                                        <p:attrNameLst>
                                          <p:attrName>ppt_w</p:attrName>
                                        </p:attrNameLst>
                                      </p:cBhvr>
                                      <p:tavLst>
                                        <p:tav tm="0">
                                          <p:val>
                                            <p:strVal val="ppt_w"/>
                                          </p:val>
                                        </p:tav>
                                        <p:tav tm="100000">
                                          <p:val>
                                            <p:fltVal val="0"/>
                                          </p:val>
                                        </p:tav>
                                      </p:tavLst>
                                    </p:anim>
                                    <p:anim calcmode="lin" valueType="num">
                                      <p:cBhvr>
                                        <p:cTn id="147" dur="250"/>
                                        <p:tgtEl>
                                          <p:spTgt spid="4"/>
                                        </p:tgtEl>
                                        <p:attrNameLst>
                                          <p:attrName>ppt_h</p:attrName>
                                        </p:attrNameLst>
                                      </p:cBhvr>
                                      <p:tavLst>
                                        <p:tav tm="0">
                                          <p:val>
                                            <p:strVal val="ppt_h"/>
                                          </p:val>
                                        </p:tav>
                                        <p:tav tm="100000">
                                          <p:val>
                                            <p:fltVal val="0"/>
                                          </p:val>
                                        </p:tav>
                                      </p:tavLst>
                                    </p:anim>
                                    <p:anim calcmode="lin" valueType="num">
                                      <p:cBhvr>
                                        <p:cTn id="148" dur="250"/>
                                        <p:tgtEl>
                                          <p:spTgt spid="4"/>
                                        </p:tgtEl>
                                        <p:attrNameLst>
                                          <p:attrName>style.rotation</p:attrName>
                                        </p:attrNameLst>
                                      </p:cBhvr>
                                      <p:tavLst>
                                        <p:tav tm="0">
                                          <p:val>
                                            <p:fltVal val="0"/>
                                          </p:val>
                                        </p:tav>
                                        <p:tav tm="100000">
                                          <p:val>
                                            <p:fltVal val="90"/>
                                          </p:val>
                                        </p:tav>
                                      </p:tavLst>
                                    </p:anim>
                                    <p:animEffect transition="out" filter="fade">
                                      <p:cBhvr>
                                        <p:cTn id="149" dur="250"/>
                                        <p:tgtEl>
                                          <p:spTgt spid="4"/>
                                        </p:tgtEl>
                                      </p:cBhvr>
                                    </p:animEffect>
                                    <p:set>
                                      <p:cBhvr>
                                        <p:cTn id="150" dur="1" fill="hold">
                                          <p:stCondLst>
                                            <p:cond delay="249"/>
                                          </p:stCondLst>
                                        </p:cTn>
                                        <p:tgtEl>
                                          <p:spTgt spid="4"/>
                                        </p:tgtEl>
                                        <p:attrNameLst>
                                          <p:attrName>style.visibility</p:attrName>
                                        </p:attrNameLst>
                                      </p:cBhvr>
                                      <p:to>
                                        <p:strVal val="hidden"/>
                                      </p:to>
                                    </p:set>
                                  </p:childTnLst>
                                </p:cTn>
                              </p:par>
                              <p:par>
                                <p:cTn id="151" presetID="31" presetClass="exit" presetSubtype="0" fill="hold" grpId="1" nodeType="withEffect">
                                  <p:stCondLst>
                                    <p:cond delay="0"/>
                                  </p:stCondLst>
                                  <p:childTnLst>
                                    <p:anim calcmode="lin" valueType="num">
                                      <p:cBhvr>
                                        <p:cTn id="152" dur="250"/>
                                        <p:tgtEl>
                                          <p:spTgt spid="36"/>
                                        </p:tgtEl>
                                        <p:attrNameLst>
                                          <p:attrName>ppt_w</p:attrName>
                                        </p:attrNameLst>
                                      </p:cBhvr>
                                      <p:tavLst>
                                        <p:tav tm="0">
                                          <p:val>
                                            <p:strVal val="ppt_w"/>
                                          </p:val>
                                        </p:tav>
                                        <p:tav tm="100000">
                                          <p:val>
                                            <p:fltVal val="0"/>
                                          </p:val>
                                        </p:tav>
                                      </p:tavLst>
                                    </p:anim>
                                    <p:anim calcmode="lin" valueType="num">
                                      <p:cBhvr>
                                        <p:cTn id="153" dur="250"/>
                                        <p:tgtEl>
                                          <p:spTgt spid="36"/>
                                        </p:tgtEl>
                                        <p:attrNameLst>
                                          <p:attrName>ppt_h</p:attrName>
                                        </p:attrNameLst>
                                      </p:cBhvr>
                                      <p:tavLst>
                                        <p:tav tm="0">
                                          <p:val>
                                            <p:strVal val="ppt_h"/>
                                          </p:val>
                                        </p:tav>
                                        <p:tav tm="100000">
                                          <p:val>
                                            <p:fltVal val="0"/>
                                          </p:val>
                                        </p:tav>
                                      </p:tavLst>
                                    </p:anim>
                                    <p:anim calcmode="lin" valueType="num">
                                      <p:cBhvr>
                                        <p:cTn id="154" dur="250"/>
                                        <p:tgtEl>
                                          <p:spTgt spid="36"/>
                                        </p:tgtEl>
                                        <p:attrNameLst>
                                          <p:attrName>style.rotation</p:attrName>
                                        </p:attrNameLst>
                                      </p:cBhvr>
                                      <p:tavLst>
                                        <p:tav tm="0">
                                          <p:val>
                                            <p:fltVal val="0"/>
                                          </p:val>
                                        </p:tav>
                                        <p:tav tm="100000">
                                          <p:val>
                                            <p:fltVal val="90"/>
                                          </p:val>
                                        </p:tav>
                                      </p:tavLst>
                                    </p:anim>
                                    <p:animEffect transition="out" filter="fade">
                                      <p:cBhvr>
                                        <p:cTn id="155" dur="250"/>
                                        <p:tgtEl>
                                          <p:spTgt spid="36"/>
                                        </p:tgtEl>
                                      </p:cBhvr>
                                    </p:animEffect>
                                    <p:set>
                                      <p:cBhvr>
                                        <p:cTn id="156" dur="1" fill="hold">
                                          <p:stCondLst>
                                            <p:cond delay="249"/>
                                          </p:stCondLst>
                                        </p:cTn>
                                        <p:tgtEl>
                                          <p:spTgt spid="36"/>
                                        </p:tgtEl>
                                        <p:attrNameLst>
                                          <p:attrName>style.visibility</p:attrName>
                                        </p:attrNameLst>
                                      </p:cBhvr>
                                      <p:to>
                                        <p:strVal val="hidden"/>
                                      </p:to>
                                    </p:set>
                                  </p:childTnLst>
                                </p:cTn>
                              </p:par>
                              <p:par>
                                <p:cTn id="157" presetID="31" presetClass="exit" presetSubtype="0" fill="hold" grpId="1" nodeType="withEffect">
                                  <p:stCondLst>
                                    <p:cond delay="0"/>
                                  </p:stCondLst>
                                  <p:childTnLst>
                                    <p:anim calcmode="lin" valueType="num">
                                      <p:cBhvr>
                                        <p:cTn id="158" dur="250"/>
                                        <p:tgtEl>
                                          <p:spTgt spid="37"/>
                                        </p:tgtEl>
                                        <p:attrNameLst>
                                          <p:attrName>ppt_w</p:attrName>
                                        </p:attrNameLst>
                                      </p:cBhvr>
                                      <p:tavLst>
                                        <p:tav tm="0">
                                          <p:val>
                                            <p:strVal val="ppt_w"/>
                                          </p:val>
                                        </p:tav>
                                        <p:tav tm="100000">
                                          <p:val>
                                            <p:fltVal val="0"/>
                                          </p:val>
                                        </p:tav>
                                      </p:tavLst>
                                    </p:anim>
                                    <p:anim calcmode="lin" valueType="num">
                                      <p:cBhvr>
                                        <p:cTn id="159" dur="250"/>
                                        <p:tgtEl>
                                          <p:spTgt spid="37"/>
                                        </p:tgtEl>
                                        <p:attrNameLst>
                                          <p:attrName>ppt_h</p:attrName>
                                        </p:attrNameLst>
                                      </p:cBhvr>
                                      <p:tavLst>
                                        <p:tav tm="0">
                                          <p:val>
                                            <p:strVal val="ppt_h"/>
                                          </p:val>
                                        </p:tav>
                                        <p:tav tm="100000">
                                          <p:val>
                                            <p:fltVal val="0"/>
                                          </p:val>
                                        </p:tav>
                                      </p:tavLst>
                                    </p:anim>
                                    <p:anim calcmode="lin" valueType="num">
                                      <p:cBhvr>
                                        <p:cTn id="160" dur="250"/>
                                        <p:tgtEl>
                                          <p:spTgt spid="37"/>
                                        </p:tgtEl>
                                        <p:attrNameLst>
                                          <p:attrName>style.rotation</p:attrName>
                                        </p:attrNameLst>
                                      </p:cBhvr>
                                      <p:tavLst>
                                        <p:tav tm="0">
                                          <p:val>
                                            <p:fltVal val="0"/>
                                          </p:val>
                                        </p:tav>
                                        <p:tav tm="100000">
                                          <p:val>
                                            <p:fltVal val="90"/>
                                          </p:val>
                                        </p:tav>
                                      </p:tavLst>
                                    </p:anim>
                                    <p:animEffect transition="out" filter="fade">
                                      <p:cBhvr>
                                        <p:cTn id="161" dur="250"/>
                                        <p:tgtEl>
                                          <p:spTgt spid="37"/>
                                        </p:tgtEl>
                                      </p:cBhvr>
                                    </p:animEffect>
                                    <p:set>
                                      <p:cBhvr>
                                        <p:cTn id="162" dur="1" fill="hold">
                                          <p:stCondLst>
                                            <p:cond delay="24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0" grpId="2" animBg="1"/>
      <p:bldP spid="10" grpId="3" animBg="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Lst>
</file>

<file path=ppt/theme/theme1.xml><?xml version="1.0" encoding="utf-8"?>
<a:theme xmlns:a="http://schemas.openxmlformats.org/drawingml/2006/main" name="Office 主题​​">
  <a:themeElements>
    <a:clrScheme name="自定义 1165">
      <a:dk1>
        <a:sysClr val="windowText" lastClr="000000"/>
      </a:dk1>
      <a:lt1>
        <a:sysClr val="window" lastClr="FFFFFF"/>
      </a:lt1>
      <a:dk2>
        <a:srgbClr val="1F497D"/>
      </a:dk2>
      <a:lt2>
        <a:srgbClr val="EEECE1"/>
      </a:lt2>
      <a:accent1>
        <a:srgbClr val="007FA2"/>
      </a:accent1>
      <a:accent2>
        <a:srgbClr val="00B0F0"/>
      </a:accent2>
      <a:accent3>
        <a:srgbClr val="007FA2"/>
      </a:accent3>
      <a:accent4>
        <a:srgbClr val="00B0F0"/>
      </a:accent4>
      <a:accent5>
        <a:srgbClr val="007FA2"/>
      </a:accent5>
      <a:accent6>
        <a:srgbClr val="00B0F0"/>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3853</TotalTime>
  <Words>2534</Words>
  <Application>Microsoft Office PowerPoint</Application>
  <PresentationFormat>全屏显示(16:9)</PresentationFormat>
  <Paragraphs>219</Paragraphs>
  <Slides>25</Slides>
  <Notes>21</Notes>
  <HiddenSlides>0</HiddenSlides>
  <MMClips>1</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Administrator</cp:lastModifiedBy>
  <cp:revision>404</cp:revision>
  <dcterms:created xsi:type="dcterms:W3CDTF">2014-11-09T01:07:25Z</dcterms:created>
  <dcterms:modified xsi:type="dcterms:W3CDTF">2017-07-08T05:40:51Z</dcterms:modified>
</cp:coreProperties>
</file>