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BF09E-CC24-413F-937B-184ACD335C89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422F-FFC4-4B22-B1A7-45B47BAA4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74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ECF17BB-92AB-493B-85F8-BCF9A49265B9}" type="datetime1">
              <a:rPr lang="ru-RU" smtClean="0"/>
              <a:t>14.11.2024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7CEB53-5A42-4332-B948-39F630120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313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DFB9-5456-4045-B6B1-0D0E6AEF5347}" type="datetime1">
              <a:rPr lang="ru-RU" smtClean="0"/>
              <a:t>14.11.2024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EB53-5A42-4332-B948-39F630120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9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8989-3E22-4998-A107-2D299F3D25CB}" type="datetime1">
              <a:rPr lang="ru-RU" smtClean="0"/>
              <a:t>14.11.2024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EB53-5A42-4332-B948-39F630120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27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ED90-BF43-41C5-8FFB-9711149B2D4A}" type="datetime1">
              <a:rPr lang="ru-RU" smtClean="0"/>
              <a:t>14.11.2024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EB53-5A42-4332-B948-39F630120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44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2F667A5-27F6-48F4-A1FC-37BDD65F4FB2}" type="datetime1">
              <a:rPr lang="ru-RU" smtClean="0"/>
              <a:t>14.11.2024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07CEB53-5A42-4332-B948-39F630120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96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E49A-CF42-4517-857C-9C17E66E6F25}" type="datetime1">
              <a:rPr lang="ru-RU" smtClean="0"/>
              <a:t>14.11.2024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EB53-5A42-4332-B948-39F630120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5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AB8B-4D4B-4E39-A56F-79236AA719EC}" type="datetime1">
              <a:rPr lang="ru-RU" smtClean="0"/>
              <a:t>14.11.2024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EB53-5A42-4332-B948-39F630120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54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466-B5A5-43C3-84AF-6C0CC6ABF376}" type="datetime1">
              <a:rPr lang="ru-RU" smtClean="0"/>
              <a:t>14.11.2024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EB53-5A42-4332-B948-39F630120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49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E4A0-9A5E-4A2E-BE5E-B27A2E612A21}" type="datetime1">
              <a:rPr lang="ru-RU" smtClean="0"/>
              <a:t>14.11.2024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EB53-5A42-4332-B948-39F630120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21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1E24-6D06-4D93-8165-BD21A284A189}" type="datetime1">
              <a:rPr lang="ru-RU" smtClean="0"/>
              <a:t>14.11.2024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7CEB53-5A42-4332-B948-39F63012073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26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524AC0A-DA05-47FC-86A6-BFA217495C15}" type="datetime1">
              <a:rPr lang="ru-RU" smtClean="0"/>
              <a:t>14.11.2024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7CEB53-5A42-4332-B948-39F63012073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946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6864EE-5422-4D7B-BDF8-3A1760D4D954}" type="datetime1">
              <a:rPr lang="ru-RU" smtClean="0"/>
              <a:t>14.11.2024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7CEB53-5A42-4332-B948-39F630120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88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131FD-4716-7BDA-7784-C34CAC09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908383"/>
            <a:ext cx="9068586" cy="2590800"/>
          </a:xfrm>
        </p:spPr>
        <p:txBody>
          <a:bodyPr/>
          <a:lstStyle/>
          <a:p>
            <a:r>
              <a:rPr lang="ru-RU" sz="5400" dirty="0"/>
              <a:t>Антивирусы. Рейтинг антивирусных программ.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EA477A-3C60-EE5A-BD10-E889006D4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7" y="4459460"/>
            <a:ext cx="9070848" cy="1181686"/>
          </a:xfrm>
        </p:spPr>
        <p:txBody>
          <a:bodyPr>
            <a:noAutofit/>
          </a:bodyPr>
          <a:lstStyle/>
          <a:p>
            <a:r>
              <a:rPr lang="ru-RU" sz="2000" dirty="0"/>
              <a:t>Подготовил студент группы ИВТ-244 Шмидт Антон Владиславович</a:t>
            </a:r>
          </a:p>
          <a:p>
            <a:r>
              <a:rPr lang="ru-RU" sz="2000" dirty="0"/>
              <a:t>Преподаватель: </a:t>
            </a:r>
            <a:r>
              <a:rPr lang="ru-RU" sz="2000" i="0" dirty="0" err="1">
                <a:solidFill>
                  <a:srgbClr val="333333"/>
                </a:solidFill>
                <a:effectLst/>
              </a:rPr>
              <a:t>Лагунова</a:t>
            </a:r>
            <a:r>
              <a:rPr lang="ru-RU" sz="2000" i="0" dirty="0">
                <a:solidFill>
                  <a:srgbClr val="333333"/>
                </a:solidFill>
                <a:effectLst/>
              </a:rPr>
              <a:t> Юлия Григорьевна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7537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91FBF-17F0-0899-2DB5-6C77C436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AC2AE-2F26-476C-F7C4-16542210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Антивирусы — важная защита данных и конфиденциальности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Высокая эффективность и разные функции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Выбор зависит от потребностей: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Kaspersky, </a:t>
            </a:r>
            <a:r>
              <a:rPr lang="ru-RU" sz="2400" dirty="0" err="1"/>
              <a:t>Bitdefender</a:t>
            </a:r>
            <a:r>
              <a:rPr lang="ru-RU" sz="2400" dirty="0"/>
              <a:t> — комплексная защита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ESET — легкое, базовое решение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41EBA6-132F-96F5-70C2-DF9BD4C7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EB53-5A42-4332-B948-39F63012073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06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 descr="Изображение выглядит как Графика, снимок экрана, Шрифт, круг&#10;&#10;Автоматически созданное описание">
            <a:extLst>
              <a:ext uri="{FF2B5EF4-FFF2-40B4-BE49-F238E27FC236}">
                <a16:creationId xmlns:a16="http://schemas.microsoft.com/office/drawing/2014/main" id="{17D51865-AFF6-949B-DB55-7754A7792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33" y="3260546"/>
            <a:ext cx="4750565" cy="475056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56A24-0FE7-5343-550A-ACE4A0D9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Современное состояние вопроса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086F0-C9C9-2421-6BFC-436F2BCA2FE0}"/>
              </a:ext>
            </a:extLst>
          </p:cNvPr>
          <p:cNvSpPr txBox="1"/>
          <p:nvPr/>
        </p:nvSpPr>
        <p:spPr>
          <a:xfrm>
            <a:off x="1066800" y="2391507"/>
            <a:ext cx="5829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Современные антивирусы: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Многофункциональность: защита от вирусов, фишинговых атак, фильтрация веб-контента, VPN.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Лидеры рынка (по данным AV-TEST и AV-</a:t>
            </a:r>
            <a:r>
              <a:rPr lang="ru-RU" sz="2000" dirty="0" err="1"/>
              <a:t>Comparatives</a:t>
            </a:r>
            <a:r>
              <a:rPr lang="ru-RU" sz="2000" dirty="0"/>
              <a:t>): Kaspersky, </a:t>
            </a:r>
            <a:r>
              <a:rPr lang="ru-RU" sz="2000" dirty="0" err="1"/>
              <a:t>Bitdefender</a:t>
            </a:r>
            <a:r>
              <a:rPr lang="ru-RU" sz="2000" dirty="0"/>
              <a:t>, Norton и др.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Критерии оценки: защита, производительность, удобство использования.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7F00FB5-96C4-C079-1CEB-C99D9654E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5225" y="2204573"/>
            <a:ext cx="4233863" cy="86878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D4BF8D4-72E5-9114-2EF5-DED28C790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3770" y="2878100"/>
            <a:ext cx="3414768" cy="227651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BD8507A-8707-1BF1-807F-8710EF5A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EB53-5A42-4332-B948-39F63012073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7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4BC88-C367-6FFA-520E-F7C65C1B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F10C2-6A83-7047-4929-C8D03880C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1"/>
            <a:ext cx="4605338" cy="1678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Цель моего доклада – рассказать о ведущих антивирусных программах 2024 года.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DEBF1-B997-267A-35A8-23FFDC071828}"/>
              </a:ext>
            </a:extLst>
          </p:cNvPr>
          <p:cNvSpPr txBox="1"/>
          <p:nvPr/>
        </p:nvSpPr>
        <p:spPr>
          <a:xfrm>
            <a:off x="6381750" y="2103121"/>
            <a:ext cx="5276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Источники: AV-TEST и AV-</a:t>
            </a:r>
            <a:r>
              <a:rPr lang="ru-RU" sz="2400" dirty="0" err="1"/>
              <a:t>Comparatives</a:t>
            </a:r>
            <a:r>
              <a:rPr lang="ru-RU" sz="2400" dirty="0"/>
              <a:t> – организации, которые регулярно проводят независимые тестирования антивирусов.</a:t>
            </a:r>
          </a:p>
        </p:txBody>
      </p:sp>
      <p:pic>
        <p:nvPicPr>
          <p:cNvPr id="6" name="Рисунок 5" descr="Изображение выглядит как текст, снимок экрана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DB312102-E8CE-7AC4-49C6-097FD2B03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4" y="4291700"/>
            <a:ext cx="1909763" cy="1909763"/>
          </a:xfrm>
          <a:prstGeom prst="rect">
            <a:avLst/>
          </a:prstGeom>
        </p:spPr>
      </p:pic>
      <p:pic>
        <p:nvPicPr>
          <p:cNvPr id="10" name="Рисунок 9" descr="Изображение выглядит как Графика, Шрифт, графический дизайн, логотип">
            <a:extLst>
              <a:ext uri="{FF2B5EF4-FFF2-40B4-BE49-F238E27FC236}">
                <a16:creationId xmlns:a16="http://schemas.microsoft.com/office/drawing/2014/main" id="{7102D3A9-88BB-50F1-F4E7-9997ABE4A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86" y="4612479"/>
            <a:ext cx="4582703" cy="13716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63B136-017F-8344-F624-F6F900F7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EB53-5A42-4332-B948-39F63012073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24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AB7EC-6B7C-E652-A4F5-0E1FD9A4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76" y="2341959"/>
            <a:ext cx="9070848" cy="2587752"/>
          </a:xfrm>
        </p:spPr>
        <p:txBody>
          <a:bodyPr/>
          <a:lstStyle/>
          <a:p>
            <a:r>
              <a:rPr lang="ru-RU" sz="6600" dirty="0"/>
              <a:t>Топ 5 антивирусов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7F0029A-D815-329C-9A05-5ED65D41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EB53-5A42-4332-B948-39F63012073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1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E2C7C-E46D-80EE-62A5-2B1671B0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Kaspersky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761779-CE6F-6ADE-9A8C-9C5194FAF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8285" y="4967015"/>
            <a:ext cx="6083778" cy="12483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234386-1DCE-E393-A62F-B73D107DE743}"/>
              </a:ext>
            </a:extLst>
          </p:cNvPr>
          <p:cNvSpPr txBox="1"/>
          <p:nvPr/>
        </p:nvSpPr>
        <p:spPr>
          <a:xfrm>
            <a:off x="1066800" y="2014194"/>
            <a:ext cx="7262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Лидер в рейтингах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Комплексная защита и шифрование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Высокая эффективность и удобный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Идеален для всесторонней защиты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CE69C5-200A-A1F9-B0DB-9255C738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EB53-5A42-4332-B948-39F63012073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0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E2C7C-E46D-80EE-62A5-2B1671B0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Bitdefender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34386-1DCE-E393-A62F-B73D107DE743}"/>
              </a:ext>
            </a:extLst>
          </p:cNvPr>
          <p:cNvSpPr txBox="1"/>
          <p:nvPr/>
        </p:nvSpPr>
        <p:spPr>
          <a:xfrm>
            <a:off x="1066800" y="2014194"/>
            <a:ext cx="7262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Мощная защита с минимальной нагрузкой на систему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Защита в реальном времени и </a:t>
            </a:r>
            <a:r>
              <a:rPr lang="ru-RU" sz="2800" dirty="0" err="1"/>
              <a:t>антифишинг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Высокие оценки AV-</a:t>
            </a:r>
            <a:r>
              <a:rPr lang="ru-RU" sz="2800" dirty="0" err="1"/>
              <a:t>Comparatives</a:t>
            </a:r>
            <a:r>
              <a:rPr lang="ru-RU" sz="2800" dirty="0"/>
              <a:t> за защиту и удобство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Отличный выбор для высокой производительности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70B042-D1D8-B080-AB6B-ACD6E94E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1705" y="3113428"/>
            <a:ext cx="5880295" cy="3920197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B762A39B-28F2-30FC-F8F5-9562CFE4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EB53-5A42-4332-B948-39F63012073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64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E2C7C-E46D-80EE-62A5-2B1671B0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34386-1DCE-E393-A62F-B73D107DE743}"/>
              </a:ext>
            </a:extLst>
          </p:cNvPr>
          <p:cNvSpPr txBox="1"/>
          <p:nvPr/>
        </p:nvSpPr>
        <p:spPr>
          <a:xfrm>
            <a:off x="1066800" y="2014194"/>
            <a:ext cx="7262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Расширенная конфиденциальность: встроенный VPN, защита банковских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Сильная защита личных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Может нагружать систему</a:t>
            </a:r>
          </a:p>
        </p:txBody>
      </p:sp>
      <p:pic>
        <p:nvPicPr>
          <p:cNvPr id="4" name="Рисунок 3" descr="Изображение выглядит как Графика, снимок экрана, Шрифт, круг&#10;&#10;Автоматически созданное описание">
            <a:extLst>
              <a:ext uri="{FF2B5EF4-FFF2-40B4-BE49-F238E27FC236}">
                <a16:creationId xmlns:a16="http://schemas.microsoft.com/office/drawing/2014/main" id="{5FEEBC0C-6FDC-DDAD-48DB-C9B97856C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14" y="1899935"/>
            <a:ext cx="7066323" cy="7066323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FD5025-8BF1-3060-295D-D735C01D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EB53-5A42-4332-B948-39F63012073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59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E2C7C-E46D-80EE-62A5-2B1671B0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McAfee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34386-1DCE-E393-A62F-B73D107DE743}"/>
              </a:ext>
            </a:extLst>
          </p:cNvPr>
          <p:cNvSpPr txBox="1"/>
          <p:nvPr/>
        </p:nvSpPr>
        <p:spPr>
          <a:xfrm>
            <a:off x="1066800" y="2014194"/>
            <a:ext cx="7262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Надежная защита и </a:t>
            </a:r>
            <a:r>
              <a:rPr lang="ru-RU" sz="2800" dirty="0" err="1"/>
              <a:t>мультиплатформенность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Защита от фишинга и контроль веб-контента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Может замедлять систему — подходит для мощных устройств</a:t>
            </a:r>
          </a:p>
        </p:txBody>
      </p:sp>
      <p:pic>
        <p:nvPicPr>
          <p:cNvPr id="5" name="Рисунок 4" descr="Изображение выглядит как текст, Графика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056352CD-6CB6-72E2-AFB5-6AD1F89EB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060" y="3132406"/>
            <a:ext cx="5672928" cy="3191022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6CE56E-2909-58FA-A48C-26D07C0E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EB53-5A42-4332-B948-39F63012073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41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E2C7C-E46D-80EE-62A5-2B1671B0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ESET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34386-1DCE-E393-A62F-B73D107DE743}"/>
              </a:ext>
            </a:extLst>
          </p:cNvPr>
          <p:cNvSpPr txBox="1"/>
          <p:nvPr/>
        </p:nvSpPr>
        <p:spPr>
          <a:xfrm>
            <a:off x="1066800" y="2014194"/>
            <a:ext cx="7262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Легкий и минимальная нагрузка на систему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Базовая, но эффективная защита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Идеален для пользователей, которым не нужны дополнительные функции</a:t>
            </a:r>
          </a:p>
        </p:txBody>
      </p:sp>
      <p:pic>
        <p:nvPicPr>
          <p:cNvPr id="4" name="Рисунок 3" descr="Изображение выглядит как снимок экрана, Шрифт, Графи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4D28FD8D-AEE1-EDF2-1767-C1758EDD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06" y="4229517"/>
            <a:ext cx="5093174" cy="2014390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4C0219-D542-BE13-23B9-947DA23B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EB53-5A42-4332-B948-39F63012073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485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80</TotalTime>
  <Words>238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Aptos</vt:lpstr>
      <vt:lpstr>Arial</vt:lpstr>
      <vt:lpstr>Century Gothic</vt:lpstr>
      <vt:lpstr>Garamond</vt:lpstr>
      <vt:lpstr>Савон</vt:lpstr>
      <vt:lpstr>Антивирусы. Рейтинг антивирусных программ.</vt:lpstr>
      <vt:lpstr>Современное состояние вопроса</vt:lpstr>
      <vt:lpstr>Цель и источники</vt:lpstr>
      <vt:lpstr>Топ 5 антивирусов</vt:lpstr>
      <vt:lpstr>Kaspersky</vt:lpstr>
      <vt:lpstr>Bitdefender</vt:lpstr>
      <vt:lpstr>Norton</vt:lpstr>
      <vt:lpstr>McAfee</vt:lpstr>
      <vt:lpstr>ESET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Антон Шмидт</dc:creator>
  <cp:lastModifiedBy>Антон Шмидт</cp:lastModifiedBy>
  <cp:revision>3</cp:revision>
  <dcterms:created xsi:type="dcterms:W3CDTF">2024-11-14T08:03:58Z</dcterms:created>
  <dcterms:modified xsi:type="dcterms:W3CDTF">2024-11-14T09:54:03Z</dcterms:modified>
</cp:coreProperties>
</file>