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58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Satisfactory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617502473000763"/>
          <c:y val="0.15499750262727852"/>
          <c:w val="0.79121714527137754"/>
          <c:h val="0.665979579868736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Navigation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4.5199999999999996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Usability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0384"/>
        <c:axId val="47041920"/>
      </c:barChart>
      <c:catAx>
        <c:axId val="470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1920"/>
        <c:crosses val="autoZero"/>
        <c:auto val="1"/>
        <c:lblAlgn val="ctr"/>
        <c:lblOffset val="100"/>
        <c:noMultiLvlLbl val="0"/>
      </c:catAx>
      <c:valAx>
        <c:axId val="47041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21-May-15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Gaspar, </a:t>
            </a:r>
            <a:r>
              <a:rPr lang="en-US" dirty="0" err="1" smtClean="0"/>
              <a:t>Samonte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17" y="1126165"/>
            <a:ext cx="5265173" cy="17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73453"/>
              </p:ext>
            </p:extLst>
          </p:nvPr>
        </p:nvGraphicFramePr>
        <p:xfrm>
          <a:off x="1096963" y="1846263"/>
          <a:ext cx="9502352" cy="362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588"/>
                <a:gridCol w="2375588"/>
                <a:gridCol w="2375588"/>
                <a:gridCol w="2375588"/>
              </a:tblGrid>
              <a:tr h="3627258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username</a:t>
                      </a:r>
                    </a:p>
                    <a:p>
                      <a:r>
                        <a:rPr lang="en-US" dirty="0" smtClean="0"/>
                        <a:t>password</a:t>
                      </a:r>
                    </a:p>
                    <a:p>
                      <a:r>
                        <a:rPr lang="en-US" dirty="0" err="1" smtClean="0"/>
                        <a:t>buildingname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email</a:t>
                      </a:r>
                    </a:p>
                    <a:p>
                      <a:r>
                        <a:rPr lang="en-US" dirty="0" err="1" smtClean="0"/>
                        <a:t>userType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address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ebillsubmeters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submeterID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submeterName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Ebill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ebillID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ServiceID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submeterID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totalCost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totalKwh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Gen/trans/</a:t>
                      </a:r>
                      <a:r>
                        <a:rPr lang="en-US" dirty="0" err="1" smtClean="0"/>
                        <a:t>dist</a:t>
                      </a:r>
                      <a:r>
                        <a:rPr lang="en-US" dirty="0" smtClean="0"/>
                        <a:t>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Wbill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Wbill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ServiceID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totalCost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totalCc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Code Igniter – Back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Bootstrap 3 – Front end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5023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100" dirty="0" smtClean="0"/>
              <a:t>To automate the management, maintenance and monitoring of the monthly electricity and water consumption of all the buildings in the University of the Philippines </a:t>
            </a:r>
            <a:r>
              <a:rPr lang="en-US" sz="3100" dirty="0" err="1" smtClean="0"/>
              <a:t>Diliman</a:t>
            </a:r>
            <a:r>
              <a:rPr lang="en-US" sz="3100" dirty="0" smtClean="0"/>
              <a:t>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5903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 Utilities Management Team (UMT)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 Utilities Management Committee (UMC)</a:t>
            </a:r>
          </a:p>
          <a:p>
            <a:pPr marL="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8497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/>
              <a:t> </a:t>
            </a:r>
            <a:r>
              <a:rPr lang="en-US" sz="3100" dirty="0" smtClean="0"/>
              <a:t>Monitoring, controlling and maintaining of the electricity and water consumption of the buildings in UP </a:t>
            </a:r>
            <a:r>
              <a:rPr lang="en-US" sz="3100" dirty="0" err="1" smtClean="0"/>
              <a:t>Diliman</a:t>
            </a:r>
            <a:r>
              <a:rPr lang="en-US" sz="3100" dirty="0" smtClean="0"/>
              <a:t> will be easier and faster.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1594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sz="3100" dirty="0" smtClean="0"/>
              <a:t>The website’s functions are limited to recording, accessing, sorting, and downloading of the monthly consumption per building.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0523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/>
              <a:t> </a:t>
            </a:r>
            <a:r>
              <a:rPr lang="en-US" dirty="0" smtClean="0"/>
              <a:t>The Questionnaire is divided into sections (features/functionality 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Page Accessibility		- Forgot Password</a:t>
            </a:r>
          </a:p>
          <a:p>
            <a:pPr marL="0" indent="0">
              <a:buNone/>
            </a:pPr>
            <a:r>
              <a:rPr lang="en-US" dirty="0" smtClean="0"/>
              <a:t>	- Logging in			- Administrator Exclusive Task</a:t>
            </a:r>
          </a:p>
          <a:p>
            <a:pPr marL="0" indent="0">
              <a:buNone/>
            </a:pPr>
            <a:r>
              <a:rPr lang="en-US" dirty="0" smtClean="0"/>
              <a:t>	- Changing Email</a:t>
            </a:r>
          </a:p>
          <a:p>
            <a:pPr marL="0" indent="0">
              <a:buNone/>
            </a:pPr>
            <a:r>
              <a:rPr lang="en-US" dirty="0" smtClean="0"/>
              <a:t>	- Changing password</a:t>
            </a:r>
          </a:p>
          <a:p>
            <a:pPr marL="0" indent="0">
              <a:buNone/>
            </a:pPr>
            <a:r>
              <a:rPr lang="en-US" dirty="0" smtClean="0"/>
              <a:t>Each sections aim to test if the feature is working or not.</a:t>
            </a:r>
          </a:p>
          <a:p>
            <a:pPr marL="0" indent="0">
              <a:buNone/>
            </a:pPr>
            <a:r>
              <a:rPr lang="en-US" dirty="0" smtClean="0"/>
              <a:t>The Evaluation Form will reflect the result of the testing.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2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100" dirty="0" smtClean="0"/>
          </a:p>
          <a:p>
            <a:pPr marL="0" indent="0">
              <a:buNone/>
            </a:pPr>
            <a:endParaRPr lang="en-US" sz="3100" dirty="0"/>
          </a:p>
        </p:txBody>
      </p:sp>
      <p:graphicFrame>
        <p:nvGraphicFramePr>
          <p:cNvPr id="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61594"/>
              </p:ext>
            </p:extLst>
          </p:nvPr>
        </p:nvGraphicFramePr>
        <p:xfrm>
          <a:off x="1096963" y="2014780"/>
          <a:ext cx="9839261" cy="412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787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153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Project Presentation</vt:lpstr>
      <vt:lpstr>Design</vt:lpstr>
      <vt:lpstr>Frameworks</vt:lpstr>
      <vt:lpstr>Objective</vt:lpstr>
      <vt:lpstr>Target Users</vt:lpstr>
      <vt:lpstr>Benefits</vt:lpstr>
      <vt:lpstr>Scope and Limitations</vt:lpstr>
      <vt:lpstr>Test Methodology</vt:lpstr>
      <vt:lpstr>Test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</dc:creator>
  <cp:lastModifiedBy>Natimer Samonte</cp:lastModifiedBy>
  <cp:revision>17</cp:revision>
  <dcterms:created xsi:type="dcterms:W3CDTF">2015-05-20T20:58:51Z</dcterms:created>
  <dcterms:modified xsi:type="dcterms:W3CDTF">2015-05-21T08:02:49Z</dcterms:modified>
</cp:coreProperties>
</file>