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381" r:id="rId5"/>
    <p:sldId id="383" r:id="rId6"/>
    <p:sldId id="386" r:id="rId7"/>
    <p:sldId id="356" r:id="rId8"/>
    <p:sldId id="388" r:id="rId9"/>
    <p:sldId id="393" r:id="rId10"/>
    <p:sldId id="391" r:id="rId11"/>
    <p:sldId id="395" r:id="rId12"/>
    <p:sldId id="397" r:id="rId13"/>
    <p:sldId id="375" r:id="rId14"/>
    <p:sldId id="380" r:id="rId15"/>
    <p:sldId id="327" r:id="rId16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305">
          <p15:clr>
            <a:srgbClr val="A4A3A4"/>
          </p15:clr>
        </p15:guide>
        <p15:guide id="3" orient="horz" pos="2935">
          <p15:clr>
            <a:srgbClr val="A4A3A4"/>
          </p15:clr>
        </p15:guide>
        <p15:guide id="5" orient="horz" pos="3026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295">
          <p15:clr>
            <a:srgbClr val="A4A3A4"/>
          </p15:clr>
        </p15:guide>
        <p15:guide id="9" pos="5465">
          <p15:clr>
            <a:srgbClr val="A4A3A4"/>
          </p15:clr>
        </p15:guide>
        <p15:guide id="10" orient="horz" pos="940" userDrawn="1">
          <p15:clr>
            <a:srgbClr val="A4A3A4"/>
          </p15:clr>
        </p15:guide>
        <p15:guide id="11" orient="horz" pos="2300" userDrawn="1">
          <p15:clr>
            <a:srgbClr val="A4A3A4"/>
          </p15:clr>
        </p15:guide>
        <p15:guide id="12" orient="horz" pos="8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nrad Siatka" initials="" lastIdx="11" clrIdx="0"/>
  <p:cmAuthor id="1" name="Michał Jakubowski" initials="MJ" lastIdx="1" clrIdx="1"/>
  <p:cmAuthor id="2" name="Artur Witek" initials="arwi" lastIdx="2" clrIdx="2"/>
  <p:cmAuthor id="3" name="Roman Swoszowski" initials="rosw" lastIdx="4" clrIdx="3"/>
  <p:cmAuthor id="4" name="Roman Swoszowski" initials="RS" lastIdx="2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02E2E"/>
    <a:srgbClr val="454545"/>
    <a:srgbClr val="B75959"/>
    <a:srgbClr val="984242"/>
    <a:srgbClr val="B43A3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 autoAdjust="0"/>
    <p:restoredTop sz="86564" autoAdjust="0"/>
  </p:normalViewPr>
  <p:slideViewPr>
    <p:cSldViewPr>
      <p:cViewPr varScale="1">
        <p:scale>
          <a:sx n="88" d="100"/>
          <a:sy n="88" d="100"/>
        </p:scale>
        <p:origin x="-234" y="-96"/>
      </p:cViewPr>
      <p:guideLst>
        <p:guide orient="horz" pos="1620"/>
        <p:guide orient="horz" pos="305"/>
        <p:guide orient="horz" pos="2935"/>
        <p:guide orient="horz" pos="3026"/>
        <p:guide orient="horz" pos="940"/>
        <p:guide orient="horz" pos="2300"/>
        <p:guide orient="horz" pos="804"/>
        <p:guide pos="288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1CA57-9460-494E-B0C5-2A3943D86BB4}" type="datetimeFigureOut">
              <a:rPr lang="pl-PL" smtClean="0"/>
              <a:pPr/>
              <a:t>2015-03-21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E932A-8790-4580-B9BF-984752C1E7F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339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5C67-2A2E-44FC-83F5-F396FD42F99B}" type="datetimeFigureOut">
              <a:rPr lang="pl-PL" smtClean="0"/>
              <a:pPr/>
              <a:t>2015-03-21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678E7-AC08-4F69-87DC-FDEED7317CB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014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678E7-AC08-4F69-87DC-FDEED7317CB2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26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135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2831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8047037" cy="7838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13" y="1369219"/>
            <a:ext cx="6767983" cy="307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90" r:id="rId3"/>
    <p:sldLayoutId id="2147483692" r:id="rId4"/>
    <p:sldLayoutId id="2147483693" r:id="rId5"/>
    <p:sldLayoutId id="2147483694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spc="-15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orient="horz" pos="305" userDrawn="1">
          <p15:clr>
            <a:srgbClr val="F26B43"/>
          </p15:clr>
        </p15:guide>
        <p15:guide id="6" orient="horz" pos="8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744788" y="2274888"/>
            <a:ext cx="3654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744788" y="2274888"/>
            <a:ext cx="3654425" cy="593725"/>
          </a:xfrm>
          <a:custGeom>
            <a:avLst/>
            <a:gdLst>
              <a:gd name="T0" fmla="*/ 0 w 16114"/>
              <a:gd name="T1" fmla="*/ 0 h 2618"/>
              <a:gd name="T2" fmla="*/ 0 w 16114"/>
              <a:gd name="T3" fmla="*/ 164 h 2618"/>
              <a:gd name="T4" fmla="*/ 0 w 16114"/>
              <a:gd name="T5" fmla="*/ 327 h 2618"/>
              <a:gd name="T6" fmla="*/ 0 w 16114"/>
              <a:gd name="T7" fmla="*/ 491 h 2618"/>
              <a:gd name="T8" fmla="*/ 0 w 16114"/>
              <a:gd name="T9" fmla="*/ 655 h 2618"/>
              <a:gd name="T10" fmla="*/ 0 w 16114"/>
              <a:gd name="T11" fmla="*/ 818 h 2618"/>
              <a:gd name="T12" fmla="*/ 0 w 16114"/>
              <a:gd name="T13" fmla="*/ 982 h 2618"/>
              <a:gd name="T14" fmla="*/ 0 w 16114"/>
              <a:gd name="T15" fmla="*/ 1146 h 2618"/>
              <a:gd name="T16" fmla="*/ 0 w 16114"/>
              <a:gd name="T17" fmla="*/ 1310 h 2618"/>
              <a:gd name="T18" fmla="*/ 0 w 16114"/>
              <a:gd name="T19" fmla="*/ 1472 h 2618"/>
              <a:gd name="T20" fmla="*/ 0 w 16114"/>
              <a:gd name="T21" fmla="*/ 1636 h 2618"/>
              <a:gd name="T22" fmla="*/ 0 w 16114"/>
              <a:gd name="T23" fmla="*/ 1800 h 2618"/>
              <a:gd name="T24" fmla="*/ 0 w 16114"/>
              <a:gd name="T25" fmla="*/ 1963 h 2618"/>
              <a:gd name="T26" fmla="*/ 0 w 16114"/>
              <a:gd name="T27" fmla="*/ 2127 h 2618"/>
              <a:gd name="T28" fmla="*/ 0 w 16114"/>
              <a:gd name="T29" fmla="*/ 2291 h 2618"/>
              <a:gd name="T30" fmla="*/ 0 w 16114"/>
              <a:gd name="T31" fmla="*/ 2454 h 2618"/>
              <a:gd name="T32" fmla="*/ 0 w 16114"/>
              <a:gd name="T33" fmla="*/ 2618 h 2618"/>
              <a:gd name="T34" fmla="*/ 16114 w 16114"/>
              <a:gd name="T35" fmla="*/ 2618 h 2618"/>
              <a:gd name="T36" fmla="*/ 16114 w 16114"/>
              <a:gd name="T37" fmla="*/ 0 h 2618"/>
              <a:gd name="T38" fmla="*/ 0 w 16114"/>
              <a:gd name="T39" fmla="*/ 0 h 2618"/>
              <a:gd name="T40" fmla="*/ 548 w 16114"/>
              <a:gd name="T41" fmla="*/ 550 h 2618"/>
              <a:gd name="T42" fmla="*/ 15566 w 16114"/>
              <a:gd name="T43" fmla="*/ 550 h 2618"/>
              <a:gd name="T44" fmla="*/ 15566 w 16114"/>
              <a:gd name="T45" fmla="*/ 2068 h 2618"/>
              <a:gd name="T46" fmla="*/ 548 w 16114"/>
              <a:gd name="T47" fmla="*/ 2068 h 2618"/>
              <a:gd name="T48" fmla="*/ 548 w 16114"/>
              <a:gd name="T49" fmla="*/ 550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14" h="2618">
                <a:moveTo>
                  <a:pt x="0" y="0"/>
                </a:moveTo>
                <a:lnTo>
                  <a:pt x="0" y="164"/>
                </a:lnTo>
                <a:lnTo>
                  <a:pt x="0" y="327"/>
                </a:lnTo>
                <a:lnTo>
                  <a:pt x="0" y="491"/>
                </a:lnTo>
                <a:lnTo>
                  <a:pt x="0" y="655"/>
                </a:lnTo>
                <a:lnTo>
                  <a:pt x="0" y="818"/>
                </a:lnTo>
                <a:lnTo>
                  <a:pt x="0" y="982"/>
                </a:lnTo>
                <a:lnTo>
                  <a:pt x="0" y="1146"/>
                </a:lnTo>
                <a:lnTo>
                  <a:pt x="0" y="1310"/>
                </a:lnTo>
                <a:lnTo>
                  <a:pt x="0" y="1472"/>
                </a:lnTo>
                <a:lnTo>
                  <a:pt x="0" y="1636"/>
                </a:lnTo>
                <a:lnTo>
                  <a:pt x="0" y="1800"/>
                </a:lnTo>
                <a:lnTo>
                  <a:pt x="0" y="1963"/>
                </a:lnTo>
                <a:lnTo>
                  <a:pt x="0" y="2127"/>
                </a:lnTo>
                <a:lnTo>
                  <a:pt x="0" y="2291"/>
                </a:lnTo>
                <a:lnTo>
                  <a:pt x="0" y="2454"/>
                </a:lnTo>
                <a:lnTo>
                  <a:pt x="0" y="2618"/>
                </a:lnTo>
                <a:lnTo>
                  <a:pt x="16114" y="2618"/>
                </a:lnTo>
                <a:lnTo>
                  <a:pt x="16114" y="0"/>
                </a:lnTo>
                <a:lnTo>
                  <a:pt x="0" y="0"/>
                </a:lnTo>
                <a:close/>
                <a:moveTo>
                  <a:pt x="548" y="550"/>
                </a:moveTo>
                <a:lnTo>
                  <a:pt x="15566" y="550"/>
                </a:lnTo>
                <a:lnTo>
                  <a:pt x="15566" y="2068"/>
                </a:lnTo>
                <a:lnTo>
                  <a:pt x="548" y="2068"/>
                </a:lnTo>
                <a:lnTo>
                  <a:pt x="548" y="5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8151" y="2509838"/>
            <a:ext cx="2189163" cy="123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1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51720" y="1347614"/>
            <a:ext cx="5945485" cy="2447602"/>
          </a:xfrm>
        </p:spPr>
        <p:txBody>
          <a:bodyPr>
            <a:normAutofit/>
          </a:bodyPr>
          <a:lstStyle/>
          <a:p>
            <a:r>
              <a:rPr lang="pl-PL" sz="8000" dirty="0" err="1" smtClean="0">
                <a:solidFill>
                  <a:schemeClr val="tx1"/>
                </a:solidFill>
              </a:rPr>
              <a:t>Let’s</a:t>
            </a:r>
            <a:r>
              <a:rPr lang="pl-PL" sz="8000" dirty="0" smtClean="0">
                <a:solidFill>
                  <a:schemeClr val="tx1"/>
                </a:solidFill>
              </a:rPr>
              <a:t> </a:t>
            </a:r>
            <a:r>
              <a:rPr lang="pl-PL" sz="8000" dirty="0" err="1" smtClean="0">
                <a:solidFill>
                  <a:schemeClr val="tx1"/>
                </a:solidFill>
              </a:rPr>
              <a:t>get</a:t>
            </a:r>
            <a:r>
              <a:rPr lang="pl-PL" sz="8000" dirty="0" smtClean="0">
                <a:solidFill>
                  <a:schemeClr val="tx1"/>
                </a:solidFill>
              </a:rPr>
              <a:t> 					</a:t>
            </a:r>
            <a:r>
              <a:rPr lang="pl-PL" sz="8000" dirty="0" err="1" smtClean="0">
                <a:solidFill>
                  <a:schemeClr val="tx1"/>
                </a:solidFill>
              </a:rPr>
              <a:t>started</a:t>
            </a:r>
            <a:r>
              <a:rPr lang="pl-PL" sz="8000" dirty="0" smtClean="0">
                <a:solidFill>
                  <a:schemeClr val="tx1"/>
                </a:solidFill>
              </a:rPr>
              <a:t>!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5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8313" y="1353346"/>
            <a:ext cx="8207375" cy="2874588"/>
          </a:xfr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600" spc="-150" dirty="0" smtClean="0">
                <a:solidFill>
                  <a:schemeClr val="tx1"/>
                </a:solidFill>
              </a:rPr>
              <a:t>Q&amp;A</a:t>
            </a:r>
            <a:endParaRPr lang="pl-PL" sz="7200" spc="-150" dirty="0">
              <a:solidFill>
                <a:schemeClr val="tx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4" y="484188"/>
            <a:ext cx="2381254" cy="34622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2"/>
              </a:solidFill>
              <a:latin typeface="HelveticaNeueLT Pro 55 Roman" panose="020B06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739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468313" y="484187"/>
            <a:ext cx="5471839" cy="12954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accent4"/>
              </a:buClr>
            </a:pPr>
            <a:endParaRPr lang="en-US" sz="3800" b="1" spc="-150" dirty="0">
              <a:latin typeface="Campton Book" panose="00000500000000000000" pitchFamily="50" charset="-18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699542"/>
            <a:ext cx="4319711" cy="62806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84924" y="1995686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	</a:t>
            </a:r>
            <a:r>
              <a:rPr lang="pl-PL" sz="3600" dirty="0" smtClean="0">
                <a:latin typeface="+mj-lt"/>
              </a:rPr>
              <a:t>Białystok 2015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184924" y="4083918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Kod aplikacji dostępny na</a:t>
            </a:r>
            <a:r>
              <a:rPr lang="pl-PL" dirty="0"/>
              <a:t>: </a:t>
            </a:r>
            <a:endParaRPr lang="pl-PL" dirty="0" smtClean="0"/>
          </a:p>
          <a:p>
            <a:r>
              <a:rPr lang="pl-PL" dirty="0"/>
              <a:t>https://github.com/ppmazurGU/workshops_Bialystok/tree/Spotkanie_1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872761" y="3435760"/>
            <a:ext cx="4607743" cy="7199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pl-PL" sz="1200" dirty="0">
              <a:solidFill>
                <a:prstClr val="white"/>
              </a:solidFill>
              <a:latin typeface="Campton Light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97421" y="2417662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	</a:t>
            </a:r>
            <a:r>
              <a:rPr lang="pl-PL" sz="3600" dirty="0" smtClean="0">
                <a:latin typeface="+mj-lt"/>
              </a:rPr>
              <a:t>Białystok 2015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7" y="195486"/>
            <a:ext cx="5831879" cy="8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95536" y="267494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Paweł Mazur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95536" y="408391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Contact</a:t>
            </a:r>
            <a:r>
              <a:rPr lang="pl-PL" dirty="0" smtClean="0"/>
              <a:t>:</a:t>
            </a:r>
          </a:p>
          <a:p>
            <a:r>
              <a:rPr lang="pl-PL" dirty="0" smtClean="0"/>
              <a:t>pawel.mazur@grapeup.com</a:t>
            </a:r>
            <a:endParaRPr lang="pl-PL" sz="1400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98491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Software </a:t>
            </a:r>
            <a:r>
              <a:rPr lang="pl-PL" sz="2000" dirty="0" err="1" smtClean="0"/>
              <a:t>Engineer</a:t>
            </a:r>
            <a:r>
              <a:rPr lang="pl-PL" sz="2000" dirty="0" smtClean="0"/>
              <a:t> / Front-end Developer</a:t>
            </a:r>
            <a:endParaRPr lang="pl-PL" sz="20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26" y="293620"/>
            <a:ext cx="896980" cy="8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2" y="484188"/>
            <a:ext cx="5471840" cy="79141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pl-PL" sz="2800" spc="-150" dirty="0" smtClean="0"/>
              <a:t>Agenda</a:t>
            </a:r>
            <a:endParaRPr lang="en-AU" sz="2800" spc="-150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1892" y="1106885"/>
            <a:ext cx="5975896" cy="3167063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"/>
              <a:defRPr sz="11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"/>
              <a:defRPr sz="10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53975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9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000" dirty="0" smtClean="0"/>
              <a:t>Spotkanie 1  |  25.03.2015 </a:t>
            </a:r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Przedstawienie </a:t>
            </a:r>
            <a:r>
              <a:rPr lang="pl-PL" sz="1000" dirty="0" err="1" smtClean="0"/>
              <a:t>frameworku</a:t>
            </a:r>
            <a:r>
              <a:rPr lang="pl-PL" sz="1000" dirty="0" smtClean="0"/>
              <a:t> Node.js oraz </a:t>
            </a:r>
            <a:r>
              <a:rPr lang="pl-PL" sz="1000" dirty="0" err="1" smtClean="0"/>
              <a:t>server-side</a:t>
            </a:r>
            <a:r>
              <a:rPr lang="pl-PL" sz="1000" dirty="0" smtClean="0"/>
              <a:t> </a:t>
            </a:r>
            <a:r>
              <a:rPr lang="pl-PL" sz="1000" dirty="0" err="1" smtClean="0"/>
              <a:t>JavaScript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Budowa usługi do obsługi </a:t>
            </a:r>
            <a:r>
              <a:rPr lang="pl-PL" sz="1000" dirty="0" err="1" smtClean="0"/>
              <a:t>chat’u</a:t>
            </a:r>
            <a:r>
              <a:rPr lang="pl-PL" sz="1000" dirty="0" smtClean="0"/>
              <a:t> w oparciu o protokół </a:t>
            </a:r>
            <a:r>
              <a:rPr lang="pl-PL" sz="1000" dirty="0" err="1" smtClean="0"/>
              <a:t>WebSocket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Testy jednostkowe </a:t>
            </a:r>
            <a:r>
              <a:rPr lang="pl-PL" sz="1000" dirty="0" err="1" smtClean="0"/>
              <a:t>JavaScript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 smtClean="0"/>
              <a:t> </a:t>
            </a:r>
          </a:p>
          <a:p>
            <a:pPr marL="0" indent="0">
              <a:buNone/>
            </a:pPr>
            <a:r>
              <a:rPr lang="pl-PL" sz="1000" dirty="0" smtClean="0"/>
              <a:t>Spotkanie 2  |  08.04.2015 / 15.04.2015</a:t>
            </a:r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Tworzenie aplikacji klienckiej z wykorzystaniem </a:t>
            </a:r>
            <a:r>
              <a:rPr lang="pl-PL" sz="1000" dirty="0" err="1" smtClean="0"/>
              <a:t>frameworku</a:t>
            </a:r>
            <a:r>
              <a:rPr lang="pl-PL" sz="1000" dirty="0" smtClean="0"/>
              <a:t> </a:t>
            </a:r>
            <a:r>
              <a:rPr lang="pl-PL" sz="1000" dirty="0" err="1" smtClean="0"/>
              <a:t>AngularJS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Prezentacja narzędzi takich jak </a:t>
            </a:r>
            <a:r>
              <a:rPr lang="pl-PL" sz="1000" dirty="0" err="1" smtClean="0"/>
              <a:t>Bower</a:t>
            </a:r>
            <a:r>
              <a:rPr lang="pl-PL" sz="1000" dirty="0" smtClean="0"/>
              <a:t>, </a:t>
            </a:r>
            <a:r>
              <a:rPr lang="pl-PL" sz="1000" dirty="0" err="1" smtClean="0"/>
              <a:t>Gulp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 smtClean="0"/>
              <a:t> </a:t>
            </a:r>
          </a:p>
          <a:p>
            <a:pPr marL="0" indent="0">
              <a:buNone/>
            </a:pPr>
            <a:r>
              <a:rPr lang="pl-PL" sz="1000" dirty="0" smtClean="0"/>
              <a:t>Spotkanie 3  |  22.04.2015 / 06.05.2015</a:t>
            </a:r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Tworzenie </a:t>
            </a:r>
            <a:r>
              <a:rPr lang="pl-PL" sz="1000" dirty="0" err="1" smtClean="0"/>
              <a:t>responsywnego</a:t>
            </a:r>
            <a:r>
              <a:rPr lang="pl-PL" sz="1000" dirty="0" smtClean="0"/>
              <a:t> interfejsu użytkownika w oparciu o </a:t>
            </a:r>
            <a:r>
              <a:rPr lang="pl-PL" sz="1000" dirty="0" err="1" smtClean="0"/>
              <a:t>framework</a:t>
            </a:r>
            <a:r>
              <a:rPr lang="pl-PL" sz="1000" dirty="0" smtClean="0"/>
              <a:t> </a:t>
            </a:r>
            <a:r>
              <a:rPr lang="pl-PL" sz="1000" dirty="0" err="1" smtClean="0"/>
              <a:t>Bootstrap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Tworzenie własnych dyrektyw </a:t>
            </a:r>
            <a:r>
              <a:rPr lang="pl-PL" sz="1000" dirty="0" err="1" smtClean="0"/>
              <a:t>AngularJS</a:t>
            </a:r>
            <a:endParaRPr lang="pl-PL" sz="100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9" name="Tytuł 1"/>
          <p:cNvSpPr txBox="1">
            <a:spLocks/>
          </p:cNvSpPr>
          <p:nvPr/>
        </p:nvSpPr>
        <p:spPr>
          <a:xfrm>
            <a:off x="1566502" y="915566"/>
            <a:ext cx="6048672" cy="2592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0" kern="1200" spc="-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6600" dirty="0" smtClean="0"/>
              <a:t>Czyli co tak 	</a:t>
            </a:r>
            <a:r>
              <a:rPr lang="pl-PL" sz="6600" dirty="0" smtClean="0">
                <a:solidFill>
                  <a:schemeClr val="bg1"/>
                </a:solidFill>
              </a:rPr>
              <a:t>naprawdę</a:t>
            </a:r>
            <a:r>
              <a:rPr lang="pl-PL" sz="6600" dirty="0" smtClean="0"/>
              <a:t/>
            </a:r>
            <a:br>
              <a:rPr lang="pl-PL" sz="6600" dirty="0" smtClean="0"/>
            </a:br>
            <a:r>
              <a:rPr lang="pl-PL" sz="6600" dirty="0" smtClean="0"/>
              <a:t>będziemy robić?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276900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5" name="Picture 2" descr="C:\Users\grape\Desktop\Warsztaty_2015_Bialystok\images\angul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390"/>
            <a:ext cx="2268066" cy="226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88" y="555526"/>
            <a:ext cx="4211960" cy="1139335"/>
          </a:xfrm>
          <a:prstGeom prst="rect">
            <a:avLst/>
          </a:prstGeom>
        </p:spPr>
      </p:pic>
      <p:pic>
        <p:nvPicPr>
          <p:cNvPr id="7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43965"/>
            <a:ext cx="1226468" cy="27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78667"/>
            <a:ext cx="251643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7494"/>
            <a:ext cx="4211960" cy="113933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94118" y="2067694"/>
            <a:ext cx="590607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Platforma uruchomieniowa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V8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ilnik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Programowanie zdarzeniowe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NPM !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9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5"/>
            <a:ext cx="1872208" cy="4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2700560" y="1528689"/>
            <a:ext cx="590607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S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ystem automatyzacji pracy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Konkurent dla </a:t>
            </a:r>
            <a:r>
              <a:rPr lang="pl-PL" sz="2000" dirty="0" err="1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Grunt’a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Budowanie aplikacji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Liczne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plugin’y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495724" y="1536803"/>
            <a:ext cx="59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Dwukierunkowy kanał komunikacji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444741" y="47742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2"/>
                </a:solidFill>
              </a:rPr>
              <a:t>WebSocket</a:t>
            </a:r>
            <a:endParaRPr lang="pl-P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peUp">
  <a:themeElements>
    <a:clrScheme name="Grape Up">
      <a:dk1>
        <a:sysClr val="windowText" lastClr="000000"/>
      </a:dk1>
      <a:lt1>
        <a:sysClr val="window" lastClr="FFFFFF"/>
      </a:lt1>
      <a:dk2>
        <a:srgbClr val="F0321E"/>
      </a:dk2>
      <a:lt2>
        <a:srgbClr val="FFFFFF"/>
      </a:lt2>
      <a:accent1>
        <a:srgbClr val="000000"/>
      </a:accent1>
      <a:accent2>
        <a:srgbClr val="F0321E"/>
      </a:accent2>
      <a:accent3>
        <a:srgbClr val="7F7F7F"/>
      </a:accent3>
      <a:accent4>
        <a:srgbClr val="005555"/>
      </a:accent4>
      <a:accent5>
        <a:srgbClr val="3333AA"/>
      </a:accent5>
      <a:accent6>
        <a:srgbClr val="FF9955"/>
      </a:accent6>
      <a:hlink>
        <a:srgbClr val="3F3F3F"/>
      </a:hlink>
      <a:folHlink>
        <a:srgbClr val="954F72"/>
      </a:folHlink>
    </a:clrScheme>
    <a:fontScheme name="Grape Up">
      <a:majorFont>
        <a:latin typeface="Campton Medium"/>
        <a:ea typeface=""/>
        <a:cs typeface=""/>
      </a:majorFont>
      <a:minorFont>
        <a:latin typeface="Campton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7A4ABAC593419D060AF59642542C" ma:contentTypeVersion="0" ma:contentTypeDescription="Create a new document." ma:contentTypeScope="" ma:versionID="902c919d47ba29cd4422f6e846ab53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78f22290366c783442549578815f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F3C580-ADE6-48FA-94AE-37E6AC555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30CBFC-48DF-4CFE-A81F-378E279098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97F0E-E2C6-4B63-8634-BA49D4239134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6549</TotalTime>
  <Words>140</Words>
  <Application>Microsoft Office PowerPoint</Application>
  <PresentationFormat>Pokaz na ekranie (16:9)</PresentationFormat>
  <Paragraphs>42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2" baseType="lpstr">
      <vt:lpstr>Arial</vt:lpstr>
      <vt:lpstr>Campton Light</vt:lpstr>
      <vt:lpstr>Campton Medium</vt:lpstr>
      <vt:lpstr>Campton Book</vt:lpstr>
      <vt:lpstr>Segoe UI</vt:lpstr>
      <vt:lpstr>Wingdings 2</vt:lpstr>
      <vt:lpstr>HelveticaNeueLT Pro 55 Roman</vt:lpstr>
      <vt:lpstr>Calibri</vt:lpstr>
      <vt:lpstr>Campton SemiBold</vt:lpstr>
      <vt:lpstr>GrapeUp</vt:lpstr>
      <vt:lpstr>Prezentacja programu PowerPoint</vt:lpstr>
      <vt:lpstr>Prezentacja programu PowerPoint</vt:lpstr>
      <vt:lpstr>Prezentacja programu PowerPoint</vt:lpstr>
      <vt:lpstr>Agenda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Let’s get      started!</vt:lpstr>
      <vt:lpstr>Q&amp;A</vt:lpstr>
      <vt:lpstr>Prezentacja programu PowerPoint</vt:lpstr>
    </vt:vector>
  </TitlesOfParts>
  <Company>Software Mind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Jakubowski</dc:creator>
  <cp:lastModifiedBy>grape</cp:lastModifiedBy>
  <cp:revision>775</cp:revision>
  <dcterms:created xsi:type="dcterms:W3CDTF">2012-01-03T16:09:53Z</dcterms:created>
  <dcterms:modified xsi:type="dcterms:W3CDTF">2015-03-21T14:56:47Z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0x01010033097A4ABAC593419D060AF59642542C</vt:lpwstr>
  </property>
</Properties>
</file>