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A309-72F0-674F-91C9-1CC9DED4F1B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3B3C-5B7B-CF4F-B4DA-78B2E68F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51513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2,0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5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Yipeng Zhao</dc:creator>
  <cp:lastModifiedBy>Yipeng Zhao</cp:lastModifiedBy>
  <cp:revision>1</cp:revision>
  <dcterms:created xsi:type="dcterms:W3CDTF">2016-10-05T09:15:43Z</dcterms:created>
  <dcterms:modified xsi:type="dcterms:W3CDTF">2016-10-05T09:18:23Z</dcterms:modified>
</cp:coreProperties>
</file>