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70" r:id="rId2"/>
    <p:sldId id="265" r:id="rId3"/>
    <p:sldId id="267" r:id="rId4"/>
    <p:sldId id="264" r:id="rId5"/>
    <p:sldId id="268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4D943-7285-4D43-899A-AD2ADEC630AF}" v="14" dt="2019-04-09T02:34:20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6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anuel Noriega Sánchez" userId="118f9fb68b953f44" providerId="LiveId" clId="{F4915E85-AE86-497A-B623-7F1C4C0C1794}"/>
    <pc:docChg chg="undo redo custSel addSld delSld modSld sldOrd">
      <pc:chgData name="José Manuel Noriega Sánchez" userId="118f9fb68b953f44" providerId="LiveId" clId="{F4915E85-AE86-497A-B623-7F1C4C0C1794}" dt="2019-04-07T05:04:23.804" v="567" actId="1076"/>
      <pc:docMkLst>
        <pc:docMk/>
      </pc:docMkLst>
      <pc:sldChg chg="addSp delSp modSp">
        <pc:chgData name="José Manuel Noriega Sánchez" userId="118f9fb68b953f44" providerId="LiveId" clId="{F4915E85-AE86-497A-B623-7F1C4C0C1794}" dt="2019-04-07T04:44:59.287" v="359" actId="1035"/>
        <pc:sldMkLst>
          <pc:docMk/>
          <pc:sldMk cId="857694230" sldId="264"/>
        </pc:sldMkLst>
        <pc:spChg chg="del mod">
          <ac:chgData name="José Manuel Noriega Sánchez" userId="118f9fb68b953f44" providerId="LiveId" clId="{F4915E85-AE86-497A-B623-7F1C4C0C1794}" dt="2019-04-07T03:54:21.824" v="1" actId="478"/>
          <ac:spMkLst>
            <pc:docMk/>
            <pc:sldMk cId="857694230" sldId="264"/>
            <ac:spMk id="3" creationId="{8F7C3428-4575-DB43-829B-C86F3478240A}"/>
          </ac:spMkLst>
        </pc:spChg>
        <pc:spChg chg="add mod">
          <ac:chgData name="José Manuel Noriega Sánchez" userId="118f9fb68b953f44" providerId="LiveId" clId="{F4915E85-AE86-497A-B623-7F1C4C0C1794}" dt="2019-04-07T04:43:23.513" v="316" actId="1076"/>
          <ac:spMkLst>
            <pc:docMk/>
            <pc:sldMk cId="857694230" sldId="264"/>
            <ac:spMk id="6" creationId="{265D8745-2ACB-40B0-8924-946329C068C1}"/>
          </ac:spMkLst>
        </pc:spChg>
        <pc:spChg chg="add del mod">
          <ac:chgData name="José Manuel Noriega Sánchez" userId="118f9fb68b953f44" providerId="LiveId" clId="{F4915E85-AE86-497A-B623-7F1C4C0C1794}" dt="2019-04-07T04:04:49.614" v="79" actId="478"/>
          <ac:spMkLst>
            <pc:docMk/>
            <pc:sldMk cId="857694230" sldId="264"/>
            <ac:spMk id="7" creationId="{BC9C5247-8C6B-47FA-B73D-CB65254EE5A3}"/>
          </ac:spMkLst>
        </pc:spChg>
        <pc:picChg chg="add mod">
          <ac:chgData name="José Manuel Noriega Sánchez" userId="118f9fb68b953f44" providerId="LiveId" clId="{F4915E85-AE86-497A-B623-7F1C4C0C1794}" dt="2019-04-07T04:44:44.818" v="332" actId="1035"/>
          <ac:picMkLst>
            <pc:docMk/>
            <pc:sldMk cId="857694230" sldId="264"/>
            <ac:picMk id="4" creationId="{79CCBB58-9029-4063-9C36-B0D38BEB5ECE}"/>
          </ac:picMkLst>
        </pc:picChg>
        <pc:picChg chg="add mod ord">
          <ac:chgData name="José Manuel Noriega Sánchez" userId="118f9fb68b953f44" providerId="LiveId" clId="{F4915E85-AE86-497A-B623-7F1C4C0C1794}" dt="2019-04-07T04:44:59.287" v="359" actId="1035"/>
          <ac:picMkLst>
            <pc:docMk/>
            <pc:sldMk cId="857694230" sldId="264"/>
            <ac:picMk id="8" creationId="{5EA01BA6-798A-4737-8A18-CD099BCC200C}"/>
          </ac:picMkLst>
        </pc:picChg>
        <pc:picChg chg="add mod">
          <ac:chgData name="José Manuel Noriega Sánchez" userId="118f9fb68b953f44" providerId="LiveId" clId="{F4915E85-AE86-497A-B623-7F1C4C0C1794}" dt="2019-04-07T04:44:48.438" v="333" actId="1076"/>
          <ac:picMkLst>
            <pc:docMk/>
            <pc:sldMk cId="857694230" sldId="264"/>
            <ac:picMk id="9" creationId="{D73B18D0-9016-4807-80B8-AB1788F679C1}"/>
          </ac:picMkLst>
        </pc:picChg>
      </pc:sldChg>
      <pc:sldChg chg="addSp delSp modSp add ord">
        <pc:chgData name="José Manuel Noriega Sánchez" userId="118f9fb68b953f44" providerId="LiveId" clId="{F4915E85-AE86-497A-B623-7F1C4C0C1794}" dt="2019-04-07T04:41:17.677" v="306" actId="1076"/>
        <pc:sldMkLst>
          <pc:docMk/>
          <pc:sldMk cId="1632624277" sldId="265"/>
        </pc:sldMkLst>
        <pc:spChg chg="del mod">
          <ac:chgData name="José Manuel Noriega Sánchez" userId="118f9fb68b953f44" providerId="LiveId" clId="{F4915E85-AE86-497A-B623-7F1C4C0C1794}" dt="2019-04-07T04:39:29.975" v="294" actId="478"/>
          <ac:spMkLst>
            <pc:docMk/>
            <pc:sldMk cId="1632624277" sldId="265"/>
            <ac:spMk id="6" creationId="{265D8745-2ACB-40B0-8924-946329C068C1}"/>
          </ac:spMkLst>
        </pc:spChg>
        <pc:spChg chg="mod">
          <ac:chgData name="José Manuel Noriega Sánchez" userId="118f9fb68b953f44" providerId="LiveId" clId="{F4915E85-AE86-497A-B623-7F1C4C0C1794}" dt="2019-04-07T04:41:17.677" v="306" actId="1076"/>
          <ac:spMkLst>
            <pc:docMk/>
            <pc:sldMk cId="1632624277" sldId="265"/>
            <ac:spMk id="7" creationId="{BC9C5247-8C6B-47FA-B73D-CB65254EE5A3}"/>
          </ac:spMkLst>
        </pc:spChg>
        <pc:picChg chg="del">
          <ac:chgData name="José Manuel Noriega Sánchez" userId="118f9fb68b953f44" providerId="LiveId" clId="{F4915E85-AE86-497A-B623-7F1C4C0C1794}" dt="2019-04-07T04:04:43.406" v="78" actId="478"/>
          <ac:picMkLst>
            <pc:docMk/>
            <pc:sldMk cId="1632624277" sldId="265"/>
            <ac:picMk id="4" creationId="{79CCBB58-9029-4063-9C36-B0D38BEB5ECE}"/>
          </ac:picMkLst>
        </pc:picChg>
        <pc:picChg chg="add mod">
          <ac:chgData name="José Manuel Noriega Sánchez" userId="118f9fb68b953f44" providerId="LiveId" clId="{F4915E85-AE86-497A-B623-7F1C4C0C1794}" dt="2019-04-07T04:40:22.840" v="301" actId="1076"/>
          <ac:picMkLst>
            <pc:docMk/>
            <pc:sldMk cId="1632624277" sldId="265"/>
            <ac:picMk id="8" creationId="{ADD2307E-8F15-4687-B308-2B44684F0316}"/>
          </ac:picMkLst>
        </pc:picChg>
      </pc:sldChg>
      <pc:sldChg chg="addSp delSp modSp add ord">
        <pc:chgData name="José Manuel Noriega Sánchez" userId="118f9fb68b953f44" providerId="LiveId" clId="{F4915E85-AE86-497A-B623-7F1C4C0C1794}" dt="2019-04-07T05:04:23.804" v="567" actId="1076"/>
        <pc:sldMkLst>
          <pc:docMk/>
          <pc:sldMk cId="3187328160" sldId="266"/>
        </pc:sldMkLst>
        <pc:spChg chg="mod">
          <ac:chgData name="José Manuel Noriega Sánchez" userId="118f9fb68b953f44" providerId="LiveId" clId="{F4915E85-AE86-497A-B623-7F1C4C0C1794}" dt="2019-04-07T04:57:26.099" v="493" actId="20577"/>
          <ac:spMkLst>
            <pc:docMk/>
            <pc:sldMk cId="3187328160" sldId="266"/>
            <ac:spMk id="2" creationId="{3D1EF2EE-D87B-E840-8ACD-74162E00937C}"/>
          </ac:spMkLst>
        </pc:spChg>
        <pc:spChg chg="del">
          <ac:chgData name="José Manuel Noriega Sánchez" userId="118f9fb68b953f44" providerId="LiveId" clId="{F4915E85-AE86-497A-B623-7F1C4C0C1794}" dt="2019-04-07T04:12:16.416" v="109" actId="478"/>
          <ac:spMkLst>
            <pc:docMk/>
            <pc:sldMk cId="3187328160" sldId="266"/>
            <ac:spMk id="6" creationId="{265D8745-2ACB-40B0-8924-946329C068C1}"/>
          </ac:spMkLst>
        </pc:spChg>
        <pc:spChg chg="add del">
          <ac:chgData name="José Manuel Noriega Sánchez" userId="118f9fb68b953f44" providerId="LiveId" clId="{F4915E85-AE86-497A-B623-7F1C4C0C1794}" dt="2019-04-07T04:57:15.177" v="475" actId="478"/>
          <ac:spMkLst>
            <pc:docMk/>
            <pc:sldMk cId="3187328160" sldId="266"/>
            <ac:spMk id="7" creationId="{4103F322-F05C-46FB-945C-04C2D4C936D4}"/>
          </ac:spMkLst>
        </pc:spChg>
        <pc:spChg chg="add mod ord">
          <ac:chgData name="José Manuel Noriega Sánchez" userId="118f9fb68b953f44" providerId="LiveId" clId="{F4915E85-AE86-497A-B623-7F1C4C0C1794}" dt="2019-04-07T05:02:33.564" v="556" actId="1076"/>
          <ac:spMkLst>
            <pc:docMk/>
            <pc:sldMk cId="3187328160" sldId="266"/>
            <ac:spMk id="8" creationId="{75F7CAE8-9B42-4C67-A357-A43B96DECC15}"/>
          </ac:spMkLst>
        </pc:spChg>
        <pc:picChg chg="add mod ord">
          <ac:chgData name="José Manuel Noriega Sánchez" userId="118f9fb68b953f44" providerId="LiveId" clId="{F4915E85-AE86-497A-B623-7F1C4C0C1794}" dt="2019-04-07T05:02:28.950" v="555" actId="1036"/>
          <ac:picMkLst>
            <pc:docMk/>
            <pc:sldMk cId="3187328160" sldId="266"/>
            <ac:picMk id="3" creationId="{2DE9B37B-D0DC-4367-9453-59CE8B6D72BA}"/>
          </ac:picMkLst>
        </pc:picChg>
        <pc:picChg chg="del">
          <ac:chgData name="José Manuel Noriega Sánchez" userId="118f9fb68b953f44" providerId="LiveId" clId="{F4915E85-AE86-497A-B623-7F1C4C0C1794}" dt="2019-04-07T04:12:18.240" v="110" actId="478"/>
          <ac:picMkLst>
            <pc:docMk/>
            <pc:sldMk cId="3187328160" sldId="266"/>
            <ac:picMk id="4" creationId="{79CCBB58-9029-4063-9C36-B0D38BEB5ECE}"/>
          </ac:picMkLst>
        </pc:picChg>
        <pc:picChg chg="add mod">
          <ac:chgData name="José Manuel Noriega Sánchez" userId="118f9fb68b953f44" providerId="LiveId" clId="{F4915E85-AE86-497A-B623-7F1C4C0C1794}" dt="2019-04-07T05:00:51.373" v="508" actId="1076"/>
          <ac:picMkLst>
            <pc:docMk/>
            <pc:sldMk cId="3187328160" sldId="266"/>
            <ac:picMk id="10" creationId="{65A134AA-DCE2-40DB-9932-213F31911A64}"/>
          </ac:picMkLst>
        </pc:picChg>
        <pc:picChg chg="add mod">
          <ac:chgData name="José Manuel Noriega Sánchez" userId="118f9fb68b953f44" providerId="LiveId" clId="{F4915E85-AE86-497A-B623-7F1C4C0C1794}" dt="2019-04-07T05:01:04.064" v="510" actId="1076"/>
          <ac:picMkLst>
            <pc:docMk/>
            <pc:sldMk cId="3187328160" sldId="266"/>
            <ac:picMk id="12" creationId="{773234C6-9518-4809-A077-42B53FF790A4}"/>
          </ac:picMkLst>
        </pc:picChg>
        <pc:picChg chg="add del mod">
          <ac:chgData name="José Manuel Noriega Sánchez" userId="118f9fb68b953f44" providerId="LiveId" clId="{F4915E85-AE86-497A-B623-7F1C4C0C1794}" dt="2019-04-07T05:01:22.799" v="512" actId="478"/>
          <ac:picMkLst>
            <pc:docMk/>
            <pc:sldMk cId="3187328160" sldId="266"/>
            <ac:picMk id="14" creationId="{DC16411E-9347-4624-94CA-553125177D59}"/>
          </ac:picMkLst>
        </pc:picChg>
        <pc:picChg chg="add mod">
          <ac:chgData name="José Manuel Noriega Sánchez" userId="118f9fb68b953f44" providerId="LiveId" clId="{F4915E85-AE86-497A-B623-7F1C4C0C1794}" dt="2019-04-07T05:04:23.804" v="567" actId="1076"/>
          <ac:picMkLst>
            <pc:docMk/>
            <pc:sldMk cId="3187328160" sldId="266"/>
            <ac:picMk id="15" creationId="{29E94DE7-F4D3-4558-925B-E273F96A9E5B}"/>
          </ac:picMkLst>
        </pc:picChg>
        <pc:picChg chg="add mod">
          <ac:chgData name="José Manuel Noriega Sánchez" userId="118f9fb68b953f44" providerId="LiveId" clId="{F4915E85-AE86-497A-B623-7F1C4C0C1794}" dt="2019-04-07T05:03:02.549" v="559" actId="1076"/>
          <ac:picMkLst>
            <pc:docMk/>
            <pc:sldMk cId="3187328160" sldId="266"/>
            <ac:picMk id="16" creationId="{7DD3EA84-EE05-4DCC-B8EE-86D70873CE98}"/>
          </ac:picMkLst>
        </pc:picChg>
        <pc:picChg chg="add mod ord">
          <ac:chgData name="José Manuel Noriega Sánchez" userId="118f9fb68b953f44" providerId="LiveId" clId="{F4915E85-AE86-497A-B623-7F1C4C0C1794}" dt="2019-04-07T05:04:14.108" v="566" actId="1076"/>
          <ac:picMkLst>
            <pc:docMk/>
            <pc:sldMk cId="3187328160" sldId="266"/>
            <ac:picMk id="18" creationId="{0D400E00-F776-494B-8CCC-74ACBDA7C896}"/>
          </ac:picMkLst>
        </pc:picChg>
      </pc:sldChg>
      <pc:sldChg chg="addSp modSp add">
        <pc:chgData name="José Manuel Noriega Sánchez" userId="118f9fb68b953f44" providerId="LiveId" clId="{F4915E85-AE86-497A-B623-7F1C4C0C1794}" dt="2019-04-07T04:38:18.484" v="289" actId="207"/>
        <pc:sldMkLst>
          <pc:docMk/>
          <pc:sldMk cId="3345245722" sldId="267"/>
        </pc:sldMkLst>
        <pc:spChg chg="mod">
          <ac:chgData name="José Manuel Noriega Sánchez" userId="118f9fb68b953f44" providerId="LiveId" clId="{F4915E85-AE86-497A-B623-7F1C4C0C1794}" dt="2019-04-07T04:34:53.755" v="269" actId="108"/>
          <ac:spMkLst>
            <pc:docMk/>
            <pc:sldMk cId="3345245722" sldId="267"/>
            <ac:spMk id="2" creationId="{3D1EF2EE-D87B-E840-8ACD-74162E00937C}"/>
          </ac:spMkLst>
        </pc:spChg>
        <pc:spChg chg="add mod">
          <ac:chgData name="José Manuel Noriega Sánchez" userId="118f9fb68b953f44" providerId="LiveId" clId="{F4915E85-AE86-497A-B623-7F1C4C0C1794}" dt="2019-04-07T04:37:38.755" v="286" actId="207"/>
          <ac:spMkLst>
            <pc:docMk/>
            <pc:sldMk cId="3345245722" sldId="267"/>
            <ac:spMk id="6" creationId="{54CB0D0E-0FC8-46F9-A184-18DB2C018638}"/>
          </ac:spMkLst>
        </pc:spChg>
        <pc:spChg chg="add mod">
          <ac:chgData name="José Manuel Noriega Sánchez" userId="118f9fb68b953f44" providerId="LiveId" clId="{F4915E85-AE86-497A-B623-7F1C4C0C1794}" dt="2019-04-07T04:37:38.755" v="286" actId="207"/>
          <ac:spMkLst>
            <pc:docMk/>
            <pc:sldMk cId="3345245722" sldId="267"/>
            <ac:spMk id="7" creationId="{79EE6348-9E11-4CB6-9D05-557F75561378}"/>
          </ac:spMkLst>
        </pc:spChg>
        <pc:spChg chg="add mod">
          <ac:chgData name="José Manuel Noriega Sánchez" userId="118f9fb68b953f44" providerId="LiveId" clId="{F4915E85-AE86-497A-B623-7F1C4C0C1794}" dt="2019-04-07T04:38:18.484" v="289" actId="207"/>
          <ac:spMkLst>
            <pc:docMk/>
            <pc:sldMk cId="3345245722" sldId="267"/>
            <ac:spMk id="8" creationId="{C1BF68E5-CE83-4D7A-BFB9-DEE6CA4D01CA}"/>
          </ac:spMkLst>
        </pc:spChg>
        <pc:spChg chg="add mod">
          <ac:chgData name="José Manuel Noriega Sánchez" userId="118f9fb68b953f44" providerId="LiveId" clId="{F4915E85-AE86-497A-B623-7F1C4C0C1794}" dt="2019-04-07T04:37:17.445" v="285" actId="114"/>
          <ac:spMkLst>
            <pc:docMk/>
            <pc:sldMk cId="3345245722" sldId="267"/>
            <ac:spMk id="9" creationId="{71900A77-62CA-4B97-BD5A-922A04EFE890}"/>
          </ac:spMkLst>
        </pc:spChg>
        <pc:spChg chg="add mod">
          <ac:chgData name="José Manuel Noriega Sánchez" userId="118f9fb68b953f44" providerId="LiveId" clId="{F4915E85-AE86-497A-B623-7F1C4C0C1794}" dt="2019-04-07T04:37:47.777" v="287" actId="207"/>
          <ac:spMkLst>
            <pc:docMk/>
            <pc:sldMk cId="3345245722" sldId="267"/>
            <ac:spMk id="10" creationId="{49155718-9419-4A1C-AE21-FE1F3EB7CC1D}"/>
          </ac:spMkLst>
        </pc:spChg>
        <pc:spChg chg="add mod">
          <ac:chgData name="José Manuel Noriega Sánchez" userId="118f9fb68b953f44" providerId="LiveId" clId="{F4915E85-AE86-497A-B623-7F1C4C0C1794}" dt="2019-04-07T04:38:05.838" v="288" actId="207"/>
          <ac:spMkLst>
            <pc:docMk/>
            <pc:sldMk cId="3345245722" sldId="267"/>
            <ac:spMk id="11" creationId="{11085501-1655-4404-B929-6CF37AE99658}"/>
          </ac:spMkLst>
        </pc:spChg>
        <pc:spChg chg="add mod">
          <ac:chgData name="José Manuel Noriega Sánchez" userId="118f9fb68b953f44" providerId="LiveId" clId="{F4915E85-AE86-497A-B623-7F1C4C0C1794}" dt="2019-04-07T04:37:38.755" v="286" actId="207"/>
          <ac:spMkLst>
            <pc:docMk/>
            <pc:sldMk cId="3345245722" sldId="267"/>
            <ac:spMk id="12" creationId="{73A2C4EC-FA50-45CE-91D0-B0152370053C}"/>
          </ac:spMkLst>
        </pc:spChg>
        <pc:spChg chg="add mod">
          <ac:chgData name="José Manuel Noriega Sánchez" userId="118f9fb68b953f44" providerId="LiveId" clId="{F4915E85-AE86-497A-B623-7F1C4C0C1794}" dt="2019-04-07T04:37:17.445" v="285" actId="114"/>
          <ac:spMkLst>
            <pc:docMk/>
            <pc:sldMk cId="3345245722" sldId="267"/>
            <ac:spMk id="13" creationId="{14978C61-FCF7-4598-AC0A-97773F27D629}"/>
          </ac:spMkLst>
        </pc:spChg>
        <pc:spChg chg="add mod">
          <ac:chgData name="José Manuel Noriega Sánchez" userId="118f9fb68b953f44" providerId="LiveId" clId="{F4915E85-AE86-497A-B623-7F1C4C0C1794}" dt="2019-04-07T04:38:05.838" v="288" actId="207"/>
          <ac:spMkLst>
            <pc:docMk/>
            <pc:sldMk cId="3345245722" sldId="267"/>
            <ac:spMk id="14" creationId="{4C826D87-6B41-4519-99F3-E21DA33F4B66}"/>
          </ac:spMkLst>
        </pc:spChg>
        <pc:spChg chg="add mod">
          <ac:chgData name="José Manuel Noriega Sánchez" userId="118f9fb68b953f44" providerId="LiveId" clId="{F4915E85-AE86-497A-B623-7F1C4C0C1794}" dt="2019-04-07T04:37:17.445" v="285" actId="114"/>
          <ac:spMkLst>
            <pc:docMk/>
            <pc:sldMk cId="3345245722" sldId="267"/>
            <ac:spMk id="15" creationId="{E6255DD0-6F3B-4696-9FB2-6C68EAB430F6}"/>
          </ac:spMkLst>
        </pc:spChg>
        <pc:spChg chg="add mod">
          <ac:chgData name="José Manuel Noriega Sánchez" userId="118f9fb68b953f44" providerId="LiveId" clId="{F4915E85-AE86-497A-B623-7F1C4C0C1794}" dt="2019-04-07T04:37:47.777" v="287" actId="207"/>
          <ac:spMkLst>
            <pc:docMk/>
            <pc:sldMk cId="3345245722" sldId="267"/>
            <ac:spMk id="16" creationId="{4CB44F3C-B2A8-40D2-BE24-A193DC5391C0}"/>
          </ac:spMkLst>
        </pc:spChg>
        <pc:spChg chg="add mod">
          <ac:chgData name="José Manuel Noriega Sánchez" userId="118f9fb68b953f44" providerId="LiveId" clId="{F4915E85-AE86-497A-B623-7F1C4C0C1794}" dt="2019-04-07T04:37:38.755" v="286" actId="207"/>
          <ac:spMkLst>
            <pc:docMk/>
            <pc:sldMk cId="3345245722" sldId="267"/>
            <ac:spMk id="17" creationId="{4B24AF70-8A1A-468A-84BC-65E90C58FDDD}"/>
          </ac:spMkLst>
        </pc:spChg>
        <pc:spChg chg="add mod">
          <ac:chgData name="José Manuel Noriega Sánchez" userId="118f9fb68b953f44" providerId="LiveId" clId="{F4915E85-AE86-497A-B623-7F1C4C0C1794}" dt="2019-04-07T04:38:18.484" v="289" actId="207"/>
          <ac:spMkLst>
            <pc:docMk/>
            <pc:sldMk cId="3345245722" sldId="267"/>
            <ac:spMk id="18" creationId="{896AD048-E58D-4399-A3E0-253DF6DC0B9B}"/>
          </ac:spMkLst>
        </pc:spChg>
        <pc:spChg chg="add mod">
          <ac:chgData name="José Manuel Noriega Sánchez" userId="118f9fb68b953f44" providerId="LiveId" clId="{F4915E85-AE86-497A-B623-7F1C4C0C1794}" dt="2019-04-07T04:37:17.445" v="285" actId="114"/>
          <ac:spMkLst>
            <pc:docMk/>
            <pc:sldMk cId="3345245722" sldId="267"/>
            <ac:spMk id="19" creationId="{C416E1B8-8218-4635-941E-3D0427845F28}"/>
          </ac:spMkLst>
        </pc:spChg>
        <pc:spChg chg="add mod">
          <ac:chgData name="José Manuel Noriega Sánchez" userId="118f9fb68b953f44" providerId="LiveId" clId="{F4915E85-AE86-497A-B623-7F1C4C0C1794}" dt="2019-04-07T04:37:17.445" v="285" actId="114"/>
          <ac:spMkLst>
            <pc:docMk/>
            <pc:sldMk cId="3345245722" sldId="267"/>
            <ac:spMk id="20" creationId="{970504A9-0699-4B6E-A75A-F043B89F558A}"/>
          </ac:spMkLst>
        </pc:spChg>
        <pc:spChg chg="add mod">
          <ac:chgData name="José Manuel Noriega Sánchez" userId="118f9fb68b953f44" providerId="LiveId" clId="{F4915E85-AE86-497A-B623-7F1C4C0C1794}" dt="2019-04-07T04:37:17.445" v="285" actId="114"/>
          <ac:spMkLst>
            <pc:docMk/>
            <pc:sldMk cId="3345245722" sldId="267"/>
            <ac:spMk id="21" creationId="{2E824CEA-B819-4CDB-B2BB-0D89DCE805C3}"/>
          </ac:spMkLst>
        </pc:spChg>
        <pc:spChg chg="add mod">
          <ac:chgData name="José Manuel Noriega Sánchez" userId="118f9fb68b953f44" providerId="LiveId" clId="{F4915E85-AE86-497A-B623-7F1C4C0C1794}" dt="2019-04-07T04:38:05.838" v="288" actId="207"/>
          <ac:spMkLst>
            <pc:docMk/>
            <pc:sldMk cId="3345245722" sldId="267"/>
            <ac:spMk id="22" creationId="{F20D8B22-3694-4A9C-A534-886B4D5F4AEF}"/>
          </ac:spMkLst>
        </pc:spChg>
        <pc:spChg chg="add mod">
          <ac:chgData name="José Manuel Noriega Sánchez" userId="118f9fb68b953f44" providerId="LiveId" clId="{F4915E85-AE86-497A-B623-7F1C4C0C1794}" dt="2019-04-07T04:38:05.838" v="288" actId="207"/>
          <ac:spMkLst>
            <pc:docMk/>
            <pc:sldMk cId="3345245722" sldId="267"/>
            <ac:spMk id="23" creationId="{985CF9A7-705B-4E56-896F-A90CEFB42D31}"/>
          </ac:spMkLst>
        </pc:spChg>
        <pc:spChg chg="add mod">
          <ac:chgData name="José Manuel Noriega Sánchez" userId="118f9fb68b953f44" providerId="LiveId" clId="{F4915E85-AE86-497A-B623-7F1C4C0C1794}" dt="2019-04-07T04:38:18.484" v="289" actId="207"/>
          <ac:spMkLst>
            <pc:docMk/>
            <pc:sldMk cId="3345245722" sldId="267"/>
            <ac:spMk id="24" creationId="{D41650EC-2D75-4A7D-AD05-0BAAB1C59FC4}"/>
          </ac:spMkLst>
        </pc:spChg>
        <pc:spChg chg="add mod">
          <ac:chgData name="José Manuel Noriega Sánchez" userId="118f9fb68b953f44" providerId="LiveId" clId="{F4915E85-AE86-497A-B623-7F1C4C0C1794}" dt="2019-04-07T04:37:17.445" v="285" actId="114"/>
          <ac:spMkLst>
            <pc:docMk/>
            <pc:sldMk cId="3345245722" sldId="267"/>
            <ac:spMk id="25" creationId="{C8820C99-3151-4B00-944B-E688AFD439B4}"/>
          </ac:spMkLst>
        </pc:spChg>
        <pc:spChg chg="add mod">
          <ac:chgData name="José Manuel Noriega Sánchez" userId="118f9fb68b953f44" providerId="LiveId" clId="{F4915E85-AE86-497A-B623-7F1C4C0C1794}" dt="2019-04-07T04:37:47.777" v="287" actId="207"/>
          <ac:spMkLst>
            <pc:docMk/>
            <pc:sldMk cId="3345245722" sldId="267"/>
            <ac:spMk id="26" creationId="{360117C9-F0DC-46F4-B8D5-BF1112A4F7BF}"/>
          </ac:spMkLst>
        </pc:spChg>
        <pc:spChg chg="add mod">
          <ac:chgData name="José Manuel Noriega Sánchez" userId="118f9fb68b953f44" providerId="LiveId" clId="{F4915E85-AE86-497A-B623-7F1C4C0C1794}" dt="2019-04-07T04:38:18.484" v="289" actId="207"/>
          <ac:spMkLst>
            <pc:docMk/>
            <pc:sldMk cId="3345245722" sldId="267"/>
            <ac:spMk id="27" creationId="{D047DA67-427C-4DC1-88BB-AA6BDC868AD6}"/>
          </ac:spMkLst>
        </pc:spChg>
        <pc:spChg chg="add mod">
          <ac:chgData name="José Manuel Noriega Sánchez" userId="118f9fb68b953f44" providerId="LiveId" clId="{F4915E85-AE86-497A-B623-7F1C4C0C1794}" dt="2019-04-07T04:37:17.445" v="285" actId="114"/>
          <ac:spMkLst>
            <pc:docMk/>
            <pc:sldMk cId="3345245722" sldId="267"/>
            <ac:spMk id="28" creationId="{20CEBB67-7C3C-43EF-92CC-C7D7C1C1199B}"/>
          </ac:spMkLst>
        </pc:spChg>
        <pc:spChg chg="add mod">
          <ac:chgData name="José Manuel Noriega Sánchez" userId="118f9fb68b953f44" providerId="LiveId" clId="{F4915E85-AE86-497A-B623-7F1C4C0C1794}" dt="2019-04-07T04:37:38.755" v="286" actId="207"/>
          <ac:spMkLst>
            <pc:docMk/>
            <pc:sldMk cId="3345245722" sldId="267"/>
            <ac:spMk id="29" creationId="{FA4DD142-52C1-4556-A4C0-EF67F251402C}"/>
          </ac:spMkLst>
        </pc:spChg>
        <pc:picChg chg="add mod">
          <ac:chgData name="José Manuel Noriega Sánchez" userId="118f9fb68b953f44" providerId="LiveId" clId="{F4915E85-AE86-497A-B623-7F1C4C0C1794}" dt="2019-04-07T04:19:44.473" v="116" actId="14100"/>
          <ac:picMkLst>
            <pc:docMk/>
            <pc:sldMk cId="3345245722" sldId="267"/>
            <ac:picMk id="3" creationId="{C489D3FE-C851-4D53-9FA6-422B6C0648D1}"/>
          </ac:picMkLst>
        </pc:picChg>
        <pc:picChg chg="add mod">
          <ac:chgData name="José Manuel Noriega Sánchez" userId="118f9fb68b953f44" providerId="LiveId" clId="{F4915E85-AE86-497A-B623-7F1C4C0C1794}" dt="2019-04-07T04:20:29.260" v="119" actId="1076"/>
          <ac:picMkLst>
            <pc:docMk/>
            <pc:sldMk cId="3345245722" sldId="267"/>
            <ac:picMk id="4" creationId="{A8CB0B64-48A0-4F9D-921A-6168653C6CF6}"/>
          </ac:picMkLst>
        </pc:picChg>
        <pc:cxnChg chg="mod">
          <ac:chgData name="José Manuel Noriega Sánchez" userId="118f9fb68b953f44" providerId="LiveId" clId="{F4915E85-AE86-497A-B623-7F1C4C0C1794}" dt="2019-04-07T04:34:53.755" v="269" actId="108"/>
          <ac:cxnSpMkLst>
            <pc:docMk/>
            <pc:sldMk cId="3345245722" sldId="267"/>
            <ac:cxnSpMk id="5" creationId="{C5CD6717-D204-464A-83CA-5D543CAB5CC7}"/>
          </ac:cxnSpMkLst>
        </pc:cxnChg>
      </pc:sldChg>
      <pc:sldChg chg="addSp modSp add ord">
        <pc:chgData name="José Manuel Noriega Sánchez" userId="118f9fb68b953f44" providerId="LiveId" clId="{F4915E85-AE86-497A-B623-7F1C4C0C1794}" dt="2019-04-07T04:51:50.878" v="439"/>
        <pc:sldMkLst>
          <pc:docMk/>
          <pc:sldMk cId="1809184617" sldId="268"/>
        </pc:sldMkLst>
        <pc:spChg chg="add mod">
          <ac:chgData name="José Manuel Noriega Sánchez" userId="118f9fb68b953f44" providerId="LiveId" clId="{F4915E85-AE86-497A-B623-7F1C4C0C1794}" dt="2019-04-07T04:50:22.110" v="437" actId="1036"/>
          <ac:spMkLst>
            <pc:docMk/>
            <pc:sldMk cId="1809184617" sldId="268"/>
            <ac:spMk id="7" creationId="{BD0E1053-30A7-4895-939A-60F751F569DC}"/>
          </ac:spMkLst>
        </pc:spChg>
        <pc:picChg chg="add mod ord">
          <ac:chgData name="José Manuel Noriega Sánchez" userId="118f9fb68b953f44" providerId="LiveId" clId="{F4915E85-AE86-497A-B623-7F1C4C0C1794}" dt="2019-04-07T04:50:16.411" v="429" actId="1037"/>
          <ac:picMkLst>
            <pc:docMk/>
            <pc:sldMk cId="1809184617" sldId="268"/>
            <ac:picMk id="3" creationId="{8CBDB54A-051B-4362-8C45-6E218DB0B782}"/>
          </ac:picMkLst>
        </pc:picChg>
        <pc:picChg chg="add mod">
          <ac:chgData name="José Manuel Noriega Sánchez" userId="118f9fb68b953f44" providerId="LiveId" clId="{F4915E85-AE86-497A-B623-7F1C4C0C1794}" dt="2019-04-07T04:49:24.230" v="368" actId="1076"/>
          <ac:picMkLst>
            <pc:docMk/>
            <pc:sldMk cId="1809184617" sldId="268"/>
            <ac:picMk id="4" creationId="{DE9B5484-B371-4703-A00B-3830C8F7A877}"/>
          </ac:picMkLst>
        </pc:picChg>
        <pc:picChg chg="add mod ord">
          <ac:chgData name="José Manuel Noriega Sánchez" userId="118f9fb68b953f44" providerId="LiveId" clId="{F4915E85-AE86-497A-B623-7F1C4C0C1794}" dt="2019-04-07T04:50:15.475" v="427" actId="1037"/>
          <ac:picMkLst>
            <pc:docMk/>
            <pc:sldMk cId="1809184617" sldId="268"/>
            <ac:picMk id="6" creationId="{5FC00DEB-D5DA-4208-BFFA-B286F599235A}"/>
          </ac:picMkLst>
        </pc:picChg>
      </pc:sldChg>
      <pc:sldChg chg="addSp modSp add ord">
        <pc:chgData name="José Manuel Noriega Sánchez" userId="118f9fb68b953f44" providerId="LiveId" clId="{F4915E85-AE86-497A-B623-7F1C4C0C1794}" dt="2019-04-07T04:55:26.157" v="472" actId="1076"/>
        <pc:sldMkLst>
          <pc:docMk/>
          <pc:sldMk cId="1535303148" sldId="269"/>
        </pc:sldMkLst>
        <pc:spChg chg="add mod">
          <ac:chgData name="José Manuel Noriega Sánchez" userId="118f9fb68b953f44" providerId="LiveId" clId="{F4915E85-AE86-497A-B623-7F1C4C0C1794}" dt="2019-04-07T04:52:15.840" v="451" actId="1076"/>
          <ac:spMkLst>
            <pc:docMk/>
            <pc:sldMk cId="1535303148" sldId="269"/>
            <ac:spMk id="4" creationId="{A138F600-F430-447D-B5D1-67EDA2686B2F}"/>
          </ac:spMkLst>
        </pc:spChg>
        <pc:picChg chg="add mod">
          <ac:chgData name="José Manuel Noriega Sánchez" userId="118f9fb68b953f44" providerId="LiveId" clId="{F4915E85-AE86-497A-B623-7F1C4C0C1794}" dt="2019-04-07T04:53:09.917" v="455" actId="1076"/>
          <ac:picMkLst>
            <pc:docMk/>
            <pc:sldMk cId="1535303148" sldId="269"/>
            <ac:picMk id="3" creationId="{3FE05D7C-0B8F-4D75-98AD-EA0C63D8BB87}"/>
          </ac:picMkLst>
        </pc:picChg>
        <pc:picChg chg="add mod">
          <ac:chgData name="José Manuel Noriega Sánchez" userId="118f9fb68b953f44" providerId="LiveId" clId="{F4915E85-AE86-497A-B623-7F1C4C0C1794}" dt="2019-04-07T04:54:14.129" v="468" actId="1036"/>
          <ac:picMkLst>
            <pc:docMk/>
            <pc:sldMk cId="1535303148" sldId="269"/>
            <ac:picMk id="6" creationId="{1BA85EA5-3341-4047-A3A2-D6C323F74513}"/>
          </ac:picMkLst>
        </pc:picChg>
        <pc:picChg chg="add mod">
          <ac:chgData name="José Manuel Noriega Sánchez" userId="118f9fb68b953f44" providerId="LiveId" clId="{F4915E85-AE86-497A-B623-7F1C4C0C1794}" dt="2019-04-07T04:54:09.640" v="459" actId="1076"/>
          <ac:picMkLst>
            <pc:docMk/>
            <pc:sldMk cId="1535303148" sldId="269"/>
            <ac:picMk id="7" creationId="{A6877778-4B00-4032-9354-7A3B360CDB75}"/>
          </ac:picMkLst>
        </pc:picChg>
        <pc:picChg chg="add mod">
          <ac:chgData name="José Manuel Noriega Sánchez" userId="118f9fb68b953f44" providerId="LiveId" clId="{F4915E85-AE86-497A-B623-7F1C4C0C1794}" dt="2019-04-07T04:54:50.852" v="470" actId="1076"/>
          <ac:picMkLst>
            <pc:docMk/>
            <pc:sldMk cId="1535303148" sldId="269"/>
            <ac:picMk id="8" creationId="{580C1E43-9E85-4820-917E-783708D546F9}"/>
          </ac:picMkLst>
        </pc:picChg>
        <pc:picChg chg="add mod">
          <ac:chgData name="José Manuel Noriega Sánchez" userId="118f9fb68b953f44" providerId="LiveId" clId="{F4915E85-AE86-497A-B623-7F1C4C0C1794}" dt="2019-04-07T04:55:26.157" v="472" actId="1076"/>
          <ac:picMkLst>
            <pc:docMk/>
            <pc:sldMk cId="1535303148" sldId="269"/>
            <ac:picMk id="9" creationId="{C0395309-EEF4-456B-BD52-4332E4BAC8DD}"/>
          </ac:picMkLst>
        </pc:picChg>
      </pc:sldChg>
    </pc:docChg>
  </pc:docChgLst>
  <pc:docChgLst>
    <pc:chgData name="José Manuel Noriega Sánchez" userId="118f9fb68b953f44" providerId="LiveId" clId="{F874D943-7285-4D43-899A-AD2ADEC630AF}"/>
    <pc:docChg chg="custSel addSld modSld sldOrd">
      <pc:chgData name="José Manuel Noriega Sánchez" userId="118f9fb68b953f44" providerId="LiveId" clId="{F874D943-7285-4D43-899A-AD2ADEC630AF}" dt="2019-04-09T02:34:51.083" v="246" actId="404"/>
      <pc:docMkLst>
        <pc:docMk/>
      </pc:docMkLst>
      <pc:sldChg chg="addSp delSp modSp add ord">
        <pc:chgData name="José Manuel Noriega Sánchez" userId="118f9fb68b953f44" providerId="LiveId" clId="{F874D943-7285-4D43-899A-AD2ADEC630AF}" dt="2019-04-09T02:34:51.083" v="246" actId="404"/>
        <pc:sldMkLst>
          <pc:docMk/>
          <pc:sldMk cId="824952299" sldId="270"/>
        </pc:sldMkLst>
        <pc:spChg chg="mod">
          <ac:chgData name="José Manuel Noriega Sánchez" userId="118f9fb68b953f44" providerId="LiveId" clId="{F874D943-7285-4D43-899A-AD2ADEC630AF}" dt="2019-04-09T02:05:36.635" v="5"/>
          <ac:spMkLst>
            <pc:docMk/>
            <pc:sldMk cId="824952299" sldId="270"/>
            <ac:spMk id="2" creationId="{3D1EF2EE-D87B-E840-8ACD-74162E00937C}"/>
          </ac:spMkLst>
        </pc:spChg>
        <pc:spChg chg="add mod">
          <ac:chgData name="José Manuel Noriega Sánchez" userId="118f9fb68b953f44" providerId="LiveId" clId="{F874D943-7285-4D43-899A-AD2ADEC630AF}" dt="2019-04-09T02:33:13.143" v="225" actId="1076"/>
          <ac:spMkLst>
            <pc:docMk/>
            <pc:sldMk cId="824952299" sldId="270"/>
            <ac:spMk id="3" creationId="{2BD0989D-B0C2-4991-9B0B-09BC0688D973}"/>
          </ac:spMkLst>
        </pc:spChg>
        <pc:spChg chg="del">
          <ac:chgData name="José Manuel Noriega Sánchez" userId="118f9fb68b953f44" providerId="LiveId" clId="{F874D943-7285-4D43-899A-AD2ADEC630AF}" dt="2019-04-09T02:00:42.692" v="2" actId="478"/>
          <ac:spMkLst>
            <pc:docMk/>
            <pc:sldMk cId="824952299" sldId="270"/>
            <ac:spMk id="7" creationId="{BC9C5247-8C6B-47FA-B73D-CB65254EE5A3}"/>
          </ac:spMkLst>
        </pc:spChg>
        <pc:spChg chg="add mod">
          <ac:chgData name="José Manuel Noriega Sánchez" userId="118f9fb68b953f44" providerId="LiveId" clId="{F874D943-7285-4D43-899A-AD2ADEC630AF}" dt="2019-04-09T02:33:07.790" v="224" actId="1076"/>
          <ac:spMkLst>
            <pc:docMk/>
            <pc:sldMk cId="824952299" sldId="270"/>
            <ac:spMk id="10" creationId="{BD8A8680-2029-40C5-9307-4D81EDE2A706}"/>
          </ac:spMkLst>
        </pc:spChg>
        <pc:spChg chg="add mod">
          <ac:chgData name="José Manuel Noriega Sánchez" userId="118f9fb68b953f44" providerId="LiveId" clId="{F874D943-7285-4D43-899A-AD2ADEC630AF}" dt="2019-04-09T02:34:51.083" v="246" actId="404"/>
          <ac:spMkLst>
            <pc:docMk/>
            <pc:sldMk cId="824952299" sldId="270"/>
            <ac:spMk id="11" creationId="{B4D09F6B-25B0-4F4C-AE9C-D0264D73FAF4}"/>
          </ac:spMkLst>
        </pc:spChg>
        <pc:picChg chg="del">
          <ac:chgData name="José Manuel Noriega Sánchez" userId="118f9fb68b953f44" providerId="LiveId" clId="{F874D943-7285-4D43-899A-AD2ADEC630AF}" dt="2019-04-09T02:00:44.739" v="3" actId="478"/>
          <ac:picMkLst>
            <pc:docMk/>
            <pc:sldMk cId="824952299" sldId="270"/>
            <ac:picMk id="8" creationId="{ADD2307E-8F15-4687-B308-2B44684F0316}"/>
          </ac:picMkLst>
        </pc:picChg>
        <pc:picChg chg="add del mod">
          <ac:chgData name="José Manuel Noriega Sánchez" userId="118f9fb68b953f44" providerId="LiveId" clId="{F874D943-7285-4D43-899A-AD2ADEC630AF}" dt="2019-04-09T02:25:07.137" v="84" actId="478"/>
          <ac:picMkLst>
            <pc:docMk/>
            <pc:sldMk cId="824952299" sldId="270"/>
            <ac:picMk id="9" creationId="{4BD41BEC-14CE-412E-AB4F-FFBF17728D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6FA1-C254-FD49-845B-B0ED2D68E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C0C3E-40E0-1544-895E-B15EDE94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5CC2-B483-A240-B8A5-8645BA0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F4F5-7DD3-504D-86E4-4B777119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FBEA-AC1F-3A4D-8193-5FCB6010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0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0FAB-BEBF-B440-A7D9-DCE7C67D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18701-72DE-D747-BC7A-E81BC429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90FE-AE71-274D-A24D-141A2DC0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69A5-5459-B34E-9FB5-7395A037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2500-C56E-B242-BACE-120772C4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CD0DE-1B22-054B-A851-04446BC03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C3A73-114F-0D40-85AB-5E7F9F645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F017-14E9-DD45-8171-3BA097AF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B221-1CFF-094B-91A5-06FD11A0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9481-184B-604C-A63C-1CD355D0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4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0090-AD2D-864A-B5E7-4128A00A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9E2F-CE5E-0B43-A46B-379B6864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23879-0EFF-FA41-9972-771F8317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68F3-D3BE-F84E-8F71-A7CC328E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EEE5-9025-CE42-BF5D-FEEB75B3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F87-21A1-824F-A841-9BC513C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FA5E1-90DE-C74B-907E-F187CE4EB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0961-AFDF-E343-84D9-F8B8A0B2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868E-7C9E-8E43-9F19-A060729C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672E-415B-244F-B7CF-DE30332F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4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F183-AB3B-5040-B82C-B4A9D3B1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5B25-AAF0-4C4B-BA1F-B31784A60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68B3A-98D2-E647-9E0E-46967CA47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80A8-5F0C-F840-8080-A4BAAA18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41258-87CE-FC4E-BCD4-B6A12A24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25D66-24F2-DA48-855F-2A7E6B16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28C0-8FEF-AA49-A880-34409D15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FCEC-CD60-7041-A4CD-A1076978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1D733-0DE1-0B4F-9BC1-314B1973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2710E-3409-A142-B3F3-625D3C5F8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3D3E3-925E-F345-837B-E47EC0C4C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FF72E-0F24-7A4E-9DE1-FD5AA0C7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C0F0B-EEF0-E043-9C39-CBC80443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3D091-11F3-9A4B-8211-3F2DCF1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2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33CF-E6DD-C14F-BCD6-6A0E3525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AB6C-A23C-1440-837C-62D09CA0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BC246-440D-2644-8F86-41E5C561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45A85-F074-FA41-8C7A-B9A4DF22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8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1A5AC-2A35-1247-8ECE-139B8603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E460D-C8DF-E449-BFD2-94A9832A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08E7F-2FBC-9645-943A-1CDA0126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7F76-5FF1-8D46-9E6C-22CB9158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4478-4D24-804A-B12A-7B93C665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1C6AD-F9DE-6848-AFB0-DA6A3391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DDBA6-957C-7542-BAC8-D2C7B6AF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D853A-DA17-7840-9869-5DCD929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A98F-2FC8-FF49-9AB7-B754BB52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8EDD-FE5E-5A4A-B702-58417D7B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9DC53-5BE9-7A41-BA62-A80937426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200A4-2B94-174C-B099-9FBA9BD98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9FD23-42FD-0E42-B5A7-A39D24C7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DAAE-C73F-844A-BFD1-AFA3ED8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55AD8-5039-4945-82F1-AB3695D8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7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6AD15-E9C6-6449-B039-A69903CC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B9684-9AA6-CE4E-B299-185060C8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BDA1-E74D-0D4C-8EDB-6A046636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91F5-8F97-8A44-8F72-2F8418057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DD6C-FF0C-A246-A9EC-8B436A04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7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2EE-D87B-E840-8ACD-74162E0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2" y="432859"/>
            <a:ext cx="11932356" cy="481542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D6717-D204-464A-83CA-5D543CAB5CC7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29822" y="673630"/>
            <a:ext cx="119323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BD0989D-B0C2-4991-9B0B-09BC0688D973}"/>
              </a:ext>
            </a:extLst>
          </p:cNvPr>
          <p:cNvSpPr txBox="1"/>
          <p:nvPr/>
        </p:nvSpPr>
        <p:spPr>
          <a:xfrm>
            <a:off x="867644" y="2671718"/>
            <a:ext cx="1045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Is there any correlation between our country growth and the Mexican searches?</a:t>
            </a:r>
            <a:endParaRPr lang="es-MX" sz="2400" b="1" u="sng" dirty="0">
              <a:solidFill>
                <a:srgbClr val="00206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8A8680-2029-40C5-9307-4D81EDE2A706}"/>
              </a:ext>
            </a:extLst>
          </p:cNvPr>
          <p:cNvSpPr txBox="1"/>
          <p:nvPr/>
        </p:nvSpPr>
        <p:spPr>
          <a:xfrm>
            <a:off x="5584962" y="3174327"/>
            <a:ext cx="102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err="1">
                <a:solidFill>
                  <a:srgbClr val="002060"/>
                </a:solidFill>
              </a:rPr>
              <a:t>Question</a:t>
            </a:r>
            <a:endParaRPr lang="es-MX" sz="2400" i="1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D09F6B-25B0-4F4C-AE9C-D0264D73FAF4}"/>
              </a:ext>
            </a:extLst>
          </p:cNvPr>
          <p:cNvSpPr txBox="1"/>
          <p:nvPr/>
        </p:nvSpPr>
        <p:spPr>
          <a:xfrm>
            <a:off x="4887552" y="4905249"/>
            <a:ext cx="241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002060"/>
                </a:solidFill>
              </a:rPr>
              <a:t>There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 err="1">
                <a:solidFill>
                  <a:srgbClr val="002060"/>
                </a:solidFill>
              </a:rPr>
              <a:t>is</a:t>
            </a:r>
            <a:r>
              <a:rPr lang="es-MX" dirty="0">
                <a:solidFill>
                  <a:srgbClr val="002060"/>
                </a:solidFill>
              </a:rPr>
              <a:t> no </a:t>
            </a:r>
            <a:r>
              <a:rPr lang="es-MX" dirty="0" err="1">
                <a:solidFill>
                  <a:srgbClr val="002060"/>
                </a:solidFill>
              </a:rPr>
              <a:t>correlation</a:t>
            </a:r>
            <a:endParaRPr lang="es-MX" i="1" dirty="0">
              <a:solidFill>
                <a:srgbClr val="002060"/>
              </a:solidFill>
            </a:endParaRPr>
          </a:p>
          <a:p>
            <a:pPr algn="ctr"/>
            <a:r>
              <a:rPr lang="es-MX" sz="1400" i="1" dirty="0" err="1">
                <a:solidFill>
                  <a:srgbClr val="002060"/>
                </a:solidFill>
              </a:rPr>
              <a:t>Null</a:t>
            </a:r>
            <a:r>
              <a:rPr lang="es-MX" sz="1400" i="1" dirty="0">
                <a:solidFill>
                  <a:srgbClr val="002060"/>
                </a:solidFill>
              </a:rPr>
              <a:t> </a:t>
            </a:r>
            <a:r>
              <a:rPr lang="es-MX" sz="1400" i="1" dirty="0" err="1">
                <a:solidFill>
                  <a:srgbClr val="002060"/>
                </a:solidFill>
              </a:rPr>
              <a:t>Hypothesis</a:t>
            </a:r>
            <a:endParaRPr lang="es-MX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5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2EE-D87B-E840-8ACD-74162E0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2" y="432859"/>
            <a:ext cx="11932356" cy="481542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D6717-D204-464A-83CA-5D543CAB5CC7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29822" y="673630"/>
            <a:ext cx="119323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C9C5247-8C6B-47FA-B73D-CB65254EE5A3}"/>
              </a:ext>
            </a:extLst>
          </p:cNvPr>
          <p:cNvSpPr/>
          <p:nvPr/>
        </p:nvSpPr>
        <p:spPr>
          <a:xfrm>
            <a:off x="5558302" y="1200377"/>
            <a:ext cx="6503876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Adolescent fertility rate (births per 1,000 women ages 15-19)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Agriculture, forestry, and fishing, value added (% of GDP)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CO2 emissions (metric tons per capita)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Domestic credit provided by financial sector (% of GDP)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Electric power consumption (kWh per capita)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GNI, PPP (current international $)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Gross capital formation (% of GDP)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High-technology exports (% of manufactured exports)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Income share held by lowest 20%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Industry (including construction), value added (% of GDP)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Inflation, GDP deflator (annual %)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completion rate, total (% of relevant age group)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Tax revenue (% of GDP)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Total debt service (% of exports of goods, services and primary income)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DD2307E-8F15-4687-B308-2B44684F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9" y="2206487"/>
            <a:ext cx="4278796" cy="24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2EE-D87B-E840-8ACD-74162E0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2" y="432859"/>
            <a:ext cx="11932356" cy="481542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D6717-D204-464A-83CA-5D543CAB5CC7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29822" y="673630"/>
            <a:ext cx="119323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489D3FE-C851-4D53-9FA6-422B6C06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82" y="2445026"/>
            <a:ext cx="3584236" cy="24185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8CB0B64-48A0-4F9D-921A-6168653C6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656" y="2230761"/>
            <a:ext cx="1628775" cy="4095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4CB0D0E-0FC8-46F9-A184-18DB2C018638}"/>
              </a:ext>
            </a:extLst>
          </p:cNvPr>
          <p:cNvSpPr/>
          <p:nvPr/>
        </p:nvSpPr>
        <p:spPr>
          <a:xfrm>
            <a:off x="3824264" y="1176998"/>
            <a:ext cx="47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PT Sans script=all rev=2"/>
              </a:rPr>
              <a:t>Art</a:t>
            </a:r>
            <a:endParaRPr lang="es-MX" i="1" dirty="0">
              <a:solidFill>
                <a:srgbClr val="0070C0"/>
              </a:solidFill>
              <a:latin typeface="PT Sans script=all rev=2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EE6348-9E11-4CB6-9D05-557F75561378}"/>
              </a:ext>
            </a:extLst>
          </p:cNvPr>
          <p:cNvSpPr/>
          <p:nvPr/>
        </p:nvSpPr>
        <p:spPr>
          <a:xfrm>
            <a:off x="1235545" y="262463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PT Sans script=all rev=2"/>
              </a:rPr>
              <a:t>Cars</a:t>
            </a:r>
            <a:endParaRPr lang="es-MX" i="1" dirty="0">
              <a:solidFill>
                <a:srgbClr val="0070C0"/>
              </a:solidFill>
              <a:latin typeface="PT Sans script=all rev=2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1BF68E5-CE83-4D7A-BFB9-DEE6CA4D01CA}"/>
              </a:ext>
            </a:extLst>
          </p:cNvPr>
          <p:cNvSpPr/>
          <p:nvPr/>
        </p:nvSpPr>
        <p:spPr>
          <a:xfrm>
            <a:off x="2349112" y="333378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PT Sans script=all rev=2"/>
              </a:rPr>
              <a:t>Beauty</a:t>
            </a:r>
            <a:endParaRPr lang="es-MX" i="1" dirty="0">
              <a:solidFill>
                <a:schemeClr val="accent6">
                  <a:lumMod val="75000"/>
                </a:schemeClr>
              </a:solidFill>
              <a:latin typeface="PT Sans script=all rev=2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1900A77-62CA-4B97-BD5A-922A04EFE890}"/>
              </a:ext>
            </a:extLst>
          </p:cNvPr>
          <p:cNvSpPr/>
          <p:nvPr/>
        </p:nvSpPr>
        <p:spPr>
          <a:xfrm>
            <a:off x="1135292" y="536120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PT Sans script=all rev=2"/>
              </a:rPr>
              <a:t>Science</a:t>
            </a:r>
            <a:endParaRPr lang="es-MX" i="1" dirty="0">
              <a:latin typeface="PT Sans script=all rev=2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9155718-9419-4A1C-AE21-FE1F3EB7CC1D}"/>
              </a:ext>
            </a:extLst>
          </p:cNvPr>
          <p:cNvSpPr/>
          <p:nvPr/>
        </p:nvSpPr>
        <p:spPr>
          <a:xfrm>
            <a:off x="1235545" y="11190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PT Sans script=all rev=2"/>
              </a:rPr>
              <a:t>Real states</a:t>
            </a:r>
            <a:endParaRPr lang="es-MX" i="1" dirty="0">
              <a:solidFill>
                <a:srgbClr val="FF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085501-1655-4404-B929-6CF37AE99658}"/>
              </a:ext>
            </a:extLst>
          </p:cNvPr>
          <p:cNvSpPr/>
          <p:nvPr/>
        </p:nvSpPr>
        <p:spPr>
          <a:xfrm>
            <a:off x="5651431" y="136166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  <a:latin typeface="PT Sans script=all rev=2"/>
              </a:rPr>
              <a:t>Food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3A2C4EC-FA50-45CE-91D0-B0152370053C}"/>
              </a:ext>
            </a:extLst>
          </p:cNvPr>
          <p:cNvSpPr/>
          <p:nvPr/>
        </p:nvSpPr>
        <p:spPr>
          <a:xfrm>
            <a:off x="3684188" y="549633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PT Sans script=all rev=2"/>
              </a:rPr>
              <a:t>Business </a:t>
            </a:r>
            <a:endParaRPr lang="es-MX" i="1" dirty="0">
              <a:solidFill>
                <a:srgbClr val="0070C0"/>
              </a:solidFill>
              <a:latin typeface="PT Sans script=all rev=2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978C61-FCF7-4598-AC0A-97773F27D629}"/>
              </a:ext>
            </a:extLst>
          </p:cNvPr>
          <p:cNvSpPr/>
          <p:nvPr/>
        </p:nvSpPr>
        <p:spPr>
          <a:xfrm>
            <a:off x="5620582" y="599970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PT Sans script=all rev=2"/>
              </a:rPr>
              <a:t>Sports</a:t>
            </a:r>
            <a:endParaRPr lang="es-MX" i="1" dirty="0">
              <a:latin typeface="PT Sans script=all rev=2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C826D87-6B41-4519-99F3-E21DA33F4B66}"/>
              </a:ext>
            </a:extLst>
          </p:cNvPr>
          <p:cNvSpPr/>
          <p:nvPr/>
        </p:nvSpPr>
        <p:spPr>
          <a:xfrm>
            <a:off x="6632366" y="520824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  <a:latin typeface="PT Sans script=all rev=2"/>
              </a:rPr>
              <a:t>Communities</a:t>
            </a:r>
            <a:endParaRPr lang="es-MX" i="1" dirty="0">
              <a:solidFill>
                <a:srgbClr val="FFC000"/>
              </a:solidFill>
              <a:latin typeface="PT Sans script=all rev=2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6255DD0-6F3B-4696-9FB2-6C68EAB430F6}"/>
              </a:ext>
            </a:extLst>
          </p:cNvPr>
          <p:cNvSpPr/>
          <p:nvPr/>
        </p:nvSpPr>
        <p:spPr>
          <a:xfrm>
            <a:off x="7526200" y="115517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PT Sans script=all rev=2"/>
              </a:rPr>
              <a:t>Shoppings</a:t>
            </a:r>
            <a:endParaRPr lang="es-MX" i="1" dirty="0">
              <a:latin typeface="PT Sans script=all rev=2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B44F3C-B2A8-40D2-BE24-A193DC5391C0}"/>
              </a:ext>
            </a:extLst>
          </p:cNvPr>
          <p:cNvSpPr/>
          <p:nvPr/>
        </p:nvSpPr>
        <p:spPr>
          <a:xfrm>
            <a:off x="9899410" y="1303755"/>
            <a:ext cx="1255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PT Sans script=all rev=2"/>
              </a:rPr>
              <a:t>Finances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B24AF70-8A1A-468A-84BC-65E90C58FDDD}"/>
              </a:ext>
            </a:extLst>
          </p:cNvPr>
          <p:cNvSpPr/>
          <p:nvPr/>
        </p:nvSpPr>
        <p:spPr>
          <a:xfrm>
            <a:off x="8743343" y="2230761"/>
            <a:ext cx="83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PT Sans script=all rev=2"/>
              </a:rPr>
              <a:t>Home</a:t>
            </a:r>
            <a:endParaRPr lang="es-MX" i="1" dirty="0">
              <a:solidFill>
                <a:srgbClr val="0070C0"/>
              </a:solidFill>
              <a:latin typeface="PT Sans script=all rev=2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96AD048-E58D-4399-A3E0-253DF6DC0B9B}"/>
              </a:ext>
            </a:extLst>
          </p:cNvPr>
          <p:cNvSpPr/>
          <p:nvPr/>
        </p:nvSpPr>
        <p:spPr>
          <a:xfrm>
            <a:off x="10462484" y="2469782"/>
            <a:ext cx="138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PT Sans script=all rev=2"/>
              </a:rPr>
              <a:t>Informatics</a:t>
            </a:r>
            <a:endParaRPr lang="es-MX" i="1" dirty="0">
              <a:solidFill>
                <a:schemeClr val="accent6">
                  <a:lumMod val="75000"/>
                </a:schemeClr>
              </a:solidFill>
              <a:latin typeface="PT Sans script=all rev=2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416E1B8-8218-4635-941E-3D0427845F28}"/>
              </a:ext>
            </a:extLst>
          </p:cNvPr>
          <p:cNvSpPr/>
          <p:nvPr/>
        </p:nvSpPr>
        <p:spPr>
          <a:xfrm>
            <a:off x="8362121" y="3244334"/>
            <a:ext cx="97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PT Sans script=all rev=2"/>
              </a:rPr>
              <a:t>Internet</a:t>
            </a:r>
            <a:endParaRPr lang="es-MX" i="1" dirty="0">
              <a:latin typeface="PT Sans script=all rev=2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0504A9-0699-4B6E-A75A-F043B89F558A}"/>
              </a:ext>
            </a:extLst>
          </p:cNvPr>
          <p:cNvSpPr/>
          <p:nvPr/>
        </p:nvSpPr>
        <p:spPr>
          <a:xfrm>
            <a:off x="10840141" y="3483827"/>
            <a:ext cx="97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PT Sans script=all rev=2"/>
              </a:rPr>
              <a:t>Games</a:t>
            </a:r>
            <a:endParaRPr lang="es-MX" i="1" dirty="0">
              <a:latin typeface="PT Sans script=all rev=2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824CEA-B819-4CDB-B2BB-0D89DCE805C3}"/>
              </a:ext>
            </a:extLst>
          </p:cNvPr>
          <p:cNvSpPr/>
          <p:nvPr/>
        </p:nvSpPr>
        <p:spPr>
          <a:xfrm>
            <a:off x="8742453" y="4729176"/>
            <a:ext cx="7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PT Sans script=all rev=2"/>
              </a:rPr>
              <a:t>Law</a:t>
            </a:r>
            <a:endParaRPr lang="es-MX" i="1" dirty="0">
              <a:latin typeface="PT Sans script=all rev=2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20D8B22-3694-4A9C-A534-886B4D5F4AEF}"/>
              </a:ext>
            </a:extLst>
          </p:cNvPr>
          <p:cNvSpPr/>
          <p:nvPr/>
        </p:nvSpPr>
        <p:spPr>
          <a:xfrm>
            <a:off x="647964" y="4177086"/>
            <a:ext cx="97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  <a:latin typeface="PT Sans script=all rev=2"/>
              </a:rPr>
              <a:t>Books</a:t>
            </a:r>
            <a:endParaRPr lang="es-MX" i="1" dirty="0">
              <a:solidFill>
                <a:srgbClr val="FFC000"/>
              </a:solidFill>
              <a:latin typeface="PT Sans script=all rev=2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85CF9A7-705B-4E56-896F-A90CEFB42D31}"/>
              </a:ext>
            </a:extLst>
          </p:cNvPr>
          <p:cNvSpPr/>
          <p:nvPr/>
        </p:nvSpPr>
        <p:spPr>
          <a:xfrm>
            <a:off x="10969874" y="5062294"/>
            <a:ext cx="83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  <a:latin typeface="PT Sans script=all rev=2"/>
              </a:rPr>
              <a:t>Pets</a:t>
            </a:r>
            <a:endParaRPr lang="es-MX" i="1" dirty="0">
              <a:solidFill>
                <a:srgbClr val="FFC000"/>
              </a:solidFill>
              <a:latin typeface="PT Sans script=all rev=2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41650EC-2D75-4A7D-AD05-0BAAB1C59FC4}"/>
              </a:ext>
            </a:extLst>
          </p:cNvPr>
          <p:cNvSpPr/>
          <p:nvPr/>
        </p:nvSpPr>
        <p:spPr>
          <a:xfrm>
            <a:off x="9899410" y="5799119"/>
            <a:ext cx="1628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PT Sans script=all rev=2"/>
              </a:rPr>
              <a:t>News Hobbies</a:t>
            </a:r>
            <a:endParaRPr lang="es-MX" i="1" dirty="0">
              <a:solidFill>
                <a:schemeClr val="accent6">
                  <a:lumMod val="75000"/>
                </a:schemeClr>
              </a:solidFill>
              <a:latin typeface="PT Sans script=all rev=2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8820C99-3151-4B00-944B-E688AFD439B4}"/>
              </a:ext>
            </a:extLst>
          </p:cNvPr>
          <p:cNvSpPr/>
          <p:nvPr/>
        </p:nvSpPr>
        <p:spPr>
          <a:xfrm>
            <a:off x="2762749" y="2275830"/>
            <a:ext cx="921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PT Sans script=all rev=2"/>
              </a:rPr>
              <a:t>People</a:t>
            </a:r>
            <a:endParaRPr lang="es-MX" i="1" dirty="0">
              <a:latin typeface="PT Sans script=all rev=2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60117C9-F0DC-46F4-B8D5-BF1112A4F7BF}"/>
              </a:ext>
            </a:extLst>
          </p:cNvPr>
          <p:cNvSpPr/>
          <p:nvPr/>
        </p:nvSpPr>
        <p:spPr>
          <a:xfrm>
            <a:off x="2467789" y="4524740"/>
            <a:ext cx="133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PT Sans script=all rev=2"/>
              </a:rPr>
              <a:t>Reference</a:t>
            </a:r>
            <a:endParaRPr lang="es-MX" i="1" dirty="0">
              <a:solidFill>
                <a:srgbClr val="FF0000"/>
              </a:solidFill>
              <a:latin typeface="PT Sans script=all rev=2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047DA67-427C-4DC1-88BB-AA6BDC868AD6}"/>
              </a:ext>
            </a:extLst>
          </p:cNvPr>
          <p:cNvSpPr/>
          <p:nvPr/>
        </p:nvSpPr>
        <p:spPr>
          <a:xfrm>
            <a:off x="260889" y="1809845"/>
            <a:ext cx="97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PT Sans script=all rev=2"/>
              </a:rPr>
              <a:t>Health</a:t>
            </a:r>
            <a:endParaRPr lang="es-MX" i="1" dirty="0">
              <a:solidFill>
                <a:schemeClr val="accent6">
                  <a:lumMod val="75000"/>
                </a:schemeClr>
              </a:solidFill>
              <a:latin typeface="PT Sans script=all rev=2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0CEBB67-7C3C-43EF-92CC-C7D7C1C1199B}"/>
              </a:ext>
            </a:extLst>
          </p:cNvPr>
          <p:cNvSpPr/>
          <p:nvPr/>
        </p:nvSpPr>
        <p:spPr>
          <a:xfrm>
            <a:off x="2401444" y="6240475"/>
            <a:ext cx="85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PT Sans script=all rev=2"/>
              </a:rPr>
              <a:t>Jobs</a:t>
            </a:r>
            <a:endParaRPr lang="es-MX" i="1" dirty="0">
              <a:latin typeface="PT Sans script=all rev=2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A4DD142-52C1-4556-A4C0-EF67F251402C}"/>
              </a:ext>
            </a:extLst>
          </p:cNvPr>
          <p:cNvSpPr/>
          <p:nvPr/>
        </p:nvSpPr>
        <p:spPr>
          <a:xfrm>
            <a:off x="9580432" y="3996760"/>
            <a:ext cx="97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PT Sans script=all rev=2"/>
              </a:rPr>
              <a:t>Travels </a:t>
            </a:r>
            <a:endParaRPr lang="es-MX" i="1" dirty="0">
              <a:solidFill>
                <a:srgbClr val="0070C0"/>
              </a:solidFill>
              <a:latin typeface="PT Sans script=all rev=2"/>
            </a:endParaRPr>
          </a:p>
        </p:txBody>
      </p:sp>
    </p:spTree>
    <p:extLst>
      <p:ext uri="{BB962C8B-B14F-4D97-AF65-F5344CB8AC3E}">
        <p14:creationId xmlns:p14="http://schemas.microsoft.com/office/powerpoint/2010/main" val="334524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2EE-D87B-E840-8ACD-74162E0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2" y="432859"/>
            <a:ext cx="11932356" cy="481542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D6717-D204-464A-83CA-5D543CAB5CC7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29822" y="673630"/>
            <a:ext cx="119323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79CCBB58-9029-4063-9C36-B0D38BEB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90" y="898123"/>
            <a:ext cx="7474228" cy="23229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5D8745-2ACB-40B0-8924-946329C068C1}"/>
              </a:ext>
            </a:extLst>
          </p:cNvPr>
          <p:cNvSpPr txBox="1"/>
          <p:nvPr/>
        </p:nvSpPr>
        <p:spPr>
          <a:xfrm>
            <a:off x="1653395" y="1223475"/>
            <a:ext cx="1013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3B18D0-9016-4807-80B8-AB1788F6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8" y="2473417"/>
            <a:ext cx="7080018" cy="31611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A01BA6-798A-4737-8A18-CD099BCC2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867" y="3036391"/>
            <a:ext cx="6786780" cy="34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9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2EE-D87B-E840-8ACD-74162E0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2" y="432859"/>
            <a:ext cx="11932356" cy="481542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D6717-D204-464A-83CA-5D543CAB5CC7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29822" y="673630"/>
            <a:ext cx="119323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E9B5484-B371-4703-A00B-3830C8F7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29" y="997077"/>
            <a:ext cx="7305675" cy="26098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CBDB54A-051B-4362-8C45-6E218DB0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67" y="2399541"/>
            <a:ext cx="9515475" cy="39433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C00DEB-D5DA-4208-BFFA-B286F5992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18" y="3860328"/>
            <a:ext cx="7678222" cy="7430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D0E1053-30A7-4895-939A-60F751F569DC}"/>
              </a:ext>
            </a:extLst>
          </p:cNvPr>
          <p:cNvSpPr txBox="1"/>
          <p:nvPr/>
        </p:nvSpPr>
        <p:spPr>
          <a:xfrm>
            <a:off x="1561349" y="1147125"/>
            <a:ext cx="1140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1">
                    <a:lumMod val="75000"/>
                  </a:schemeClr>
                </a:solidFill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80918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2EE-D87B-E840-8ACD-74162E0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2" y="432859"/>
            <a:ext cx="11932356" cy="481542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D6717-D204-464A-83CA-5D543CAB5CC7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29822" y="673630"/>
            <a:ext cx="119323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138F600-F430-447D-B5D1-67EDA2686B2F}"/>
              </a:ext>
            </a:extLst>
          </p:cNvPr>
          <p:cNvSpPr txBox="1"/>
          <p:nvPr/>
        </p:nvSpPr>
        <p:spPr>
          <a:xfrm>
            <a:off x="8862816" y="3134951"/>
            <a:ext cx="2334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dirty="0" err="1">
                <a:solidFill>
                  <a:schemeClr val="accent1">
                    <a:lumMod val="75000"/>
                  </a:schemeClr>
                </a:solidFill>
              </a:rPr>
              <a:t>Cleaning</a:t>
            </a:r>
            <a:endParaRPr lang="es-MX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E05D7C-0B8F-4D75-98AD-EA0C63D8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914401"/>
            <a:ext cx="6175514" cy="33927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A85EA5-3341-4047-A3A2-D6C323F74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35" y="1360656"/>
            <a:ext cx="6496050" cy="1533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877778-4B00-4032-9354-7A3B360CD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051423"/>
            <a:ext cx="6762750" cy="38290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0C1E43-9E85-4820-917E-783708D54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788" y="4349493"/>
            <a:ext cx="7181850" cy="1571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395309-EEF4-456B-BD52-4332E4BAC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744" y="4031203"/>
            <a:ext cx="4133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0D400E00-F776-494B-8CCC-74ACBDA7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27" y="2832191"/>
            <a:ext cx="3332126" cy="31114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DE9B37B-D0DC-4367-9453-59CE8B6D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03" y="717847"/>
            <a:ext cx="4010025" cy="2847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EF2EE-D87B-E840-8ACD-74162E0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2" y="432859"/>
            <a:ext cx="11932356" cy="481542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D6717-D204-464A-83CA-5D543CAB5CC7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29822" y="673630"/>
            <a:ext cx="119323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65A134AA-DCE2-40DB-9932-213F31911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558" y="4566814"/>
            <a:ext cx="7935526" cy="20768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73234C6-9518-4809-A077-42B53FF79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63" y="914401"/>
            <a:ext cx="4856992" cy="44637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E94DE7-F4D3-4558-925B-E273F96A9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435" y="979504"/>
            <a:ext cx="3829050" cy="28575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F7CAE8-9B42-4C67-A357-A43B96DECC15}"/>
              </a:ext>
            </a:extLst>
          </p:cNvPr>
          <p:cNvSpPr txBox="1"/>
          <p:nvPr/>
        </p:nvSpPr>
        <p:spPr>
          <a:xfrm>
            <a:off x="1429846" y="34290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dirty="0" err="1">
                <a:solidFill>
                  <a:schemeClr val="accent1">
                    <a:lumMod val="75000"/>
                  </a:schemeClr>
                </a:solidFill>
              </a:rPr>
              <a:t>Ploting</a:t>
            </a:r>
            <a:endParaRPr lang="es-MX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DD3EA84-EE05-4DCC-B8EE-86D70873C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40" y="4397060"/>
            <a:ext cx="4286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184</Words>
  <Application>Microsoft Office PowerPoint</Application>
  <PresentationFormat>Panorámica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PT Sans script=all rev=2</vt:lpstr>
      <vt:lpstr>Office Theme</vt:lpstr>
      <vt:lpstr>Hypothesis </vt:lpstr>
      <vt:lpstr>Methodology </vt:lpstr>
      <vt:lpstr>Methodology </vt:lpstr>
      <vt:lpstr>Methodology </vt:lpstr>
      <vt:lpstr>Methodology </vt:lpstr>
      <vt:lpstr>Methodology </vt:lpstr>
      <vt:lpstr>Methodology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José Manuel Noriega Sánchez</cp:lastModifiedBy>
  <cp:revision>8</cp:revision>
  <dcterms:created xsi:type="dcterms:W3CDTF">2019-04-07T02:37:18Z</dcterms:created>
  <dcterms:modified xsi:type="dcterms:W3CDTF">2019-04-09T02:34:51Z</dcterms:modified>
</cp:coreProperties>
</file>