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73" r:id="rId2"/>
    <p:sldId id="321" r:id="rId3"/>
    <p:sldId id="322" r:id="rId4"/>
    <p:sldId id="323" r:id="rId5"/>
    <p:sldId id="324" r:id="rId6"/>
    <p:sldId id="335" r:id="rId7"/>
    <p:sldId id="325" r:id="rId8"/>
    <p:sldId id="326" r:id="rId9"/>
    <p:sldId id="327" r:id="rId10"/>
    <p:sldId id="328" r:id="rId11"/>
    <p:sldId id="329" r:id="rId12"/>
    <p:sldId id="331" r:id="rId13"/>
    <p:sldId id="330" r:id="rId14"/>
    <p:sldId id="334" r:id="rId15"/>
    <p:sldId id="332" r:id="rId16"/>
    <p:sldId id="333" r:id="rId17"/>
  </p:sldIdLst>
  <p:sldSz cx="12192000" cy="6858000"/>
  <p:notesSz cx="7099300" cy="10234613"/>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E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 jasny 2 — Ak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88000" autoAdjust="0"/>
  </p:normalViewPr>
  <p:slideViewPr>
    <p:cSldViewPr>
      <p:cViewPr>
        <p:scale>
          <a:sx n="100" d="100"/>
          <a:sy n="100" d="100"/>
        </p:scale>
        <p:origin x="-330" y="-174"/>
      </p:cViewPr>
      <p:guideLst>
        <p:guide orient="horz" pos="2160"/>
        <p:guide pos="3840"/>
      </p:guideLst>
    </p:cSldViewPr>
  </p:slideViewPr>
  <p:outlineViewPr>
    <p:cViewPr>
      <p:scale>
        <a:sx n="33" d="100"/>
        <a:sy n="33" d="100"/>
      </p:scale>
      <p:origin x="0" y="0"/>
    </p:cViewPr>
  </p:outlineViewPr>
  <p:notesTextViewPr>
    <p:cViewPr>
      <p:scale>
        <a:sx n="1" d="1"/>
        <a:sy n="1" d="1"/>
      </p:scale>
      <p:origin x="0" y="1002"/>
    </p:cViewPr>
  </p:notesTextViewPr>
  <p:sorterViewPr>
    <p:cViewPr>
      <p:scale>
        <a:sx n="70" d="100"/>
        <a:sy n="70" d="100"/>
      </p:scale>
      <p:origin x="0" y="-2820"/>
    </p:cViewPr>
  </p:sorterViewPr>
  <p:notesViewPr>
    <p:cSldViewPr showGuides="1">
      <p:cViewPr varScale="1">
        <p:scale>
          <a:sx n="99" d="100"/>
          <a:sy n="99" d="100"/>
        </p:scale>
        <p:origin x="3492" y="78"/>
      </p:cViewPr>
      <p:guideLst/>
    </p:cSldViewPr>
  </p:notesViewPr>
  <p:gridSpacing cx="381600" cy="3816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pl-PL"/>
          </a:p>
        </p:txBody>
      </p:sp>
      <p:sp>
        <p:nvSpPr>
          <p:cNvPr id="3" name="Symbol zastępczy daty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EB5FF8FE-DD5F-4C77-A38A-BA791B812554}" type="datetimeFigureOut">
              <a:rPr lang="pl-PL" smtClean="0"/>
              <a:t>2015-07-02</a:t>
            </a:fld>
            <a:endParaRPr lang="pl-PL"/>
          </a:p>
        </p:txBody>
      </p:sp>
      <p:sp>
        <p:nvSpPr>
          <p:cNvPr id="4" name="Symbol zastępczy stopki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pl-PL"/>
          </a:p>
        </p:txBody>
      </p:sp>
      <p:sp>
        <p:nvSpPr>
          <p:cNvPr id="5" name="Symbol zastępczy numeru slajdu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EEAC83E1-A4C2-49FC-A414-32AA28E95D37}" type="slidenum">
              <a:rPr lang="pl-PL" smtClean="0"/>
              <a:t>‹#›</a:t>
            </a:fld>
            <a:endParaRPr lang="pl-PL"/>
          </a:p>
        </p:txBody>
      </p:sp>
    </p:spTree>
    <p:extLst>
      <p:ext uri="{BB962C8B-B14F-4D97-AF65-F5344CB8AC3E}">
        <p14:creationId xmlns:p14="http://schemas.microsoft.com/office/powerpoint/2010/main" val="33470109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pl-PL"/>
          </a:p>
        </p:txBody>
      </p:sp>
      <p:sp>
        <p:nvSpPr>
          <p:cNvPr id="3" name="Symbol zastępczy daty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1C6BB930-F42C-4ACF-82F2-D3684B423E01}" type="datetimeFigureOut">
              <a:rPr lang="pl-PL" smtClean="0"/>
              <a:t>2015-07-02</a:t>
            </a:fld>
            <a:endParaRPr lang="pl-PL"/>
          </a:p>
        </p:txBody>
      </p:sp>
      <p:sp>
        <p:nvSpPr>
          <p:cNvPr id="4" name="Symbol zastępczy obrazu slajdu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pl-PL"/>
          </a:p>
        </p:txBody>
      </p:sp>
      <p:sp>
        <p:nvSpPr>
          <p:cNvPr id="5" name="Symbol zastępczy notatek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pl-PL"/>
          </a:p>
        </p:txBody>
      </p:sp>
      <p:sp>
        <p:nvSpPr>
          <p:cNvPr id="7" name="Symbol zastępczy numeru slajdu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4BB068BE-26F3-407A-B3A4-0E41FC577D00}" type="slidenum">
              <a:rPr lang="pl-PL" smtClean="0"/>
              <a:t>‹#›</a:t>
            </a:fld>
            <a:endParaRPr lang="pl-PL"/>
          </a:p>
        </p:txBody>
      </p:sp>
    </p:spTree>
    <p:extLst>
      <p:ext uri="{BB962C8B-B14F-4D97-AF65-F5344CB8AC3E}">
        <p14:creationId xmlns:p14="http://schemas.microsoft.com/office/powerpoint/2010/main" val="104036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ymbol zastępczy obrazu slajd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Symbol zastępczy notatek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pl-PL" dirty="0" smtClean="0"/>
          </a:p>
        </p:txBody>
      </p:sp>
      <p:sp>
        <p:nvSpPr>
          <p:cNvPr id="21508" name="Symbol zastępczy numeru slajd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804763" indent="-309524">
              <a:defRPr>
                <a:solidFill>
                  <a:schemeClr val="tx1"/>
                </a:solidFill>
                <a:latin typeface="Arial" panose="020B0604020202020204" pitchFamily="34" charset="0"/>
                <a:cs typeface="Arial" panose="020B0604020202020204" pitchFamily="34" charset="0"/>
              </a:defRPr>
            </a:lvl2pPr>
            <a:lvl3pPr marL="1238098" indent="-247620">
              <a:defRPr>
                <a:solidFill>
                  <a:schemeClr val="tx1"/>
                </a:solidFill>
                <a:latin typeface="Arial" panose="020B0604020202020204" pitchFamily="34" charset="0"/>
                <a:cs typeface="Arial" panose="020B0604020202020204" pitchFamily="34" charset="0"/>
              </a:defRPr>
            </a:lvl3pPr>
            <a:lvl4pPr marL="1733337" indent="-247620">
              <a:defRPr>
                <a:solidFill>
                  <a:schemeClr val="tx1"/>
                </a:solidFill>
                <a:latin typeface="Arial" panose="020B0604020202020204" pitchFamily="34" charset="0"/>
                <a:cs typeface="Arial" panose="020B0604020202020204" pitchFamily="34" charset="0"/>
              </a:defRPr>
            </a:lvl4pPr>
            <a:lvl5pPr marL="2228576" indent="-247620">
              <a:defRPr>
                <a:solidFill>
                  <a:schemeClr val="tx1"/>
                </a:solidFill>
                <a:latin typeface="Arial" panose="020B0604020202020204" pitchFamily="34" charset="0"/>
                <a:cs typeface="Arial" panose="020B0604020202020204" pitchFamily="34" charset="0"/>
              </a:defRPr>
            </a:lvl5pPr>
            <a:lvl6pPr marL="2723815"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219054"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714293"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4209532" indent="-24762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B957B7-640C-4E2E-ADB1-51AA07EE0BB2}" type="slidenum">
              <a:rPr lang="pl-PL" altLang="pl-PL" smtClean="0">
                <a:solidFill>
                  <a:prstClr val="black"/>
                </a:solidFill>
                <a:latin typeface="Calibri" panose="020F0502020204030204" pitchFamily="34" charset="0"/>
              </a:rPr>
              <a:pPr/>
              <a:t>2</a:t>
            </a:fld>
            <a:endParaRPr lang="pl-PL" altLang="pl-PL" smtClean="0">
              <a:solidFill>
                <a:prstClr val="black"/>
              </a:solidFill>
              <a:latin typeface="Calibri" panose="020F0502020204030204" pitchFamily="34" charset="0"/>
            </a:endParaRPr>
          </a:p>
        </p:txBody>
      </p:sp>
    </p:spTree>
    <p:extLst>
      <p:ext uri="{BB962C8B-B14F-4D97-AF65-F5344CB8AC3E}">
        <p14:creationId xmlns:p14="http://schemas.microsoft.com/office/powerpoint/2010/main" val="93762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Zaletą Javy jest elastyczność, czyli możemy każdy projekt</a:t>
            </a:r>
            <a:r>
              <a:rPr lang="pl-PL" baseline="0" dirty="0" smtClean="0"/>
              <a:t> dowolnie skonfigurować, zaleta ta zamienia się w wadę, kiedy przy jednym projekcie pracuje wiele osób, który strukturyzuje projekt i dla każdego kod staje się przejrzysty (struktura).</a:t>
            </a:r>
          </a:p>
          <a:p>
            <a:endParaRPr lang="pl-PL" baseline="0" dirty="0" smtClean="0"/>
          </a:p>
          <a:p>
            <a:r>
              <a:rPr lang="pl-PL" sz="1200" b="1" i="0" kern="1200" dirty="0" err="1" smtClean="0">
                <a:solidFill>
                  <a:schemeClr val="tx1"/>
                </a:solidFill>
                <a:effectLst/>
                <a:latin typeface="+mn-lt"/>
                <a:ea typeface="+mn-ea"/>
                <a:cs typeface="+mn-cs"/>
              </a:rPr>
              <a:t>Maven</a:t>
            </a:r>
            <a:r>
              <a:rPr lang="pl-PL" sz="1200" b="1" i="0" kern="1200" dirty="0" smtClean="0">
                <a:solidFill>
                  <a:schemeClr val="tx1"/>
                </a:solidFill>
                <a:effectLst/>
                <a:latin typeface="+mn-lt"/>
                <a:ea typeface="+mn-ea"/>
                <a:cs typeface="+mn-cs"/>
              </a:rPr>
              <a:t> zrodził się z potrzeby zdefiniowania standardowej struktury projektu, standardowego sposobu budowania aplikacji oraz sposobu definiowania zależności pomiędzy modułami projektu.</a:t>
            </a:r>
          </a:p>
          <a:p>
            <a:endParaRPr lang="pl-PL" sz="1200" b="1" i="0" kern="1200" dirty="0" smtClean="0">
              <a:solidFill>
                <a:schemeClr val="tx1"/>
              </a:solidFill>
              <a:effectLst/>
              <a:latin typeface="+mn-lt"/>
              <a:ea typeface="+mn-ea"/>
              <a:cs typeface="+mn-cs"/>
            </a:endParaRPr>
          </a:p>
          <a:p>
            <a:r>
              <a:rPr lang="pl-PL" sz="1200" b="1" i="0" kern="1200" dirty="0" smtClean="0">
                <a:solidFill>
                  <a:schemeClr val="tx1"/>
                </a:solidFill>
                <a:effectLst/>
                <a:latin typeface="+mn-lt"/>
                <a:ea typeface="+mn-ea"/>
                <a:cs typeface="+mn-cs"/>
              </a:rPr>
              <a:t>Apache </a:t>
            </a:r>
            <a:r>
              <a:rPr lang="pl-PL" sz="1200" b="1" i="0" kern="1200" dirty="0" err="1" smtClean="0">
                <a:solidFill>
                  <a:schemeClr val="tx1"/>
                </a:solidFill>
                <a:effectLst/>
                <a:latin typeface="+mn-lt"/>
                <a:ea typeface="+mn-ea"/>
                <a:cs typeface="+mn-cs"/>
              </a:rPr>
              <a:t>Maven</a:t>
            </a:r>
            <a:r>
              <a:rPr lang="pl-PL" sz="1200" b="0" i="0" kern="1200" dirty="0" smtClean="0">
                <a:solidFill>
                  <a:schemeClr val="tx1"/>
                </a:solidFill>
                <a:effectLst/>
                <a:latin typeface="+mn-lt"/>
                <a:ea typeface="+mn-ea"/>
                <a:cs typeface="+mn-cs"/>
              </a:rPr>
              <a:t> jest narzędziem automatyzującym budowę oprogramowania na platformę </a:t>
            </a:r>
            <a:r>
              <a:rPr lang="pl-PL" sz="1200" b="0" i="0" u="none" strike="noStrike" kern="1200" dirty="0" smtClean="0">
                <a:solidFill>
                  <a:schemeClr val="tx1"/>
                </a:solidFill>
                <a:effectLst/>
                <a:latin typeface="+mn-lt"/>
                <a:ea typeface="+mn-ea"/>
                <a:cs typeface="+mn-cs"/>
              </a:rPr>
              <a:t>Java</a:t>
            </a:r>
            <a:endParaRPr lang="pl-PL" dirty="0"/>
          </a:p>
        </p:txBody>
      </p:sp>
      <p:sp>
        <p:nvSpPr>
          <p:cNvPr id="4" name="Symbol zastępczy numeru slajdu 3"/>
          <p:cNvSpPr>
            <a:spLocks noGrp="1"/>
          </p:cNvSpPr>
          <p:nvPr>
            <p:ph type="sldNum" sz="quarter" idx="10"/>
          </p:nvPr>
        </p:nvSpPr>
        <p:spPr/>
        <p:txBody>
          <a:bodyPr/>
          <a:lstStyle/>
          <a:p>
            <a:fld id="{4BB068BE-26F3-407A-B3A4-0E41FC577D00}" type="slidenum">
              <a:rPr lang="pl-PL" smtClean="0"/>
              <a:t>3</a:t>
            </a:fld>
            <a:endParaRPr lang="pl-PL"/>
          </a:p>
        </p:txBody>
      </p:sp>
    </p:spTree>
    <p:extLst>
      <p:ext uri="{BB962C8B-B14F-4D97-AF65-F5344CB8AC3E}">
        <p14:creationId xmlns:p14="http://schemas.microsoft.com/office/powerpoint/2010/main" val="2893556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fld id="{4BB068BE-26F3-407A-B3A4-0E41FC577D00}" type="slidenum">
              <a:rPr lang="pl-PL" smtClean="0"/>
              <a:t>4</a:t>
            </a:fld>
            <a:endParaRPr lang="pl-PL"/>
          </a:p>
        </p:txBody>
      </p:sp>
    </p:spTree>
    <p:extLst>
      <p:ext uri="{BB962C8B-B14F-4D97-AF65-F5344CB8AC3E}">
        <p14:creationId xmlns:p14="http://schemas.microsoft.com/office/powerpoint/2010/main" val="469898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fontAlgn="base"/>
            <a:r>
              <a:rPr lang="pl-PL" sz="1200" b="1" i="0" kern="1200" dirty="0" err="1" smtClean="0">
                <a:solidFill>
                  <a:schemeClr val="tx1"/>
                </a:solidFill>
                <a:effectLst/>
                <a:latin typeface="+mn-lt"/>
                <a:ea typeface="+mn-ea"/>
                <a:cs typeface="+mn-cs"/>
              </a:rPr>
              <a:t>validate</a:t>
            </a:r>
            <a:r>
              <a:rPr lang="pl-PL" sz="1200" b="0" i="0" kern="1200" dirty="0" smtClean="0">
                <a:solidFill>
                  <a:schemeClr val="tx1"/>
                </a:solidFill>
                <a:effectLst/>
                <a:latin typeface="+mn-lt"/>
                <a:ea typeface="+mn-ea"/>
                <a:cs typeface="+mn-cs"/>
              </a:rPr>
              <a:t> – walidacja modelu projektu</a:t>
            </a:r>
          </a:p>
          <a:p>
            <a:pPr fontAlgn="base"/>
            <a:r>
              <a:rPr lang="pl-PL" sz="1200" b="1" i="0" kern="1200" dirty="0" err="1" smtClean="0">
                <a:solidFill>
                  <a:schemeClr val="tx1"/>
                </a:solidFill>
                <a:effectLst/>
                <a:latin typeface="+mn-lt"/>
                <a:ea typeface="+mn-ea"/>
                <a:cs typeface="+mn-cs"/>
              </a:rPr>
              <a:t>compile</a:t>
            </a:r>
            <a:r>
              <a:rPr lang="pl-PL" sz="1200" b="0" i="0" kern="1200" dirty="0" smtClean="0">
                <a:solidFill>
                  <a:schemeClr val="tx1"/>
                </a:solidFill>
                <a:effectLst/>
                <a:latin typeface="+mn-lt"/>
                <a:ea typeface="+mn-ea"/>
                <a:cs typeface="+mn-cs"/>
              </a:rPr>
              <a:t> – kompilacja źródeł</a:t>
            </a:r>
          </a:p>
          <a:p>
            <a:pPr fontAlgn="base"/>
            <a:r>
              <a:rPr lang="pl-PL" sz="1200" b="1" i="0" kern="1200" dirty="0" smtClean="0">
                <a:solidFill>
                  <a:schemeClr val="tx1"/>
                </a:solidFill>
                <a:effectLst/>
                <a:latin typeface="+mn-lt"/>
                <a:ea typeface="+mn-ea"/>
                <a:cs typeface="+mn-cs"/>
              </a:rPr>
              <a:t>test</a:t>
            </a:r>
            <a:r>
              <a:rPr lang="pl-PL" sz="1200" b="0" i="0" kern="1200" dirty="0" smtClean="0">
                <a:solidFill>
                  <a:schemeClr val="tx1"/>
                </a:solidFill>
                <a:effectLst/>
                <a:latin typeface="+mn-lt"/>
                <a:ea typeface="+mn-ea"/>
                <a:cs typeface="+mn-cs"/>
              </a:rPr>
              <a:t> – uruchamia testy zdefiniowane dla kodu</a:t>
            </a:r>
          </a:p>
          <a:p>
            <a:pPr fontAlgn="base"/>
            <a:r>
              <a:rPr lang="pl-PL" sz="1200" b="1" i="0" kern="1200" dirty="0" err="1" smtClean="0">
                <a:solidFill>
                  <a:schemeClr val="tx1"/>
                </a:solidFill>
                <a:effectLst/>
                <a:latin typeface="+mn-lt"/>
                <a:ea typeface="+mn-ea"/>
                <a:cs typeface="+mn-cs"/>
              </a:rPr>
              <a:t>package</a:t>
            </a:r>
            <a:r>
              <a:rPr lang="pl-PL" sz="1200" b="0" i="0" kern="1200" dirty="0" smtClean="0">
                <a:solidFill>
                  <a:schemeClr val="tx1"/>
                </a:solidFill>
                <a:effectLst/>
                <a:latin typeface="+mn-lt"/>
                <a:ea typeface="+mn-ea"/>
                <a:cs typeface="+mn-cs"/>
              </a:rPr>
              <a:t> – skompilowany kod jest pakowany do wynikowego archiwum np. </a:t>
            </a:r>
            <a:r>
              <a:rPr lang="pl-PL" sz="1200" b="0" i="0" kern="1200" dirty="0" err="1" smtClean="0">
                <a:solidFill>
                  <a:schemeClr val="tx1"/>
                </a:solidFill>
                <a:effectLst/>
                <a:latin typeface="+mn-lt"/>
                <a:ea typeface="+mn-ea"/>
                <a:cs typeface="+mn-cs"/>
              </a:rPr>
              <a:t>JARa</a:t>
            </a:r>
            <a:endParaRPr lang="pl-PL" sz="1200" b="0" i="0" kern="1200" dirty="0" smtClean="0">
              <a:solidFill>
                <a:schemeClr val="tx1"/>
              </a:solidFill>
              <a:effectLst/>
              <a:latin typeface="+mn-lt"/>
              <a:ea typeface="+mn-ea"/>
              <a:cs typeface="+mn-cs"/>
            </a:endParaRPr>
          </a:p>
          <a:p>
            <a:pPr fontAlgn="base"/>
            <a:r>
              <a:rPr lang="pl-PL" sz="1200" b="1" i="0" kern="1200" dirty="0" err="1" smtClean="0">
                <a:solidFill>
                  <a:schemeClr val="tx1"/>
                </a:solidFill>
                <a:effectLst/>
                <a:latin typeface="+mn-lt"/>
                <a:ea typeface="+mn-ea"/>
                <a:cs typeface="+mn-cs"/>
              </a:rPr>
              <a:t>integration</a:t>
            </a:r>
            <a:r>
              <a:rPr lang="pl-PL" sz="1200" b="1" i="0" kern="1200" dirty="0" smtClean="0">
                <a:solidFill>
                  <a:schemeClr val="tx1"/>
                </a:solidFill>
                <a:effectLst/>
                <a:latin typeface="+mn-lt"/>
                <a:ea typeface="+mn-ea"/>
                <a:cs typeface="+mn-cs"/>
              </a:rPr>
              <a:t>-test</a:t>
            </a:r>
            <a:r>
              <a:rPr lang="pl-PL" sz="1200" b="0" i="0" kern="1200" dirty="0" smtClean="0">
                <a:solidFill>
                  <a:schemeClr val="tx1"/>
                </a:solidFill>
                <a:effectLst/>
                <a:latin typeface="+mn-lt"/>
                <a:ea typeface="+mn-ea"/>
                <a:cs typeface="+mn-cs"/>
              </a:rPr>
              <a:t> – przygotowuje i wdraża gotowy plik projektu w środowisku w którym będzie on przedmiotem testów integracyjnych.</a:t>
            </a:r>
          </a:p>
          <a:p>
            <a:pPr fontAlgn="base"/>
            <a:r>
              <a:rPr lang="pl-PL" sz="1200" b="1" i="0" kern="1200" dirty="0" err="1" smtClean="0">
                <a:solidFill>
                  <a:schemeClr val="tx1"/>
                </a:solidFill>
                <a:effectLst/>
                <a:latin typeface="+mn-lt"/>
                <a:ea typeface="+mn-ea"/>
                <a:cs typeface="+mn-cs"/>
              </a:rPr>
              <a:t>verify</a:t>
            </a:r>
            <a:r>
              <a:rPr lang="pl-PL" sz="1200" b="0" i="0" kern="1200" dirty="0" smtClean="0">
                <a:solidFill>
                  <a:schemeClr val="tx1"/>
                </a:solidFill>
                <a:effectLst/>
                <a:latin typeface="+mn-lt"/>
                <a:ea typeface="+mn-ea"/>
                <a:cs typeface="+mn-cs"/>
              </a:rPr>
              <a:t> – faza w której dokonywane są wszystkie możliwe sprawdzenia dotyczące jakości stworzonego archiwum</a:t>
            </a:r>
          </a:p>
          <a:p>
            <a:pPr fontAlgn="base"/>
            <a:r>
              <a:rPr lang="pl-PL" sz="1200" b="1" i="0" kern="1200" dirty="0" err="1" smtClean="0">
                <a:solidFill>
                  <a:schemeClr val="tx1"/>
                </a:solidFill>
                <a:effectLst/>
                <a:latin typeface="+mn-lt"/>
                <a:ea typeface="+mn-ea"/>
                <a:cs typeface="+mn-cs"/>
              </a:rPr>
              <a:t>install</a:t>
            </a:r>
            <a:r>
              <a:rPr lang="pl-PL" sz="1200" b="0" i="0" kern="1200" dirty="0" smtClean="0">
                <a:solidFill>
                  <a:schemeClr val="tx1"/>
                </a:solidFill>
                <a:effectLst/>
                <a:latin typeface="+mn-lt"/>
                <a:ea typeface="+mn-ea"/>
                <a:cs typeface="+mn-cs"/>
              </a:rPr>
              <a:t> – instaluje stworzoną postać dystrybucyjną w lokalnym repozytorium zależności, tak aby mogły z niego korzystać inne projekty.</a:t>
            </a:r>
          </a:p>
          <a:p>
            <a:pPr fontAlgn="base"/>
            <a:r>
              <a:rPr lang="pl-PL" sz="1200" b="1" i="0" kern="1200" dirty="0" err="1" smtClean="0">
                <a:solidFill>
                  <a:schemeClr val="tx1"/>
                </a:solidFill>
                <a:effectLst/>
                <a:latin typeface="+mn-lt"/>
                <a:ea typeface="+mn-ea"/>
                <a:cs typeface="+mn-cs"/>
              </a:rPr>
              <a:t>deploy</a:t>
            </a:r>
            <a:r>
              <a:rPr lang="pl-PL" sz="1200" b="0" i="0" kern="1200" dirty="0" smtClean="0">
                <a:solidFill>
                  <a:schemeClr val="tx1"/>
                </a:solidFill>
                <a:effectLst/>
                <a:latin typeface="+mn-lt"/>
                <a:ea typeface="+mn-ea"/>
                <a:cs typeface="+mn-cs"/>
              </a:rPr>
              <a:t> – kopiuje postać dystrybucyjną do zewnętrznego środowiska w którym może być wykorzystywane przez innych programistów.</a:t>
            </a:r>
            <a:endParaRPr lang="pl-PL" dirty="0" smtClean="0"/>
          </a:p>
          <a:p>
            <a:endParaRPr lang="pl-PL" dirty="0" smtClean="0"/>
          </a:p>
          <a:p>
            <a:r>
              <a:rPr lang="pl-PL" dirty="0" smtClean="0"/>
              <a:t>Żaden </a:t>
            </a:r>
            <a:r>
              <a:rPr lang="pl-PL" dirty="0" smtClean="0"/>
              <a:t>następny krok</a:t>
            </a:r>
            <a:r>
              <a:rPr lang="pl-PL" baseline="0" dirty="0" smtClean="0"/>
              <a:t> nie może zostać wykonany bez wykonania kroków poprzednich</a:t>
            </a:r>
          </a:p>
          <a:p>
            <a:endParaRPr lang="pl-PL" dirty="0" smtClean="0"/>
          </a:p>
          <a:p>
            <a:r>
              <a:rPr lang="pl-PL" dirty="0" smtClean="0"/>
              <a:t>Wszystkie cykle życia to tak naprawdę </a:t>
            </a:r>
            <a:r>
              <a:rPr lang="pl-PL" dirty="0" err="1" smtClean="0"/>
              <a:t>pluginy</a:t>
            </a:r>
            <a:r>
              <a:rPr lang="pl-PL" dirty="0" smtClean="0"/>
              <a:t> wbudowane</a:t>
            </a:r>
            <a:r>
              <a:rPr lang="pl-PL" baseline="0" dirty="0" smtClean="0"/>
              <a:t> dostępne domyślnie (</a:t>
            </a:r>
            <a:r>
              <a:rPr lang="pl-PL" baseline="0" dirty="0" err="1" smtClean="0"/>
              <a:t>mvn</a:t>
            </a:r>
            <a:r>
              <a:rPr lang="pl-PL" baseline="0" dirty="0" smtClean="0"/>
              <a:t> </a:t>
            </a:r>
            <a:r>
              <a:rPr lang="pl-PL" baseline="0" dirty="0" err="1" smtClean="0"/>
              <a:t>plugin:goal</a:t>
            </a:r>
            <a:r>
              <a:rPr lang="pl-PL" baseline="0" dirty="0" smtClean="0"/>
              <a:t>)</a:t>
            </a:r>
          </a:p>
          <a:p>
            <a:endParaRPr lang="pl-PL" baseline="0" dirty="0" smtClean="0"/>
          </a:p>
          <a:p>
            <a:r>
              <a:rPr lang="pl-PL" dirty="0" smtClean="0"/>
              <a:t>http://maven.apache.org/guides/introduction/introduction-to-the-lifecycle.html</a:t>
            </a:r>
            <a:endParaRPr lang="pl-PL" dirty="0"/>
          </a:p>
        </p:txBody>
      </p:sp>
      <p:sp>
        <p:nvSpPr>
          <p:cNvPr id="4" name="Symbol zastępczy numeru slajdu 3"/>
          <p:cNvSpPr>
            <a:spLocks noGrp="1"/>
          </p:cNvSpPr>
          <p:nvPr>
            <p:ph type="sldNum" sz="quarter" idx="10"/>
          </p:nvPr>
        </p:nvSpPr>
        <p:spPr/>
        <p:txBody>
          <a:bodyPr/>
          <a:lstStyle/>
          <a:p>
            <a:fld id="{4BB068BE-26F3-407A-B3A4-0E41FC577D00}" type="slidenum">
              <a:rPr lang="pl-PL" smtClean="0"/>
              <a:t>5</a:t>
            </a:fld>
            <a:endParaRPr lang="pl-PL"/>
          </a:p>
        </p:txBody>
      </p:sp>
    </p:spTree>
    <p:extLst>
      <p:ext uri="{BB962C8B-B14F-4D97-AF65-F5344CB8AC3E}">
        <p14:creationId xmlns:p14="http://schemas.microsoft.com/office/powerpoint/2010/main" val="323546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fontAlgn="base"/>
            <a:r>
              <a:rPr lang="pl-PL" sz="1200" b="1" i="0" kern="1200" dirty="0" err="1" smtClean="0">
                <a:solidFill>
                  <a:schemeClr val="tx1"/>
                </a:solidFill>
                <a:effectLst/>
                <a:latin typeface="+mn-lt"/>
                <a:ea typeface="+mn-ea"/>
                <a:cs typeface="+mn-cs"/>
              </a:rPr>
              <a:t>compile</a:t>
            </a:r>
            <a:r>
              <a:rPr lang="pl-PL" sz="1200" b="0" i="0" kern="1200" dirty="0" smtClean="0">
                <a:solidFill>
                  <a:schemeClr val="tx1"/>
                </a:solidFill>
                <a:effectLst/>
                <a:latin typeface="+mn-lt"/>
                <a:ea typeface="+mn-ea"/>
                <a:cs typeface="+mn-cs"/>
              </a:rPr>
              <a:t> - Kompilacja, testowanie i uruchomienie. Biblioteka dostępna zawsze i dołączana do wynikowego artefaktu. Jest to domyślna wartość elementu </a:t>
            </a:r>
            <a:r>
              <a:rPr lang="pl-PL" sz="1200" b="0" i="0" kern="1200" dirty="0" err="1" smtClean="0">
                <a:solidFill>
                  <a:schemeClr val="tx1"/>
                </a:solidFill>
                <a:effectLst/>
                <a:latin typeface="+mn-lt"/>
                <a:ea typeface="+mn-ea"/>
                <a:cs typeface="+mn-cs"/>
              </a:rPr>
              <a:t>scope</a:t>
            </a:r>
            <a:r>
              <a:rPr lang="pl-PL" sz="1200" b="0" i="0" kern="1200" dirty="0" smtClean="0">
                <a:solidFill>
                  <a:schemeClr val="tx1"/>
                </a:solidFill>
                <a:effectLst/>
                <a:latin typeface="+mn-lt"/>
                <a:ea typeface="+mn-ea"/>
                <a:cs typeface="+mn-cs"/>
              </a:rPr>
              <a:t> ustawiana, jeśli zostanie on pominięty przy definicji zależności.</a:t>
            </a:r>
          </a:p>
          <a:p>
            <a:pPr fontAlgn="base"/>
            <a:r>
              <a:rPr lang="pl-PL" sz="1200" b="1" i="0" kern="1200" dirty="0" err="1" smtClean="0">
                <a:solidFill>
                  <a:schemeClr val="tx1"/>
                </a:solidFill>
                <a:effectLst/>
                <a:latin typeface="+mn-lt"/>
                <a:ea typeface="+mn-ea"/>
                <a:cs typeface="+mn-cs"/>
              </a:rPr>
              <a:t>provided</a:t>
            </a:r>
            <a:r>
              <a:rPr lang="pl-PL" sz="1200" b="0" i="0" kern="1200" dirty="0" smtClean="0">
                <a:solidFill>
                  <a:schemeClr val="tx1"/>
                </a:solidFill>
                <a:effectLst/>
                <a:latin typeface="+mn-lt"/>
                <a:ea typeface="+mn-ea"/>
                <a:cs typeface="+mn-cs"/>
              </a:rPr>
              <a:t> - Kompilacja i testowanie. Zakładamy, że biblioteka będzie dostarczona przez środowisko uruchomieniowe (kontener), nie jest więc dołączana (np. </a:t>
            </a:r>
            <a:r>
              <a:rPr lang="pl-PL" sz="1200" b="0" i="0" kern="1200" dirty="0" err="1" smtClean="0">
                <a:solidFill>
                  <a:schemeClr val="tx1"/>
                </a:solidFill>
                <a:effectLst/>
                <a:latin typeface="+mn-lt"/>
                <a:ea typeface="+mn-ea"/>
                <a:cs typeface="+mn-cs"/>
              </a:rPr>
              <a:t>ServletAPI</a:t>
            </a:r>
            <a:r>
              <a:rPr lang="pl-PL" sz="1200" b="0" i="0" kern="1200" dirty="0" smtClean="0">
                <a:solidFill>
                  <a:schemeClr val="tx1"/>
                </a:solidFill>
                <a:effectLst/>
                <a:latin typeface="+mn-lt"/>
                <a:ea typeface="+mn-ea"/>
                <a:cs typeface="+mn-cs"/>
              </a:rPr>
              <a:t>)</a:t>
            </a:r>
          </a:p>
          <a:p>
            <a:pPr fontAlgn="base"/>
            <a:r>
              <a:rPr lang="pl-PL" sz="1200" b="1" i="0" kern="1200" dirty="0" smtClean="0">
                <a:solidFill>
                  <a:schemeClr val="tx1"/>
                </a:solidFill>
                <a:effectLst/>
                <a:latin typeface="+mn-lt"/>
                <a:ea typeface="+mn-ea"/>
                <a:cs typeface="+mn-cs"/>
              </a:rPr>
              <a:t>test</a:t>
            </a:r>
            <a:r>
              <a:rPr lang="pl-PL" sz="1200" b="0" i="0" kern="1200" dirty="0" smtClean="0">
                <a:solidFill>
                  <a:schemeClr val="tx1"/>
                </a:solidFill>
                <a:effectLst/>
                <a:latin typeface="+mn-lt"/>
                <a:ea typeface="+mn-ea"/>
                <a:cs typeface="+mn-cs"/>
              </a:rPr>
              <a:t> - Kompilacja testów i testowanie. Dostępne tylko podczas kompilacji i uruchomienia testów.</a:t>
            </a:r>
          </a:p>
          <a:p>
            <a:pPr fontAlgn="base"/>
            <a:r>
              <a:rPr lang="pl-PL" sz="1200" b="1" i="0" kern="1200" dirty="0" err="1" smtClean="0">
                <a:solidFill>
                  <a:schemeClr val="tx1"/>
                </a:solidFill>
                <a:effectLst/>
                <a:latin typeface="+mn-lt"/>
                <a:ea typeface="+mn-ea"/>
                <a:cs typeface="+mn-cs"/>
              </a:rPr>
              <a:t>runtime</a:t>
            </a:r>
            <a:r>
              <a:rPr lang="pl-PL" sz="1200" b="0" i="0" kern="1200" dirty="0" smtClean="0">
                <a:solidFill>
                  <a:schemeClr val="tx1"/>
                </a:solidFill>
                <a:effectLst/>
                <a:latin typeface="+mn-lt"/>
                <a:ea typeface="+mn-ea"/>
                <a:cs typeface="+mn-cs"/>
              </a:rPr>
              <a:t> - Testowanie i uruchomienie. Biblioteka dostępna podczas uruchamiania testów oraz wymagana do działania aplikacji, jest więc dołączana do artefaktu wynikowego.</a:t>
            </a:r>
          </a:p>
          <a:p>
            <a:endParaRPr lang="pl-PL" dirty="0"/>
          </a:p>
        </p:txBody>
      </p:sp>
      <p:sp>
        <p:nvSpPr>
          <p:cNvPr id="4" name="Symbol zastępczy numeru slajdu 3"/>
          <p:cNvSpPr>
            <a:spLocks noGrp="1"/>
          </p:cNvSpPr>
          <p:nvPr>
            <p:ph type="sldNum" sz="quarter" idx="10"/>
          </p:nvPr>
        </p:nvSpPr>
        <p:spPr/>
        <p:txBody>
          <a:bodyPr/>
          <a:lstStyle/>
          <a:p>
            <a:fld id="{4BB068BE-26F3-407A-B3A4-0E41FC577D00}" type="slidenum">
              <a:rPr lang="pl-PL" smtClean="0"/>
              <a:t>7</a:t>
            </a:fld>
            <a:endParaRPr lang="pl-PL"/>
          </a:p>
        </p:txBody>
      </p:sp>
    </p:spTree>
    <p:extLst>
      <p:ext uri="{BB962C8B-B14F-4D97-AF65-F5344CB8AC3E}">
        <p14:creationId xmlns:p14="http://schemas.microsoft.com/office/powerpoint/2010/main" val="3526582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groupId</a:t>
            </a:r>
            <a:r>
              <a:rPr lang="pl-PL" sz="1200" b="0" i="0" kern="1200" dirty="0" smtClean="0">
                <a:solidFill>
                  <a:schemeClr val="tx1"/>
                </a:solidFill>
                <a:effectLst/>
                <a:latin typeface="+mn-lt"/>
                <a:ea typeface="+mn-ea"/>
                <a:cs typeface="+mn-cs"/>
              </a:rPr>
              <a:t> – informuje o grupie produktów, w której znajduje się projekt, zwykle (choć nie zawsze) składa się - na podobieństwo </a:t>
            </a:r>
            <a:r>
              <a:rPr lang="pl-PL" sz="1200" b="0" i="0" kern="1200" dirty="0" err="1" smtClean="0">
                <a:solidFill>
                  <a:schemeClr val="tx1"/>
                </a:solidFill>
                <a:effectLst/>
                <a:latin typeface="+mn-lt"/>
                <a:ea typeface="+mn-ea"/>
                <a:cs typeface="+mn-cs"/>
              </a:rPr>
              <a:t>javowych</a:t>
            </a:r>
            <a:r>
              <a:rPr lang="pl-PL" sz="1200" b="0" i="0" kern="1200" dirty="0" smtClean="0">
                <a:solidFill>
                  <a:schemeClr val="tx1"/>
                </a:solidFill>
                <a:effectLst/>
                <a:latin typeface="+mn-lt"/>
                <a:ea typeface="+mn-ea"/>
                <a:cs typeface="+mn-cs"/>
              </a:rPr>
              <a:t> pakietów - z domeny, dostawcy oraz nazwy całej grupy produktów,</a:t>
            </a: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artifactId</a:t>
            </a:r>
            <a:r>
              <a:rPr lang="pl-PL" sz="1200" b="0" i="0" kern="1200" dirty="0" smtClean="0">
                <a:solidFill>
                  <a:schemeClr val="tx1"/>
                </a:solidFill>
                <a:effectLst/>
                <a:latin typeface="+mn-lt"/>
                <a:ea typeface="+mn-ea"/>
                <a:cs typeface="+mn-cs"/>
              </a:rPr>
              <a:t> – to bezpośrednia nazwa projektu w obrębie grupy, np. </a:t>
            </a:r>
            <a:r>
              <a:rPr lang="pl-PL" sz="1200" b="0" i="0" kern="1200" dirty="0" err="1" smtClean="0">
                <a:solidFill>
                  <a:schemeClr val="tx1"/>
                </a:solidFill>
                <a:effectLst/>
                <a:latin typeface="+mn-lt"/>
                <a:ea typeface="+mn-ea"/>
                <a:cs typeface="+mn-cs"/>
              </a:rPr>
              <a:t>crm-api</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dao-jdbc</a:t>
            </a:r>
            <a:r>
              <a:rPr lang="pl-PL" sz="1200" b="0" i="0" kern="1200" dirty="0" smtClean="0">
                <a:solidFill>
                  <a:schemeClr val="tx1"/>
                </a:solidFill>
                <a:effectLst/>
                <a:latin typeface="+mn-lt"/>
                <a:ea typeface="+mn-ea"/>
                <a:cs typeface="+mn-cs"/>
              </a:rPr>
              <a:t> itp. (patrz uwaga wyżej),</a:t>
            </a:r>
          </a:p>
          <a:p>
            <a:pPr fontAlgn="base"/>
            <a:r>
              <a:rPr lang="pl-PL" sz="1200" b="0" i="0" kern="1200" dirty="0" smtClean="0">
                <a:solidFill>
                  <a:schemeClr val="tx1"/>
                </a:solidFill>
                <a:effectLst/>
                <a:latin typeface="+mn-lt"/>
                <a:ea typeface="+mn-ea"/>
                <a:cs typeface="+mn-cs"/>
              </a:rPr>
              <a:t>- </a:t>
            </a:r>
            <a:r>
              <a:rPr lang="pl-PL" sz="1200" b="0" i="1" kern="1200" dirty="0" smtClean="0">
                <a:solidFill>
                  <a:schemeClr val="tx1"/>
                </a:solidFill>
                <a:effectLst/>
                <a:latin typeface="+mn-lt"/>
                <a:ea typeface="+mn-ea"/>
                <a:cs typeface="+mn-cs"/>
              </a:rPr>
              <a:t>version</a:t>
            </a:r>
            <a:r>
              <a:rPr lang="pl-PL" sz="1200" b="0" i="0" kern="1200" dirty="0" smtClean="0">
                <a:solidFill>
                  <a:schemeClr val="tx1"/>
                </a:solidFill>
                <a:effectLst/>
                <a:latin typeface="+mn-lt"/>
                <a:ea typeface="+mn-ea"/>
                <a:cs typeface="+mn-cs"/>
              </a:rPr>
              <a:t> – określenie numeru wersji, za pomocą liczb lub liczb mieszanych z opisem, np. 1.0, 2.1, 2.2-BETA, 2.2-RC1, itp. (wersjom przyjrzymy się dokładnie w kolejnym numerze),</a:t>
            </a:r>
          </a:p>
          <a:p>
            <a:pPr fontAlgn="base"/>
            <a:endParaRPr lang="pl-PL" sz="1200" b="0" i="0" kern="1200" dirty="0" smtClean="0">
              <a:solidFill>
                <a:schemeClr val="tx1"/>
              </a:solidFill>
              <a:effectLst/>
              <a:latin typeface="+mn-lt"/>
              <a:ea typeface="+mn-ea"/>
              <a:cs typeface="+mn-cs"/>
            </a:endParaRP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name</a:t>
            </a:r>
            <a:r>
              <a:rPr lang="pl-PL" sz="1200" b="0" i="0" kern="1200" dirty="0" smtClean="0">
                <a:solidFill>
                  <a:schemeClr val="tx1"/>
                </a:solidFill>
                <a:effectLst/>
                <a:latin typeface="+mn-lt"/>
                <a:ea typeface="+mn-ea"/>
                <a:cs typeface="+mn-cs"/>
              </a:rPr>
              <a:t> – nazwa dla projektu, nieco bardziej opisowa niż zbitek składający się z </a:t>
            </a:r>
            <a:r>
              <a:rPr lang="pl-PL" sz="1200" b="0" i="0" kern="1200" dirty="0" err="1" smtClean="0">
                <a:solidFill>
                  <a:schemeClr val="tx1"/>
                </a:solidFill>
                <a:effectLst/>
                <a:latin typeface="+mn-lt"/>
                <a:ea typeface="+mn-ea"/>
                <a:cs typeface="+mn-cs"/>
              </a:rPr>
              <a:t>grupId</a:t>
            </a:r>
            <a:r>
              <a:rPr lang="pl-PL" sz="1200" b="0" i="0" kern="1200" dirty="0" smtClean="0">
                <a:solidFill>
                  <a:schemeClr val="tx1"/>
                </a:solidFill>
                <a:effectLst/>
                <a:latin typeface="+mn-lt"/>
                <a:ea typeface="+mn-ea"/>
                <a:cs typeface="+mn-cs"/>
              </a:rPr>
              <a:t> </a:t>
            </a:r>
            <a:r>
              <a:rPr lang="pl-PL" sz="1200" b="0" i="0" kern="1200" dirty="0" err="1" smtClean="0">
                <a:solidFill>
                  <a:schemeClr val="tx1"/>
                </a:solidFill>
                <a:effectLst/>
                <a:latin typeface="+mn-lt"/>
                <a:ea typeface="+mn-ea"/>
                <a:cs typeface="+mn-cs"/>
              </a:rPr>
              <a:t>orazartifactId</a:t>
            </a:r>
            <a:r>
              <a:rPr lang="pl-PL" sz="1200" b="0" i="0" kern="1200" dirty="0" smtClean="0">
                <a:solidFill>
                  <a:schemeClr val="tx1"/>
                </a:solidFill>
                <a:effectLst/>
                <a:latin typeface="+mn-lt"/>
                <a:ea typeface="+mn-ea"/>
                <a:cs typeface="+mn-cs"/>
              </a:rPr>
              <a:t>, nazwa ta będzie używana w kilku miejscach, warto wybrać taką, która będzie kojarzyć się z projektem, ale nie będzie długa, np. </a:t>
            </a:r>
            <a:r>
              <a:rPr lang="pl-PL" sz="1200" b="0" i="0" kern="1200" dirty="0" err="1" smtClean="0">
                <a:solidFill>
                  <a:schemeClr val="tx1"/>
                </a:solidFill>
                <a:effectLst/>
                <a:latin typeface="+mn-lt"/>
                <a:ea typeface="+mn-ea"/>
                <a:cs typeface="+mn-cs"/>
              </a:rPr>
              <a:t>SuperCRM.API</a:t>
            </a:r>
            <a:r>
              <a:rPr lang="pl-PL" sz="1200" b="0" i="0" kern="1200" dirty="0" smtClean="0">
                <a:solidFill>
                  <a:schemeClr val="tx1"/>
                </a:solidFill>
                <a:effectLst/>
                <a:latin typeface="+mn-lt"/>
                <a:ea typeface="+mn-ea"/>
                <a:cs typeface="+mn-cs"/>
              </a:rPr>
              <a:t> – dla klasa i interfejsów stanowiących API projektu,</a:t>
            </a: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description</a:t>
            </a:r>
            <a:r>
              <a:rPr lang="pl-PL" sz="1200" b="0" i="0" kern="1200" dirty="0" smtClean="0">
                <a:solidFill>
                  <a:schemeClr val="tx1"/>
                </a:solidFill>
                <a:effectLst/>
                <a:latin typeface="+mn-lt"/>
                <a:ea typeface="+mn-ea"/>
                <a:cs typeface="+mn-cs"/>
              </a:rPr>
              <a:t> – opis projektu, może być dowolnie długi, ale warto zachować umiar, gdyż jeśli do wyszukiwania artefaktów będących wynikiem naszej pracy będziemy używać wyszukiwarki podobnej do opisanej na początku artykułu (oczywiście przeszukującej nasze firmowe lub prywatne repozytorium) to zawartość sekcji </a:t>
            </a:r>
            <a:r>
              <a:rPr lang="pl-PL" sz="1200" b="0" i="1" kern="1200" dirty="0" err="1" smtClean="0">
                <a:solidFill>
                  <a:schemeClr val="tx1"/>
                </a:solidFill>
                <a:effectLst/>
                <a:latin typeface="+mn-lt"/>
                <a:ea typeface="+mn-ea"/>
                <a:cs typeface="+mn-cs"/>
              </a:rPr>
              <a:t>description</a:t>
            </a:r>
            <a:r>
              <a:rPr lang="pl-PL" sz="1200" b="0" i="0" kern="1200" dirty="0" smtClean="0">
                <a:solidFill>
                  <a:schemeClr val="tx1"/>
                </a:solidFill>
                <a:effectLst/>
                <a:latin typeface="+mn-lt"/>
                <a:ea typeface="+mn-ea"/>
                <a:cs typeface="+mn-cs"/>
              </a:rPr>
              <a:t> pojawi się w wynikach wyszukiwania,</a:t>
            </a: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url</a:t>
            </a:r>
            <a:r>
              <a:rPr lang="pl-PL" sz="1200" b="0" i="0" kern="1200" dirty="0" smtClean="0">
                <a:solidFill>
                  <a:schemeClr val="tx1"/>
                </a:solidFill>
                <a:effectLst/>
                <a:latin typeface="+mn-lt"/>
                <a:ea typeface="+mn-ea"/>
                <a:cs typeface="+mn-cs"/>
              </a:rPr>
              <a:t> – tutaj można umieścić adres witryny przechowującej informacje o projekcie, (adres w wersji pełnej np. http://dev.supercrm.com/ lub http://supercrm.com,</a:t>
            </a: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organization</a:t>
            </a:r>
            <a:r>
              <a:rPr lang="pl-PL" sz="1200" b="0" i="0" kern="1200" dirty="0" smtClean="0">
                <a:solidFill>
                  <a:schemeClr val="tx1"/>
                </a:solidFill>
                <a:effectLst/>
                <a:latin typeface="+mn-lt"/>
                <a:ea typeface="+mn-ea"/>
                <a:cs typeface="+mn-cs"/>
              </a:rPr>
              <a:t> – element zbiorczy zawierający nazwę i adres strony domowej (zwyczajowo) organizacji zajmującej się rozwijaniem projektu, czyli – w przypadku klasycznej działalności komercyjnej - po prostu firmy, która zajmuje się jego tworzeniem; składa się z dwóch zagnieżdżonych elementów:</a:t>
            </a: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name</a:t>
            </a:r>
            <a:r>
              <a:rPr lang="pl-PL" sz="1200" b="0" i="0" kern="1200" dirty="0" smtClean="0">
                <a:solidFill>
                  <a:schemeClr val="tx1"/>
                </a:solidFill>
                <a:effectLst/>
                <a:latin typeface="+mn-lt"/>
                <a:ea typeface="+mn-ea"/>
                <a:cs typeface="+mn-cs"/>
              </a:rPr>
              <a:t> – nazwa organizacji,</a:t>
            </a:r>
          </a:p>
          <a:p>
            <a:pPr fontAlgn="base"/>
            <a:r>
              <a:rPr lang="pl-PL" sz="1200" b="0" i="0" kern="1200" dirty="0" smtClean="0">
                <a:solidFill>
                  <a:schemeClr val="tx1"/>
                </a:solidFill>
                <a:effectLst/>
                <a:latin typeface="+mn-lt"/>
                <a:ea typeface="+mn-ea"/>
                <a:cs typeface="+mn-cs"/>
              </a:rPr>
              <a:t>- </a:t>
            </a:r>
            <a:r>
              <a:rPr lang="pl-PL" sz="1200" b="0" i="1" kern="1200" dirty="0" err="1" smtClean="0">
                <a:solidFill>
                  <a:schemeClr val="tx1"/>
                </a:solidFill>
                <a:effectLst/>
                <a:latin typeface="+mn-lt"/>
                <a:ea typeface="+mn-ea"/>
                <a:cs typeface="+mn-cs"/>
              </a:rPr>
              <a:t>url</a:t>
            </a:r>
            <a:r>
              <a:rPr lang="pl-PL" sz="1200" b="0" i="0" kern="1200" dirty="0" smtClean="0">
                <a:solidFill>
                  <a:schemeClr val="tx1"/>
                </a:solidFill>
                <a:effectLst/>
                <a:latin typeface="+mn-lt"/>
                <a:ea typeface="+mn-ea"/>
                <a:cs typeface="+mn-cs"/>
              </a:rPr>
              <a:t> – adres strony domowej organizacji,</a:t>
            </a:r>
          </a:p>
          <a:p>
            <a:pPr fontAlgn="base"/>
            <a:endParaRPr lang="pl-PL" sz="1200" b="0" i="0" kern="1200" dirty="0" smtClean="0">
              <a:solidFill>
                <a:schemeClr val="tx1"/>
              </a:solidFill>
              <a:effectLst/>
              <a:latin typeface="+mn-lt"/>
              <a:ea typeface="+mn-ea"/>
              <a:cs typeface="+mn-cs"/>
            </a:endParaRPr>
          </a:p>
          <a:p>
            <a:endParaRPr lang="pl-PL" dirty="0"/>
          </a:p>
        </p:txBody>
      </p:sp>
      <p:sp>
        <p:nvSpPr>
          <p:cNvPr id="4" name="Symbol zastępczy numeru slajdu 3"/>
          <p:cNvSpPr>
            <a:spLocks noGrp="1"/>
          </p:cNvSpPr>
          <p:nvPr>
            <p:ph type="sldNum" sz="quarter" idx="10"/>
          </p:nvPr>
        </p:nvSpPr>
        <p:spPr/>
        <p:txBody>
          <a:bodyPr/>
          <a:lstStyle/>
          <a:p>
            <a:fld id="{4BB068BE-26F3-407A-B3A4-0E41FC577D00}" type="slidenum">
              <a:rPr lang="pl-PL" smtClean="0"/>
              <a:t>10</a:t>
            </a:fld>
            <a:endParaRPr lang="pl-PL"/>
          </a:p>
        </p:txBody>
      </p:sp>
    </p:spTree>
    <p:extLst>
      <p:ext uri="{BB962C8B-B14F-4D97-AF65-F5344CB8AC3E}">
        <p14:creationId xmlns:p14="http://schemas.microsoft.com/office/powerpoint/2010/main" val="507725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smtClean="0"/>
              <a:t>https://miasi2013.wordpress.com/2013/03/07/wprowadzenie-do-apache-maven/</a:t>
            </a:r>
          </a:p>
          <a:p>
            <a:endParaRPr lang="pl-PL" dirty="0"/>
          </a:p>
        </p:txBody>
      </p:sp>
      <p:sp>
        <p:nvSpPr>
          <p:cNvPr id="4" name="Symbol zastępczy numeru slajdu 3"/>
          <p:cNvSpPr>
            <a:spLocks noGrp="1"/>
          </p:cNvSpPr>
          <p:nvPr>
            <p:ph type="sldNum" sz="quarter" idx="10"/>
          </p:nvPr>
        </p:nvSpPr>
        <p:spPr/>
        <p:txBody>
          <a:bodyPr/>
          <a:lstStyle/>
          <a:p>
            <a:fld id="{4BB068BE-26F3-407A-B3A4-0E41FC577D00}" type="slidenum">
              <a:rPr lang="pl-PL" smtClean="0"/>
              <a:t>15</a:t>
            </a:fld>
            <a:endParaRPr lang="pl-PL"/>
          </a:p>
        </p:txBody>
      </p:sp>
    </p:spTree>
    <p:extLst>
      <p:ext uri="{BB962C8B-B14F-4D97-AF65-F5344CB8AC3E}">
        <p14:creationId xmlns:p14="http://schemas.microsoft.com/office/powerpoint/2010/main" val="3500839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_title">
    <p:spTree>
      <p:nvGrpSpPr>
        <p:cNvPr id="1" name=""/>
        <p:cNvGrpSpPr/>
        <p:nvPr/>
      </p:nvGrpSpPr>
      <p:grpSpPr>
        <a:xfrm>
          <a:off x="0" y="0"/>
          <a:ext cx="0" cy="0"/>
          <a:chOff x="0" y="0"/>
          <a:chExt cx="0" cy="0"/>
        </a:xfrm>
      </p:grpSpPr>
      <p:sp>
        <p:nvSpPr>
          <p:cNvPr id="3" name="Prostokąt 2"/>
          <p:cNvSpPr/>
          <p:nvPr userDrawn="1"/>
        </p:nvSpPr>
        <p:spPr>
          <a:xfrm>
            <a:off x="645600" y="1139400"/>
            <a:ext cx="108000" cy="4579200"/>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solidFill>
                <a:srgbClr val="0099E6"/>
              </a:solidFill>
            </a:endParaRPr>
          </a:p>
        </p:txBody>
      </p:sp>
      <p:pic>
        <p:nvPicPr>
          <p:cNvPr id="4" name="Obraz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4377" y="757801"/>
            <a:ext cx="4076823" cy="1908000"/>
          </a:xfrm>
          <a:prstGeom prst="rect">
            <a:avLst/>
          </a:prstGeom>
        </p:spPr>
      </p:pic>
      <p:sp>
        <p:nvSpPr>
          <p:cNvPr id="19" name="Symbol zastępczy tytułu 1"/>
          <p:cNvSpPr>
            <a:spLocks noGrp="1"/>
          </p:cNvSpPr>
          <p:nvPr>
            <p:ph type="title" hasCustomPrompt="1"/>
          </p:nvPr>
        </p:nvSpPr>
        <p:spPr>
          <a:xfrm>
            <a:off x="1135200" y="3047400"/>
            <a:ext cx="9927005" cy="381600"/>
          </a:xfrm>
          <a:prstGeom prst="rect">
            <a:avLst/>
          </a:prstGeom>
        </p:spPr>
        <p:txBody>
          <a:bodyPr vert="horz" lIns="91440" tIns="45720" rIns="91440" bIns="45720" rtlCol="0" anchor="ctr">
            <a:normAutofit/>
          </a:bodyPr>
          <a:lstStyle>
            <a:lvl1pPr>
              <a:defRPr>
                <a:solidFill>
                  <a:schemeClr val="tx1">
                    <a:lumMod val="95000"/>
                    <a:lumOff val="5000"/>
                  </a:schemeClr>
                </a:solidFill>
              </a:defRPr>
            </a:lvl1pPr>
          </a:lstStyle>
          <a:p>
            <a:r>
              <a:rPr lang="en-US" noProof="0" dirty="0" smtClean="0"/>
              <a:t>Main Title</a:t>
            </a:r>
            <a:endParaRPr lang="en-US" noProof="0" dirty="0"/>
          </a:p>
        </p:txBody>
      </p:sp>
      <p:sp>
        <p:nvSpPr>
          <p:cNvPr id="23" name="Symbol zastępczy tekstu 22"/>
          <p:cNvSpPr>
            <a:spLocks noGrp="1"/>
          </p:cNvSpPr>
          <p:nvPr>
            <p:ph type="body" sz="quarter" idx="10" hasCustomPrompt="1"/>
          </p:nvPr>
        </p:nvSpPr>
        <p:spPr>
          <a:xfrm>
            <a:off x="1135063" y="3428400"/>
            <a:ext cx="9921875" cy="763800"/>
          </a:xfrm>
        </p:spPr>
        <p:txBody>
          <a:bodyPr/>
          <a:lstStyle>
            <a:lvl1pPr marL="0" indent="0">
              <a:buNone/>
              <a:defRPr sz="2100" baseline="0">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2 Row Sub-title</a:t>
            </a:r>
          </a:p>
        </p:txBody>
      </p:sp>
      <p:sp>
        <p:nvSpPr>
          <p:cNvPr id="25" name="Symbol zastępczy tekstu 24"/>
          <p:cNvSpPr>
            <a:spLocks noGrp="1"/>
          </p:cNvSpPr>
          <p:nvPr>
            <p:ph type="body" sz="quarter" idx="11" hasCustomPrompt="1"/>
          </p:nvPr>
        </p:nvSpPr>
        <p:spPr>
          <a:xfrm>
            <a:off x="1135063" y="4573589"/>
            <a:ext cx="8013700" cy="381812"/>
          </a:xfrm>
        </p:spPr>
        <p:txBody>
          <a:bodyPr>
            <a:normAutofit/>
          </a:bodyPr>
          <a:lstStyle>
            <a:lvl1pPr marL="0" indent="0">
              <a:buFontTx/>
              <a:buNone/>
              <a:defRPr sz="1600">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noProof="0" dirty="0" smtClean="0"/>
              <a:t>Agenda</a:t>
            </a:r>
          </a:p>
        </p:txBody>
      </p:sp>
      <p:sp>
        <p:nvSpPr>
          <p:cNvPr id="27" name="Symbol zastępczy tekstu 26"/>
          <p:cNvSpPr>
            <a:spLocks noGrp="1"/>
          </p:cNvSpPr>
          <p:nvPr>
            <p:ph type="body" sz="quarter" idx="12" hasCustomPrompt="1"/>
          </p:nvPr>
        </p:nvSpPr>
        <p:spPr>
          <a:xfrm>
            <a:off x="1135063" y="4956175"/>
            <a:ext cx="8013700" cy="762000"/>
          </a:xfrm>
        </p:spPr>
        <p:txBody>
          <a:bodyPr anchor="b">
            <a:normAutofit/>
          </a:bodyPr>
          <a:lstStyle>
            <a:lvl1pPr marL="0" indent="0">
              <a:lnSpc>
                <a:spcPct val="100000"/>
              </a:lnSpc>
              <a:buNone/>
              <a:defRPr sz="1200" baseline="0">
                <a:solidFill>
                  <a:srgbClr val="0099E6"/>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solidFill>
                  <a:srgbClr val="0099E6"/>
                </a:solidFill>
              </a:defRPr>
            </a:lvl2pPr>
            <a:lvl3pPr marL="0" indent="0">
              <a:buNone/>
              <a:defRPr>
                <a:solidFill>
                  <a:srgbClr val="0099E6"/>
                </a:solidFill>
              </a:defRPr>
            </a:lvl3pPr>
            <a:lvl4pPr marL="0" indent="0">
              <a:buNone/>
              <a:defRPr>
                <a:solidFill>
                  <a:srgbClr val="0099E6"/>
                </a:solidFill>
              </a:defRPr>
            </a:lvl4pPr>
            <a:lvl5pPr marL="0" indent="0">
              <a:buNone/>
              <a:defRPr>
                <a:solidFill>
                  <a:srgbClr val="0099E6"/>
                </a:solidFill>
              </a:defRPr>
            </a:lvl5pPr>
          </a:lstStyle>
          <a:p>
            <a:pPr lvl="0"/>
            <a:r>
              <a:rPr lang="en-US" noProof="0" dirty="0" smtClean="0"/>
              <a:t>Place, 19.01.2015</a:t>
            </a:r>
          </a:p>
          <a:p>
            <a:pPr lvl="0"/>
            <a:r>
              <a:rPr lang="en-US" noProof="0" dirty="0" smtClean="0"/>
              <a:t>version</a:t>
            </a:r>
          </a:p>
        </p:txBody>
      </p:sp>
    </p:spTree>
    <p:extLst>
      <p:ext uri="{BB962C8B-B14F-4D97-AF65-F5344CB8AC3E}">
        <p14:creationId xmlns:p14="http://schemas.microsoft.com/office/powerpoint/2010/main" val="3709184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ARK_2-columns+PHOTO">
    <p:spTree>
      <p:nvGrpSpPr>
        <p:cNvPr id="1" name=""/>
        <p:cNvGrpSpPr/>
        <p:nvPr/>
      </p:nvGrpSpPr>
      <p:grpSpPr>
        <a:xfrm>
          <a:off x="0" y="0"/>
          <a:ext cx="0" cy="0"/>
          <a:chOff x="0" y="0"/>
          <a:chExt cx="0" cy="0"/>
        </a:xfrm>
      </p:grpSpPr>
      <p:sp>
        <p:nvSpPr>
          <p:cNvPr id="12" name="Prostokąt 11"/>
          <p:cNvSpPr/>
          <p:nvPr userDrawn="1"/>
        </p:nvSpPr>
        <p:spPr>
          <a:xfrm>
            <a:off x="0" y="757238"/>
            <a:ext cx="12201600" cy="5724525"/>
          </a:xfrm>
          <a:prstGeom prst="rect">
            <a:avLst/>
          </a:prstGeom>
          <a:gradFill flip="none" rotWithShape="1">
            <a:gsLst>
              <a:gs pos="0">
                <a:schemeClr val="tx1">
                  <a:lumMod val="75000"/>
                  <a:lumOff val="25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lumMod val="85000"/>
                </a:schemeClr>
              </a:solidFill>
            </a:endParaRPr>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1"/>
          </a:xfrm>
          <a:prstGeom prst="rect">
            <a:avLst/>
          </a:prstGeom>
        </p:spPr>
      </p:pic>
      <p:sp>
        <p:nvSpPr>
          <p:cNvPr id="10" name="Prostokąt 9"/>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17"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8"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9"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1"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lvl1pPr>
          </a:lstStyle>
          <a:p>
            <a:r>
              <a:rPr lang="en-US" noProof="0" dirty="0" smtClean="0"/>
              <a:t>Slide Main Title</a:t>
            </a:r>
            <a:endParaRPr lang="en-US" noProof="0" dirty="0"/>
          </a:p>
        </p:txBody>
      </p:sp>
      <p:sp>
        <p:nvSpPr>
          <p:cNvPr id="3"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tx1">
                    <a:lumMod val="50000"/>
                    <a:lumOff val="50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15" name="Symbol zastępczy tekstu 5"/>
          <p:cNvSpPr>
            <a:spLocks noGrp="1"/>
          </p:cNvSpPr>
          <p:nvPr>
            <p:ph type="body" sz="quarter" idx="11" hasCustomPrompt="1"/>
          </p:nvPr>
        </p:nvSpPr>
        <p:spPr>
          <a:xfrm>
            <a:off x="371475" y="1139825"/>
            <a:ext cx="2671725" cy="4960938"/>
          </a:xfrm>
        </p:spPr>
        <p:txBody>
          <a:bodyPr>
            <a:noAutofit/>
          </a:bodyPr>
          <a:lstStyle>
            <a:lvl1pPr marL="0" indent="0">
              <a:lnSpc>
                <a:spcPct val="100000"/>
              </a:lnSpc>
              <a:buNone/>
              <a:defRPr sz="16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sz="1300">
                <a:latin typeface="Open Sans" panose="020B0606030504020204" pitchFamily="34" charset="0"/>
                <a:ea typeface="Open Sans" panose="020B0606030504020204" pitchFamily="34" charset="0"/>
                <a:cs typeface="Open Sans" panose="020B0606030504020204" pitchFamily="34" charset="0"/>
              </a:defRPr>
            </a:lvl2pPr>
            <a:lvl3pPr marL="0" indent="0">
              <a:buNone/>
              <a:defRPr sz="1300">
                <a:latin typeface="Open Sans" panose="020B0606030504020204" pitchFamily="34" charset="0"/>
                <a:ea typeface="Open Sans" panose="020B0606030504020204" pitchFamily="34" charset="0"/>
                <a:cs typeface="Open Sans" panose="020B0606030504020204" pitchFamily="34" charset="0"/>
              </a:defRPr>
            </a:lvl3pPr>
            <a:lvl4pPr marL="0" indent="0">
              <a:buNone/>
              <a:defRPr sz="1300">
                <a:latin typeface="Open Sans" panose="020B0606030504020204" pitchFamily="34" charset="0"/>
                <a:ea typeface="Open Sans" panose="020B0606030504020204" pitchFamily="34" charset="0"/>
                <a:cs typeface="Open Sans" panose="020B0606030504020204" pitchFamily="34" charset="0"/>
              </a:defRPr>
            </a:lvl4pPr>
            <a:lvl5pPr marL="0" indent="0">
              <a:buNone/>
              <a:defRPr sz="1300">
                <a:latin typeface="Open Sans" panose="020B0606030504020204" pitchFamily="34" charset="0"/>
                <a:ea typeface="Open Sans" panose="020B0606030504020204" pitchFamily="34" charset="0"/>
                <a:cs typeface="Open Sans" panose="020B0606030504020204" pitchFamily="34" charset="0"/>
              </a:defRPr>
            </a:lvl5pPr>
          </a:lstStyle>
          <a:p>
            <a:r>
              <a:rPr lang="en-US" noProof="0" dirty="0" smtClean="0"/>
              <a:t>"</a:t>
            </a:r>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r>
              <a:rPr lang="en-US" noProof="0" dirty="0" err="1" smtClean="0"/>
              <a:t>esse</a:t>
            </a:r>
            <a:r>
              <a:rPr lang="en-US" noProof="0" dirty="0" smtClean="0"/>
              <a:t> </a:t>
            </a:r>
            <a:r>
              <a:rPr lang="en-US" noProof="0" dirty="0" err="1" smtClean="0"/>
              <a:t>cillum</a:t>
            </a:r>
            <a:r>
              <a:rPr lang="en-US" noProof="0" dirty="0" smtClean="0"/>
              <a:t> </a:t>
            </a:r>
            <a:r>
              <a:rPr lang="en-US" noProof="0" dirty="0" err="1" smtClean="0"/>
              <a:t>dolore</a:t>
            </a:r>
            <a:r>
              <a:rPr lang="en-US" noProof="0" dirty="0" smtClean="0"/>
              <a:t> </a:t>
            </a:r>
            <a:r>
              <a:rPr lang="en-US" noProof="0" dirty="0" err="1" smtClean="0"/>
              <a:t>eu</a:t>
            </a:r>
            <a:r>
              <a:rPr lang="en-US" noProof="0" dirty="0" smtClean="0"/>
              <a:t> </a:t>
            </a:r>
            <a:r>
              <a:rPr lang="en-US" noProof="0" dirty="0" err="1" smtClean="0"/>
              <a:t>fugiat</a:t>
            </a:r>
            <a:r>
              <a:rPr lang="en-US" noProof="0" dirty="0" smtClean="0"/>
              <a:t> </a:t>
            </a:r>
            <a:r>
              <a:rPr lang="en-US" noProof="0" dirty="0" err="1" smtClean="0"/>
              <a:t>nulla</a:t>
            </a:r>
            <a:r>
              <a:rPr lang="en-US" noProof="0" dirty="0" smtClean="0"/>
              <a:t> </a:t>
            </a:r>
            <a:r>
              <a:rPr lang="en-US" noProof="0" dirty="0" err="1" smtClean="0"/>
              <a:t>pariatur</a:t>
            </a:r>
            <a:r>
              <a:rPr lang="en-US" noProof="0" dirty="0" smtClean="0"/>
              <a:t>. </a:t>
            </a:r>
            <a:r>
              <a:rPr lang="en-US" noProof="0" dirty="0" err="1" smtClean="0"/>
              <a:t>Excepteur</a:t>
            </a:r>
            <a:r>
              <a:rPr lang="en-US" noProof="0" dirty="0" smtClean="0"/>
              <a:t> </a:t>
            </a:r>
            <a:r>
              <a:rPr lang="en-US" noProof="0" dirty="0" err="1" smtClean="0"/>
              <a:t>sint</a:t>
            </a:r>
            <a:r>
              <a:rPr lang="en-US" noProof="0" dirty="0" smtClean="0"/>
              <a:t> </a:t>
            </a:r>
            <a:r>
              <a:rPr lang="en-US" noProof="0" dirty="0" err="1" smtClean="0"/>
              <a:t>occaecat</a:t>
            </a:r>
            <a:r>
              <a:rPr lang="en-US" noProof="0" dirty="0" smtClean="0"/>
              <a:t> </a:t>
            </a:r>
            <a:r>
              <a:rPr lang="en-US" noProof="0" dirty="0" err="1" smtClean="0"/>
              <a:t>cupidatat</a:t>
            </a:r>
            <a:r>
              <a:rPr lang="en-US" noProof="0" dirty="0" smtClean="0"/>
              <a:t> non </a:t>
            </a:r>
            <a:r>
              <a:rPr lang="en-US" noProof="0" dirty="0" err="1" smtClean="0"/>
              <a:t>proident</a:t>
            </a:r>
            <a:r>
              <a:rPr lang="en-US" noProof="0" dirty="0" smtClean="0"/>
              <a:t>, </a:t>
            </a:r>
          </a:p>
        </p:txBody>
      </p:sp>
      <p:sp>
        <p:nvSpPr>
          <p:cNvPr id="16" name="Symbol zastępczy tekstu 10"/>
          <p:cNvSpPr>
            <a:spLocks noGrp="1"/>
          </p:cNvSpPr>
          <p:nvPr>
            <p:ph type="body" sz="quarter" idx="12" hasCustomPrompt="1"/>
          </p:nvPr>
        </p:nvSpPr>
        <p:spPr>
          <a:xfrm>
            <a:off x="3424537" y="1139825"/>
            <a:ext cx="2671463" cy="4960938"/>
          </a:xfrm>
        </p:spPr>
        <p:txBody>
          <a:bodyPr>
            <a:noAutofit/>
          </a:bodyPr>
          <a:lstStyle>
            <a:lvl1pPr marL="174625" indent="-174625">
              <a:lnSpc>
                <a:spcPct val="100000"/>
              </a:lnSpc>
              <a:buClr>
                <a:srgbClr val="0099E6"/>
              </a:buClr>
              <a:buSzPct val="100000"/>
              <a:buFont typeface="Wingdings" panose="05000000000000000000" pitchFamily="2" charset="2"/>
              <a:buChar char="§"/>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dirty="0" smtClean="0"/>
              <a:t>Lorem ipsum dolor sit </a:t>
            </a:r>
            <a:r>
              <a:rPr lang="en-US" noProof="0" dirty="0" err="1" smtClean="0"/>
              <a:t>amet</a:t>
            </a:r>
            <a:r>
              <a:rPr lang="en-US" noProof="0" dirty="0" smtClean="0"/>
              <a:t>, </a:t>
            </a:r>
          </a:p>
        </p:txBody>
      </p:sp>
      <p:sp>
        <p:nvSpPr>
          <p:cNvPr id="20" name="Symbol zastępczy obrazu 3"/>
          <p:cNvSpPr>
            <a:spLocks noGrp="1"/>
          </p:cNvSpPr>
          <p:nvPr>
            <p:ph type="pic" sz="quarter" idx="13"/>
          </p:nvPr>
        </p:nvSpPr>
        <p:spPr>
          <a:xfrm>
            <a:off x="6477000" y="757801"/>
            <a:ext cx="5724600" cy="5724000"/>
          </a:xfrm>
        </p:spPr>
        <p:txBody>
          <a:bodyPr/>
          <a:lstStyle/>
          <a:p>
            <a:endParaRPr lang="pl-PL"/>
          </a:p>
        </p:txBody>
      </p:sp>
      <p:sp>
        <p:nvSpPr>
          <p:cNvPr id="21" name="Prostokąt 20"/>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Tree>
    <p:extLst>
      <p:ext uri="{BB962C8B-B14F-4D97-AF65-F5344CB8AC3E}">
        <p14:creationId xmlns:p14="http://schemas.microsoft.com/office/powerpoint/2010/main" val="334837833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RK_bullet &amp; GRAPH">
    <p:spTree>
      <p:nvGrpSpPr>
        <p:cNvPr id="1" name=""/>
        <p:cNvGrpSpPr/>
        <p:nvPr/>
      </p:nvGrpSpPr>
      <p:grpSpPr>
        <a:xfrm>
          <a:off x="0" y="0"/>
          <a:ext cx="0" cy="0"/>
          <a:chOff x="0" y="0"/>
          <a:chExt cx="0" cy="0"/>
        </a:xfrm>
      </p:grpSpPr>
      <p:sp>
        <p:nvSpPr>
          <p:cNvPr id="12" name="Prostokąt 11"/>
          <p:cNvSpPr/>
          <p:nvPr userDrawn="1"/>
        </p:nvSpPr>
        <p:spPr>
          <a:xfrm>
            <a:off x="0" y="757238"/>
            <a:ext cx="12201600" cy="5724525"/>
          </a:xfrm>
          <a:prstGeom prst="rect">
            <a:avLst/>
          </a:prstGeom>
          <a:gradFill flip="none" rotWithShape="1">
            <a:gsLst>
              <a:gs pos="0">
                <a:schemeClr val="tx1">
                  <a:lumMod val="75000"/>
                  <a:lumOff val="25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1"/>
          </a:xfrm>
          <a:prstGeom prst="rect">
            <a:avLst/>
          </a:prstGeom>
        </p:spPr>
      </p:pic>
      <p:sp>
        <p:nvSpPr>
          <p:cNvPr id="10" name="Prostokąt 9"/>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17"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8"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9"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1"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lvl1pPr>
          </a:lstStyle>
          <a:p>
            <a:r>
              <a:rPr lang="en-US" noProof="0" dirty="0" smtClean="0"/>
              <a:t>Slide Main Title</a:t>
            </a:r>
            <a:endParaRPr lang="en-US" noProof="0" dirty="0"/>
          </a:p>
        </p:txBody>
      </p:sp>
      <p:sp>
        <p:nvSpPr>
          <p:cNvPr id="3"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tx1">
                    <a:lumMod val="50000"/>
                    <a:lumOff val="50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21" name="Prostokąt 20"/>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
        <p:nvSpPr>
          <p:cNvPr id="14" name="Symbol zastępczy tekstu 10"/>
          <p:cNvSpPr>
            <a:spLocks noGrp="1"/>
          </p:cNvSpPr>
          <p:nvPr>
            <p:ph type="body" sz="quarter" idx="12" hasCustomPrompt="1"/>
          </p:nvPr>
        </p:nvSpPr>
        <p:spPr>
          <a:xfrm>
            <a:off x="371775" y="1139825"/>
            <a:ext cx="2671463" cy="4960938"/>
          </a:xfrm>
        </p:spPr>
        <p:txBody>
          <a:bodyPr>
            <a:noAutofit/>
          </a:bodyPr>
          <a:lstStyle>
            <a:lvl1pPr marL="174625" indent="-174625">
              <a:lnSpc>
                <a:spcPct val="100000"/>
              </a:lnSpc>
              <a:buClr>
                <a:srgbClr val="0099E6"/>
              </a:buClr>
              <a:buSzPct val="100000"/>
              <a:buFont typeface="Wingdings" panose="05000000000000000000" pitchFamily="2" charset="2"/>
              <a:buChar char="§"/>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noProof="0" dirty="0" smtClean="0"/>
              <a:t>Lorem ipsum dolor sit </a:t>
            </a:r>
            <a:r>
              <a:rPr lang="en-US" noProof="0" dirty="0" err="1" smtClean="0"/>
              <a:t>amet</a:t>
            </a:r>
            <a:r>
              <a:rPr lang="en-US" noProof="0" dirty="0" smtClean="0"/>
              <a:t>, </a:t>
            </a:r>
          </a:p>
        </p:txBody>
      </p:sp>
      <p:sp>
        <p:nvSpPr>
          <p:cNvPr id="22" name="Symbol zastępczy wykresu 18"/>
          <p:cNvSpPr>
            <a:spLocks noGrp="1"/>
          </p:cNvSpPr>
          <p:nvPr>
            <p:ph type="chart" sz="quarter" idx="13"/>
          </p:nvPr>
        </p:nvSpPr>
        <p:spPr>
          <a:xfrm>
            <a:off x="3424238" y="1139825"/>
            <a:ext cx="8396287" cy="4960938"/>
          </a:xfrm>
        </p:spPr>
        <p:txBody>
          <a:bodyPr/>
          <a:lstStyle/>
          <a:p>
            <a:endParaRPr lang="pl-PL"/>
          </a:p>
        </p:txBody>
      </p:sp>
    </p:spTree>
    <p:extLst>
      <p:ext uri="{BB962C8B-B14F-4D97-AF65-F5344CB8AC3E}">
        <p14:creationId xmlns:p14="http://schemas.microsoft.com/office/powerpoint/2010/main" val="58250112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RK_endplate">
    <p:spTree>
      <p:nvGrpSpPr>
        <p:cNvPr id="1" name=""/>
        <p:cNvGrpSpPr/>
        <p:nvPr/>
      </p:nvGrpSpPr>
      <p:grpSpPr>
        <a:xfrm>
          <a:off x="0" y="0"/>
          <a:ext cx="0" cy="0"/>
          <a:chOff x="0" y="0"/>
          <a:chExt cx="0" cy="0"/>
        </a:xfrm>
      </p:grpSpPr>
      <p:sp>
        <p:nvSpPr>
          <p:cNvPr id="5" name="Prostokąt 4"/>
          <p:cNvSpPr/>
          <p:nvPr userDrawn="1"/>
        </p:nvSpPr>
        <p:spPr>
          <a:xfrm>
            <a:off x="-9600" y="757800"/>
            <a:ext cx="12201600" cy="5724000"/>
          </a:xfrm>
          <a:prstGeom prst="rect">
            <a:avLst/>
          </a:prstGeom>
          <a:gradFill flip="none" rotWithShape="1">
            <a:gsLst>
              <a:gs pos="0">
                <a:schemeClr val="tx1">
                  <a:lumMod val="75000"/>
                  <a:lumOff val="25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rostokąt 2"/>
          <p:cNvSpPr/>
          <p:nvPr userDrawn="1"/>
        </p:nvSpPr>
        <p:spPr>
          <a:xfrm>
            <a:off x="645600" y="1521000"/>
            <a:ext cx="108000" cy="4197600"/>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solidFill>
                <a:srgbClr val="0099E6"/>
              </a:solidFill>
            </a:endParaRPr>
          </a:p>
        </p:txBody>
      </p:sp>
      <p:sp>
        <p:nvSpPr>
          <p:cNvPr id="12" name="Symbol zastępczy tytułu 1"/>
          <p:cNvSpPr>
            <a:spLocks noGrp="1"/>
          </p:cNvSpPr>
          <p:nvPr>
            <p:ph type="title" hasCustomPrompt="1"/>
          </p:nvPr>
        </p:nvSpPr>
        <p:spPr>
          <a:xfrm>
            <a:off x="1135201" y="1521000"/>
            <a:ext cx="3436800" cy="381600"/>
          </a:xfrm>
          <a:prstGeom prst="rect">
            <a:avLst/>
          </a:prstGeom>
        </p:spPr>
        <p:txBody>
          <a:bodyPr vert="horz" lIns="91440" tIns="45720" rIns="91440" bIns="45720" rtlCol="0" anchor="ctr">
            <a:noAutofit/>
          </a:bodyPr>
          <a:lstStyle>
            <a:lvl1pPr>
              <a:defRPr sz="3600">
                <a:solidFill>
                  <a:schemeClr val="bg1"/>
                </a:solidFill>
              </a:defRPr>
            </a:lvl1pPr>
          </a:lstStyle>
          <a:p>
            <a:r>
              <a:rPr lang="en-US" noProof="0" dirty="0" smtClean="0"/>
              <a:t>Thank You!</a:t>
            </a:r>
            <a:endParaRPr lang="en-US" noProof="0" dirty="0"/>
          </a:p>
        </p:txBody>
      </p:sp>
      <p:sp>
        <p:nvSpPr>
          <p:cNvPr id="13" name="Symbol zastępczy tekstu 22"/>
          <p:cNvSpPr>
            <a:spLocks noGrp="1"/>
          </p:cNvSpPr>
          <p:nvPr>
            <p:ph type="body" sz="quarter" idx="10" hasCustomPrompt="1"/>
          </p:nvPr>
        </p:nvSpPr>
        <p:spPr>
          <a:xfrm>
            <a:off x="3043200" y="2284200"/>
            <a:ext cx="4969902" cy="3816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Name </a:t>
            </a:r>
            <a:r>
              <a:rPr lang="en-US" noProof="0" dirty="0" err="1" smtClean="0"/>
              <a:t>Lastname</a:t>
            </a:r>
            <a:endParaRPr lang="en-US" noProof="0" dirty="0" smtClean="0"/>
          </a:p>
        </p:txBody>
      </p:sp>
      <p:sp>
        <p:nvSpPr>
          <p:cNvPr id="9" name="Symbol zastępczy tekstu 22"/>
          <p:cNvSpPr>
            <a:spLocks noGrp="1"/>
          </p:cNvSpPr>
          <p:nvPr>
            <p:ph type="body" sz="quarter" idx="13" hasCustomPrompt="1"/>
          </p:nvPr>
        </p:nvSpPr>
        <p:spPr>
          <a:xfrm>
            <a:off x="3043336" y="2665800"/>
            <a:ext cx="4969902" cy="3816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Job title</a:t>
            </a:r>
          </a:p>
        </p:txBody>
      </p:sp>
      <p:sp>
        <p:nvSpPr>
          <p:cNvPr id="10" name="Symbol zastępczy tekstu 22"/>
          <p:cNvSpPr>
            <a:spLocks noGrp="1"/>
          </p:cNvSpPr>
          <p:nvPr>
            <p:ph type="body" sz="quarter" idx="14" hasCustomPrompt="1"/>
          </p:nvPr>
        </p:nvSpPr>
        <p:spPr>
          <a:xfrm>
            <a:off x="3034234" y="3047400"/>
            <a:ext cx="4969902" cy="763200"/>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mobile: +48 000 000 000</a:t>
            </a:r>
            <a:br>
              <a:rPr lang="en-US" noProof="0" dirty="0" smtClean="0"/>
            </a:br>
            <a:r>
              <a:rPr lang="en-US" noProof="0" dirty="0" smtClean="0"/>
              <a:t>name.lastname@comarch.com</a:t>
            </a:r>
          </a:p>
        </p:txBody>
      </p:sp>
      <p:sp>
        <p:nvSpPr>
          <p:cNvPr id="11" name="Symbol zastępczy tekstu 22"/>
          <p:cNvSpPr>
            <a:spLocks noGrp="1"/>
          </p:cNvSpPr>
          <p:nvPr>
            <p:ph type="body" sz="quarter" idx="15" hasCustomPrompt="1"/>
          </p:nvPr>
        </p:nvSpPr>
        <p:spPr>
          <a:xfrm>
            <a:off x="3043200" y="4192200"/>
            <a:ext cx="4969902" cy="3816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Name </a:t>
            </a:r>
            <a:r>
              <a:rPr lang="en-US" noProof="0" dirty="0" err="1" smtClean="0"/>
              <a:t>Lastname</a:t>
            </a:r>
            <a:endParaRPr lang="en-US" noProof="0" dirty="0" smtClean="0"/>
          </a:p>
        </p:txBody>
      </p:sp>
      <p:sp>
        <p:nvSpPr>
          <p:cNvPr id="16" name="Symbol zastępczy tekstu 22"/>
          <p:cNvSpPr>
            <a:spLocks noGrp="1"/>
          </p:cNvSpPr>
          <p:nvPr>
            <p:ph type="body" sz="quarter" idx="16" hasCustomPrompt="1"/>
          </p:nvPr>
        </p:nvSpPr>
        <p:spPr>
          <a:xfrm>
            <a:off x="3043336" y="4573800"/>
            <a:ext cx="4969902" cy="3816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Job Title</a:t>
            </a:r>
          </a:p>
        </p:txBody>
      </p:sp>
      <p:sp>
        <p:nvSpPr>
          <p:cNvPr id="17" name="Symbol zastępczy tekstu 22"/>
          <p:cNvSpPr>
            <a:spLocks noGrp="1"/>
          </p:cNvSpPr>
          <p:nvPr>
            <p:ph type="body" sz="quarter" idx="17" hasCustomPrompt="1"/>
          </p:nvPr>
        </p:nvSpPr>
        <p:spPr>
          <a:xfrm>
            <a:off x="3034234" y="4955400"/>
            <a:ext cx="4969902" cy="763200"/>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mobile: +48 000 000 000</a:t>
            </a:r>
            <a:br>
              <a:rPr lang="en-US" noProof="0" dirty="0" smtClean="0"/>
            </a:br>
            <a:r>
              <a:rPr lang="en-US" noProof="0" dirty="0" smtClean="0"/>
              <a:t>name.lastname@comarch.com</a:t>
            </a:r>
          </a:p>
        </p:txBody>
      </p:sp>
      <p:sp>
        <p:nvSpPr>
          <p:cNvPr id="4" name="Symbol zastępczy obrazu 3"/>
          <p:cNvSpPr>
            <a:spLocks noGrp="1"/>
          </p:cNvSpPr>
          <p:nvPr>
            <p:ph type="pic" sz="quarter" idx="18"/>
          </p:nvPr>
        </p:nvSpPr>
        <p:spPr>
          <a:xfrm>
            <a:off x="1135063" y="2282331"/>
            <a:ext cx="1527175" cy="1527175"/>
          </a:xfrm>
        </p:spPr>
        <p:txBody>
          <a:bodyPr/>
          <a:lstStyle/>
          <a:p>
            <a:endParaRPr lang="pl-PL"/>
          </a:p>
        </p:txBody>
      </p:sp>
      <p:sp>
        <p:nvSpPr>
          <p:cNvPr id="8" name="Symbol zastępczy obrazu 7"/>
          <p:cNvSpPr>
            <a:spLocks noGrp="1"/>
          </p:cNvSpPr>
          <p:nvPr>
            <p:ph type="pic" sz="quarter" idx="19"/>
          </p:nvPr>
        </p:nvSpPr>
        <p:spPr>
          <a:xfrm>
            <a:off x="1135063" y="4192588"/>
            <a:ext cx="1527175" cy="1525587"/>
          </a:xfrm>
        </p:spPr>
        <p:txBody>
          <a:bodyPr/>
          <a:lstStyle/>
          <a:p>
            <a:endParaRPr lang="pl-PL" dirty="0"/>
          </a:p>
        </p:txBody>
      </p:sp>
      <p:pic>
        <p:nvPicPr>
          <p:cNvPr id="18" name="Obraz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1"/>
          </a:xfrm>
          <a:prstGeom prst="rect">
            <a:avLst/>
          </a:prstGeom>
        </p:spPr>
      </p:pic>
      <p:sp>
        <p:nvSpPr>
          <p:cNvPr id="19" name="Prostokąt 18"/>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
        <p:nvSpPr>
          <p:cNvPr id="21"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22"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23"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Tree>
    <p:extLst>
      <p:ext uri="{BB962C8B-B14F-4D97-AF65-F5344CB8AC3E}">
        <p14:creationId xmlns:p14="http://schemas.microsoft.com/office/powerpoint/2010/main" val="2729726672"/>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daty 3"/>
          <p:cNvSpPr>
            <a:spLocks noGrp="1"/>
          </p:cNvSpPr>
          <p:nvPr>
            <p:ph type="dt" sz="half" idx="10"/>
          </p:nvPr>
        </p:nvSpPr>
        <p:spPr>
          <a:xfrm>
            <a:off x="609600" y="6356351"/>
            <a:ext cx="2844800" cy="365125"/>
          </a:xfrm>
          <a:prstGeom prst="rect">
            <a:avLst/>
          </a:prstGeom>
        </p:spPr>
        <p:txBody>
          <a:bodyPr lIns="121917" tIns="60958" rIns="121917" bIns="60958"/>
          <a:lstStyle/>
          <a:p>
            <a:fld id="{A1E86B60-A4C2-40BF-8586-EBF4117C7195}" type="datetimeFigureOut">
              <a:rPr lang="pl-PL" smtClean="0"/>
              <a:pPr/>
              <a:t>2015-07-02</a:t>
            </a:fld>
            <a:endParaRPr lang="pl-PL" dirty="0"/>
          </a:p>
        </p:txBody>
      </p:sp>
      <p:sp>
        <p:nvSpPr>
          <p:cNvPr id="5" name="Symbol zastępczy stopki 4"/>
          <p:cNvSpPr>
            <a:spLocks noGrp="1"/>
          </p:cNvSpPr>
          <p:nvPr>
            <p:ph type="ftr" sz="quarter" idx="11"/>
          </p:nvPr>
        </p:nvSpPr>
        <p:spPr>
          <a:xfrm>
            <a:off x="4165600" y="6356351"/>
            <a:ext cx="3860800" cy="365125"/>
          </a:xfrm>
          <a:prstGeom prst="rect">
            <a:avLst/>
          </a:prstGeom>
        </p:spPr>
        <p:txBody>
          <a:bodyPr lIns="121917" tIns="60958" rIns="121917" bIns="60958"/>
          <a:lstStyle/>
          <a:p>
            <a:endParaRPr lang="pl-PL" dirty="0"/>
          </a:p>
        </p:txBody>
      </p:sp>
      <p:sp>
        <p:nvSpPr>
          <p:cNvPr id="6" name="Symbol zastępczy numeru slajdu 5"/>
          <p:cNvSpPr>
            <a:spLocks noGrp="1"/>
          </p:cNvSpPr>
          <p:nvPr>
            <p:ph type="sldNum" sz="quarter" idx="12"/>
          </p:nvPr>
        </p:nvSpPr>
        <p:spPr>
          <a:xfrm>
            <a:off x="8737600" y="6356351"/>
            <a:ext cx="2844800" cy="365125"/>
          </a:xfrm>
          <a:prstGeom prst="rect">
            <a:avLst/>
          </a:prstGeom>
        </p:spPr>
        <p:txBody>
          <a:bodyPr lIns="121917" tIns="60958" rIns="121917" bIns="60958"/>
          <a:lstStyle/>
          <a:p>
            <a:fld id="{E7332142-1DC6-4069-87F1-F9901747394A}" type="slidenum">
              <a:rPr lang="pl-PL" smtClean="0"/>
              <a:pPr/>
              <a:t>‹#›</a:t>
            </a:fld>
            <a:endParaRPr lang="pl-PL" dirty="0"/>
          </a:p>
        </p:txBody>
      </p:sp>
    </p:spTree>
    <p:extLst>
      <p:ext uri="{BB962C8B-B14F-4D97-AF65-F5344CB8AC3E}">
        <p14:creationId xmlns:p14="http://schemas.microsoft.com/office/powerpoint/2010/main" val="2758843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963084" y="2906715"/>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Tree>
    <p:extLst>
      <p:ext uri="{BB962C8B-B14F-4D97-AF65-F5344CB8AC3E}">
        <p14:creationId xmlns:p14="http://schemas.microsoft.com/office/powerpoint/2010/main" val="2037182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GHT_blank">
    <p:spTree>
      <p:nvGrpSpPr>
        <p:cNvPr id="1" name=""/>
        <p:cNvGrpSpPr/>
        <p:nvPr/>
      </p:nvGrpSpPr>
      <p:grpSpPr>
        <a:xfrm>
          <a:off x="0" y="0"/>
          <a:ext cx="0" cy="0"/>
          <a:chOff x="0" y="0"/>
          <a:chExt cx="0" cy="0"/>
        </a:xfrm>
      </p:grpSpPr>
      <p:sp>
        <p:nvSpPr>
          <p:cNvPr id="2" name="Prostokąt 1"/>
          <p:cNvSpPr/>
          <p:nvPr userDrawn="1"/>
        </p:nvSpPr>
        <p:spPr>
          <a:xfrm>
            <a:off x="0" y="0"/>
            <a:ext cx="12192000" cy="7572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0"/>
          </a:xfrm>
          <a:prstGeom prst="rect">
            <a:avLst/>
          </a:prstGeom>
        </p:spPr>
      </p:pic>
      <p:sp>
        <p:nvSpPr>
          <p:cNvPr id="14"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6"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7"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8" name="Prostokąt 17"/>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9"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solidFill>
                  <a:schemeClr val="bg1"/>
                </a:solidFill>
              </a:defRPr>
            </a:lvl1pPr>
          </a:lstStyle>
          <a:p>
            <a:r>
              <a:rPr lang="en-US" noProof="0" dirty="0" smtClean="0"/>
              <a:t>Slide Main Title</a:t>
            </a:r>
            <a:endParaRPr lang="en-US" noProof="0" dirty="0"/>
          </a:p>
        </p:txBody>
      </p:sp>
      <p:sp>
        <p:nvSpPr>
          <p:cNvPr id="10"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bg1">
                    <a:lumMod val="75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13" name="Prostokąt 12"/>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Tree>
    <p:extLst>
      <p:ext uri="{BB962C8B-B14F-4D97-AF65-F5344CB8AC3E}">
        <p14:creationId xmlns:p14="http://schemas.microsoft.com/office/powerpoint/2010/main" val="271917348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GHT_2-columns">
    <p:spTree>
      <p:nvGrpSpPr>
        <p:cNvPr id="1" name=""/>
        <p:cNvGrpSpPr/>
        <p:nvPr/>
      </p:nvGrpSpPr>
      <p:grpSpPr>
        <a:xfrm>
          <a:off x="0" y="0"/>
          <a:ext cx="0" cy="0"/>
          <a:chOff x="0" y="0"/>
          <a:chExt cx="0" cy="0"/>
        </a:xfrm>
      </p:grpSpPr>
      <p:sp>
        <p:nvSpPr>
          <p:cNvPr id="2" name="Prostokąt 1"/>
          <p:cNvSpPr/>
          <p:nvPr userDrawn="1"/>
        </p:nvSpPr>
        <p:spPr>
          <a:xfrm>
            <a:off x="0" y="0"/>
            <a:ext cx="12192000" cy="7572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0"/>
          </a:xfrm>
          <a:prstGeom prst="rect">
            <a:avLst/>
          </a:prstGeom>
        </p:spPr>
      </p:pic>
      <p:sp>
        <p:nvSpPr>
          <p:cNvPr id="12" name="Prostokąt 11"/>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
        <p:nvSpPr>
          <p:cNvPr id="14"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6"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7"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8" name="Prostokąt 17"/>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9"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solidFill>
                  <a:schemeClr val="bg1"/>
                </a:solidFill>
              </a:defRPr>
            </a:lvl1pPr>
          </a:lstStyle>
          <a:p>
            <a:r>
              <a:rPr lang="en-US" noProof="0" dirty="0" smtClean="0"/>
              <a:t>Slide Main Title</a:t>
            </a:r>
            <a:endParaRPr lang="en-US" noProof="0" dirty="0"/>
          </a:p>
        </p:txBody>
      </p:sp>
      <p:sp>
        <p:nvSpPr>
          <p:cNvPr id="10"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bg1">
                    <a:lumMod val="75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6" name="Symbol zastępczy tekstu 5"/>
          <p:cNvSpPr>
            <a:spLocks noGrp="1"/>
          </p:cNvSpPr>
          <p:nvPr>
            <p:ph type="body" sz="quarter" idx="11" hasCustomPrompt="1"/>
          </p:nvPr>
        </p:nvSpPr>
        <p:spPr>
          <a:xfrm>
            <a:off x="371475" y="1139825"/>
            <a:ext cx="5342925" cy="4960938"/>
          </a:xfrm>
        </p:spPr>
        <p:txBody>
          <a:bodyPr>
            <a:noAutofit/>
          </a:bodyPr>
          <a:lstStyle>
            <a:lvl1pPr marL="0" indent="0">
              <a:lnSpc>
                <a:spcPct val="100000"/>
              </a:lnSpc>
              <a:buNone/>
              <a:defRPr sz="1600">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sz="1300">
                <a:latin typeface="Open Sans" panose="020B0606030504020204" pitchFamily="34" charset="0"/>
                <a:ea typeface="Open Sans" panose="020B0606030504020204" pitchFamily="34" charset="0"/>
                <a:cs typeface="Open Sans" panose="020B0606030504020204" pitchFamily="34" charset="0"/>
              </a:defRPr>
            </a:lvl2pPr>
            <a:lvl3pPr marL="0" indent="0">
              <a:buNone/>
              <a:defRPr sz="1300">
                <a:latin typeface="Open Sans" panose="020B0606030504020204" pitchFamily="34" charset="0"/>
                <a:ea typeface="Open Sans" panose="020B0606030504020204" pitchFamily="34" charset="0"/>
                <a:cs typeface="Open Sans" panose="020B0606030504020204" pitchFamily="34" charset="0"/>
              </a:defRPr>
            </a:lvl3pPr>
            <a:lvl4pPr marL="0" indent="0">
              <a:buNone/>
              <a:defRPr sz="1300">
                <a:latin typeface="Open Sans" panose="020B0606030504020204" pitchFamily="34" charset="0"/>
                <a:ea typeface="Open Sans" panose="020B0606030504020204" pitchFamily="34" charset="0"/>
                <a:cs typeface="Open Sans" panose="020B0606030504020204" pitchFamily="34" charset="0"/>
              </a:defRPr>
            </a:lvl4pPr>
            <a:lvl5pPr marL="0" indent="0">
              <a:buNone/>
              <a:defRPr sz="1300">
                <a:latin typeface="Open Sans" panose="020B0606030504020204" pitchFamily="34" charset="0"/>
                <a:ea typeface="Open Sans" panose="020B0606030504020204" pitchFamily="34" charset="0"/>
                <a:cs typeface="Open Sans" panose="020B0606030504020204" pitchFamily="34" charset="0"/>
              </a:defRPr>
            </a:lvl5pPr>
          </a:lstStyle>
          <a:p>
            <a:r>
              <a:rPr lang="en-US" noProof="0" dirty="0" smtClean="0"/>
              <a:t>"</a:t>
            </a:r>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r>
              <a:rPr lang="en-US" noProof="0" dirty="0" err="1" smtClean="0"/>
              <a:t>esse</a:t>
            </a:r>
            <a:r>
              <a:rPr lang="en-US" noProof="0" dirty="0" smtClean="0"/>
              <a:t> </a:t>
            </a:r>
            <a:r>
              <a:rPr lang="en-US" noProof="0" dirty="0" err="1" smtClean="0"/>
              <a:t>cillum</a:t>
            </a:r>
            <a:r>
              <a:rPr lang="en-US" noProof="0" dirty="0" smtClean="0"/>
              <a:t> </a:t>
            </a:r>
            <a:r>
              <a:rPr lang="en-US" noProof="0" dirty="0" err="1" smtClean="0"/>
              <a:t>dolore</a:t>
            </a:r>
            <a:r>
              <a:rPr lang="en-US" noProof="0" dirty="0" smtClean="0"/>
              <a:t> </a:t>
            </a:r>
            <a:r>
              <a:rPr lang="en-US" noProof="0" dirty="0" err="1" smtClean="0"/>
              <a:t>eu</a:t>
            </a:r>
            <a:r>
              <a:rPr lang="en-US" noProof="0" dirty="0" smtClean="0"/>
              <a:t> </a:t>
            </a:r>
            <a:r>
              <a:rPr lang="en-US" noProof="0" dirty="0" err="1" smtClean="0"/>
              <a:t>fugiat</a:t>
            </a:r>
            <a:r>
              <a:rPr lang="en-US" noProof="0" dirty="0" smtClean="0"/>
              <a:t> </a:t>
            </a:r>
            <a:r>
              <a:rPr lang="en-US" noProof="0" dirty="0" err="1" smtClean="0"/>
              <a:t>nulla</a:t>
            </a:r>
            <a:r>
              <a:rPr lang="en-US" noProof="0" dirty="0" smtClean="0"/>
              <a:t> </a:t>
            </a:r>
            <a:r>
              <a:rPr lang="en-US" noProof="0" dirty="0" err="1" smtClean="0"/>
              <a:t>pariatur</a:t>
            </a:r>
            <a:r>
              <a:rPr lang="en-US" noProof="0" dirty="0" smtClean="0"/>
              <a:t>. </a:t>
            </a:r>
            <a:r>
              <a:rPr lang="en-US" noProof="0" dirty="0" err="1" smtClean="0"/>
              <a:t>Excepteur</a:t>
            </a:r>
            <a:r>
              <a:rPr lang="en-US" noProof="0" dirty="0" smtClean="0"/>
              <a:t> </a:t>
            </a:r>
            <a:r>
              <a:rPr lang="en-US" noProof="0" dirty="0" err="1" smtClean="0"/>
              <a:t>sint</a:t>
            </a:r>
            <a:r>
              <a:rPr lang="en-US" noProof="0" dirty="0" smtClean="0"/>
              <a:t> </a:t>
            </a:r>
            <a:r>
              <a:rPr lang="en-US" noProof="0" dirty="0" err="1" smtClean="0"/>
              <a:t>occaecat</a:t>
            </a:r>
            <a:r>
              <a:rPr lang="en-US" noProof="0" dirty="0" smtClean="0"/>
              <a:t> </a:t>
            </a:r>
            <a:r>
              <a:rPr lang="en-US" noProof="0" dirty="0" err="1" smtClean="0"/>
              <a:t>cupidatat</a:t>
            </a:r>
            <a:r>
              <a:rPr lang="en-US" noProof="0" dirty="0" smtClean="0"/>
              <a:t> non </a:t>
            </a:r>
            <a:r>
              <a:rPr lang="en-US" noProof="0" dirty="0" err="1" smtClean="0"/>
              <a:t>proident</a:t>
            </a:r>
            <a:r>
              <a:rPr lang="en-US" noProof="0" dirty="0" smtClean="0"/>
              <a:t>, </a:t>
            </a:r>
            <a:r>
              <a:rPr lang="en-US" noProof="0" dirty="0" err="1" smtClean="0"/>
              <a:t>sunt</a:t>
            </a:r>
            <a:r>
              <a:rPr lang="en-US" noProof="0" dirty="0" smtClean="0"/>
              <a:t> in culpa qui </a:t>
            </a:r>
            <a:r>
              <a:rPr lang="en-US" noProof="0" dirty="0" err="1" smtClean="0"/>
              <a:t>officia</a:t>
            </a:r>
            <a:r>
              <a:rPr lang="en-US" noProof="0" dirty="0" smtClean="0"/>
              <a:t> </a:t>
            </a:r>
            <a:r>
              <a:rPr lang="en-US" noProof="0" dirty="0" err="1" smtClean="0"/>
              <a:t>deserunt</a:t>
            </a:r>
            <a:r>
              <a:rPr lang="en-US" noProof="0" dirty="0" smtClean="0"/>
              <a:t> </a:t>
            </a:r>
            <a:r>
              <a:rPr lang="en-US" noProof="0" dirty="0" err="1" smtClean="0"/>
              <a:t>mollit</a:t>
            </a:r>
            <a:r>
              <a:rPr lang="en-US" noProof="0" dirty="0" smtClean="0"/>
              <a:t> </a:t>
            </a:r>
            <a:r>
              <a:rPr lang="en-US" noProof="0" dirty="0" err="1" smtClean="0"/>
              <a:t>anim</a:t>
            </a:r>
            <a:r>
              <a:rPr lang="en-US" noProof="0" dirty="0" smtClean="0"/>
              <a:t> id </a:t>
            </a:r>
            <a:r>
              <a:rPr lang="en-US" noProof="0" dirty="0" err="1" smtClean="0"/>
              <a:t>est</a:t>
            </a:r>
            <a:r>
              <a:rPr lang="en-US" noProof="0" dirty="0" smtClean="0"/>
              <a:t> </a:t>
            </a:r>
            <a:r>
              <a:rPr lang="en-US" noProof="0" dirty="0" err="1" smtClean="0"/>
              <a:t>laborum</a:t>
            </a:r>
            <a:r>
              <a:rPr lang="en-US" noProof="0" dirty="0" smtClean="0"/>
              <a:t>.""</a:t>
            </a:r>
            <a:r>
              <a:rPr lang="en-US" noProof="0" dirty="0" err="1" smtClean="0"/>
              <a:t>Sed</a:t>
            </a:r>
            <a:r>
              <a:rPr lang="en-US" noProof="0" dirty="0" smtClean="0"/>
              <a:t> </a:t>
            </a:r>
            <a:r>
              <a:rPr lang="en-US" noProof="0" dirty="0" err="1" smtClean="0"/>
              <a:t>ut</a:t>
            </a:r>
            <a:r>
              <a:rPr lang="en-US" noProof="0" dirty="0" smtClean="0"/>
              <a:t> </a:t>
            </a:r>
            <a:r>
              <a:rPr lang="en-US" noProof="0" dirty="0" err="1" smtClean="0"/>
              <a:t>perspiciatis</a:t>
            </a:r>
            <a:r>
              <a:rPr lang="en-US" noProof="0" dirty="0" smtClean="0"/>
              <a:t> </a:t>
            </a:r>
            <a:r>
              <a:rPr lang="en-US" noProof="0" dirty="0" err="1" smtClean="0"/>
              <a:t>unde</a:t>
            </a:r>
            <a:r>
              <a:rPr lang="en-US" noProof="0" dirty="0" smtClean="0"/>
              <a:t> </a:t>
            </a:r>
            <a:r>
              <a:rPr lang="en-US" noProof="0" dirty="0" err="1" smtClean="0"/>
              <a:t>omnis</a:t>
            </a:r>
            <a:r>
              <a:rPr lang="en-US" noProof="0" dirty="0" smtClean="0"/>
              <a:t> </a:t>
            </a:r>
            <a:r>
              <a:rPr lang="en-US" noProof="0" dirty="0" err="1" smtClean="0"/>
              <a:t>iste</a:t>
            </a:r>
            <a:r>
              <a:rPr lang="en-US" noProof="0" dirty="0" smtClean="0"/>
              <a:t> </a:t>
            </a:r>
            <a:r>
              <a:rPr lang="en-US" noProof="0" dirty="0" err="1" smtClean="0"/>
              <a:t>natus</a:t>
            </a:r>
            <a:r>
              <a:rPr lang="en-US" noProof="0" dirty="0" smtClean="0"/>
              <a:t> error sit </a:t>
            </a:r>
            <a:r>
              <a:rPr lang="en-US" noProof="0" dirty="0" err="1" smtClean="0"/>
              <a:t>voluptatem</a:t>
            </a:r>
            <a:r>
              <a:rPr lang="en-US" noProof="0" dirty="0" smtClean="0"/>
              <a:t> </a:t>
            </a:r>
            <a:r>
              <a:rPr lang="en-US" noProof="0" dirty="0" err="1" smtClean="0"/>
              <a:t>accusantium</a:t>
            </a:r>
            <a:r>
              <a:rPr lang="en-US" noProof="0" dirty="0" smtClean="0"/>
              <a:t> </a:t>
            </a:r>
            <a:r>
              <a:rPr lang="en-US" noProof="0" dirty="0" err="1" smtClean="0"/>
              <a:t>doloremque</a:t>
            </a:r>
            <a:r>
              <a:rPr lang="en-US" noProof="0" dirty="0" smtClean="0"/>
              <a:t> </a:t>
            </a:r>
            <a:r>
              <a:rPr lang="en-US" noProof="0" dirty="0" err="1" smtClean="0"/>
              <a:t>laudantium</a:t>
            </a:r>
            <a:r>
              <a:rPr lang="en-US" noProof="0" dirty="0" smtClean="0"/>
              <a:t>, </a:t>
            </a:r>
            <a:r>
              <a:rPr lang="en-US" noProof="0" dirty="0" err="1" smtClean="0"/>
              <a:t>totam</a:t>
            </a:r>
            <a:r>
              <a:rPr lang="en-US" noProof="0" dirty="0" smtClean="0"/>
              <a:t> rem </a:t>
            </a:r>
            <a:r>
              <a:rPr lang="en-US" noProof="0" dirty="0" err="1" smtClean="0"/>
              <a:t>aperiam</a:t>
            </a:r>
            <a:r>
              <a:rPr lang="en-US" noProof="0" dirty="0" smtClean="0"/>
              <a:t>, </a:t>
            </a:r>
            <a:r>
              <a:rPr lang="en-US" noProof="0" dirty="0" err="1" smtClean="0"/>
              <a:t>eaque</a:t>
            </a:r>
            <a:r>
              <a:rPr lang="en-US" noProof="0" dirty="0" smtClean="0"/>
              <a:t> </a:t>
            </a:r>
            <a:r>
              <a:rPr lang="en-US" noProof="0" dirty="0" err="1" smtClean="0"/>
              <a:t>ipsa</a:t>
            </a:r>
            <a:r>
              <a:rPr lang="en-US" noProof="0" dirty="0" smtClean="0"/>
              <a:t> quae </a:t>
            </a:r>
            <a:r>
              <a:rPr lang="en-US" noProof="0" dirty="0" err="1" smtClean="0"/>
              <a:t>ab</a:t>
            </a:r>
            <a:r>
              <a:rPr lang="en-US" noProof="0" dirty="0" smtClean="0"/>
              <a:t> </a:t>
            </a:r>
            <a:r>
              <a:rPr lang="en-US" noProof="0" dirty="0" err="1" smtClean="0"/>
              <a:t>illo</a:t>
            </a:r>
            <a:r>
              <a:rPr lang="en-US" noProof="0" dirty="0" smtClean="0"/>
              <a:t> </a:t>
            </a:r>
            <a:r>
              <a:rPr lang="en-US" noProof="0" dirty="0" err="1" smtClean="0"/>
              <a:t>inventore</a:t>
            </a:r>
            <a:r>
              <a:rPr lang="en-US" noProof="0" dirty="0" smtClean="0"/>
              <a:t> </a:t>
            </a:r>
            <a:r>
              <a:rPr lang="en-US" noProof="0" dirty="0" err="1" smtClean="0"/>
              <a:t>veritatis</a:t>
            </a:r>
            <a:r>
              <a:rPr lang="en-US" noProof="0" dirty="0" smtClean="0"/>
              <a:t> et quasi </a:t>
            </a:r>
            <a:r>
              <a:rPr lang="en-US" noProof="0" dirty="0" err="1" smtClean="0"/>
              <a:t>architecto</a:t>
            </a:r>
            <a:r>
              <a:rPr lang="en-US" noProof="0" dirty="0" smtClean="0"/>
              <a:t> </a:t>
            </a:r>
            <a:r>
              <a:rPr lang="en-US" noProof="0" dirty="0" err="1" smtClean="0"/>
              <a:t>beatae</a:t>
            </a:r>
            <a:r>
              <a:rPr lang="en-US" noProof="0" dirty="0" smtClean="0"/>
              <a:t> vitae dicta </a:t>
            </a:r>
            <a:r>
              <a:rPr lang="en-US" noProof="0" dirty="0" err="1" smtClean="0"/>
              <a:t>sunt</a:t>
            </a:r>
            <a:r>
              <a:rPr lang="en-US" noProof="0" dirty="0" smtClean="0"/>
              <a:t> </a:t>
            </a:r>
            <a:r>
              <a:rPr lang="en-US" noProof="0" dirty="0" err="1" smtClean="0"/>
              <a:t>explicabo</a:t>
            </a:r>
            <a:r>
              <a:rPr lang="en-US" noProof="0" dirty="0" smtClean="0"/>
              <a:t>. </a:t>
            </a:r>
            <a:r>
              <a:rPr lang="en-US" noProof="0" dirty="0" err="1" smtClean="0"/>
              <a:t>Nemo</a:t>
            </a:r>
            <a:r>
              <a:rPr lang="en-US" noProof="0" dirty="0" smtClean="0"/>
              <a:t> </a:t>
            </a:r>
            <a:r>
              <a:rPr lang="en-US" noProof="0" dirty="0" err="1" smtClean="0"/>
              <a:t>enim</a:t>
            </a:r>
            <a:r>
              <a:rPr lang="en-US" noProof="0" dirty="0" smtClean="0"/>
              <a:t> </a:t>
            </a:r>
            <a:r>
              <a:rPr lang="en-US" noProof="0" dirty="0" err="1" smtClean="0"/>
              <a:t>ipsam</a:t>
            </a:r>
            <a:r>
              <a:rPr lang="en-US" noProof="0" dirty="0" smtClean="0"/>
              <a:t> </a:t>
            </a:r>
            <a:r>
              <a:rPr lang="en-US" noProof="0" dirty="0" err="1" smtClean="0"/>
              <a:t>voluptatem</a:t>
            </a:r>
            <a:r>
              <a:rPr lang="en-US" noProof="0" dirty="0" smtClean="0"/>
              <a:t> </a:t>
            </a:r>
            <a:r>
              <a:rPr lang="en-US" noProof="0" dirty="0" err="1" smtClean="0"/>
              <a:t>quia</a:t>
            </a:r>
            <a:r>
              <a:rPr lang="en-US" noProof="0" dirty="0" smtClean="0"/>
              <a:t> </a:t>
            </a:r>
            <a:r>
              <a:rPr lang="en-US" noProof="0" dirty="0" err="1" smtClean="0"/>
              <a:t>voluptas</a:t>
            </a:r>
            <a:r>
              <a:rPr lang="en-US" noProof="0" dirty="0" smtClean="0"/>
              <a:t> sit </a:t>
            </a:r>
            <a:r>
              <a:rPr lang="en-US" noProof="0" dirty="0" err="1" smtClean="0"/>
              <a:t>aspernatur</a:t>
            </a:r>
            <a:r>
              <a:rPr lang="en-US" noProof="0" dirty="0" smtClean="0"/>
              <a:t> </a:t>
            </a:r>
            <a:r>
              <a:rPr lang="en-US" noProof="0" dirty="0" err="1" smtClean="0"/>
              <a:t>aut</a:t>
            </a:r>
            <a:r>
              <a:rPr lang="en-US" noProof="0" dirty="0" smtClean="0"/>
              <a:t> </a:t>
            </a:r>
            <a:r>
              <a:rPr lang="en-US" noProof="0" dirty="0" err="1" smtClean="0"/>
              <a:t>odit</a:t>
            </a:r>
            <a:r>
              <a:rPr lang="en-US" noProof="0" dirty="0" smtClean="0"/>
              <a:t> </a:t>
            </a:r>
            <a:r>
              <a:rPr lang="en-US" noProof="0" dirty="0" err="1" smtClean="0"/>
              <a:t>aut</a:t>
            </a:r>
            <a:r>
              <a:rPr lang="en-US" noProof="0" dirty="0" smtClean="0"/>
              <a:t> fugit, </a:t>
            </a:r>
            <a:r>
              <a:rPr lang="en-US" noProof="0" dirty="0" err="1" smtClean="0"/>
              <a:t>sed</a:t>
            </a:r>
            <a:r>
              <a:rPr lang="en-US" noProof="0" dirty="0" smtClean="0"/>
              <a:t> </a:t>
            </a:r>
            <a:r>
              <a:rPr lang="en-US" noProof="0" dirty="0" err="1" smtClean="0"/>
              <a:t>quia</a:t>
            </a:r>
            <a:r>
              <a:rPr lang="en-US" noProof="0" dirty="0" smtClean="0"/>
              <a:t> </a:t>
            </a:r>
            <a:r>
              <a:rPr lang="en-US" noProof="0" dirty="0" err="1" smtClean="0"/>
              <a:t>consequuntur</a:t>
            </a:r>
            <a:r>
              <a:rPr lang="en-US" noProof="0" dirty="0" smtClean="0"/>
              <a:t> </a:t>
            </a:r>
            <a:r>
              <a:rPr lang="en-US" noProof="0" dirty="0" err="1" smtClean="0"/>
              <a:t>magni</a:t>
            </a:r>
            <a:r>
              <a:rPr lang="en-US" noProof="0" dirty="0" smtClean="0"/>
              <a:t> </a:t>
            </a:r>
            <a:r>
              <a:rPr lang="en-US" noProof="0" dirty="0" err="1" smtClean="0"/>
              <a:t>dolores</a:t>
            </a:r>
            <a:r>
              <a:rPr lang="en-US" noProof="0" dirty="0" smtClean="0"/>
              <a:t> </a:t>
            </a:r>
            <a:r>
              <a:rPr lang="en-US" noProof="0" dirty="0" err="1" smtClean="0"/>
              <a:t>eos</a:t>
            </a:r>
            <a:r>
              <a:rPr lang="en-US" noProof="0" dirty="0" smtClean="0"/>
              <a:t> qui </a:t>
            </a:r>
            <a:r>
              <a:rPr lang="en-US" noProof="0" dirty="0" err="1" smtClean="0"/>
              <a:t>ratione</a:t>
            </a:r>
            <a:r>
              <a:rPr lang="en-US" noProof="0" dirty="0" smtClean="0"/>
              <a:t> </a:t>
            </a:r>
            <a:r>
              <a:rPr lang="en-US" noProof="0" dirty="0" err="1" smtClean="0"/>
              <a:t>voluptatem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a:t>
            </a:r>
          </a:p>
        </p:txBody>
      </p:sp>
      <p:sp>
        <p:nvSpPr>
          <p:cNvPr id="11" name="Symbol zastępczy tekstu 10"/>
          <p:cNvSpPr>
            <a:spLocks noGrp="1"/>
          </p:cNvSpPr>
          <p:nvPr>
            <p:ph type="body" sz="quarter" idx="12" hasCustomPrompt="1"/>
          </p:nvPr>
        </p:nvSpPr>
        <p:spPr>
          <a:xfrm>
            <a:off x="6477600" y="1139825"/>
            <a:ext cx="5342925" cy="4960938"/>
          </a:xfrm>
        </p:spPr>
        <p:txBody>
          <a:bodyPr>
            <a:noAutofit/>
          </a:bodyPr>
          <a:lstStyle>
            <a:lvl1pPr marL="0" indent="0">
              <a:lnSpc>
                <a:spcPct val="100000"/>
              </a:lnSpc>
              <a:buNone/>
              <a:defRPr sz="160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dirty="0" smtClean="0"/>
              <a:t>"</a:t>
            </a:r>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r>
              <a:rPr lang="en-US" noProof="0" dirty="0" err="1" smtClean="0"/>
              <a:t>esse</a:t>
            </a:r>
            <a:r>
              <a:rPr lang="en-US" noProof="0" dirty="0" smtClean="0"/>
              <a:t> </a:t>
            </a:r>
            <a:r>
              <a:rPr lang="en-US" noProof="0" dirty="0" err="1" smtClean="0"/>
              <a:t>cillum</a:t>
            </a:r>
            <a:r>
              <a:rPr lang="en-US" noProof="0" dirty="0" smtClean="0"/>
              <a:t> </a:t>
            </a:r>
            <a:r>
              <a:rPr lang="en-US" noProof="0" dirty="0" err="1" smtClean="0"/>
              <a:t>dolore</a:t>
            </a:r>
            <a:r>
              <a:rPr lang="en-US" noProof="0" dirty="0" smtClean="0"/>
              <a:t> </a:t>
            </a:r>
            <a:r>
              <a:rPr lang="en-US" noProof="0" dirty="0" err="1" smtClean="0"/>
              <a:t>eu</a:t>
            </a:r>
            <a:r>
              <a:rPr lang="en-US" noProof="0" dirty="0" smtClean="0"/>
              <a:t> </a:t>
            </a:r>
            <a:r>
              <a:rPr lang="en-US" noProof="0" dirty="0" err="1" smtClean="0"/>
              <a:t>fugiat</a:t>
            </a:r>
            <a:r>
              <a:rPr lang="en-US" noProof="0" dirty="0" smtClean="0"/>
              <a:t> </a:t>
            </a:r>
            <a:r>
              <a:rPr lang="en-US" noProof="0" dirty="0" err="1" smtClean="0"/>
              <a:t>nulla</a:t>
            </a:r>
            <a:r>
              <a:rPr lang="en-US" noProof="0" dirty="0" smtClean="0"/>
              <a:t> </a:t>
            </a:r>
            <a:r>
              <a:rPr lang="en-US" noProof="0" dirty="0" err="1" smtClean="0"/>
              <a:t>pariatur</a:t>
            </a:r>
            <a:r>
              <a:rPr lang="en-US" noProof="0" dirty="0" smtClean="0"/>
              <a:t>. </a:t>
            </a:r>
            <a:r>
              <a:rPr lang="en-US" noProof="0" dirty="0" err="1" smtClean="0"/>
              <a:t>Excepteur</a:t>
            </a:r>
            <a:r>
              <a:rPr lang="en-US" noProof="0" dirty="0" smtClean="0"/>
              <a:t> </a:t>
            </a:r>
            <a:r>
              <a:rPr lang="en-US" noProof="0" dirty="0" err="1" smtClean="0"/>
              <a:t>sint</a:t>
            </a:r>
            <a:r>
              <a:rPr lang="en-US" noProof="0" dirty="0" smtClean="0"/>
              <a:t> </a:t>
            </a:r>
            <a:r>
              <a:rPr lang="en-US" noProof="0" dirty="0" err="1" smtClean="0"/>
              <a:t>occaecat</a:t>
            </a:r>
            <a:r>
              <a:rPr lang="en-US" noProof="0" dirty="0" smtClean="0"/>
              <a:t> </a:t>
            </a:r>
            <a:r>
              <a:rPr lang="en-US" noProof="0" dirty="0" err="1" smtClean="0"/>
              <a:t>cupidatat</a:t>
            </a:r>
            <a:r>
              <a:rPr lang="en-US" noProof="0" dirty="0" smtClean="0"/>
              <a:t> non </a:t>
            </a:r>
            <a:r>
              <a:rPr lang="en-US" noProof="0" dirty="0" err="1" smtClean="0"/>
              <a:t>proident</a:t>
            </a:r>
            <a:r>
              <a:rPr lang="en-US" noProof="0" dirty="0" smtClean="0"/>
              <a:t>, </a:t>
            </a:r>
            <a:r>
              <a:rPr lang="en-US" noProof="0" dirty="0" err="1" smtClean="0"/>
              <a:t>sunt</a:t>
            </a:r>
            <a:r>
              <a:rPr lang="en-US" noProof="0" dirty="0" smtClean="0"/>
              <a:t> in culpa qui </a:t>
            </a:r>
            <a:r>
              <a:rPr lang="en-US" noProof="0" dirty="0" err="1" smtClean="0"/>
              <a:t>officia</a:t>
            </a:r>
            <a:r>
              <a:rPr lang="en-US" noProof="0" dirty="0" smtClean="0"/>
              <a:t> </a:t>
            </a:r>
            <a:r>
              <a:rPr lang="en-US" noProof="0" dirty="0" err="1" smtClean="0"/>
              <a:t>deserunt</a:t>
            </a:r>
            <a:r>
              <a:rPr lang="en-US" noProof="0" dirty="0" smtClean="0"/>
              <a:t> </a:t>
            </a:r>
            <a:r>
              <a:rPr lang="en-US" noProof="0" dirty="0" err="1" smtClean="0"/>
              <a:t>mollit</a:t>
            </a:r>
            <a:r>
              <a:rPr lang="en-US" noProof="0" dirty="0" smtClean="0"/>
              <a:t> </a:t>
            </a:r>
            <a:r>
              <a:rPr lang="en-US" noProof="0" dirty="0" err="1" smtClean="0"/>
              <a:t>anim</a:t>
            </a:r>
            <a:r>
              <a:rPr lang="en-US" noProof="0" dirty="0" smtClean="0"/>
              <a:t> id </a:t>
            </a:r>
            <a:r>
              <a:rPr lang="en-US" noProof="0" dirty="0" err="1" smtClean="0"/>
              <a:t>est</a:t>
            </a:r>
            <a:r>
              <a:rPr lang="en-US" noProof="0" dirty="0" smtClean="0"/>
              <a:t> </a:t>
            </a:r>
            <a:r>
              <a:rPr lang="en-US" noProof="0" dirty="0" err="1" smtClean="0"/>
              <a:t>laborum</a:t>
            </a:r>
            <a:r>
              <a:rPr lang="en-US" noProof="0" dirty="0" smtClean="0"/>
              <a:t>.""</a:t>
            </a:r>
            <a:r>
              <a:rPr lang="en-US" noProof="0" dirty="0" err="1" smtClean="0"/>
              <a:t>Sed</a:t>
            </a:r>
            <a:r>
              <a:rPr lang="en-US" noProof="0" dirty="0" smtClean="0"/>
              <a:t> </a:t>
            </a:r>
            <a:r>
              <a:rPr lang="en-US" noProof="0" dirty="0" err="1" smtClean="0"/>
              <a:t>ut</a:t>
            </a:r>
            <a:r>
              <a:rPr lang="en-US" noProof="0" dirty="0" smtClean="0"/>
              <a:t> </a:t>
            </a:r>
            <a:r>
              <a:rPr lang="en-US" noProof="0" dirty="0" err="1" smtClean="0"/>
              <a:t>perspiciatis</a:t>
            </a:r>
            <a:r>
              <a:rPr lang="en-US" noProof="0" dirty="0" smtClean="0"/>
              <a:t> </a:t>
            </a:r>
            <a:r>
              <a:rPr lang="en-US" noProof="0" dirty="0" err="1" smtClean="0"/>
              <a:t>unde</a:t>
            </a:r>
            <a:r>
              <a:rPr lang="en-US" noProof="0" dirty="0" smtClean="0"/>
              <a:t> </a:t>
            </a:r>
            <a:r>
              <a:rPr lang="en-US" noProof="0" dirty="0" err="1" smtClean="0"/>
              <a:t>omnis</a:t>
            </a:r>
            <a:r>
              <a:rPr lang="en-US" noProof="0" dirty="0" smtClean="0"/>
              <a:t> </a:t>
            </a:r>
            <a:r>
              <a:rPr lang="en-US" noProof="0" dirty="0" err="1" smtClean="0"/>
              <a:t>iste</a:t>
            </a:r>
            <a:r>
              <a:rPr lang="en-US" noProof="0" dirty="0" smtClean="0"/>
              <a:t> </a:t>
            </a:r>
            <a:r>
              <a:rPr lang="en-US" noProof="0" dirty="0" err="1" smtClean="0"/>
              <a:t>natus</a:t>
            </a:r>
            <a:r>
              <a:rPr lang="en-US" noProof="0" dirty="0" smtClean="0"/>
              <a:t> error sit </a:t>
            </a:r>
            <a:r>
              <a:rPr lang="en-US" noProof="0" dirty="0" err="1" smtClean="0"/>
              <a:t>voluptatem</a:t>
            </a:r>
            <a:r>
              <a:rPr lang="en-US" noProof="0" dirty="0" smtClean="0"/>
              <a:t> </a:t>
            </a:r>
            <a:r>
              <a:rPr lang="en-US" noProof="0" dirty="0" err="1" smtClean="0"/>
              <a:t>accusantium</a:t>
            </a:r>
            <a:r>
              <a:rPr lang="en-US" noProof="0" dirty="0" smtClean="0"/>
              <a:t> </a:t>
            </a:r>
            <a:r>
              <a:rPr lang="en-US" noProof="0" dirty="0" err="1" smtClean="0"/>
              <a:t>doloremque</a:t>
            </a:r>
            <a:r>
              <a:rPr lang="en-US" noProof="0" dirty="0" smtClean="0"/>
              <a:t> </a:t>
            </a:r>
            <a:r>
              <a:rPr lang="en-US" noProof="0" dirty="0" err="1" smtClean="0"/>
              <a:t>laudantium</a:t>
            </a:r>
            <a:r>
              <a:rPr lang="en-US" noProof="0" dirty="0" smtClean="0"/>
              <a:t>, </a:t>
            </a:r>
            <a:r>
              <a:rPr lang="en-US" noProof="0" dirty="0" err="1" smtClean="0"/>
              <a:t>totam</a:t>
            </a:r>
            <a:r>
              <a:rPr lang="en-US" noProof="0" dirty="0" smtClean="0"/>
              <a:t> rem </a:t>
            </a:r>
            <a:r>
              <a:rPr lang="en-US" noProof="0" dirty="0" err="1" smtClean="0"/>
              <a:t>aperiam</a:t>
            </a:r>
            <a:r>
              <a:rPr lang="en-US" noProof="0" dirty="0" smtClean="0"/>
              <a:t>, </a:t>
            </a:r>
            <a:r>
              <a:rPr lang="en-US" noProof="0" dirty="0" err="1" smtClean="0"/>
              <a:t>eaque</a:t>
            </a:r>
            <a:r>
              <a:rPr lang="en-US" noProof="0" dirty="0" smtClean="0"/>
              <a:t> </a:t>
            </a:r>
            <a:r>
              <a:rPr lang="en-US" noProof="0" dirty="0" err="1" smtClean="0"/>
              <a:t>ipsa</a:t>
            </a:r>
            <a:r>
              <a:rPr lang="en-US" noProof="0" dirty="0" smtClean="0"/>
              <a:t> quae </a:t>
            </a:r>
            <a:r>
              <a:rPr lang="en-US" noProof="0" dirty="0" err="1" smtClean="0"/>
              <a:t>ab</a:t>
            </a:r>
            <a:r>
              <a:rPr lang="en-US" noProof="0" dirty="0" smtClean="0"/>
              <a:t> </a:t>
            </a:r>
            <a:r>
              <a:rPr lang="en-US" noProof="0" dirty="0" err="1" smtClean="0"/>
              <a:t>illo</a:t>
            </a:r>
            <a:r>
              <a:rPr lang="en-US" noProof="0" dirty="0" smtClean="0"/>
              <a:t> </a:t>
            </a:r>
            <a:r>
              <a:rPr lang="en-US" noProof="0" dirty="0" err="1" smtClean="0"/>
              <a:t>inventore</a:t>
            </a:r>
            <a:r>
              <a:rPr lang="en-US" noProof="0" dirty="0" smtClean="0"/>
              <a:t> </a:t>
            </a:r>
            <a:r>
              <a:rPr lang="en-US" noProof="0" dirty="0" err="1" smtClean="0"/>
              <a:t>veritatis</a:t>
            </a:r>
            <a:r>
              <a:rPr lang="en-US" noProof="0" dirty="0" smtClean="0"/>
              <a:t> et quasi </a:t>
            </a:r>
            <a:r>
              <a:rPr lang="en-US" noProof="0" dirty="0" err="1" smtClean="0"/>
              <a:t>architecto</a:t>
            </a:r>
            <a:r>
              <a:rPr lang="en-US" noProof="0" dirty="0" smtClean="0"/>
              <a:t> </a:t>
            </a:r>
            <a:r>
              <a:rPr lang="en-US" noProof="0" dirty="0" err="1" smtClean="0"/>
              <a:t>beatae</a:t>
            </a:r>
            <a:r>
              <a:rPr lang="en-US" noProof="0" dirty="0" smtClean="0"/>
              <a:t> vitae dicta </a:t>
            </a:r>
            <a:r>
              <a:rPr lang="en-US" noProof="0" dirty="0" err="1" smtClean="0"/>
              <a:t>sunt</a:t>
            </a:r>
            <a:r>
              <a:rPr lang="en-US" noProof="0" dirty="0" smtClean="0"/>
              <a:t> </a:t>
            </a:r>
            <a:r>
              <a:rPr lang="en-US" noProof="0" dirty="0" err="1" smtClean="0"/>
              <a:t>explicabo</a:t>
            </a:r>
            <a:r>
              <a:rPr lang="en-US" noProof="0" dirty="0" smtClean="0"/>
              <a:t>. </a:t>
            </a:r>
            <a:r>
              <a:rPr lang="en-US" noProof="0" dirty="0" err="1" smtClean="0"/>
              <a:t>Nemo</a:t>
            </a:r>
            <a:r>
              <a:rPr lang="en-US" noProof="0" dirty="0" smtClean="0"/>
              <a:t> </a:t>
            </a:r>
            <a:r>
              <a:rPr lang="en-US" noProof="0" dirty="0" err="1" smtClean="0"/>
              <a:t>enim</a:t>
            </a:r>
            <a:r>
              <a:rPr lang="en-US" noProof="0" dirty="0" smtClean="0"/>
              <a:t> </a:t>
            </a:r>
            <a:r>
              <a:rPr lang="en-US" noProof="0" dirty="0" err="1" smtClean="0"/>
              <a:t>ipsam</a:t>
            </a:r>
            <a:r>
              <a:rPr lang="en-US" noProof="0" dirty="0" smtClean="0"/>
              <a:t> </a:t>
            </a:r>
            <a:r>
              <a:rPr lang="en-US" noProof="0" dirty="0" err="1" smtClean="0"/>
              <a:t>voluptatem</a:t>
            </a:r>
            <a:r>
              <a:rPr lang="en-US" noProof="0" dirty="0" smtClean="0"/>
              <a:t> </a:t>
            </a:r>
            <a:r>
              <a:rPr lang="en-US" noProof="0" dirty="0" err="1" smtClean="0"/>
              <a:t>quia</a:t>
            </a:r>
            <a:r>
              <a:rPr lang="en-US" noProof="0" dirty="0" smtClean="0"/>
              <a:t> </a:t>
            </a:r>
            <a:r>
              <a:rPr lang="en-US" noProof="0" dirty="0" err="1" smtClean="0"/>
              <a:t>voluptas</a:t>
            </a:r>
            <a:r>
              <a:rPr lang="en-US" noProof="0" dirty="0" smtClean="0"/>
              <a:t> sit </a:t>
            </a:r>
            <a:r>
              <a:rPr lang="en-US" noProof="0" dirty="0" err="1" smtClean="0"/>
              <a:t>aspernatur</a:t>
            </a:r>
            <a:r>
              <a:rPr lang="en-US" noProof="0" dirty="0" smtClean="0"/>
              <a:t> </a:t>
            </a:r>
            <a:r>
              <a:rPr lang="en-US" noProof="0" dirty="0" err="1" smtClean="0"/>
              <a:t>aut</a:t>
            </a:r>
            <a:r>
              <a:rPr lang="en-US" noProof="0" dirty="0" smtClean="0"/>
              <a:t> </a:t>
            </a:r>
            <a:r>
              <a:rPr lang="en-US" noProof="0" dirty="0" err="1" smtClean="0"/>
              <a:t>odit</a:t>
            </a:r>
            <a:r>
              <a:rPr lang="en-US" noProof="0" dirty="0" smtClean="0"/>
              <a:t> </a:t>
            </a:r>
            <a:r>
              <a:rPr lang="en-US" noProof="0" dirty="0" err="1" smtClean="0"/>
              <a:t>aut</a:t>
            </a:r>
            <a:r>
              <a:rPr lang="en-US" noProof="0" dirty="0" smtClean="0"/>
              <a:t> fugit, </a:t>
            </a:r>
            <a:r>
              <a:rPr lang="en-US" noProof="0" dirty="0" err="1" smtClean="0"/>
              <a:t>sed</a:t>
            </a:r>
            <a:r>
              <a:rPr lang="en-US" noProof="0" dirty="0" smtClean="0"/>
              <a:t> </a:t>
            </a:r>
            <a:r>
              <a:rPr lang="en-US" noProof="0" dirty="0" err="1" smtClean="0"/>
              <a:t>quia</a:t>
            </a:r>
            <a:r>
              <a:rPr lang="en-US" noProof="0" dirty="0" smtClean="0"/>
              <a:t> </a:t>
            </a:r>
            <a:r>
              <a:rPr lang="en-US" noProof="0" dirty="0" err="1" smtClean="0"/>
              <a:t>consequuntur</a:t>
            </a:r>
            <a:r>
              <a:rPr lang="en-US" noProof="0" dirty="0" smtClean="0"/>
              <a:t> </a:t>
            </a:r>
            <a:r>
              <a:rPr lang="en-US" noProof="0" dirty="0" err="1" smtClean="0"/>
              <a:t>magni</a:t>
            </a:r>
            <a:r>
              <a:rPr lang="en-US" noProof="0" dirty="0" smtClean="0"/>
              <a:t> </a:t>
            </a:r>
            <a:r>
              <a:rPr lang="en-US" noProof="0" dirty="0" err="1" smtClean="0"/>
              <a:t>dolores</a:t>
            </a:r>
            <a:r>
              <a:rPr lang="en-US" noProof="0" dirty="0" smtClean="0"/>
              <a:t> </a:t>
            </a:r>
            <a:r>
              <a:rPr lang="en-US" noProof="0" dirty="0" err="1" smtClean="0"/>
              <a:t>eos</a:t>
            </a:r>
            <a:r>
              <a:rPr lang="en-US" noProof="0" dirty="0" smtClean="0"/>
              <a:t> qui </a:t>
            </a:r>
            <a:r>
              <a:rPr lang="en-US" noProof="0" dirty="0" err="1" smtClean="0"/>
              <a:t>ratione</a:t>
            </a:r>
            <a:r>
              <a:rPr lang="en-US" noProof="0" dirty="0" smtClean="0"/>
              <a:t> </a:t>
            </a:r>
            <a:r>
              <a:rPr lang="en-US" noProof="0" dirty="0" err="1" smtClean="0"/>
              <a:t>voluptatem</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p>
        </p:txBody>
      </p:sp>
    </p:spTree>
    <p:extLst>
      <p:ext uri="{BB962C8B-B14F-4D97-AF65-F5344CB8AC3E}">
        <p14:creationId xmlns:p14="http://schemas.microsoft.com/office/powerpoint/2010/main" val="1317810824"/>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GHT_2 columns+PHOTO">
    <p:spTree>
      <p:nvGrpSpPr>
        <p:cNvPr id="1" name=""/>
        <p:cNvGrpSpPr/>
        <p:nvPr/>
      </p:nvGrpSpPr>
      <p:grpSpPr>
        <a:xfrm>
          <a:off x="0" y="0"/>
          <a:ext cx="0" cy="0"/>
          <a:chOff x="0" y="0"/>
          <a:chExt cx="0" cy="0"/>
        </a:xfrm>
      </p:grpSpPr>
      <p:sp>
        <p:nvSpPr>
          <p:cNvPr id="2" name="Prostokąt 1"/>
          <p:cNvSpPr/>
          <p:nvPr userDrawn="1"/>
        </p:nvSpPr>
        <p:spPr>
          <a:xfrm>
            <a:off x="0" y="0"/>
            <a:ext cx="12192000" cy="7572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0"/>
          </a:xfrm>
          <a:prstGeom prst="rect">
            <a:avLst/>
          </a:prstGeom>
        </p:spPr>
      </p:pic>
      <p:sp>
        <p:nvSpPr>
          <p:cNvPr id="14"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6"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7"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8" name="Prostokąt 17"/>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9"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solidFill>
                  <a:schemeClr val="bg1"/>
                </a:solidFill>
              </a:defRPr>
            </a:lvl1pPr>
          </a:lstStyle>
          <a:p>
            <a:r>
              <a:rPr lang="en-US" noProof="0" dirty="0" smtClean="0"/>
              <a:t>Slide Main Title</a:t>
            </a:r>
            <a:endParaRPr lang="en-US" noProof="0" dirty="0"/>
          </a:p>
        </p:txBody>
      </p:sp>
      <p:sp>
        <p:nvSpPr>
          <p:cNvPr id="10"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bg1">
                    <a:lumMod val="75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6" name="Symbol zastępczy tekstu 5"/>
          <p:cNvSpPr>
            <a:spLocks noGrp="1"/>
          </p:cNvSpPr>
          <p:nvPr>
            <p:ph type="body" sz="quarter" idx="11" hasCustomPrompt="1"/>
          </p:nvPr>
        </p:nvSpPr>
        <p:spPr>
          <a:xfrm>
            <a:off x="371475" y="1139825"/>
            <a:ext cx="2671725" cy="4960938"/>
          </a:xfrm>
        </p:spPr>
        <p:txBody>
          <a:bodyPr>
            <a:noAutofit/>
          </a:bodyPr>
          <a:lstStyle>
            <a:lvl1pPr marL="0" indent="0">
              <a:lnSpc>
                <a:spcPct val="100000"/>
              </a:lnSpc>
              <a:buNone/>
              <a:defRPr sz="1600">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sz="1300">
                <a:latin typeface="Open Sans" panose="020B0606030504020204" pitchFamily="34" charset="0"/>
                <a:ea typeface="Open Sans" panose="020B0606030504020204" pitchFamily="34" charset="0"/>
                <a:cs typeface="Open Sans" panose="020B0606030504020204" pitchFamily="34" charset="0"/>
              </a:defRPr>
            </a:lvl2pPr>
            <a:lvl3pPr marL="0" indent="0">
              <a:buNone/>
              <a:defRPr sz="1300">
                <a:latin typeface="Open Sans" panose="020B0606030504020204" pitchFamily="34" charset="0"/>
                <a:ea typeface="Open Sans" panose="020B0606030504020204" pitchFamily="34" charset="0"/>
                <a:cs typeface="Open Sans" panose="020B0606030504020204" pitchFamily="34" charset="0"/>
              </a:defRPr>
            </a:lvl3pPr>
            <a:lvl4pPr marL="0" indent="0">
              <a:buNone/>
              <a:defRPr sz="1300">
                <a:latin typeface="Open Sans" panose="020B0606030504020204" pitchFamily="34" charset="0"/>
                <a:ea typeface="Open Sans" panose="020B0606030504020204" pitchFamily="34" charset="0"/>
                <a:cs typeface="Open Sans" panose="020B0606030504020204" pitchFamily="34" charset="0"/>
              </a:defRPr>
            </a:lvl4pPr>
            <a:lvl5pPr marL="0" indent="0">
              <a:buNone/>
              <a:defRPr sz="1300">
                <a:latin typeface="Open Sans" panose="020B0606030504020204" pitchFamily="34" charset="0"/>
                <a:ea typeface="Open Sans" panose="020B0606030504020204" pitchFamily="34" charset="0"/>
                <a:cs typeface="Open Sans" panose="020B0606030504020204" pitchFamily="34" charset="0"/>
              </a:defRPr>
            </a:lvl5pPr>
          </a:lstStyle>
          <a:p>
            <a:r>
              <a:rPr lang="en-US" noProof="0" dirty="0" smtClean="0"/>
              <a:t>"</a:t>
            </a:r>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r>
              <a:rPr lang="en-US" noProof="0" dirty="0" err="1" smtClean="0"/>
              <a:t>esse</a:t>
            </a:r>
            <a:r>
              <a:rPr lang="en-US" noProof="0" dirty="0" smtClean="0"/>
              <a:t> </a:t>
            </a:r>
            <a:r>
              <a:rPr lang="en-US" noProof="0" dirty="0" err="1" smtClean="0"/>
              <a:t>cillum</a:t>
            </a:r>
            <a:r>
              <a:rPr lang="en-US" noProof="0" dirty="0" smtClean="0"/>
              <a:t> </a:t>
            </a:r>
            <a:r>
              <a:rPr lang="en-US" noProof="0" dirty="0" err="1" smtClean="0"/>
              <a:t>dolore</a:t>
            </a:r>
            <a:r>
              <a:rPr lang="en-US" noProof="0" dirty="0" smtClean="0"/>
              <a:t> </a:t>
            </a:r>
            <a:r>
              <a:rPr lang="en-US" noProof="0" dirty="0" err="1" smtClean="0"/>
              <a:t>eu</a:t>
            </a:r>
            <a:r>
              <a:rPr lang="en-US" noProof="0" dirty="0" smtClean="0"/>
              <a:t> </a:t>
            </a:r>
            <a:r>
              <a:rPr lang="en-US" noProof="0" dirty="0" err="1" smtClean="0"/>
              <a:t>fugiat</a:t>
            </a:r>
            <a:r>
              <a:rPr lang="en-US" noProof="0" dirty="0" smtClean="0"/>
              <a:t> </a:t>
            </a:r>
            <a:r>
              <a:rPr lang="en-US" noProof="0" dirty="0" err="1" smtClean="0"/>
              <a:t>nulla</a:t>
            </a:r>
            <a:r>
              <a:rPr lang="en-US" noProof="0" dirty="0" smtClean="0"/>
              <a:t> </a:t>
            </a:r>
            <a:r>
              <a:rPr lang="en-US" noProof="0" dirty="0" err="1" smtClean="0"/>
              <a:t>pariatur</a:t>
            </a:r>
            <a:r>
              <a:rPr lang="en-US" noProof="0" dirty="0" smtClean="0"/>
              <a:t>. </a:t>
            </a:r>
            <a:r>
              <a:rPr lang="en-US" noProof="0" dirty="0" err="1" smtClean="0"/>
              <a:t>Excepteur</a:t>
            </a:r>
            <a:r>
              <a:rPr lang="en-US" noProof="0" dirty="0" smtClean="0"/>
              <a:t> </a:t>
            </a:r>
            <a:r>
              <a:rPr lang="en-US" noProof="0" dirty="0" err="1" smtClean="0"/>
              <a:t>sint</a:t>
            </a:r>
            <a:r>
              <a:rPr lang="en-US" noProof="0" dirty="0" smtClean="0"/>
              <a:t> </a:t>
            </a:r>
            <a:r>
              <a:rPr lang="en-US" noProof="0" dirty="0" err="1" smtClean="0"/>
              <a:t>occaecat</a:t>
            </a:r>
            <a:r>
              <a:rPr lang="en-US" noProof="0" dirty="0" smtClean="0"/>
              <a:t> </a:t>
            </a:r>
            <a:r>
              <a:rPr lang="en-US" noProof="0" dirty="0" err="1" smtClean="0"/>
              <a:t>cupidatat</a:t>
            </a:r>
            <a:r>
              <a:rPr lang="en-US" noProof="0" dirty="0" smtClean="0"/>
              <a:t> non </a:t>
            </a:r>
            <a:r>
              <a:rPr lang="en-US" noProof="0" dirty="0" err="1" smtClean="0"/>
              <a:t>proident</a:t>
            </a:r>
            <a:r>
              <a:rPr lang="en-US" noProof="0" dirty="0" smtClean="0"/>
              <a:t>, </a:t>
            </a:r>
            <a:r>
              <a:rPr lang="en-US" noProof="0" dirty="0" err="1" smtClean="0"/>
              <a:t>sunt</a:t>
            </a:r>
            <a:r>
              <a:rPr lang="en-US" noProof="0" dirty="0" smtClean="0"/>
              <a:t> in culpa qui </a:t>
            </a:r>
            <a:r>
              <a:rPr lang="en-US" noProof="0" dirty="0" err="1" smtClean="0"/>
              <a:t>officia</a:t>
            </a:r>
            <a:r>
              <a:rPr lang="en-US" noProof="0" dirty="0" smtClean="0"/>
              <a:t> </a:t>
            </a:r>
            <a:r>
              <a:rPr lang="en-US" noProof="0" dirty="0" err="1" smtClean="0"/>
              <a:t>deserunt</a:t>
            </a:r>
            <a:r>
              <a:rPr lang="en-US" noProof="0" dirty="0" smtClean="0"/>
              <a:t> </a:t>
            </a:r>
            <a:r>
              <a:rPr lang="en-US" noProof="0" dirty="0" err="1" smtClean="0"/>
              <a:t>mollit</a:t>
            </a:r>
            <a:r>
              <a:rPr lang="en-US" noProof="0" dirty="0" smtClean="0"/>
              <a:t> </a:t>
            </a:r>
            <a:r>
              <a:rPr lang="en-US" noProof="0" dirty="0" err="1" smtClean="0"/>
              <a:t>anim</a:t>
            </a:r>
            <a:r>
              <a:rPr lang="en-US" noProof="0" dirty="0" smtClean="0"/>
              <a:t> id </a:t>
            </a:r>
            <a:r>
              <a:rPr lang="en-US" noProof="0" dirty="0" err="1" smtClean="0"/>
              <a:t>est</a:t>
            </a:r>
            <a:endParaRPr lang="en-US" noProof="0" dirty="0" smtClean="0"/>
          </a:p>
        </p:txBody>
      </p:sp>
      <p:sp>
        <p:nvSpPr>
          <p:cNvPr id="11" name="Symbol zastępczy tekstu 10"/>
          <p:cNvSpPr>
            <a:spLocks noGrp="1"/>
          </p:cNvSpPr>
          <p:nvPr>
            <p:ph type="body" sz="quarter" idx="12" hasCustomPrompt="1"/>
          </p:nvPr>
        </p:nvSpPr>
        <p:spPr>
          <a:xfrm>
            <a:off x="3424537" y="1139825"/>
            <a:ext cx="2671463" cy="4960938"/>
          </a:xfrm>
        </p:spPr>
        <p:txBody>
          <a:bodyPr>
            <a:noAutofit/>
          </a:bodyPr>
          <a:lstStyle>
            <a:lvl1pPr marL="174625" indent="-174625">
              <a:lnSpc>
                <a:spcPct val="100000"/>
              </a:lnSpc>
              <a:buClr>
                <a:srgbClr val="0099E6"/>
              </a:buClr>
              <a:buSzPct val="100000"/>
              <a:buFont typeface="Wingdings" panose="05000000000000000000" pitchFamily="2" charset="2"/>
              <a:buChar char="§"/>
              <a:defRPr sz="1600">
                <a:latin typeface="Open Sans" panose="020B0606030504020204" pitchFamily="34" charset="0"/>
                <a:ea typeface="Open Sans" panose="020B0606030504020204" pitchFamily="34" charset="0"/>
                <a:cs typeface="Open Sans" panose="020B0606030504020204" pitchFamily="34" charset="0"/>
              </a:defRPr>
            </a:lvl1pPr>
          </a:lstStyle>
          <a:p>
            <a:r>
              <a:rPr lang="en-US" noProof="0" dirty="0" smtClean="0"/>
              <a:t>Lorem ipsum dolor sit </a:t>
            </a:r>
            <a:r>
              <a:rPr lang="en-US" noProof="0" dirty="0" err="1" smtClean="0"/>
              <a:t>amet</a:t>
            </a:r>
            <a:r>
              <a:rPr lang="en-US" noProof="0" dirty="0" smtClean="0"/>
              <a:t>, </a:t>
            </a:r>
          </a:p>
        </p:txBody>
      </p:sp>
      <p:sp>
        <p:nvSpPr>
          <p:cNvPr id="4" name="Symbol zastępczy obrazu 3"/>
          <p:cNvSpPr>
            <a:spLocks noGrp="1"/>
          </p:cNvSpPr>
          <p:nvPr>
            <p:ph type="pic" sz="quarter" idx="13"/>
          </p:nvPr>
        </p:nvSpPr>
        <p:spPr>
          <a:xfrm>
            <a:off x="6477000" y="757799"/>
            <a:ext cx="5715000" cy="5724001"/>
          </a:xfrm>
        </p:spPr>
        <p:txBody>
          <a:bodyPr/>
          <a:lstStyle/>
          <a:p>
            <a:endParaRPr lang="pl-PL"/>
          </a:p>
        </p:txBody>
      </p:sp>
      <p:sp>
        <p:nvSpPr>
          <p:cNvPr id="15" name="Prostokąt 14"/>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Tree>
    <p:extLst>
      <p:ext uri="{BB962C8B-B14F-4D97-AF65-F5344CB8AC3E}">
        <p14:creationId xmlns:p14="http://schemas.microsoft.com/office/powerpoint/2010/main" val="58032991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GHT_bullet &amp; graph">
    <p:spTree>
      <p:nvGrpSpPr>
        <p:cNvPr id="1" name=""/>
        <p:cNvGrpSpPr/>
        <p:nvPr/>
      </p:nvGrpSpPr>
      <p:grpSpPr>
        <a:xfrm>
          <a:off x="0" y="0"/>
          <a:ext cx="0" cy="0"/>
          <a:chOff x="0" y="0"/>
          <a:chExt cx="0" cy="0"/>
        </a:xfrm>
      </p:grpSpPr>
      <p:sp>
        <p:nvSpPr>
          <p:cNvPr id="2" name="Prostokąt 1"/>
          <p:cNvSpPr/>
          <p:nvPr userDrawn="1"/>
        </p:nvSpPr>
        <p:spPr>
          <a:xfrm>
            <a:off x="0" y="0"/>
            <a:ext cx="12192000" cy="7572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0"/>
          </a:xfrm>
          <a:prstGeom prst="rect">
            <a:avLst/>
          </a:prstGeom>
        </p:spPr>
      </p:pic>
      <p:sp>
        <p:nvSpPr>
          <p:cNvPr id="14"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6"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7"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8" name="Prostokąt 17"/>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9"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solidFill>
                  <a:schemeClr val="bg1"/>
                </a:solidFill>
              </a:defRPr>
            </a:lvl1pPr>
          </a:lstStyle>
          <a:p>
            <a:r>
              <a:rPr lang="en-US" noProof="0" dirty="0" smtClean="0"/>
              <a:t>Slide Main Title</a:t>
            </a:r>
            <a:endParaRPr lang="en-US" noProof="0" dirty="0"/>
          </a:p>
        </p:txBody>
      </p:sp>
      <p:sp>
        <p:nvSpPr>
          <p:cNvPr id="10"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bg1">
                    <a:lumMod val="75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11" name="Symbol zastępczy tekstu 10"/>
          <p:cNvSpPr>
            <a:spLocks noGrp="1"/>
          </p:cNvSpPr>
          <p:nvPr>
            <p:ph type="body" sz="quarter" idx="12" hasCustomPrompt="1"/>
          </p:nvPr>
        </p:nvSpPr>
        <p:spPr>
          <a:xfrm>
            <a:off x="371775" y="1139825"/>
            <a:ext cx="2671463" cy="4960938"/>
          </a:xfrm>
        </p:spPr>
        <p:txBody>
          <a:bodyPr>
            <a:noAutofit/>
          </a:bodyPr>
          <a:lstStyle>
            <a:lvl1pPr marL="174625" indent="-174625">
              <a:lnSpc>
                <a:spcPct val="100000"/>
              </a:lnSpc>
              <a:buClr>
                <a:srgbClr val="0099E6"/>
              </a:buClr>
              <a:buSzPct val="100000"/>
              <a:buFont typeface="Wingdings" panose="05000000000000000000" pitchFamily="2" charset="2"/>
              <a:buChar char="§"/>
              <a:defRPr sz="1600">
                <a:latin typeface="Open Sans" panose="020B0606030504020204" pitchFamily="34" charset="0"/>
                <a:ea typeface="Open Sans" panose="020B0606030504020204" pitchFamily="34" charset="0"/>
                <a:cs typeface="Open Sans" panose="020B0606030504020204" pitchFamily="34" charset="0"/>
              </a:defRPr>
            </a:lvl1pPr>
          </a:lstStyle>
          <a:p>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p>
          <a:p>
            <a:endParaRPr lang="en-US" noProof="0" dirty="0" smtClean="0"/>
          </a:p>
        </p:txBody>
      </p:sp>
      <p:sp>
        <p:nvSpPr>
          <p:cNvPr id="19" name="Symbol zastępczy wykresu 18"/>
          <p:cNvSpPr>
            <a:spLocks noGrp="1"/>
          </p:cNvSpPr>
          <p:nvPr>
            <p:ph type="chart" sz="quarter" idx="13"/>
          </p:nvPr>
        </p:nvSpPr>
        <p:spPr>
          <a:xfrm>
            <a:off x="3424238" y="1139825"/>
            <a:ext cx="8396287" cy="4960938"/>
          </a:xfrm>
        </p:spPr>
        <p:txBody>
          <a:bodyPr/>
          <a:lstStyle/>
          <a:p>
            <a:endParaRPr lang="pl-PL"/>
          </a:p>
        </p:txBody>
      </p:sp>
      <p:sp>
        <p:nvSpPr>
          <p:cNvPr id="20" name="Prostokąt 19"/>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Tree>
    <p:extLst>
      <p:ext uri="{BB962C8B-B14F-4D97-AF65-F5344CB8AC3E}">
        <p14:creationId xmlns:p14="http://schemas.microsoft.com/office/powerpoint/2010/main" val="615379169"/>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GTH_endplate">
    <p:spTree>
      <p:nvGrpSpPr>
        <p:cNvPr id="1" name=""/>
        <p:cNvGrpSpPr/>
        <p:nvPr/>
      </p:nvGrpSpPr>
      <p:grpSpPr>
        <a:xfrm>
          <a:off x="0" y="0"/>
          <a:ext cx="0" cy="0"/>
          <a:chOff x="0" y="0"/>
          <a:chExt cx="0" cy="0"/>
        </a:xfrm>
      </p:grpSpPr>
      <p:sp>
        <p:nvSpPr>
          <p:cNvPr id="3" name="Prostokąt 2"/>
          <p:cNvSpPr/>
          <p:nvPr userDrawn="1"/>
        </p:nvSpPr>
        <p:spPr>
          <a:xfrm>
            <a:off x="645600" y="1521000"/>
            <a:ext cx="108000" cy="4197600"/>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solidFill>
                <a:srgbClr val="0099E6"/>
              </a:solidFill>
            </a:endParaRPr>
          </a:p>
        </p:txBody>
      </p:sp>
      <p:sp>
        <p:nvSpPr>
          <p:cNvPr id="12" name="Symbol zastępczy tytułu 1"/>
          <p:cNvSpPr>
            <a:spLocks noGrp="1"/>
          </p:cNvSpPr>
          <p:nvPr>
            <p:ph type="title" hasCustomPrompt="1"/>
          </p:nvPr>
        </p:nvSpPr>
        <p:spPr>
          <a:xfrm>
            <a:off x="1135201" y="1521000"/>
            <a:ext cx="3436800" cy="381600"/>
          </a:xfrm>
          <a:prstGeom prst="rect">
            <a:avLst/>
          </a:prstGeom>
        </p:spPr>
        <p:txBody>
          <a:bodyPr vert="horz" lIns="91440" tIns="45720" rIns="91440" bIns="45720" rtlCol="0" anchor="ctr">
            <a:noAutofit/>
          </a:bodyPr>
          <a:lstStyle>
            <a:lvl1pPr>
              <a:defRPr sz="3600">
                <a:solidFill>
                  <a:schemeClr val="tx1"/>
                </a:solidFill>
              </a:defRPr>
            </a:lvl1pPr>
          </a:lstStyle>
          <a:p>
            <a:r>
              <a:rPr lang="en-US" noProof="0" dirty="0" smtClean="0"/>
              <a:t>Thank You!</a:t>
            </a:r>
            <a:endParaRPr lang="en-US" noProof="0" dirty="0"/>
          </a:p>
        </p:txBody>
      </p:sp>
      <p:sp>
        <p:nvSpPr>
          <p:cNvPr id="4" name="Symbol zastępczy obrazu 3"/>
          <p:cNvSpPr>
            <a:spLocks noGrp="1"/>
          </p:cNvSpPr>
          <p:nvPr>
            <p:ph type="pic" sz="quarter" idx="18"/>
          </p:nvPr>
        </p:nvSpPr>
        <p:spPr>
          <a:xfrm>
            <a:off x="1135063" y="2282331"/>
            <a:ext cx="1527175" cy="1527175"/>
          </a:xfrm>
        </p:spPr>
        <p:txBody>
          <a:bodyPr/>
          <a:lstStyle/>
          <a:p>
            <a:endParaRPr lang="pl-PL"/>
          </a:p>
        </p:txBody>
      </p:sp>
      <p:sp>
        <p:nvSpPr>
          <p:cNvPr id="8" name="Symbol zastępczy obrazu 7"/>
          <p:cNvSpPr>
            <a:spLocks noGrp="1"/>
          </p:cNvSpPr>
          <p:nvPr>
            <p:ph type="pic" sz="quarter" idx="19"/>
          </p:nvPr>
        </p:nvSpPr>
        <p:spPr>
          <a:xfrm>
            <a:off x="1135063" y="4192588"/>
            <a:ext cx="1527175" cy="1525587"/>
          </a:xfrm>
        </p:spPr>
        <p:txBody>
          <a:bodyPr/>
          <a:lstStyle/>
          <a:p>
            <a:endParaRPr lang="pl-PL" dirty="0"/>
          </a:p>
        </p:txBody>
      </p:sp>
      <p:sp>
        <p:nvSpPr>
          <p:cNvPr id="21"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22"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23"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20" name="Prostokąt 19"/>
          <p:cNvSpPr/>
          <p:nvPr userDrawn="1"/>
        </p:nvSpPr>
        <p:spPr>
          <a:xfrm>
            <a:off x="0" y="0"/>
            <a:ext cx="12192000" cy="7572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4" name="Obraz 2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0"/>
          </a:xfrm>
          <a:prstGeom prst="rect">
            <a:avLst/>
          </a:prstGeom>
        </p:spPr>
      </p:pic>
      <p:sp>
        <p:nvSpPr>
          <p:cNvPr id="25" name="Prostokąt 24"/>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
        <p:nvSpPr>
          <p:cNvPr id="26" name="Symbol zastępczy tekstu 22"/>
          <p:cNvSpPr>
            <a:spLocks noGrp="1"/>
          </p:cNvSpPr>
          <p:nvPr>
            <p:ph type="body" sz="quarter" idx="10" hasCustomPrompt="1"/>
          </p:nvPr>
        </p:nvSpPr>
        <p:spPr>
          <a:xfrm>
            <a:off x="3043200" y="2284200"/>
            <a:ext cx="4969902" cy="3816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Name </a:t>
            </a:r>
            <a:r>
              <a:rPr lang="en-US" noProof="0" dirty="0" err="1" smtClean="0"/>
              <a:t>Lastname</a:t>
            </a:r>
            <a:endParaRPr lang="en-US" noProof="0" dirty="0" smtClean="0"/>
          </a:p>
        </p:txBody>
      </p:sp>
      <p:sp>
        <p:nvSpPr>
          <p:cNvPr id="27" name="Symbol zastępczy tekstu 22"/>
          <p:cNvSpPr>
            <a:spLocks noGrp="1"/>
          </p:cNvSpPr>
          <p:nvPr>
            <p:ph type="body" sz="quarter" idx="13" hasCustomPrompt="1"/>
          </p:nvPr>
        </p:nvSpPr>
        <p:spPr>
          <a:xfrm>
            <a:off x="3043336" y="2665800"/>
            <a:ext cx="4969902" cy="3816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Job title</a:t>
            </a:r>
          </a:p>
        </p:txBody>
      </p:sp>
      <p:sp>
        <p:nvSpPr>
          <p:cNvPr id="28" name="Symbol zastępczy tekstu 22"/>
          <p:cNvSpPr>
            <a:spLocks noGrp="1"/>
          </p:cNvSpPr>
          <p:nvPr>
            <p:ph type="body" sz="quarter" idx="14" hasCustomPrompt="1"/>
          </p:nvPr>
        </p:nvSpPr>
        <p:spPr>
          <a:xfrm>
            <a:off x="3034234" y="3047400"/>
            <a:ext cx="4969902" cy="763200"/>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mobile: +48 000 000 000</a:t>
            </a:r>
            <a:br>
              <a:rPr lang="en-US" noProof="0" dirty="0" smtClean="0"/>
            </a:br>
            <a:r>
              <a:rPr lang="en-US" noProof="0" dirty="0" smtClean="0"/>
              <a:t>name.lastname@comarch.com</a:t>
            </a:r>
          </a:p>
        </p:txBody>
      </p:sp>
      <p:sp>
        <p:nvSpPr>
          <p:cNvPr id="29" name="Symbol zastępczy tekstu 22"/>
          <p:cNvSpPr>
            <a:spLocks noGrp="1"/>
          </p:cNvSpPr>
          <p:nvPr>
            <p:ph type="body" sz="quarter" idx="15" hasCustomPrompt="1"/>
          </p:nvPr>
        </p:nvSpPr>
        <p:spPr>
          <a:xfrm>
            <a:off x="3043200" y="4192200"/>
            <a:ext cx="4969902" cy="381600"/>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Name </a:t>
            </a:r>
            <a:r>
              <a:rPr lang="en-US" noProof="0" dirty="0" err="1" smtClean="0"/>
              <a:t>Lastname</a:t>
            </a:r>
            <a:endParaRPr lang="en-US" noProof="0" dirty="0" smtClean="0"/>
          </a:p>
        </p:txBody>
      </p:sp>
      <p:sp>
        <p:nvSpPr>
          <p:cNvPr id="30" name="Symbol zastępczy tekstu 22"/>
          <p:cNvSpPr>
            <a:spLocks noGrp="1"/>
          </p:cNvSpPr>
          <p:nvPr>
            <p:ph type="body" sz="quarter" idx="16" hasCustomPrompt="1"/>
          </p:nvPr>
        </p:nvSpPr>
        <p:spPr>
          <a:xfrm>
            <a:off x="3043336" y="4573800"/>
            <a:ext cx="4969902" cy="381600"/>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Job Title</a:t>
            </a:r>
          </a:p>
        </p:txBody>
      </p:sp>
      <p:sp>
        <p:nvSpPr>
          <p:cNvPr id="31" name="Symbol zastępczy tekstu 22"/>
          <p:cNvSpPr>
            <a:spLocks noGrp="1"/>
          </p:cNvSpPr>
          <p:nvPr>
            <p:ph type="body" sz="quarter" idx="17" hasCustomPrompt="1"/>
          </p:nvPr>
        </p:nvSpPr>
        <p:spPr>
          <a:xfrm>
            <a:off x="3034234" y="4955400"/>
            <a:ext cx="4969902" cy="763200"/>
          </a:xfrm>
        </p:spPr>
        <p:txBody>
          <a:bodyP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mobile: +48 000 000 000</a:t>
            </a:r>
            <a:br>
              <a:rPr lang="en-US" noProof="0" dirty="0" smtClean="0"/>
            </a:br>
            <a:r>
              <a:rPr lang="en-US" noProof="0" dirty="0" smtClean="0"/>
              <a:t>name.lastname@comarch.com</a:t>
            </a:r>
          </a:p>
        </p:txBody>
      </p:sp>
    </p:spTree>
    <p:extLst>
      <p:ext uri="{BB962C8B-B14F-4D97-AF65-F5344CB8AC3E}">
        <p14:creationId xmlns:p14="http://schemas.microsoft.com/office/powerpoint/2010/main" val="2869031830"/>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_title">
    <p:spTree>
      <p:nvGrpSpPr>
        <p:cNvPr id="1" name=""/>
        <p:cNvGrpSpPr/>
        <p:nvPr/>
      </p:nvGrpSpPr>
      <p:grpSpPr>
        <a:xfrm>
          <a:off x="0" y="0"/>
          <a:ext cx="0" cy="0"/>
          <a:chOff x="0" y="0"/>
          <a:chExt cx="0" cy="0"/>
        </a:xfrm>
      </p:grpSpPr>
      <p:sp>
        <p:nvSpPr>
          <p:cNvPr id="5" name="Prostokąt 4"/>
          <p:cNvSpPr/>
          <p:nvPr userDrawn="1"/>
        </p:nvSpPr>
        <p:spPr>
          <a:xfrm>
            <a:off x="0" y="0"/>
            <a:ext cx="12201600" cy="6858000"/>
          </a:xfrm>
          <a:prstGeom prst="rect">
            <a:avLst/>
          </a:prstGeom>
          <a:gradFill flip="none" rotWithShape="1">
            <a:gsLst>
              <a:gs pos="0">
                <a:schemeClr val="tx1">
                  <a:lumMod val="75000"/>
                  <a:lumOff val="25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Prostokąt 2"/>
          <p:cNvSpPr/>
          <p:nvPr userDrawn="1"/>
        </p:nvSpPr>
        <p:spPr>
          <a:xfrm>
            <a:off x="645600" y="1139400"/>
            <a:ext cx="108000" cy="4579200"/>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solidFill>
                <a:srgbClr val="0099E6"/>
              </a:solidFill>
            </a:endParaRPr>
          </a:p>
        </p:txBody>
      </p:sp>
      <p:pic>
        <p:nvPicPr>
          <p:cNvPr id="7" name="Obraz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55977" y="1139400"/>
            <a:ext cx="3313624" cy="1307582"/>
          </a:xfrm>
          <a:prstGeom prst="rect">
            <a:avLst/>
          </a:prstGeom>
        </p:spPr>
      </p:pic>
      <p:sp>
        <p:nvSpPr>
          <p:cNvPr id="12" name="Symbol zastępczy tytułu 1"/>
          <p:cNvSpPr>
            <a:spLocks noGrp="1"/>
          </p:cNvSpPr>
          <p:nvPr>
            <p:ph type="title" hasCustomPrompt="1"/>
          </p:nvPr>
        </p:nvSpPr>
        <p:spPr>
          <a:xfrm>
            <a:off x="1135200" y="3047400"/>
            <a:ext cx="9927005" cy="381600"/>
          </a:xfrm>
          <a:prstGeom prst="rect">
            <a:avLst/>
          </a:prstGeom>
        </p:spPr>
        <p:txBody>
          <a:bodyPr vert="horz" lIns="91440" tIns="45720" rIns="91440" bIns="45720" rtlCol="0" anchor="ctr">
            <a:normAutofit/>
          </a:bodyPr>
          <a:lstStyle>
            <a:lvl1pPr>
              <a:defRPr>
                <a:solidFill>
                  <a:schemeClr val="bg1"/>
                </a:solidFill>
              </a:defRPr>
            </a:lvl1pPr>
          </a:lstStyle>
          <a:p>
            <a:r>
              <a:rPr lang="en-US" noProof="0" dirty="0" smtClean="0"/>
              <a:t>Main Title</a:t>
            </a:r>
            <a:endParaRPr lang="en-US" noProof="0" dirty="0"/>
          </a:p>
        </p:txBody>
      </p:sp>
      <p:sp>
        <p:nvSpPr>
          <p:cNvPr id="13" name="Symbol zastępczy tekstu 22"/>
          <p:cNvSpPr>
            <a:spLocks noGrp="1"/>
          </p:cNvSpPr>
          <p:nvPr>
            <p:ph type="body" sz="quarter" idx="10" hasCustomPrompt="1"/>
          </p:nvPr>
        </p:nvSpPr>
        <p:spPr>
          <a:xfrm>
            <a:off x="1135063" y="3428400"/>
            <a:ext cx="9921875" cy="763800"/>
          </a:xfrm>
        </p:spPr>
        <p:txBody>
          <a:bodyPr/>
          <a:lstStyle>
            <a:lvl1pPr marL="0" indent="0">
              <a:buNone/>
              <a:defRPr sz="210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lvl2pPr>
            <a:lvl3pPr marL="0" indent="0">
              <a:buNone/>
              <a:defRPr/>
            </a:lvl3pPr>
            <a:lvl4pPr marL="0" indent="0">
              <a:buNone/>
              <a:defRPr/>
            </a:lvl4pPr>
            <a:lvl5pPr marL="0" indent="0">
              <a:buNone/>
              <a:defRPr/>
            </a:lvl5pPr>
          </a:lstStyle>
          <a:p>
            <a:pPr lvl="0"/>
            <a:r>
              <a:rPr lang="en-US" noProof="0" dirty="0" smtClean="0"/>
              <a:t>2 Row Sub-title</a:t>
            </a:r>
          </a:p>
        </p:txBody>
      </p:sp>
      <p:sp>
        <p:nvSpPr>
          <p:cNvPr id="14" name="Symbol zastępczy tekstu 24"/>
          <p:cNvSpPr>
            <a:spLocks noGrp="1"/>
          </p:cNvSpPr>
          <p:nvPr>
            <p:ph type="body" sz="quarter" idx="11" hasCustomPrompt="1"/>
          </p:nvPr>
        </p:nvSpPr>
        <p:spPr>
          <a:xfrm>
            <a:off x="1135063" y="4573589"/>
            <a:ext cx="8013700" cy="381812"/>
          </a:xfrm>
        </p:spPr>
        <p:txBody>
          <a:bodyPr>
            <a:normAutofit/>
          </a:bodyPr>
          <a:lstStyle>
            <a:lvl1pPr marL="0" indent="0">
              <a:buFontTx/>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en-US" noProof="0" dirty="0" smtClean="0"/>
              <a:t>Agenda</a:t>
            </a:r>
          </a:p>
        </p:txBody>
      </p:sp>
      <p:sp>
        <p:nvSpPr>
          <p:cNvPr id="15" name="Symbol zastępczy tekstu 26"/>
          <p:cNvSpPr>
            <a:spLocks noGrp="1"/>
          </p:cNvSpPr>
          <p:nvPr>
            <p:ph type="body" sz="quarter" idx="12" hasCustomPrompt="1"/>
          </p:nvPr>
        </p:nvSpPr>
        <p:spPr>
          <a:xfrm>
            <a:off x="1135063" y="4956175"/>
            <a:ext cx="8013700" cy="762000"/>
          </a:xfrm>
        </p:spPr>
        <p:txBody>
          <a:bodyPr anchor="b">
            <a:normAutofit/>
          </a:bodyPr>
          <a:lstStyle>
            <a:lvl1pPr marL="0" indent="0">
              <a:lnSpc>
                <a:spcPct val="100000"/>
              </a:lnSpc>
              <a:buNone/>
              <a:defRPr sz="1200" baseline="0">
                <a:solidFill>
                  <a:srgbClr val="0099E6"/>
                </a:solidFill>
                <a:latin typeface="Open Sans" panose="020B0606030504020204" pitchFamily="34" charset="0"/>
                <a:ea typeface="Open Sans" panose="020B0606030504020204" pitchFamily="34" charset="0"/>
                <a:cs typeface="Open Sans" panose="020B0606030504020204" pitchFamily="34" charset="0"/>
              </a:defRPr>
            </a:lvl1pPr>
            <a:lvl2pPr marL="0" indent="0">
              <a:buNone/>
              <a:defRPr>
                <a:solidFill>
                  <a:srgbClr val="0099E6"/>
                </a:solidFill>
              </a:defRPr>
            </a:lvl2pPr>
            <a:lvl3pPr marL="0" indent="0">
              <a:buNone/>
              <a:defRPr>
                <a:solidFill>
                  <a:srgbClr val="0099E6"/>
                </a:solidFill>
              </a:defRPr>
            </a:lvl3pPr>
            <a:lvl4pPr marL="0" indent="0">
              <a:buNone/>
              <a:defRPr>
                <a:solidFill>
                  <a:srgbClr val="0099E6"/>
                </a:solidFill>
              </a:defRPr>
            </a:lvl4pPr>
            <a:lvl5pPr marL="0" indent="0">
              <a:buNone/>
              <a:defRPr>
                <a:solidFill>
                  <a:srgbClr val="0099E6"/>
                </a:solidFill>
              </a:defRPr>
            </a:lvl5pPr>
          </a:lstStyle>
          <a:p>
            <a:pPr lvl="0"/>
            <a:r>
              <a:rPr lang="en-US" noProof="0" dirty="0" smtClean="0"/>
              <a:t>Place, 19.01.2015</a:t>
            </a:r>
          </a:p>
          <a:p>
            <a:pPr lvl="0"/>
            <a:r>
              <a:rPr lang="en-US" noProof="0" dirty="0" smtClean="0"/>
              <a:t>version</a:t>
            </a:r>
          </a:p>
        </p:txBody>
      </p:sp>
    </p:spTree>
    <p:extLst>
      <p:ext uri="{BB962C8B-B14F-4D97-AF65-F5344CB8AC3E}">
        <p14:creationId xmlns:p14="http://schemas.microsoft.com/office/powerpoint/2010/main" val="385335696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ARK_blank">
    <p:spTree>
      <p:nvGrpSpPr>
        <p:cNvPr id="1" name=""/>
        <p:cNvGrpSpPr/>
        <p:nvPr/>
      </p:nvGrpSpPr>
      <p:grpSpPr>
        <a:xfrm>
          <a:off x="0" y="0"/>
          <a:ext cx="0" cy="0"/>
          <a:chOff x="0" y="0"/>
          <a:chExt cx="0" cy="0"/>
        </a:xfrm>
      </p:grpSpPr>
      <p:sp>
        <p:nvSpPr>
          <p:cNvPr id="12" name="Prostokąt 11"/>
          <p:cNvSpPr/>
          <p:nvPr userDrawn="1"/>
        </p:nvSpPr>
        <p:spPr>
          <a:xfrm>
            <a:off x="0" y="757238"/>
            <a:ext cx="12201600" cy="5724525"/>
          </a:xfrm>
          <a:prstGeom prst="rect">
            <a:avLst/>
          </a:prstGeom>
          <a:gradFill flip="none" rotWithShape="1">
            <a:gsLst>
              <a:gs pos="0">
                <a:schemeClr val="tx1">
                  <a:lumMod val="75000"/>
                  <a:lumOff val="25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1"/>
          </a:xfrm>
          <a:prstGeom prst="rect">
            <a:avLst/>
          </a:prstGeom>
        </p:spPr>
      </p:pic>
      <p:sp>
        <p:nvSpPr>
          <p:cNvPr id="10" name="Prostokąt 9"/>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17"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8"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9"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1"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lvl1pPr>
          </a:lstStyle>
          <a:p>
            <a:r>
              <a:rPr lang="en-US" noProof="0" dirty="0" smtClean="0"/>
              <a:t>Slide Main Title</a:t>
            </a:r>
            <a:endParaRPr lang="en-US" noProof="0" dirty="0"/>
          </a:p>
        </p:txBody>
      </p:sp>
      <p:sp>
        <p:nvSpPr>
          <p:cNvPr id="3"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tx1">
                    <a:lumMod val="50000"/>
                    <a:lumOff val="50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15" name="Prostokąt 14"/>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Tree>
    <p:extLst>
      <p:ext uri="{BB962C8B-B14F-4D97-AF65-F5344CB8AC3E}">
        <p14:creationId xmlns:p14="http://schemas.microsoft.com/office/powerpoint/2010/main" val="2027400635"/>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ARK_2-columns">
    <p:spTree>
      <p:nvGrpSpPr>
        <p:cNvPr id="1" name=""/>
        <p:cNvGrpSpPr/>
        <p:nvPr/>
      </p:nvGrpSpPr>
      <p:grpSpPr>
        <a:xfrm>
          <a:off x="0" y="0"/>
          <a:ext cx="0" cy="0"/>
          <a:chOff x="0" y="0"/>
          <a:chExt cx="0" cy="0"/>
        </a:xfrm>
      </p:grpSpPr>
      <p:sp>
        <p:nvSpPr>
          <p:cNvPr id="12" name="Prostokąt 11"/>
          <p:cNvSpPr/>
          <p:nvPr userDrawn="1"/>
        </p:nvSpPr>
        <p:spPr>
          <a:xfrm>
            <a:off x="0" y="757238"/>
            <a:ext cx="12201600" cy="5724525"/>
          </a:xfrm>
          <a:prstGeom prst="rect">
            <a:avLst/>
          </a:prstGeom>
          <a:gradFill flip="none" rotWithShape="1">
            <a:gsLst>
              <a:gs pos="0">
                <a:schemeClr val="tx1">
                  <a:lumMod val="75000"/>
                  <a:lumOff val="25000"/>
                </a:schemeClr>
              </a:gs>
              <a:gs pos="100000">
                <a:schemeClr val="tx1">
                  <a:lumMod val="95000"/>
                  <a:lumOff val="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8" name="Obraz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864864" y="249194"/>
            <a:ext cx="955661" cy="376881"/>
          </a:xfrm>
          <a:prstGeom prst="rect">
            <a:avLst/>
          </a:prstGeom>
        </p:spPr>
      </p:pic>
      <p:sp>
        <p:nvSpPr>
          <p:cNvPr id="10" name="Prostokąt 9"/>
          <p:cNvSpPr/>
          <p:nvPr userDrawn="1"/>
        </p:nvSpPr>
        <p:spPr>
          <a:xfrm>
            <a:off x="371476" y="380358"/>
            <a:ext cx="56732" cy="212888"/>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0" noProof="0" dirty="0">
              <a:ln>
                <a:noFill/>
              </a:ln>
            </a:endParaRPr>
          </a:p>
        </p:txBody>
      </p:sp>
      <p:sp>
        <p:nvSpPr>
          <p:cNvPr id="17" name="Symbol zastępczy daty 3"/>
          <p:cNvSpPr txBox="1">
            <a:spLocks/>
          </p:cNvSpPr>
          <p:nvPr userDrawn="1"/>
        </p:nvSpPr>
        <p:spPr>
          <a:xfrm>
            <a:off x="4724400" y="64928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solidFill>
                  <a:srgbClr val="898989"/>
                </a:solidFill>
              </a:rPr>
              <a:t>technologies.comarch.com</a:t>
            </a:r>
            <a:endParaRPr lang="pl-PL" dirty="0">
              <a:solidFill>
                <a:srgbClr val="898989"/>
              </a:solidFill>
            </a:endParaRPr>
          </a:p>
        </p:txBody>
      </p:sp>
      <p:sp>
        <p:nvSpPr>
          <p:cNvPr id="18" name="Symbol zastępczy daty 3"/>
          <p:cNvSpPr txBox="1">
            <a:spLocks/>
          </p:cNvSpPr>
          <p:nvPr userDrawn="1"/>
        </p:nvSpPr>
        <p:spPr>
          <a:xfrm>
            <a:off x="372000" y="6498275"/>
            <a:ext cx="2743200"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l-PL" dirty="0" smtClean="0"/>
              <a:t>Copyright © 2015 </a:t>
            </a:r>
            <a:r>
              <a:rPr lang="pl-PL" dirty="0" err="1" smtClean="0"/>
              <a:t>Comarch</a:t>
            </a:r>
            <a:r>
              <a:rPr lang="pl-PL" dirty="0" smtClean="0"/>
              <a:t> Technologies</a:t>
            </a:r>
            <a:endParaRPr lang="pl-PL" dirty="0"/>
          </a:p>
        </p:txBody>
      </p:sp>
      <p:sp>
        <p:nvSpPr>
          <p:cNvPr id="19" name="Symbol zastępczy daty 3"/>
          <p:cNvSpPr txBox="1">
            <a:spLocks/>
          </p:cNvSpPr>
          <p:nvPr userDrawn="1"/>
        </p:nvSpPr>
        <p:spPr>
          <a:xfrm>
            <a:off x="10293599" y="6481800"/>
            <a:ext cx="1526925" cy="365125"/>
          </a:xfrm>
          <a:prstGeom prst="rect">
            <a:avLst/>
          </a:prstGeom>
        </p:spPr>
        <p:txBody>
          <a:bodyPr vert="horz" lIns="91440" tIns="45720" rIns="91440" bIns="45720" rtlCol="0" anchor="ctr"/>
          <a:lstStyle>
            <a:defPPr>
              <a:defRPr lang="pl-PL"/>
            </a:defPPr>
            <a:lvl1pPr marL="0" marR="0" indent="0" algn="l" defTabSz="914400" rtl="0" eaLnBrk="1" fontAlgn="auto" latinLnBrk="0" hangingPunct="1">
              <a:lnSpc>
                <a:spcPct val="100000"/>
              </a:lnSpc>
              <a:spcBef>
                <a:spcPts val="0"/>
              </a:spcBef>
              <a:spcAft>
                <a:spcPts val="0"/>
              </a:spcAft>
              <a:buClrTx/>
              <a:buSzTx/>
              <a:buFontTx/>
              <a:buNone/>
              <a:tabLst/>
              <a:defRPr lang="en-GB" sz="1400" kern="1200" baseline="30000" smtClean="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F2FAEF4-2F53-41DB-BB2C-17EF687336B4}" type="slidenum">
              <a:rPr lang="pl-PL" smtClean="0">
                <a:solidFill>
                  <a:srgbClr val="898989"/>
                </a:solidFill>
              </a:rPr>
              <a:pPr algn="r"/>
              <a:t>‹#›</a:t>
            </a:fld>
            <a:endParaRPr lang="pl-PL" dirty="0">
              <a:solidFill>
                <a:srgbClr val="898989"/>
              </a:solidFill>
            </a:endParaRPr>
          </a:p>
        </p:txBody>
      </p:sp>
      <p:sp>
        <p:nvSpPr>
          <p:cNvPr id="11" name="Symbol zastępczy tytułu 1"/>
          <p:cNvSpPr>
            <a:spLocks noGrp="1"/>
          </p:cNvSpPr>
          <p:nvPr>
            <p:ph type="title" hasCustomPrompt="1"/>
          </p:nvPr>
        </p:nvSpPr>
        <p:spPr>
          <a:xfrm>
            <a:off x="377975" y="324829"/>
            <a:ext cx="9927005" cy="381600"/>
          </a:xfrm>
          <a:prstGeom prst="rect">
            <a:avLst/>
          </a:prstGeom>
        </p:spPr>
        <p:txBody>
          <a:bodyPr vert="horz" lIns="91440" tIns="45720" rIns="91440" bIns="45720" rtlCol="0" anchor="ctr">
            <a:normAutofit/>
          </a:bodyPr>
          <a:lstStyle>
            <a:lvl1pPr>
              <a:defRPr/>
            </a:lvl1pPr>
          </a:lstStyle>
          <a:p>
            <a:r>
              <a:rPr lang="en-US" noProof="0" dirty="0" smtClean="0"/>
              <a:t>Slide Main Title</a:t>
            </a:r>
            <a:endParaRPr lang="en-US" noProof="0" dirty="0"/>
          </a:p>
        </p:txBody>
      </p:sp>
      <p:sp>
        <p:nvSpPr>
          <p:cNvPr id="3" name="Symbol zastępczy tekstu 2"/>
          <p:cNvSpPr>
            <a:spLocks noGrp="1"/>
          </p:cNvSpPr>
          <p:nvPr>
            <p:ph type="body" sz="quarter" idx="10" hasCustomPrompt="1"/>
          </p:nvPr>
        </p:nvSpPr>
        <p:spPr>
          <a:xfrm>
            <a:off x="372000" y="87066"/>
            <a:ext cx="6869113" cy="382587"/>
          </a:xfrm>
        </p:spPr>
        <p:txBody>
          <a:bodyPr>
            <a:normAutofit/>
          </a:bodyPr>
          <a:lstStyle>
            <a:lvl1pPr marL="0" indent="0">
              <a:buNone/>
              <a:defRPr sz="1100" baseline="0">
                <a:solidFill>
                  <a:schemeClr val="tx1">
                    <a:lumMod val="50000"/>
                    <a:lumOff val="50000"/>
                  </a:schemeClr>
                </a:solidFill>
              </a:defRPr>
            </a:lvl1pPr>
            <a:lvl2pPr marL="0" indent="0">
              <a:buNone/>
              <a:defRPr/>
            </a:lvl2pPr>
            <a:lvl3pPr marL="0" indent="0">
              <a:buNone/>
              <a:defRPr/>
            </a:lvl3pPr>
            <a:lvl4pPr marL="0" indent="0">
              <a:buNone/>
              <a:defRPr/>
            </a:lvl4pPr>
            <a:lvl5pPr marL="0" indent="0">
              <a:buNone/>
              <a:defRPr/>
            </a:lvl5pPr>
          </a:lstStyle>
          <a:p>
            <a:pPr lvl="0"/>
            <a:r>
              <a:rPr lang="en-US" noProof="0" dirty="0" err="1" smtClean="0"/>
              <a:t>Comarch</a:t>
            </a:r>
            <a:r>
              <a:rPr lang="en-US" noProof="0" dirty="0" smtClean="0"/>
              <a:t> Technologies Company Profile</a:t>
            </a:r>
          </a:p>
        </p:txBody>
      </p:sp>
      <p:sp>
        <p:nvSpPr>
          <p:cNvPr id="13" name="Symbol zastępczy tekstu 5"/>
          <p:cNvSpPr>
            <a:spLocks noGrp="1"/>
          </p:cNvSpPr>
          <p:nvPr>
            <p:ph type="body" sz="quarter" idx="11" hasCustomPrompt="1"/>
          </p:nvPr>
        </p:nvSpPr>
        <p:spPr>
          <a:xfrm>
            <a:off x="371475" y="1139825"/>
            <a:ext cx="5342925" cy="4960938"/>
          </a:xfrm>
        </p:spPr>
        <p:txBody>
          <a:bodyPr>
            <a:noAutofit/>
          </a:bodyPr>
          <a:lstStyle>
            <a:lvl1pPr marL="0" indent="0">
              <a:lnSpc>
                <a:spcPct val="100000"/>
              </a:lnSpc>
              <a:buNone/>
              <a:defRPr sz="16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buNone/>
              <a:defRPr sz="1300">
                <a:latin typeface="Open Sans" panose="020B0606030504020204" pitchFamily="34" charset="0"/>
                <a:ea typeface="Open Sans" panose="020B0606030504020204" pitchFamily="34" charset="0"/>
                <a:cs typeface="Open Sans" panose="020B0606030504020204" pitchFamily="34" charset="0"/>
              </a:defRPr>
            </a:lvl2pPr>
            <a:lvl3pPr marL="0" indent="0">
              <a:buNone/>
              <a:defRPr sz="1300">
                <a:latin typeface="Open Sans" panose="020B0606030504020204" pitchFamily="34" charset="0"/>
                <a:ea typeface="Open Sans" panose="020B0606030504020204" pitchFamily="34" charset="0"/>
                <a:cs typeface="Open Sans" panose="020B0606030504020204" pitchFamily="34" charset="0"/>
              </a:defRPr>
            </a:lvl3pPr>
            <a:lvl4pPr marL="0" indent="0">
              <a:buNone/>
              <a:defRPr sz="1300">
                <a:latin typeface="Open Sans" panose="020B0606030504020204" pitchFamily="34" charset="0"/>
                <a:ea typeface="Open Sans" panose="020B0606030504020204" pitchFamily="34" charset="0"/>
                <a:cs typeface="Open Sans" panose="020B0606030504020204" pitchFamily="34" charset="0"/>
              </a:defRPr>
            </a:lvl4pPr>
            <a:lvl5pPr marL="0" indent="0">
              <a:buNone/>
              <a:defRPr sz="1300">
                <a:latin typeface="Open Sans" panose="020B0606030504020204" pitchFamily="34" charset="0"/>
                <a:ea typeface="Open Sans" panose="020B0606030504020204" pitchFamily="34" charset="0"/>
                <a:cs typeface="Open Sans" panose="020B0606030504020204" pitchFamily="34" charset="0"/>
              </a:defRPr>
            </a:lvl5pPr>
          </a:lstStyle>
          <a:p>
            <a:r>
              <a:rPr lang="en-US" noProof="0" dirty="0" smtClean="0"/>
              <a:t>"</a:t>
            </a:r>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r>
              <a:rPr lang="en-US" noProof="0" dirty="0" err="1" smtClean="0"/>
              <a:t>esse</a:t>
            </a:r>
            <a:r>
              <a:rPr lang="en-US" noProof="0" dirty="0" smtClean="0"/>
              <a:t> </a:t>
            </a:r>
            <a:r>
              <a:rPr lang="en-US" noProof="0" dirty="0" err="1" smtClean="0"/>
              <a:t>cillum</a:t>
            </a:r>
            <a:r>
              <a:rPr lang="en-US" noProof="0" dirty="0" smtClean="0"/>
              <a:t> </a:t>
            </a:r>
            <a:r>
              <a:rPr lang="en-US" noProof="0" dirty="0" err="1" smtClean="0"/>
              <a:t>dolore</a:t>
            </a:r>
            <a:r>
              <a:rPr lang="en-US" noProof="0" dirty="0" smtClean="0"/>
              <a:t> </a:t>
            </a:r>
            <a:r>
              <a:rPr lang="en-US" noProof="0" dirty="0" err="1" smtClean="0"/>
              <a:t>eu</a:t>
            </a:r>
            <a:r>
              <a:rPr lang="en-US" noProof="0" dirty="0" smtClean="0"/>
              <a:t> </a:t>
            </a:r>
            <a:r>
              <a:rPr lang="en-US" noProof="0" dirty="0" err="1" smtClean="0"/>
              <a:t>fugiat</a:t>
            </a:r>
            <a:r>
              <a:rPr lang="en-US" noProof="0" dirty="0" smtClean="0"/>
              <a:t> </a:t>
            </a:r>
            <a:r>
              <a:rPr lang="en-US" noProof="0" dirty="0" err="1" smtClean="0"/>
              <a:t>nulla</a:t>
            </a:r>
            <a:r>
              <a:rPr lang="en-US" noProof="0" dirty="0" smtClean="0"/>
              <a:t> </a:t>
            </a:r>
            <a:r>
              <a:rPr lang="en-US" noProof="0" dirty="0" err="1" smtClean="0"/>
              <a:t>pariatur</a:t>
            </a:r>
            <a:r>
              <a:rPr lang="en-US" noProof="0" dirty="0" smtClean="0"/>
              <a:t>. </a:t>
            </a:r>
            <a:r>
              <a:rPr lang="en-US" noProof="0" dirty="0" err="1" smtClean="0"/>
              <a:t>Excepteur</a:t>
            </a:r>
            <a:r>
              <a:rPr lang="en-US" noProof="0" dirty="0" smtClean="0"/>
              <a:t> </a:t>
            </a:r>
            <a:r>
              <a:rPr lang="en-US" noProof="0" dirty="0" err="1" smtClean="0"/>
              <a:t>sint</a:t>
            </a:r>
            <a:r>
              <a:rPr lang="en-US" noProof="0" dirty="0" smtClean="0"/>
              <a:t> </a:t>
            </a:r>
            <a:r>
              <a:rPr lang="en-US" noProof="0" dirty="0" err="1" smtClean="0"/>
              <a:t>occaecat</a:t>
            </a:r>
            <a:r>
              <a:rPr lang="en-US" noProof="0" dirty="0" smtClean="0"/>
              <a:t> </a:t>
            </a:r>
            <a:r>
              <a:rPr lang="en-US" noProof="0" dirty="0" err="1" smtClean="0"/>
              <a:t>cupidatat</a:t>
            </a:r>
            <a:r>
              <a:rPr lang="en-US" noProof="0" dirty="0" smtClean="0"/>
              <a:t> non </a:t>
            </a:r>
            <a:r>
              <a:rPr lang="en-US" noProof="0" dirty="0" err="1" smtClean="0"/>
              <a:t>proident</a:t>
            </a:r>
            <a:r>
              <a:rPr lang="en-US" noProof="0" dirty="0" smtClean="0"/>
              <a:t>, </a:t>
            </a:r>
            <a:r>
              <a:rPr lang="en-US" noProof="0" dirty="0" err="1" smtClean="0"/>
              <a:t>sunt</a:t>
            </a:r>
            <a:r>
              <a:rPr lang="en-US" noProof="0" dirty="0" smtClean="0"/>
              <a:t> in culpa qui </a:t>
            </a:r>
            <a:r>
              <a:rPr lang="en-US" noProof="0" dirty="0" err="1" smtClean="0"/>
              <a:t>officia</a:t>
            </a:r>
            <a:r>
              <a:rPr lang="en-US" noProof="0" dirty="0" smtClean="0"/>
              <a:t> </a:t>
            </a:r>
            <a:r>
              <a:rPr lang="en-US" noProof="0" dirty="0" err="1" smtClean="0"/>
              <a:t>deserunt</a:t>
            </a:r>
            <a:r>
              <a:rPr lang="en-US" noProof="0" dirty="0" smtClean="0"/>
              <a:t> </a:t>
            </a:r>
            <a:r>
              <a:rPr lang="en-US" noProof="0" dirty="0" err="1" smtClean="0"/>
              <a:t>mollit</a:t>
            </a:r>
            <a:r>
              <a:rPr lang="en-US" noProof="0" dirty="0" smtClean="0"/>
              <a:t> </a:t>
            </a:r>
            <a:r>
              <a:rPr lang="en-US" noProof="0" dirty="0" err="1" smtClean="0"/>
              <a:t>anim</a:t>
            </a:r>
            <a:r>
              <a:rPr lang="en-US" noProof="0" dirty="0" smtClean="0"/>
              <a:t> id </a:t>
            </a:r>
            <a:r>
              <a:rPr lang="en-US" noProof="0" dirty="0" err="1" smtClean="0"/>
              <a:t>est</a:t>
            </a:r>
            <a:r>
              <a:rPr lang="en-US" noProof="0" dirty="0" smtClean="0"/>
              <a:t> </a:t>
            </a:r>
            <a:r>
              <a:rPr lang="en-US" noProof="0" dirty="0" err="1" smtClean="0"/>
              <a:t>laborum</a:t>
            </a:r>
            <a:r>
              <a:rPr lang="en-US" noProof="0" dirty="0" smtClean="0"/>
              <a:t>.""</a:t>
            </a:r>
            <a:r>
              <a:rPr lang="en-US" noProof="0" dirty="0" err="1" smtClean="0"/>
              <a:t>Sed</a:t>
            </a:r>
            <a:r>
              <a:rPr lang="en-US" noProof="0" dirty="0" smtClean="0"/>
              <a:t> </a:t>
            </a:r>
            <a:r>
              <a:rPr lang="en-US" noProof="0" dirty="0" err="1" smtClean="0"/>
              <a:t>ut</a:t>
            </a:r>
            <a:r>
              <a:rPr lang="en-US" noProof="0" dirty="0" smtClean="0"/>
              <a:t> </a:t>
            </a:r>
            <a:r>
              <a:rPr lang="en-US" noProof="0" dirty="0" err="1" smtClean="0"/>
              <a:t>perspiciatis</a:t>
            </a:r>
            <a:r>
              <a:rPr lang="en-US" noProof="0" dirty="0" smtClean="0"/>
              <a:t> </a:t>
            </a:r>
            <a:r>
              <a:rPr lang="en-US" noProof="0" dirty="0" err="1" smtClean="0"/>
              <a:t>unde</a:t>
            </a:r>
            <a:r>
              <a:rPr lang="en-US" noProof="0" dirty="0" smtClean="0"/>
              <a:t> </a:t>
            </a:r>
            <a:r>
              <a:rPr lang="en-US" noProof="0" dirty="0" err="1" smtClean="0"/>
              <a:t>omnis</a:t>
            </a:r>
            <a:r>
              <a:rPr lang="en-US" noProof="0" dirty="0" smtClean="0"/>
              <a:t> </a:t>
            </a:r>
            <a:r>
              <a:rPr lang="en-US" noProof="0" dirty="0" err="1" smtClean="0"/>
              <a:t>iste</a:t>
            </a:r>
            <a:r>
              <a:rPr lang="en-US" noProof="0" dirty="0" smtClean="0"/>
              <a:t> </a:t>
            </a:r>
            <a:r>
              <a:rPr lang="en-US" noProof="0" dirty="0" err="1" smtClean="0"/>
              <a:t>natus</a:t>
            </a:r>
            <a:r>
              <a:rPr lang="en-US" noProof="0" dirty="0" smtClean="0"/>
              <a:t> error sit </a:t>
            </a:r>
            <a:r>
              <a:rPr lang="en-US" noProof="0" dirty="0" err="1" smtClean="0"/>
              <a:t>voluptatem</a:t>
            </a:r>
            <a:r>
              <a:rPr lang="en-US" noProof="0" dirty="0" smtClean="0"/>
              <a:t> </a:t>
            </a:r>
            <a:r>
              <a:rPr lang="en-US" noProof="0" dirty="0" err="1" smtClean="0"/>
              <a:t>accusantium</a:t>
            </a:r>
            <a:r>
              <a:rPr lang="en-US" noProof="0" dirty="0" smtClean="0"/>
              <a:t> </a:t>
            </a:r>
            <a:r>
              <a:rPr lang="en-US" noProof="0" dirty="0" err="1" smtClean="0"/>
              <a:t>doloremque</a:t>
            </a:r>
            <a:r>
              <a:rPr lang="en-US" noProof="0" dirty="0" smtClean="0"/>
              <a:t> </a:t>
            </a:r>
            <a:r>
              <a:rPr lang="en-US" noProof="0" dirty="0" err="1" smtClean="0"/>
              <a:t>laudantium</a:t>
            </a:r>
            <a:r>
              <a:rPr lang="en-US" noProof="0" dirty="0" smtClean="0"/>
              <a:t>, </a:t>
            </a:r>
            <a:r>
              <a:rPr lang="en-US" noProof="0" dirty="0" err="1" smtClean="0"/>
              <a:t>totam</a:t>
            </a:r>
            <a:r>
              <a:rPr lang="en-US" noProof="0" dirty="0" smtClean="0"/>
              <a:t> rem </a:t>
            </a:r>
            <a:r>
              <a:rPr lang="en-US" noProof="0" dirty="0" err="1" smtClean="0"/>
              <a:t>aperiam</a:t>
            </a:r>
            <a:r>
              <a:rPr lang="en-US" noProof="0" dirty="0" smtClean="0"/>
              <a:t>, </a:t>
            </a:r>
            <a:r>
              <a:rPr lang="en-US" noProof="0" dirty="0" err="1" smtClean="0"/>
              <a:t>eaque</a:t>
            </a:r>
            <a:r>
              <a:rPr lang="en-US" noProof="0" dirty="0" smtClean="0"/>
              <a:t> </a:t>
            </a:r>
            <a:r>
              <a:rPr lang="en-US" noProof="0" dirty="0" err="1" smtClean="0"/>
              <a:t>ipsa</a:t>
            </a:r>
            <a:r>
              <a:rPr lang="en-US" noProof="0" dirty="0" smtClean="0"/>
              <a:t> quae </a:t>
            </a:r>
            <a:r>
              <a:rPr lang="en-US" noProof="0" dirty="0" err="1" smtClean="0"/>
              <a:t>ab</a:t>
            </a:r>
            <a:r>
              <a:rPr lang="en-US" noProof="0" dirty="0" smtClean="0"/>
              <a:t> </a:t>
            </a:r>
            <a:r>
              <a:rPr lang="en-US" noProof="0" dirty="0" err="1" smtClean="0"/>
              <a:t>illo</a:t>
            </a:r>
            <a:r>
              <a:rPr lang="en-US" noProof="0" dirty="0" smtClean="0"/>
              <a:t> </a:t>
            </a:r>
            <a:r>
              <a:rPr lang="en-US" noProof="0" dirty="0" err="1" smtClean="0"/>
              <a:t>inventore</a:t>
            </a:r>
            <a:r>
              <a:rPr lang="en-US" noProof="0" dirty="0" smtClean="0"/>
              <a:t> </a:t>
            </a:r>
            <a:r>
              <a:rPr lang="en-US" noProof="0" dirty="0" err="1" smtClean="0"/>
              <a:t>veritatis</a:t>
            </a:r>
            <a:r>
              <a:rPr lang="en-US" noProof="0" dirty="0" smtClean="0"/>
              <a:t> et quasi </a:t>
            </a:r>
            <a:r>
              <a:rPr lang="en-US" noProof="0" dirty="0" err="1" smtClean="0"/>
              <a:t>architecto</a:t>
            </a:r>
            <a:r>
              <a:rPr lang="en-US" noProof="0" dirty="0" smtClean="0"/>
              <a:t> </a:t>
            </a:r>
            <a:r>
              <a:rPr lang="en-US" noProof="0" dirty="0" err="1" smtClean="0"/>
              <a:t>beatae</a:t>
            </a:r>
            <a:r>
              <a:rPr lang="en-US" noProof="0" dirty="0" smtClean="0"/>
              <a:t> vitae dicta </a:t>
            </a:r>
            <a:r>
              <a:rPr lang="en-US" noProof="0" dirty="0" err="1" smtClean="0"/>
              <a:t>sunt</a:t>
            </a:r>
            <a:r>
              <a:rPr lang="en-US" noProof="0" dirty="0" smtClean="0"/>
              <a:t> </a:t>
            </a:r>
            <a:r>
              <a:rPr lang="en-US" noProof="0" dirty="0" err="1" smtClean="0"/>
              <a:t>explicabo</a:t>
            </a:r>
            <a:r>
              <a:rPr lang="en-US" noProof="0" dirty="0" smtClean="0"/>
              <a:t>. </a:t>
            </a:r>
            <a:r>
              <a:rPr lang="en-US" noProof="0" dirty="0" err="1" smtClean="0"/>
              <a:t>Nemo</a:t>
            </a:r>
            <a:r>
              <a:rPr lang="en-US" noProof="0" dirty="0" smtClean="0"/>
              <a:t> </a:t>
            </a:r>
            <a:r>
              <a:rPr lang="en-US" noProof="0" dirty="0" err="1" smtClean="0"/>
              <a:t>enim</a:t>
            </a:r>
            <a:r>
              <a:rPr lang="en-US" noProof="0" dirty="0" smtClean="0"/>
              <a:t> </a:t>
            </a:r>
            <a:r>
              <a:rPr lang="en-US" noProof="0" dirty="0" err="1" smtClean="0"/>
              <a:t>ipsam</a:t>
            </a:r>
            <a:r>
              <a:rPr lang="en-US" noProof="0" dirty="0" smtClean="0"/>
              <a:t> </a:t>
            </a:r>
            <a:r>
              <a:rPr lang="en-US" noProof="0" dirty="0" err="1" smtClean="0"/>
              <a:t>voluptatem</a:t>
            </a:r>
            <a:r>
              <a:rPr lang="en-US" noProof="0" dirty="0" smtClean="0"/>
              <a:t> </a:t>
            </a:r>
            <a:r>
              <a:rPr lang="en-US" noProof="0" dirty="0" err="1" smtClean="0"/>
              <a:t>quia</a:t>
            </a:r>
            <a:r>
              <a:rPr lang="en-US" noProof="0" dirty="0" smtClean="0"/>
              <a:t> </a:t>
            </a:r>
            <a:r>
              <a:rPr lang="en-US" noProof="0" dirty="0" err="1" smtClean="0"/>
              <a:t>voluptas</a:t>
            </a:r>
            <a:r>
              <a:rPr lang="en-US" noProof="0" dirty="0" smtClean="0"/>
              <a:t> sit </a:t>
            </a:r>
            <a:r>
              <a:rPr lang="en-US" noProof="0" dirty="0" err="1" smtClean="0"/>
              <a:t>aspernatur</a:t>
            </a:r>
            <a:r>
              <a:rPr lang="en-US" noProof="0" dirty="0" smtClean="0"/>
              <a:t> </a:t>
            </a:r>
            <a:r>
              <a:rPr lang="en-US" noProof="0" dirty="0" err="1" smtClean="0"/>
              <a:t>aut</a:t>
            </a:r>
            <a:r>
              <a:rPr lang="en-US" noProof="0" dirty="0" smtClean="0"/>
              <a:t> </a:t>
            </a:r>
            <a:r>
              <a:rPr lang="en-US" noProof="0" dirty="0" err="1" smtClean="0"/>
              <a:t>odit</a:t>
            </a:r>
            <a:r>
              <a:rPr lang="en-US" noProof="0" dirty="0" smtClean="0"/>
              <a:t> </a:t>
            </a:r>
            <a:r>
              <a:rPr lang="en-US" noProof="0" dirty="0" err="1" smtClean="0"/>
              <a:t>aut</a:t>
            </a:r>
            <a:r>
              <a:rPr lang="en-US" noProof="0" dirty="0" smtClean="0"/>
              <a:t> fugit, </a:t>
            </a:r>
            <a:r>
              <a:rPr lang="en-US" noProof="0" dirty="0" err="1" smtClean="0"/>
              <a:t>sed</a:t>
            </a:r>
            <a:r>
              <a:rPr lang="en-US" noProof="0" dirty="0" smtClean="0"/>
              <a:t> </a:t>
            </a:r>
            <a:r>
              <a:rPr lang="en-US" noProof="0" dirty="0" err="1" smtClean="0"/>
              <a:t>quia</a:t>
            </a:r>
            <a:r>
              <a:rPr lang="en-US" noProof="0" dirty="0" smtClean="0"/>
              <a:t> </a:t>
            </a:r>
            <a:r>
              <a:rPr lang="en-US" noProof="0" dirty="0" err="1" smtClean="0"/>
              <a:t>consequuntur</a:t>
            </a:r>
            <a:r>
              <a:rPr lang="en-US" noProof="0" dirty="0" smtClean="0"/>
              <a:t> </a:t>
            </a:r>
            <a:r>
              <a:rPr lang="en-US" noProof="0" dirty="0" err="1" smtClean="0"/>
              <a:t>magni</a:t>
            </a:r>
            <a:r>
              <a:rPr lang="en-US" noProof="0" dirty="0" smtClean="0"/>
              <a:t> </a:t>
            </a:r>
            <a:r>
              <a:rPr lang="en-US" noProof="0" dirty="0" err="1" smtClean="0"/>
              <a:t>dolores</a:t>
            </a:r>
            <a:r>
              <a:rPr lang="en-US" noProof="0" dirty="0" smtClean="0"/>
              <a:t> </a:t>
            </a:r>
            <a:r>
              <a:rPr lang="en-US" noProof="0" dirty="0" err="1" smtClean="0"/>
              <a:t>eos</a:t>
            </a:r>
            <a:r>
              <a:rPr lang="en-US" noProof="0" dirty="0" smtClean="0"/>
              <a:t> qui </a:t>
            </a:r>
            <a:r>
              <a:rPr lang="en-US" noProof="0" dirty="0" err="1" smtClean="0"/>
              <a:t>ratione</a:t>
            </a:r>
            <a:r>
              <a:rPr lang="en-US" noProof="0" dirty="0" smtClean="0"/>
              <a:t> </a:t>
            </a:r>
            <a:r>
              <a:rPr lang="en-US" noProof="0" dirty="0" err="1" smtClean="0"/>
              <a:t>voluptatem</a:t>
            </a:r>
            <a:r>
              <a:rPr lang="en-US" noProof="0" dirty="0" smtClean="0"/>
              <a:t> </a:t>
            </a:r>
            <a:r>
              <a:rPr lang="en-US" noProof="0" dirty="0" err="1" smtClean="0"/>
              <a:t>sequi</a:t>
            </a:r>
            <a:r>
              <a:rPr lang="en-US" noProof="0" dirty="0" smtClean="0"/>
              <a:t> </a:t>
            </a:r>
            <a:r>
              <a:rPr lang="en-US" noProof="0" dirty="0" err="1" smtClean="0"/>
              <a:t>nesciunt</a:t>
            </a:r>
            <a:r>
              <a:rPr lang="en-US" noProof="0" dirty="0" smtClean="0"/>
              <a:t>. </a:t>
            </a:r>
            <a:r>
              <a:rPr lang="en-US" noProof="0" dirty="0" err="1" smtClean="0"/>
              <a:t>Neque</a:t>
            </a:r>
            <a:r>
              <a:rPr lang="en-US" noProof="0" dirty="0" smtClean="0"/>
              <a:t> </a:t>
            </a:r>
            <a:r>
              <a:rPr lang="en-US" noProof="0" dirty="0" err="1" smtClean="0"/>
              <a:t>porro</a:t>
            </a:r>
            <a:r>
              <a:rPr lang="en-US" noProof="0" dirty="0" smtClean="0"/>
              <a:t> </a:t>
            </a:r>
            <a:r>
              <a:rPr lang="en-US" noProof="0" dirty="0" err="1" smtClean="0"/>
              <a:t>quisquam</a:t>
            </a:r>
            <a:r>
              <a:rPr lang="en-US" noProof="0" dirty="0" smtClean="0"/>
              <a:t> </a:t>
            </a:r>
            <a:r>
              <a:rPr lang="en-US" noProof="0" dirty="0" err="1" smtClean="0"/>
              <a:t>est</a:t>
            </a:r>
            <a:r>
              <a:rPr lang="en-US" noProof="0" dirty="0" smtClean="0"/>
              <a:t>, qui </a:t>
            </a:r>
            <a:r>
              <a:rPr lang="en-US" noProof="0" dirty="0" err="1" smtClean="0"/>
              <a:t>dolorem</a:t>
            </a:r>
            <a:r>
              <a:rPr lang="en-US" noProof="0" dirty="0" smtClean="0"/>
              <a:t> ipsum </a:t>
            </a:r>
            <a:r>
              <a:rPr lang="en-US" noProof="0" dirty="0" err="1" smtClean="0"/>
              <a:t>quia</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a:t>
            </a:r>
            <a:r>
              <a:rPr lang="en-US" noProof="0" dirty="0" smtClean="0"/>
              <a:t> </a:t>
            </a:r>
            <a:r>
              <a:rPr lang="en-US" noProof="0" dirty="0" err="1" smtClean="0"/>
              <a:t>velit</a:t>
            </a:r>
            <a:r>
              <a:rPr lang="en-US" noProof="0" dirty="0" smtClean="0"/>
              <a:t>, </a:t>
            </a:r>
            <a:r>
              <a:rPr lang="en-US" noProof="0" dirty="0" err="1" smtClean="0"/>
              <a:t>sed</a:t>
            </a:r>
            <a:r>
              <a:rPr lang="en-US" noProof="0" dirty="0" smtClean="0"/>
              <a:t> </a:t>
            </a:r>
            <a:r>
              <a:rPr lang="en-US" noProof="0" dirty="0" err="1" smtClean="0"/>
              <a:t>quia</a:t>
            </a:r>
            <a:r>
              <a:rPr lang="en-US" noProof="0" dirty="0" smtClean="0"/>
              <a:t> non </a:t>
            </a:r>
            <a:r>
              <a:rPr lang="en-US" noProof="0" dirty="0" err="1" smtClean="0"/>
              <a:t>numquam</a:t>
            </a:r>
            <a:r>
              <a:rPr lang="en-US" noProof="0" dirty="0" smtClean="0"/>
              <a:t> </a:t>
            </a:r>
            <a:r>
              <a:rPr lang="en-US" noProof="0" dirty="0" err="1" smtClean="0"/>
              <a:t>eius</a:t>
            </a:r>
            <a:r>
              <a:rPr lang="en-US" noProof="0" dirty="0" smtClean="0"/>
              <a:t> </a:t>
            </a:r>
            <a:r>
              <a:rPr lang="en-US" noProof="0" dirty="0" err="1" smtClean="0"/>
              <a:t>modi</a:t>
            </a:r>
            <a:r>
              <a:rPr lang="en-US" noProof="0" dirty="0" smtClean="0"/>
              <a:t> </a:t>
            </a:r>
            <a:r>
              <a:rPr lang="en-US" noProof="0" dirty="0" err="1" smtClean="0"/>
              <a:t>tempora</a:t>
            </a:r>
            <a:r>
              <a:rPr lang="en-US" noProof="0" dirty="0" smtClean="0"/>
              <a:t> </a:t>
            </a:r>
            <a:r>
              <a:rPr lang="en-US" noProof="0" dirty="0" err="1" smtClean="0"/>
              <a:t>incidunt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a:t>
            </a:r>
            <a:r>
              <a:rPr lang="en-US" noProof="0" dirty="0" err="1" smtClean="0"/>
              <a:t>magnam</a:t>
            </a:r>
            <a:r>
              <a:rPr lang="en-US" noProof="0" dirty="0" smtClean="0"/>
              <a:t> </a:t>
            </a:r>
            <a:r>
              <a:rPr lang="en-US" noProof="0" dirty="0" err="1" smtClean="0"/>
              <a:t>aliquam</a:t>
            </a:r>
            <a:r>
              <a:rPr lang="en-US" noProof="0" dirty="0" smtClean="0"/>
              <a:t> </a:t>
            </a:r>
            <a:r>
              <a:rPr lang="en-US" noProof="0" dirty="0" err="1" smtClean="0"/>
              <a:t>quaerat</a:t>
            </a:r>
            <a:r>
              <a:rPr lang="en-US" noProof="0" dirty="0" smtClean="0"/>
              <a:t> </a:t>
            </a:r>
            <a:r>
              <a:rPr lang="en-US" noProof="0" dirty="0" err="1" smtClean="0"/>
              <a:t>voluptatem</a:t>
            </a:r>
            <a:r>
              <a:rPr lang="en-US" noProof="0" dirty="0" smtClean="0"/>
              <a:t>. </a:t>
            </a:r>
          </a:p>
        </p:txBody>
      </p:sp>
      <p:sp>
        <p:nvSpPr>
          <p:cNvPr id="14" name="Symbol zastępczy tekstu 10"/>
          <p:cNvSpPr>
            <a:spLocks noGrp="1"/>
          </p:cNvSpPr>
          <p:nvPr>
            <p:ph type="body" sz="quarter" idx="12" hasCustomPrompt="1"/>
          </p:nvPr>
        </p:nvSpPr>
        <p:spPr>
          <a:xfrm>
            <a:off x="6477600" y="1139825"/>
            <a:ext cx="5342925" cy="4960938"/>
          </a:xfrm>
        </p:spPr>
        <p:txBody>
          <a:bodyPr>
            <a:noAutofit/>
          </a:bodyPr>
          <a:lstStyle>
            <a:lvl1pPr marL="0" indent="0">
              <a:lnSpc>
                <a:spcPct val="100000"/>
              </a:lnSpc>
              <a:buNone/>
              <a:defRPr sz="160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dirty="0" smtClean="0"/>
              <a:t>"</a:t>
            </a:r>
            <a:r>
              <a:rPr lang="en-US" noProof="0" dirty="0" err="1" smtClean="0"/>
              <a:t>Lorem</a:t>
            </a:r>
            <a:r>
              <a:rPr lang="en-US" noProof="0" dirty="0" smtClean="0"/>
              <a:t> </a:t>
            </a:r>
            <a:r>
              <a:rPr lang="en-US" noProof="0" dirty="0" err="1" smtClean="0"/>
              <a:t>ipsum</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adipiscing</a:t>
            </a:r>
            <a:r>
              <a:rPr lang="en-US" noProof="0" dirty="0" smtClean="0"/>
              <a:t> </a:t>
            </a:r>
            <a:r>
              <a:rPr lang="en-US" noProof="0" dirty="0" err="1" smtClean="0"/>
              <a:t>elit</a:t>
            </a:r>
            <a:r>
              <a:rPr lang="en-US" noProof="0" dirty="0" smtClean="0"/>
              <a:t>, </a:t>
            </a:r>
            <a:r>
              <a:rPr lang="en-US" noProof="0" dirty="0" err="1" smtClean="0"/>
              <a:t>sed</a:t>
            </a:r>
            <a:r>
              <a:rPr lang="en-US" noProof="0" dirty="0" smtClean="0"/>
              <a:t> do </a:t>
            </a:r>
            <a:r>
              <a:rPr lang="en-US" noProof="0" dirty="0" err="1" smtClean="0"/>
              <a:t>eiusmod</a:t>
            </a:r>
            <a:r>
              <a:rPr lang="en-US" noProof="0" dirty="0" smtClean="0"/>
              <a:t> </a:t>
            </a:r>
            <a:r>
              <a:rPr lang="en-US" noProof="0" dirty="0" err="1" smtClean="0"/>
              <a:t>tempor</a:t>
            </a:r>
            <a:r>
              <a:rPr lang="en-US" noProof="0" dirty="0" smtClean="0"/>
              <a:t> </a:t>
            </a:r>
            <a:r>
              <a:rPr lang="en-US" noProof="0" dirty="0" err="1" smtClean="0"/>
              <a:t>incididunt</a:t>
            </a:r>
            <a:r>
              <a:rPr lang="en-US" noProof="0" dirty="0" smtClean="0"/>
              <a:t> </a:t>
            </a:r>
            <a:r>
              <a:rPr lang="en-US" noProof="0" dirty="0" err="1" smtClean="0"/>
              <a:t>ut</a:t>
            </a:r>
            <a:r>
              <a:rPr lang="en-US" noProof="0" dirty="0" smtClean="0"/>
              <a:t> </a:t>
            </a:r>
            <a:r>
              <a:rPr lang="en-US" noProof="0" dirty="0" err="1" smtClean="0"/>
              <a:t>labore</a:t>
            </a:r>
            <a:r>
              <a:rPr lang="en-US" noProof="0" dirty="0" smtClean="0"/>
              <a:t> et </a:t>
            </a:r>
            <a:r>
              <a:rPr lang="en-US" noProof="0" dirty="0" err="1" smtClean="0"/>
              <a:t>dolore</a:t>
            </a:r>
            <a:r>
              <a:rPr lang="en-US" noProof="0" dirty="0" smtClean="0"/>
              <a:t> magna </a:t>
            </a:r>
            <a:r>
              <a:rPr lang="en-US" noProof="0" dirty="0" err="1" smtClean="0"/>
              <a:t>aliqua</a:t>
            </a:r>
            <a:r>
              <a:rPr lang="en-US" noProof="0" dirty="0" smtClean="0"/>
              <a:t>. </a:t>
            </a:r>
            <a:r>
              <a:rPr lang="en-US" noProof="0" dirty="0" err="1" smtClean="0"/>
              <a:t>Ut</a:t>
            </a:r>
            <a:r>
              <a:rPr lang="en-US" noProof="0" dirty="0" smtClean="0"/>
              <a:t> </a:t>
            </a:r>
            <a:r>
              <a:rPr lang="en-US" noProof="0" dirty="0" err="1" smtClean="0"/>
              <a:t>enim</a:t>
            </a:r>
            <a:r>
              <a:rPr lang="en-US" noProof="0" dirty="0" smtClean="0"/>
              <a:t> ad minim </a:t>
            </a:r>
            <a:r>
              <a:rPr lang="en-US" noProof="0" dirty="0" err="1" smtClean="0"/>
              <a:t>veniam</a:t>
            </a:r>
            <a:r>
              <a:rPr lang="en-US" noProof="0" dirty="0" smtClean="0"/>
              <a:t>, </a:t>
            </a:r>
            <a:r>
              <a:rPr lang="en-US" noProof="0" dirty="0" err="1" smtClean="0"/>
              <a:t>quis</a:t>
            </a:r>
            <a:r>
              <a:rPr lang="en-US" noProof="0" dirty="0" smtClean="0"/>
              <a:t> </a:t>
            </a:r>
            <a:r>
              <a:rPr lang="en-US" noProof="0" dirty="0" err="1" smtClean="0"/>
              <a:t>nostrud</a:t>
            </a:r>
            <a:r>
              <a:rPr lang="en-US" noProof="0" dirty="0" smtClean="0"/>
              <a:t> exercitation </a:t>
            </a:r>
            <a:r>
              <a:rPr lang="en-US" noProof="0" dirty="0" err="1" smtClean="0"/>
              <a:t>ullamco</a:t>
            </a:r>
            <a:r>
              <a:rPr lang="en-US" noProof="0" dirty="0" smtClean="0"/>
              <a:t> </a:t>
            </a:r>
            <a:r>
              <a:rPr lang="en-US" noProof="0" dirty="0" err="1" smtClean="0"/>
              <a:t>laboris</a:t>
            </a:r>
            <a:r>
              <a:rPr lang="en-US" noProof="0" dirty="0" smtClean="0"/>
              <a:t> nisi </a:t>
            </a:r>
            <a:r>
              <a:rPr lang="en-US" noProof="0" dirty="0" err="1" smtClean="0"/>
              <a:t>ut</a:t>
            </a:r>
            <a:r>
              <a:rPr lang="en-US" noProof="0" dirty="0" smtClean="0"/>
              <a:t> </a:t>
            </a:r>
            <a:r>
              <a:rPr lang="en-US" noProof="0" dirty="0" err="1" smtClean="0"/>
              <a:t>aliquip</a:t>
            </a:r>
            <a:r>
              <a:rPr lang="en-US" noProof="0" dirty="0" smtClean="0"/>
              <a:t> ex </a:t>
            </a:r>
            <a:r>
              <a:rPr lang="en-US" noProof="0" dirty="0" err="1" smtClean="0"/>
              <a:t>ea</a:t>
            </a:r>
            <a:r>
              <a:rPr lang="en-US" noProof="0" dirty="0" smtClean="0"/>
              <a:t> </a:t>
            </a:r>
            <a:r>
              <a:rPr lang="en-US" noProof="0" dirty="0" err="1" smtClean="0"/>
              <a:t>commodo</a:t>
            </a:r>
            <a:r>
              <a:rPr lang="en-US" noProof="0" dirty="0" smtClean="0"/>
              <a:t> </a:t>
            </a:r>
            <a:r>
              <a:rPr lang="en-US" noProof="0" dirty="0" err="1" smtClean="0"/>
              <a:t>consequat</a:t>
            </a:r>
            <a:r>
              <a:rPr lang="en-US" noProof="0" dirty="0" smtClean="0"/>
              <a:t>. </a:t>
            </a:r>
            <a:r>
              <a:rPr lang="en-US" noProof="0" dirty="0" err="1" smtClean="0"/>
              <a:t>Duis</a:t>
            </a:r>
            <a:r>
              <a:rPr lang="en-US" noProof="0" dirty="0" smtClean="0"/>
              <a:t> </a:t>
            </a:r>
            <a:r>
              <a:rPr lang="en-US" noProof="0" dirty="0" err="1" smtClean="0"/>
              <a:t>aute</a:t>
            </a:r>
            <a:r>
              <a:rPr lang="en-US" noProof="0" dirty="0" smtClean="0"/>
              <a:t> </a:t>
            </a:r>
            <a:r>
              <a:rPr lang="en-US" noProof="0" dirty="0" err="1" smtClean="0"/>
              <a:t>irure</a:t>
            </a:r>
            <a:r>
              <a:rPr lang="en-US" noProof="0" dirty="0" smtClean="0"/>
              <a:t> dolor in </a:t>
            </a:r>
            <a:r>
              <a:rPr lang="en-US" noProof="0" dirty="0" err="1" smtClean="0"/>
              <a:t>reprehenderit</a:t>
            </a:r>
            <a:r>
              <a:rPr lang="en-US" noProof="0" dirty="0" smtClean="0"/>
              <a:t> in </a:t>
            </a:r>
            <a:r>
              <a:rPr lang="en-US" noProof="0" dirty="0" err="1" smtClean="0"/>
              <a:t>voluptate</a:t>
            </a:r>
            <a:r>
              <a:rPr lang="en-US" noProof="0" dirty="0" smtClean="0"/>
              <a:t> </a:t>
            </a:r>
            <a:r>
              <a:rPr lang="en-US" noProof="0" dirty="0" err="1" smtClean="0"/>
              <a:t>velit</a:t>
            </a:r>
            <a:r>
              <a:rPr lang="en-US" noProof="0" dirty="0" smtClean="0"/>
              <a:t> </a:t>
            </a:r>
            <a:r>
              <a:rPr lang="en-US" noProof="0" dirty="0" err="1" smtClean="0"/>
              <a:t>esse</a:t>
            </a:r>
            <a:r>
              <a:rPr lang="en-US" noProof="0" dirty="0" smtClean="0"/>
              <a:t> </a:t>
            </a:r>
            <a:r>
              <a:rPr lang="en-US" noProof="0" dirty="0" err="1" smtClean="0"/>
              <a:t>cillum</a:t>
            </a:r>
            <a:r>
              <a:rPr lang="en-US" noProof="0" dirty="0" smtClean="0"/>
              <a:t> </a:t>
            </a:r>
            <a:r>
              <a:rPr lang="en-US" noProof="0" dirty="0" err="1" smtClean="0"/>
              <a:t>dolore</a:t>
            </a:r>
            <a:r>
              <a:rPr lang="en-US" noProof="0" dirty="0" smtClean="0"/>
              <a:t> </a:t>
            </a:r>
            <a:r>
              <a:rPr lang="en-US" noProof="0" dirty="0" err="1" smtClean="0"/>
              <a:t>eu</a:t>
            </a:r>
            <a:r>
              <a:rPr lang="en-US" noProof="0" dirty="0" smtClean="0"/>
              <a:t> </a:t>
            </a:r>
            <a:r>
              <a:rPr lang="en-US" noProof="0" dirty="0" err="1" smtClean="0"/>
              <a:t>fugiat</a:t>
            </a:r>
            <a:r>
              <a:rPr lang="en-US" noProof="0" dirty="0" smtClean="0"/>
              <a:t> </a:t>
            </a:r>
            <a:r>
              <a:rPr lang="en-US" noProof="0" dirty="0" err="1" smtClean="0"/>
              <a:t>nulla</a:t>
            </a:r>
            <a:r>
              <a:rPr lang="en-US" noProof="0" dirty="0" smtClean="0"/>
              <a:t> </a:t>
            </a:r>
            <a:r>
              <a:rPr lang="en-US" noProof="0" dirty="0" err="1" smtClean="0"/>
              <a:t>pariatur</a:t>
            </a:r>
            <a:r>
              <a:rPr lang="en-US" noProof="0" dirty="0" smtClean="0"/>
              <a:t>. </a:t>
            </a:r>
            <a:r>
              <a:rPr lang="en-US" noProof="0" dirty="0" err="1" smtClean="0"/>
              <a:t>Excepteur</a:t>
            </a:r>
            <a:r>
              <a:rPr lang="en-US" noProof="0" dirty="0" smtClean="0"/>
              <a:t> </a:t>
            </a:r>
            <a:r>
              <a:rPr lang="en-US" noProof="0" dirty="0" err="1" smtClean="0"/>
              <a:t>sint</a:t>
            </a:r>
            <a:r>
              <a:rPr lang="en-US" noProof="0" dirty="0" smtClean="0"/>
              <a:t> </a:t>
            </a:r>
            <a:r>
              <a:rPr lang="en-US" noProof="0" dirty="0" err="1" smtClean="0"/>
              <a:t>occaecat</a:t>
            </a:r>
            <a:r>
              <a:rPr lang="en-US" noProof="0" dirty="0" smtClean="0"/>
              <a:t> </a:t>
            </a:r>
            <a:r>
              <a:rPr lang="en-US" noProof="0" dirty="0" err="1" smtClean="0"/>
              <a:t>cupidatat</a:t>
            </a:r>
            <a:r>
              <a:rPr lang="en-US" noProof="0" dirty="0" smtClean="0"/>
              <a:t> non </a:t>
            </a:r>
            <a:r>
              <a:rPr lang="en-US" noProof="0" dirty="0" err="1" smtClean="0"/>
              <a:t>proident</a:t>
            </a:r>
            <a:r>
              <a:rPr lang="en-US" noProof="0" dirty="0" smtClean="0"/>
              <a:t>, </a:t>
            </a:r>
            <a:r>
              <a:rPr lang="en-US" noProof="0" dirty="0" err="1" smtClean="0"/>
              <a:t>sunt</a:t>
            </a:r>
            <a:r>
              <a:rPr lang="en-US" noProof="0" dirty="0" smtClean="0"/>
              <a:t> in culpa qui </a:t>
            </a:r>
            <a:r>
              <a:rPr lang="en-US" noProof="0" dirty="0" err="1" smtClean="0"/>
              <a:t>officia</a:t>
            </a:r>
            <a:r>
              <a:rPr lang="en-US" noProof="0" dirty="0" smtClean="0"/>
              <a:t> </a:t>
            </a:r>
            <a:r>
              <a:rPr lang="en-US" noProof="0" dirty="0" err="1" smtClean="0"/>
              <a:t>deserunt</a:t>
            </a:r>
            <a:r>
              <a:rPr lang="en-US" noProof="0" dirty="0" smtClean="0"/>
              <a:t> </a:t>
            </a:r>
            <a:r>
              <a:rPr lang="en-US" noProof="0" dirty="0" err="1" smtClean="0"/>
              <a:t>mollit</a:t>
            </a:r>
            <a:r>
              <a:rPr lang="en-US" noProof="0" dirty="0" smtClean="0"/>
              <a:t> </a:t>
            </a:r>
            <a:r>
              <a:rPr lang="en-US" noProof="0" dirty="0" err="1" smtClean="0"/>
              <a:t>anim</a:t>
            </a:r>
            <a:r>
              <a:rPr lang="en-US" noProof="0" dirty="0" smtClean="0"/>
              <a:t> id </a:t>
            </a:r>
            <a:r>
              <a:rPr lang="en-US" noProof="0" dirty="0" err="1" smtClean="0"/>
              <a:t>est</a:t>
            </a:r>
            <a:r>
              <a:rPr lang="en-US" noProof="0" dirty="0" smtClean="0"/>
              <a:t> </a:t>
            </a:r>
            <a:r>
              <a:rPr lang="en-US" noProof="0" dirty="0" err="1" smtClean="0"/>
              <a:t>laborum</a:t>
            </a:r>
            <a:r>
              <a:rPr lang="en-US" noProof="0" dirty="0" smtClean="0"/>
              <a:t>.""</a:t>
            </a:r>
            <a:r>
              <a:rPr lang="en-US" noProof="0" dirty="0" err="1" smtClean="0"/>
              <a:t>Sed</a:t>
            </a:r>
            <a:r>
              <a:rPr lang="en-US" noProof="0" dirty="0" smtClean="0"/>
              <a:t> </a:t>
            </a:r>
            <a:r>
              <a:rPr lang="en-US" noProof="0" dirty="0" err="1" smtClean="0"/>
              <a:t>ut</a:t>
            </a:r>
            <a:r>
              <a:rPr lang="en-US" noProof="0" dirty="0" smtClean="0"/>
              <a:t> </a:t>
            </a:r>
            <a:r>
              <a:rPr lang="en-US" noProof="0" dirty="0" err="1" smtClean="0"/>
              <a:t>perspiciatis</a:t>
            </a:r>
            <a:r>
              <a:rPr lang="en-US" noProof="0" dirty="0" smtClean="0"/>
              <a:t> </a:t>
            </a:r>
            <a:r>
              <a:rPr lang="en-US" noProof="0" dirty="0" err="1" smtClean="0"/>
              <a:t>unde</a:t>
            </a:r>
            <a:r>
              <a:rPr lang="en-US" noProof="0" dirty="0" smtClean="0"/>
              <a:t> </a:t>
            </a:r>
            <a:r>
              <a:rPr lang="en-US" noProof="0" dirty="0" err="1" smtClean="0"/>
              <a:t>omnis</a:t>
            </a:r>
            <a:r>
              <a:rPr lang="en-US" noProof="0" dirty="0" smtClean="0"/>
              <a:t> </a:t>
            </a:r>
            <a:r>
              <a:rPr lang="en-US" noProof="0" dirty="0" err="1" smtClean="0"/>
              <a:t>iste</a:t>
            </a:r>
            <a:r>
              <a:rPr lang="en-US" noProof="0" dirty="0" smtClean="0"/>
              <a:t> </a:t>
            </a:r>
            <a:r>
              <a:rPr lang="en-US" noProof="0" dirty="0" err="1" smtClean="0"/>
              <a:t>natus</a:t>
            </a:r>
            <a:r>
              <a:rPr lang="en-US" noProof="0" dirty="0" smtClean="0"/>
              <a:t> error sit </a:t>
            </a:r>
            <a:r>
              <a:rPr lang="en-US" noProof="0" dirty="0" err="1" smtClean="0"/>
              <a:t>voluptatem</a:t>
            </a:r>
            <a:r>
              <a:rPr lang="en-US" noProof="0" dirty="0" smtClean="0"/>
              <a:t> </a:t>
            </a:r>
            <a:r>
              <a:rPr lang="en-US" noProof="0" dirty="0" err="1" smtClean="0"/>
              <a:t>accusantium</a:t>
            </a:r>
            <a:r>
              <a:rPr lang="en-US" noProof="0" dirty="0" smtClean="0"/>
              <a:t> </a:t>
            </a:r>
            <a:r>
              <a:rPr lang="en-US" noProof="0" dirty="0" err="1" smtClean="0"/>
              <a:t>doloremque</a:t>
            </a:r>
            <a:r>
              <a:rPr lang="en-US" noProof="0" dirty="0" smtClean="0"/>
              <a:t> </a:t>
            </a:r>
            <a:r>
              <a:rPr lang="en-US" noProof="0" dirty="0" err="1" smtClean="0"/>
              <a:t>laudantium</a:t>
            </a:r>
            <a:r>
              <a:rPr lang="en-US" noProof="0" dirty="0" smtClean="0"/>
              <a:t>, </a:t>
            </a:r>
            <a:r>
              <a:rPr lang="en-US" noProof="0" dirty="0" err="1" smtClean="0"/>
              <a:t>totam</a:t>
            </a:r>
            <a:r>
              <a:rPr lang="en-US" noProof="0" dirty="0" smtClean="0"/>
              <a:t> rem </a:t>
            </a:r>
            <a:r>
              <a:rPr lang="en-US" noProof="0" dirty="0" err="1" smtClean="0"/>
              <a:t>aperiam</a:t>
            </a:r>
            <a:r>
              <a:rPr lang="en-US" noProof="0" dirty="0" smtClean="0"/>
              <a:t>, </a:t>
            </a:r>
            <a:r>
              <a:rPr lang="en-US" noProof="0" dirty="0" err="1" smtClean="0"/>
              <a:t>eaque</a:t>
            </a:r>
            <a:r>
              <a:rPr lang="en-US" noProof="0" dirty="0" smtClean="0"/>
              <a:t> </a:t>
            </a:r>
            <a:r>
              <a:rPr lang="en-US" noProof="0" dirty="0" err="1" smtClean="0"/>
              <a:t>ipsa</a:t>
            </a:r>
            <a:r>
              <a:rPr lang="en-US" noProof="0" dirty="0" smtClean="0"/>
              <a:t> quae </a:t>
            </a:r>
            <a:r>
              <a:rPr lang="en-US" noProof="0" dirty="0" err="1" smtClean="0"/>
              <a:t>ab</a:t>
            </a:r>
            <a:r>
              <a:rPr lang="en-US" noProof="0" dirty="0" smtClean="0"/>
              <a:t> </a:t>
            </a:r>
            <a:r>
              <a:rPr lang="en-US" noProof="0" dirty="0" err="1" smtClean="0"/>
              <a:t>illo</a:t>
            </a:r>
            <a:r>
              <a:rPr lang="en-US" noProof="0" dirty="0" smtClean="0"/>
              <a:t> </a:t>
            </a:r>
            <a:r>
              <a:rPr lang="en-US" noProof="0" dirty="0" err="1" smtClean="0"/>
              <a:t>inventore</a:t>
            </a:r>
            <a:r>
              <a:rPr lang="en-US" noProof="0" dirty="0" smtClean="0"/>
              <a:t> </a:t>
            </a:r>
            <a:r>
              <a:rPr lang="en-US" noProof="0" dirty="0" err="1" smtClean="0"/>
              <a:t>veritatis</a:t>
            </a:r>
            <a:r>
              <a:rPr lang="en-US" noProof="0" dirty="0" smtClean="0"/>
              <a:t> et quasi </a:t>
            </a:r>
            <a:r>
              <a:rPr lang="en-US" noProof="0" dirty="0" err="1" smtClean="0"/>
              <a:t>architecto</a:t>
            </a:r>
            <a:r>
              <a:rPr lang="en-US" noProof="0" dirty="0" smtClean="0"/>
              <a:t> </a:t>
            </a:r>
            <a:r>
              <a:rPr lang="en-US" noProof="0" dirty="0" err="1" smtClean="0"/>
              <a:t>beatae</a:t>
            </a:r>
            <a:r>
              <a:rPr lang="en-US" noProof="0" dirty="0" smtClean="0"/>
              <a:t> vitae dicta </a:t>
            </a:r>
            <a:r>
              <a:rPr lang="en-US" noProof="0" dirty="0" err="1" smtClean="0"/>
              <a:t>sunt</a:t>
            </a:r>
            <a:r>
              <a:rPr lang="en-US" noProof="0" dirty="0" smtClean="0"/>
              <a:t> </a:t>
            </a:r>
            <a:r>
              <a:rPr lang="en-US" noProof="0" dirty="0" err="1" smtClean="0"/>
              <a:t>explicabo</a:t>
            </a:r>
            <a:r>
              <a:rPr lang="en-US" noProof="0" dirty="0" smtClean="0"/>
              <a:t>. </a:t>
            </a:r>
            <a:r>
              <a:rPr lang="en-US" noProof="0" dirty="0" err="1" smtClean="0"/>
              <a:t>Nemo</a:t>
            </a:r>
            <a:r>
              <a:rPr lang="en-US" noProof="0" dirty="0" smtClean="0"/>
              <a:t> </a:t>
            </a:r>
            <a:r>
              <a:rPr lang="en-US" noProof="0" dirty="0" err="1" smtClean="0"/>
              <a:t>enim</a:t>
            </a:r>
            <a:r>
              <a:rPr lang="en-US" noProof="0" dirty="0" smtClean="0"/>
              <a:t> </a:t>
            </a:r>
            <a:r>
              <a:rPr lang="en-US" noProof="0" dirty="0" err="1" smtClean="0"/>
              <a:t>ipsam</a:t>
            </a:r>
            <a:r>
              <a:rPr lang="en-US" noProof="0" dirty="0" smtClean="0"/>
              <a:t> </a:t>
            </a:r>
            <a:r>
              <a:rPr lang="en-US" noProof="0" dirty="0" err="1" smtClean="0"/>
              <a:t>voluptatem</a:t>
            </a:r>
            <a:r>
              <a:rPr lang="en-US" noProof="0" dirty="0" smtClean="0"/>
              <a:t> </a:t>
            </a:r>
            <a:r>
              <a:rPr lang="en-US" noProof="0" dirty="0" err="1" smtClean="0"/>
              <a:t>quia</a:t>
            </a:r>
            <a:r>
              <a:rPr lang="en-US" noProof="0" dirty="0" smtClean="0"/>
              <a:t> </a:t>
            </a:r>
            <a:r>
              <a:rPr lang="en-US" noProof="0" dirty="0" err="1" smtClean="0"/>
              <a:t>voluptas</a:t>
            </a:r>
            <a:r>
              <a:rPr lang="en-US" noProof="0" dirty="0" smtClean="0"/>
              <a:t> sit </a:t>
            </a:r>
            <a:r>
              <a:rPr lang="en-US" noProof="0" dirty="0" err="1" smtClean="0"/>
              <a:t>aspernatur</a:t>
            </a:r>
            <a:r>
              <a:rPr lang="en-US" noProof="0" dirty="0" smtClean="0"/>
              <a:t> </a:t>
            </a:r>
            <a:r>
              <a:rPr lang="en-US" noProof="0" dirty="0" err="1" smtClean="0"/>
              <a:t>aut</a:t>
            </a:r>
            <a:r>
              <a:rPr lang="en-US" noProof="0" dirty="0" smtClean="0"/>
              <a:t> </a:t>
            </a:r>
            <a:r>
              <a:rPr lang="en-US" noProof="0" dirty="0" err="1" smtClean="0"/>
              <a:t>odit</a:t>
            </a:r>
            <a:r>
              <a:rPr lang="en-US" noProof="0" dirty="0" smtClean="0"/>
              <a:t> </a:t>
            </a:r>
            <a:r>
              <a:rPr lang="en-US" noProof="0" dirty="0" err="1" smtClean="0"/>
              <a:t>aut</a:t>
            </a:r>
            <a:r>
              <a:rPr lang="en-US" noProof="0" dirty="0" smtClean="0"/>
              <a:t> fugit, </a:t>
            </a:r>
            <a:r>
              <a:rPr lang="en-US" noProof="0" dirty="0" err="1" smtClean="0"/>
              <a:t>sed</a:t>
            </a:r>
            <a:r>
              <a:rPr lang="en-US" noProof="0" dirty="0" smtClean="0"/>
              <a:t> </a:t>
            </a:r>
            <a:r>
              <a:rPr lang="en-US" noProof="0" dirty="0" err="1" smtClean="0"/>
              <a:t>quia</a:t>
            </a:r>
            <a:r>
              <a:rPr lang="en-US" noProof="0" dirty="0" smtClean="0"/>
              <a:t> </a:t>
            </a:r>
            <a:r>
              <a:rPr lang="en-US" noProof="0" dirty="0" err="1" smtClean="0"/>
              <a:t>consequuntur</a:t>
            </a:r>
            <a:r>
              <a:rPr lang="en-US" noProof="0" dirty="0" smtClean="0"/>
              <a:t> </a:t>
            </a:r>
            <a:r>
              <a:rPr lang="en-US" noProof="0" dirty="0" err="1" smtClean="0"/>
              <a:t>magni</a:t>
            </a:r>
            <a:r>
              <a:rPr lang="en-US" noProof="0" dirty="0" smtClean="0"/>
              <a:t> </a:t>
            </a:r>
            <a:r>
              <a:rPr lang="en-US" noProof="0" dirty="0" err="1" smtClean="0"/>
              <a:t>dolores</a:t>
            </a:r>
            <a:r>
              <a:rPr lang="en-US" noProof="0" dirty="0" smtClean="0"/>
              <a:t> </a:t>
            </a:r>
            <a:r>
              <a:rPr lang="en-US" noProof="0" dirty="0" err="1" smtClean="0"/>
              <a:t>eos</a:t>
            </a:r>
            <a:r>
              <a:rPr lang="en-US" noProof="0" dirty="0" smtClean="0"/>
              <a:t> qui </a:t>
            </a:r>
            <a:r>
              <a:rPr lang="en-US" noProof="0" dirty="0" err="1" smtClean="0"/>
              <a:t>ratione</a:t>
            </a:r>
            <a:r>
              <a:rPr lang="en-US" noProof="0" dirty="0" smtClean="0"/>
              <a:t> </a:t>
            </a:r>
            <a:r>
              <a:rPr lang="en-US" noProof="0" dirty="0" err="1" smtClean="0"/>
              <a:t>voluptatem</a:t>
            </a:r>
            <a:r>
              <a:rPr lang="en-US" noProof="0" dirty="0" smtClean="0"/>
              <a:t> </a:t>
            </a:r>
            <a:r>
              <a:rPr lang="en-US" noProof="0" dirty="0" err="1" smtClean="0"/>
              <a:t>sequi</a:t>
            </a:r>
            <a:r>
              <a:rPr lang="en-US" noProof="0" dirty="0" smtClean="0"/>
              <a:t> </a:t>
            </a:r>
            <a:r>
              <a:rPr lang="en-US" noProof="0" dirty="0" err="1" smtClean="0"/>
              <a:t>nesciunt</a:t>
            </a:r>
            <a:r>
              <a:rPr lang="en-US" noProof="0" dirty="0" smtClean="0"/>
              <a:t>. </a:t>
            </a:r>
            <a:r>
              <a:rPr lang="en-US" noProof="0" dirty="0" err="1" smtClean="0"/>
              <a:t>Neque</a:t>
            </a:r>
            <a:r>
              <a:rPr lang="en-US" noProof="0" dirty="0" smtClean="0"/>
              <a:t> </a:t>
            </a:r>
            <a:r>
              <a:rPr lang="en-US" noProof="0" dirty="0" err="1" smtClean="0"/>
              <a:t>porro</a:t>
            </a:r>
            <a:r>
              <a:rPr lang="en-US" noProof="0" dirty="0" smtClean="0"/>
              <a:t> </a:t>
            </a:r>
            <a:r>
              <a:rPr lang="en-US" noProof="0" dirty="0" err="1" smtClean="0"/>
              <a:t>quisquam</a:t>
            </a:r>
            <a:r>
              <a:rPr lang="en-US" noProof="0" dirty="0" smtClean="0"/>
              <a:t> </a:t>
            </a:r>
            <a:r>
              <a:rPr lang="en-US" noProof="0" dirty="0" err="1" smtClean="0"/>
              <a:t>est</a:t>
            </a:r>
            <a:r>
              <a:rPr lang="en-US" noProof="0" dirty="0" smtClean="0"/>
              <a:t>, qui </a:t>
            </a:r>
            <a:r>
              <a:rPr lang="en-US" noProof="0" dirty="0" err="1" smtClean="0"/>
              <a:t>dolorem</a:t>
            </a:r>
            <a:r>
              <a:rPr lang="en-US" noProof="0" dirty="0" smtClean="0"/>
              <a:t> ipsum </a:t>
            </a:r>
            <a:r>
              <a:rPr lang="en-US" noProof="0" dirty="0" err="1" smtClean="0"/>
              <a:t>quia</a:t>
            </a:r>
            <a:r>
              <a:rPr lang="en-US" noProof="0" dirty="0" smtClean="0"/>
              <a:t> dolor sit </a:t>
            </a:r>
            <a:r>
              <a:rPr lang="en-US" noProof="0" dirty="0" err="1" smtClean="0"/>
              <a:t>amet</a:t>
            </a:r>
            <a:r>
              <a:rPr lang="en-US" noProof="0" dirty="0" smtClean="0"/>
              <a:t>, </a:t>
            </a:r>
            <a:r>
              <a:rPr lang="en-US" noProof="0" dirty="0" err="1" smtClean="0"/>
              <a:t>consectetur</a:t>
            </a:r>
            <a:r>
              <a:rPr lang="en-US" noProof="0" dirty="0" smtClean="0"/>
              <a:t>, </a:t>
            </a:r>
            <a:r>
              <a:rPr lang="en-US" noProof="0" dirty="0" err="1" smtClean="0"/>
              <a:t>adipisci</a:t>
            </a:r>
            <a:r>
              <a:rPr lang="en-US" noProof="0" dirty="0" smtClean="0"/>
              <a:t> </a:t>
            </a:r>
            <a:r>
              <a:rPr lang="en-US" noProof="0" dirty="0" err="1" smtClean="0"/>
              <a:t>velit</a:t>
            </a:r>
            <a:r>
              <a:rPr lang="en-US" noProof="0" dirty="0" smtClean="0"/>
              <a:t>, </a:t>
            </a:r>
            <a:r>
              <a:rPr lang="en-US" noProof="0" dirty="0" err="1" smtClean="0"/>
              <a:t>sed</a:t>
            </a:r>
            <a:endParaRPr lang="en-US" noProof="0" dirty="0" smtClean="0"/>
          </a:p>
        </p:txBody>
      </p:sp>
      <p:sp>
        <p:nvSpPr>
          <p:cNvPr id="15" name="Prostokąt 14"/>
          <p:cNvSpPr/>
          <p:nvPr userDrawn="1"/>
        </p:nvSpPr>
        <p:spPr>
          <a:xfrm>
            <a:off x="10689132" y="249195"/>
            <a:ext cx="28800" cy="344052"/>
          </a:xfrm>
          <a:prstGeom prst="rect">
            <a:avLst/>
          </a:prstGeom>
          <a:solidFill>
            <a:srgbClr val="0099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ln>
                <a:noFill/>
              </a:ln>
            </a:endParaRPr>
          </a:p>
        </p:txBody>
      </p:sp>
    </p:spTree>
    <p:extLst>
      <p:ext uri="{BB962C8B-B14F-4D97-AF65-F5344CB8AC3E}">
        <p14:creationId xmlns:p14="http://schemas.microsoft.com/office/powerpoint/2010/main" val="1304523727"/>
      </p:ext>
    </p:extLst>
  </p:cSld>
  <p:clrMapOvr>
    <a:masterClrMapping/>
  </p:clrMapOvr>
  <p:timing>
    <p:tnLst>
      <p:par>
        <p:cTn id="1" dur="indefinite" restart="never" nodeType="tmRoot"/>
      </p:par>
    </p:tnLst>
  </p:timing>
  <p:extLst mod="1">
    <p:ext uri="{DCECCB84-F9BA-43D5-87BE-67443E8EF086}">
      <p15:sldGuideLst xmlns:p15="http://schemas.microsoft.com/office/powerpoint/2012/main" xmlns="">
        <p15:guide id="1" orient="horz" pos="4083">
          <p15:clr>
            <a:srgbClr val="FBAE40"/>
          </p15:clr>
        </p15:guide>
        <p15:guide id="2" pos="234">
          <p15:clr>
            <a:srgbClr val="FBAE40"/>
          </p15:clr>
        </p15:guide>
        <p15:guide id="3" pos="3840">
          <p15:clr>
            <a:srgbClr val="FBAE40"/>
          </p15:clr>
        </p15:guide>
        <p15:guide id="4" orient="horz" pos="477">
          <p15:clr>
            <a:srgbClr val="FBAE40"/>
          </p15:clr>
        </p15:guide>
        <p15:guide id="5" pos="7446">
          <p15:clr>
            <a:srgbClr val="FBAE40"/>
          </p15:clr>
        </p15:guide>
        <p15:guide id="6" pos="1917">
          <p15:clr>
            <a:srgbClr val="FBAE40"/>
          </p15:clr>
        </p15:guide>
        <p15:guide id="7" pos="576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372000" y="376201"/>
            <a:ext cx="10515600" cy="381600"/>
          </a:xfrm>
          <a:prstGeom prst="rect">
            <a:avLst/>
          </a:prstGeom>
        </p:spPr>
        <p:txBody>
          <a:bodyPr vert="horz" lIns="91440" tIns="45720" rIns="91440" bIns="45720" rtlCol="0" anchor="ctr">
            <a:normAutofit/>
          </a:bodyPr>
          <a:lstStyle/>
          <a:p>
            <a:r>
              <a:rPr lang="en-US" noProof="0" dirty="0" err="1" smtClean="0"/>
              <a:t>Kliknij</a:t>
            </a:r>
            <a:r>
              <a:rPr lang="en-US" noProof="0" dirty="0" smtClean="0"/>
              <a:t>, </a:t>
            </a:r>
            <a:r>
              <a:rPr lang="en-US" noProof="0" dirty="0" err="1" smtClean="0"/>
              <a:t>aby</a:t>
            </a:r>
            <a:r>
              <a:rPr lang="en-US" noProof="0" dirty="0" smtClean="0"/>
              <a:t> </a:t>
            </a:r>
            <a:r>
              <a:rPr lang="en-US" noProof="0" dirty="0" err="1" smtClean="0"/>
              <a:t>edytować</a:t>
            </a:r>
            <a:r>
              <a:rPr lang="en-US" noProof="0" dirty="0" smtClean="0"/>
              <a:t> </a:t>
            </a:r>
            <a:r>
              <a:rPr lang="en-US" noProof="0" dirty="0" err="1" smtClean="0"/>
              <a:t>styl</a:t>
            </a:r>
            <a:endParaRPr lang="en-US" noProof="0" dirty="0"/>
          </a:p>
        </p:txBody>
      </p:sp>
      <p:sp>
        <p:nvSpPr>
          <p:cNvPr id="3" name="Symbol zastępczy tekstu 2"/>
          <p:cNvSpPr>
            <a:spLocks noGrp="1"/>
          </p:cNvSpPr>
          <p:nvPr>
            <p:ph type="body" idx="1"/>
          </p:nvPr>
        </p:nvSpPr>
        <p:spPr>
          <a:xfrm>
            <a:off x="372000" y="1139400"/>
            <a:ext cx="5352836" cy="4960800"/>
          </a:xfrm>
          <a:prstGeom prst="rect">
            <a:avLst/>
          </a:prstGeom>
        </p:spPr>
        <p:txBody>
          <a:bodyPr vert="horz" lIns="91440" tIns="45720" rIns="91440" bIns="45720" rtlCol="0">
            <a:normAutofit/>
          </a:bodyPr>
          <a:lstStyle/>
          <a:p>
            <a:pPr lvl="0"/>
            <a:r>
              <a:rPr lang="en-US" noProof="0" dirty="0" err="1" smtClean="0"/>
              <a:t>Kliknij</a:t>
            </a:r>
            <a:r>
              <a:rPr lang="en-US" noProof="0" dirty="0" smtClean="0"/>
              <a:t>, </a:t>
            </a:r>
            <a:r>
              <a:rPr lang="en-US" noProof="0" dirty="0" err="1" smtClean="0"/>
              <a:t>aby</a:t>
            </a:r>
            <a:r>
              <a:rPr lang="en-US" noProof="0" dirty="0" smtClean="0"/>
              <a:t> </a:t>
            </a:r>
            <a:r>
              <a:rPr lang="en-US" noProof="0" dirty="0" err="1" smtClean="0"/>
              <a:t>edytować</a:t>
            </a:r>
            <a:r>
              <a:rPr lang="en-US" noProof="0" dirty="0" smtClean="0"/>
              <a:t> style </a:t>
            </a:r>
            <a:r>
              <a:rPr lang="en-US" noProof="0" dirty="0" err="1" smtClean="0"/>
              <a:t>wzorca</a:t>
            </a:r>
            <a:r>
              <a:rPr lang="en-US" noProof="0" dirty="0" smtClean="0"/>
              <a:t> </a:t>
            </a:r>
            <a:r>
              <a:rPr lang="en-US" noProof="0" dirty="0" err="1" smtClean="0"/>
              <a:t>tekstu</a:t>
            </a:r>
            <a:endParaRPr lang="en-US" noProof="0" dirty="0" smtClean="0"/>
          </a:p>
          <a:p>
            <a:pPr lvl="1"/>
            <a:r>
              <a:rPr lang="en-US" noProof="0" dirty="0" err="1" smtClean="0"/>
              <a:t>Drugi</a:t>
            </a:r>
            <a:r>
              <a:rPr lang="en-US" noProof="0" dirty="0" smtClean="0"/>
              <a:t> </a:t>
            </a:r>
            <a:r>
              <a:rPr lang="en-US" noProof="0" dirty="0" err="1" smtClean="0"/>
              <a:t>poziom</a:t>
            </a:r>
            <a:endParaRPr lang="en-US" noProof="0" dirty="0" smtClean="0"/>
          </a:p>
          <a:p>
            <a:pPr lvl="2"/>
            <a:r>
              <a:rPr lang="en-US" noProof="0" dirty="0" err="1" smtClean="0"/>
              <a:t>Trzeci</a:t>
            </a:r>
            <a:r>
              <a:rPr lang="en-US" noProof="0" dirty="0" smtClean="0"/>
              <a:t> </a:t>
            </a:r>
            <a:r>
              <a:rPr lang="en-US" noProof="0" dirty="0" err="1" smtClean="0"/>
              <a:t>poziom</a:t>
            </a:r>
            <a:endParaRPr lang="en-US" noProof="0" dirty="0" smtClean="0"/>
          </a:p>
          <a:p>
            <a:pPr lvl="3"/>
            <a:r>
              <a:rPr lang="en-US" noProof="0" dirty="0" err="1" smtClean="0"/>
              <a:t>Czwarty</a:t>
            </a:r>
            <a:r>
              <a:rPr lang="en-US" noProof="0" dirty="0" smtClean="0"/>
              <a:t> </a:t>
            </a:r>
            <a:r>
              <a:rPr lang="en-US" noProof="0" dirty="0" err="1" smtClean="0"/>
              <a:t>poziom</a:t>
            </a:r>
            <a:endParaRPr lang="en-US" noProof="0" dirty="0" smtClean="0"/>
          </a:p>
          <a:p>
            <a:pPr lvl="4"/>
            <a:r>
              <a:rPr lang="en-US" noProof="0" dirty="0" err="1" smtClean="0"/>
              <a:t>Piąty</a:t>
            </a:r>
            <a:r>
              <a:rPr lang="en-US" noProof="0" dirty="0" smtClean="0"/>
              <a:t> </a:t>
            </a:r>
            <a:r>
              <a:rPr lang="en-US" noProof="0" dirty="0" err="1" smtClean="0"/>
              <a:t>poziom</a:t>
            </a:r>
            <a:endParaRPr lang="en-US" noProof="0" dirty="0"/>
          </a:p>
        </p:txBody>
      </p:sp>
    </p:spTree>
    <p:extLst>
      <p:ext uri="{BB962C8B-B14F-4D97-AF65-F5344CB8AC3E}">
        <p14:creationId xmlns:p14="http://schemas.microsoft.com/office/powerpoint/2010/main" val="2816109342"/>
      </p:ext>
    </p:extLst>
  </p:cSld>
  <p:clrMap bg1="lt1" tx1="dk1" bg2="lt2" tx2="dk2" accent1="accent1" accent2="accent2" accent3="accent3" accent4="accent4" accent5="accent5" accent6="accent6" hlink="hlink" folHlink="folHlink"/>
  <p:sldLayoutIdLst>
    <p:sldLayoutId id="2147483651" r:id="rId1"/>
    <p:sldLayoutId id="2147483656" r:id="rId2"/>
    <p:sldLayoutId id="2147483650" r:id="rId3"/>
    <p:sldLayoutId id="2147483653" r:id="rId4"/>
    <p:sldLayoutId id="2147483655" r:id="rId5"/>
    <p:sldLayoutId id="2147483659" r:id="rId6"/>
    <p:sldLayoutId id="2147483652" r:id="rId7"/>
    <p:sldLayoutId id="2147483657" r:id="rId8"/>
    <p:sldLayoutId id="2147483649" r:id="rId9"/>
    <p:sldLayoutId id="2147483654" r:id="rId10"/>
    <p:sldLayoutId id="2147483660" r:id="rId11"/>
    <p:sldLayoutId id="2147483658" r:id="rId12"/>
    <p:sldLayoutId id="2147483700" r:id="rId13"/>
    <p:sldLayoutId id="2147483701" r:id="rId14"/>
  </p:sldLayoutIdLst>
  <p:timing>
    <p:tnLst>
      <p:par>
        <p:cTn id="1" dur="indefinite" restart="never" nodeType="tmRoot"/>
      </p:par>
    </p:tnLst>
  </p:timing>
  <p:txStyles>
    <p:titleStyle>
      <a:lvl1pPr algn="l" defTabSz="914400" rtl="0" eaLnBrk="1" latinLnBrk="0" hangingPunct="1">
        <a:lnSpc>
          <a:spcPct val="90000"/>
        </a:lnSpc>
        <a:spcBef>
          <a:spcPct val="0"/>
        </a:spcBef>
        <a:buNone/>
        <a:defRPr sz="21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85750" indent="-285750" algn="l" defTabSz="914400" rtl="0" eaLnBrk="1" latinLnBrk="0" hangingPunct="1">
        <a:lnSpc>
          <a:spcPct val="90000"/>
        </a:lnSpc>
        <a:spcBef>
          <a:spcPts val="1000"/>
        </a:spcBef>
        <a:buClr>
          <a:srgbClr val="0099E6"/>
        </a:buClr>
        <a:buFont typeface="Wingdings" panose="05000000000000000000" pitchFamily="2" charset="2"/>
        <a:buChar char="§"/>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44500" indent="-173038" algn="l" defTabSz="914400" rtl="0" eaLnBrk="1" latinLnBrk="0" hangingPunct="1">
        <a:lnSpc>
          <a:spcPct val="90000"/>
        </a:lnSpc>
        <a:spcBef>
          <a:spcPts val="500"/>
        </a:spcBef>
        <a:buClr>
          <a:srgbClr val="0099E6"/>
        </a:buClr>
        <a:buFont typeface="Wingdings" panose="05000000000000000000" pitchFamily="2" charset="2"/>
        <a:buChar char="§"/>
        <a:defRPr sz="1500" kern="1200">
          <a:solidFill>
            <a:schemeClr val="tx1"/>
          </a:solidFill>
          <a:latin typeface="+mn-lt"/>
          <a:ea typeface="+mn-ea"/>
          <a:cs typeface="+mn-cs"/>
        </a:defRPr>
      </a:lvl2pPr>
      <a:lvl3pPr marL="625475" indent="-180975" algn="l" defTabSz="914400" rtl="0" eaLnBrk="1" latinLnBrk="0" hangingPunct="1">
        <a:lnSpc>
          <a:spcPct val="90000"/>
        </a:lnSpc>
        <a:spcBef>
          <a:spcPts val="500"/>
        </a:spcBef>
        <a:buClr>
          <a:srgbClr val="0099E6"/>
        </a:buClr>
        <a:buFont typeface="Wingdings" panose="05000000000000000000" pitchFamily="2" charset="2"/>
        <a:buChar char="§"/>
        <a:defRPr sz="1400" kern="1200">
          <a:solidFill>
            <a:schemeClr val="tx1"/>
          </a:solidFill>
          <a:latin typeface="+mn-lt"/>
          <a:ea typeface="+mn-ea"/>
          <a:cs typeface="+mn-cs"/>
        </a:defRPr>
      </a:lvl3pPr>
      <a:lvl4pPr marL="808038" indent="-182563" algn="l" defTabSz="914400" rtl="0" eaLnBrk="1" latinLnBrk="0" hangingPunct="1">
        <a:lnSpc>
          <a:spcPct val="90000"/>
        </a:lnSpc>
        <a:spcBef>
          <a:spcPts val="500"/>
        </a:spcBef>
        <a:buClr>
          <a:srgbClr val="0099E6"/>
        </a:buClr>
        <a:buFont typeface="Wingdings" panose="05000000000000000000" pitchFamily="2" charset="2"/>
        <a:buChar char="§"/>
        <a:defRPr sz="1400" kern="1200">
          <a:solidFill>
            <a:schemeClr val="tx1"/>
          </a:solidFill>
          <a:latin typeface="+mn-lt"/>
          <a:ea typeface="+mn-ea"/>
          <a:cs typeface="+mn-cs"/>
        </a:defRPr>
      </a:lvl4pPr>
      <a:lvl5pPr marL="989013" indent="-180975" algn="l" defTabSz="914400" rtl="0" eaLnBrk="1" latinLnBrk="0" hangingPunct="1">
        <a:lnSpc>
          <a:spcPct val="90000"/>
        </a:lnSpc>
        <a:spcBef>
          <a:spcPts val="500"/>
        </a:spcBef>
        <a:buClr>
          <a:srgbClr val="0099E6"/>
        </a:buClr>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maven.apache.org/"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5200" y="3047400"/>
            <a:ext cx="9927005" cy="381600"/>
          </a:xfrm>
        </p:spPr>
        <p:txBody>
          <a:bodyPr>
            <a:noAutofit/>
          </a:bodyPr>
          <a:lstStyle/>
          <a:p>
            <a:r>
              <a:rPr lang="pl-PL" sz="3200" dirty="0" smtClean="0"/>
              <a:t>Wprowadzenie do Mavena</a:t>
            </a:r>
            <a:endParaRPr lang="pl-PL" sz="3200" dirty="0"/>
          </a:p>
        </p:txBody>
      </p:sp>
      <p:sp>
        <p:nvSpPr>
          <p:cNvPr id="9" name="Text Placeholder 4"/>
          <p:cNvSpPr>
            <a:spLocks noGrp="1"/>
          </p:cNvSpPr>
          <p:nvPr>
            <p:ph type="body" sz="quarter" idx="12"/>
          </p:nvPr>
        </p:nvSpPr>
        <p:spPr>
          <a:xfrm>
            <a:off x="1135200" y="4955400"/>
            <a:ext cx="8013700" cy="584806"/>
          </a:xfrm>
        </p:spPr>
        <p:txBody>
          <a:bodyPr anchor="t" anchorCtr="0">
            <a:normAutofit/>
          </a:bodyPr>
          <a:lstStyle/>
          <a:p>
            <a:r>
              <a:rPr lang="pl-PL" sz="1600" dirty="0" smtClean="0"/>
              <a:t>2015.07.02</a:t>
            </a:r>
            <a:endParaRPr lang="en-US" sz="1600" dirty="0"/>
          </a:p>
        </p:txBody>
      </p:sp>
      <p:sp>
        <p:nvSpPr>
          <p:cNvPr id="2" name="Symbol zastępczy tekstu 1"/>
          <p:cNvSpPr>
            <a:spLocks noGrp="1"/>
          </p:cNvSpPr>
          <p:nvPr>
            <p:ph type="body" sz="quarter" idx="10"/>
          </p:nvPr>
        </p:nvSpPr>
        <p:spPr/>
        <p:txBody>
          <a:bodyPr/>
          <a:lstStyle/>
          <a:p>
            <a:r>
              <a:rPr lang="pl-PL" dirty="0" smtClean="0"/>
              <a:t>Paweł Wójcik</a:t>
            </a:r>
            <a:endParaRPr lang="en-US" dirty="0"/>
          </a:p>
        </p:txBody>
      </p:sp>
    </p:spTree>
    <p:extLst>
      <p:ext uri="{BB962C8B-B14F-4D97-AF65-F5344CB8AC3E}">
        <p14:creationId xmlns:p14="http://schemas.microsoft.com/office/powerpoint/2010/main" val="2008897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Struktura projektu</a:t>
            </a:r>
            <a:endParaRPr lang="pl-PL" dirty="0"/>
          </a:p>
        </p:txBody>
      </p:sp>
      <p:sp>
        <p:nvSpPr>
          <p:cNvPr id="4" name="Symbol zastępczy tekstu 4"/>
          <p:cNvSpPr txBox="1">
            <a:spLocks/>
          </p:cNvSpPr>
          <p:nvPr/>
        </p:nvSpPr>
        <p:spPr bwMode="auto">
          <a:xfrm>
            <a:off x="753600" y="1139400"/>
            <a:ext cx="1008265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project</a:t>
            </a:r>
            <a:r>
              <a:rPr lang="pl-PL" sz="1200" dirty="0">
                <a:solidFill>
                  <a:schemeClr val="bg1"/>
                </a:solidFill>
                <a:latin typeface="Consolas" panose="020B0609020204030204" pitchFamily="49" charset="0"/>
                <a:cs typeface="Consolas" panose="020B0609020204030204" pitchFamily="49" charset="0"/>
              </a:rPr>
              <a:t> </a:t>
            </a:r>
            <a:r>
              <a:rPr lang="pl-PL" sz="1200" dirty="0" err="1">
                <a:solidFill>
                  <a:schemeClr val="bg1"/>
                </a:solidFill>
                <a:latin typeface="Consolas" panose="020B0609020204030204" pitchFamily="49" charset="0"/>
                <a:cs typeface="Consolas" panose="020B0609020204030204" pitchFamily="49" charset="0"/>
              </a:rPr>
              <a:t>xmlns</a:t>
            </a:r>
            <a:r>
              <a:rPr lang="pl-PL" sz="1200" dirty="0">
                <a:solidFill>
                  <a:schemeClr val="bg1"/>
                </a:solidFill>
                <a:latin typeface="Consolas" panose="020B0609020204030204" pitchFamily="49" charset="0"/>
                <a:cs typeface="Consolas" panose="020B0609020204030204" pitchFamily="49" charset="0"/>
              </a:rPr>
              <a:t>="http://maven.apache.org/POM/4.0.0" </a:t>
            </a:r>
            <a:r>
              <a:rPr lang="pl-PL" sz="1200" dirty="0" err="1">
                <a:solidFill>
                  <a:schemeClr val="bg1"/>
                </a:solidFill>
                <a:latin typeface="Consolas" panose="020B0609020204030204" pitchFamily="49" charset="0"/>
                <a:cs typeface="Consolas" panose="020B0609020204030204" pitchFamily="49" charset="0"/>
              </a:rPr>
              <a:t>xmlns:xsi</a:t>
            </a:r>
            <a:r>
              <a:rPr lang="pl-PL" sz="1200" dirty="0">
                <a:solidFill>
                  <a:schemeClr val="bg1"/>
                </a:solidFill>
                <a:latin typeface="Consolas" panose="020B0609020204030204" pitchFamily="49" charset="0"/>
                <a:cs typeface="Consolas" panose="020B0609020204030204" pitchFamily="49" charset="0"/>
              </a:rPr>
              <a:t>="http://www.w3.org/2001/</a:t>
            </a:r>
            <a:r>
              <a:rPr lang="pl-PL" sz="1200" dirty="0" err="1">
                <a:solidFill>
                  <a:schemeClr val="bg1"/>
                </a:solidFill>
                <a:latin typeface="Consolas" panose="020B0609020204030204" pitchFamily="49" charset="0"/>
                <a:cs typeface="Consolas" panose="020B0609020204030204" pitchFamily="49" charset="0"/>
              </a:rPr>
              <a:t>XMLSchema-instance</a:t>
            </a:r>
            <a:r>
              <a:rPr lang="pl-PL" sz="1200" dirty="0">
                <a:solidFill>
                  <a:schemeClr val="bg1"/>
                </a:solidFill>
                <a:latin typeface="Consolas" panose="020B0609020204030204" pitchFamily="49" charset="0"/>
                <a:cs typeface="Consolas" panose="020B0609020204030204" pitchFamily="49" charset="0"/>
              </a:rPr>
              <a:t>" </a:t>
            </a:r>
            <a:r>
              <a:rPr lang="pl-PL" sz="1200" dirty="0" err="1">
                <a:solidFill>
                  <a:schemeClr val="bg1"/>
                </a:solidFill>
                <a:latin typeface="Consolas" panose="020B0609020204030204" pitchFamily="49" charset="0"/>
                <a:cs typeface="Consolas" panose="020B0609020204030204" pitchFamily="49" charset="0"/>
              </a:rPr>
              <a:t>xsi:schemaLocation</a:t>
            </a:r>
            <a:r>
              <a:rPr lang="pl-PL" sz="1200" dirty="0">
                <a:solidFill>
                  <a:schemeClr val="bg1"/>
                </a:solidFill>
                <a:latin typeface="Consolas" panose="020B0609020204030204" pitchFamily="49" charset="0"/>
                <a:cs typeface="Consolas" panose="020B0609020204030204" pitchFamily="49" charset="0"/>
              </a:rPr>
              <a:t>="http://maven.apache.org/POM/4.0.0 http://maven.apache.org/</a:t>
            </a:r>
            <a:r>
              <a:rPr lang="pl-PL" sz="1200" dirty="0" err="1">
                <a:solidFill>
                  <a:schemeClr val="bg1"/>
                </a:solidFill>
                <a:latin typeface="Consolas" panose="020B0609020204030204" pitchFamily="49" charset="0"/>
                <a:cs typeface="Consolas" panose="020B0609020204030204" pitchFamily="49" charset="0"/>
              </a:rPr>
              <a:t>xsd</a:t>
            </a:r>
            <a:r>
              <a:rPr lang="pl-PL" sz="1200" dirty="0">
                <a:solidFill>
                  <a:schemeClr val="bg1"/>
                </a:solidFill>
                <a:latin typeface="Consolas" panose="020B0609020204030204" pitchFamily="49" charset="0"/>
                <a:cs typeface="Consolas" panose="020B0609020204030204" pitchFamily="49" charset="0"/>
              </a:rPr>
              <a:t>/maven-4.0.0.xsd"&gt;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modelVersion</a:t>
            </a:r>
            <a:r>
              <a:rPr lang="pl-PL" sz="1200" dirty="0">
                <a:solidFill>
                  <a:schemeClr val="bg1"/>
                </a:solidFill>
                <a:latin typeface="Consolas" panose="020B0609020204030204" pitchFamily="49" charset="0"/>
                <a:cs typeface="Consolas" panose="020B0609020204030204" pitchFamily="49" charset="0"/>
              </a:rPr>
              <a:t>&gt;4.0.0&lt;/</a:t>
            </a:r>
            <a:r>
              <a:rPr lang="pl-PL" sz="1200" dirty="0" err="1">
                <a:solidFill>
                  <a:schemeClr val="bg1"/>
                </a:solidFill>
                <a:latin typeface="Consolas" panose="020B0609020204030204" pitchFamily="49" charset="0"/>
                <a:cs typeface="Consolas" panose="020B0609020204030204" pitchFamily="49" charset="0"/>
              </a:rPr>
              <a:t>modelVersion</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smtClean="0">
                <a:solidFill>
                  <a:schemeClr val="bg1"/>
                </a:solidFill>
                <a:latin typeface="Consolas" panose="020B0609020204030204" pitchFamily="49" charset="0"/>
                <a:cs typeface="Consolas" panose="020B0609020204030204" pitchFamily="49" charset="0"/>
              </a:rPr>
              <a:t>groupId</a:t>
            </a:r>
            <a:r>
              <a:rPr lang="pl-PL" sz="1200" dirty="0" smtClean="0">
                <a:solidFill>
                  <a:schemeClr val="bg1"/>
                </a:solidFill>
                <a:latin typeface="Consolas" panose="020B0609020204030204" pitchFamily="49" charset="0"/>
                <a:cs typeface="Consolas" panose="020B0609020204030204" pitchFamily="49" charset="0"/>
              </a:rPr>
              <a:t>&gt;</a:t>
            </a:r>
            <a:r>
              <a:rPr lang="pl-PL" sz="1200" dirty="0" err="1" smtClean="0">
                <a:solidFill>
                  <a:schemeClr val="bg1"/>
                </a:solidFill>
                <a:latin typeface="Consolas" panose="020B0609020204030204" pitchFamily="49" charset="0"/>
                <a:cs typeface="Consolas" panose="020B0609020204030204" pitchFamily="49" charset="0"/>
              </a:rPr>
              <a:t>com.comarch</a:t>
            </a: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groupId</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smtClean="0">
                <a:solidFill>
                  <a:schemeClr val="bg1"/>
                </a:solidFill>
                <a:latin typeface="Consolas" panose="020B0609020204030204" pitchFamily="49" charset="0"/>
                <a:cs typeface="Consolas" panose="020B0609020204030204" pitchFamily="49" charset="0"/>
              </a:rPr>
              <a:t>&gt;-</a:t>
            </a:r>
            <a:r>
              <a:rPr lang="pl-PL" sz="1200" dirty="0" err="1">
                <a:solidFill>
                  <a:schemeClr val="bg1"/>
                </a:solidFill>
                <a:latin typeface="Consolas" panose="020B0609020204030204" pitchFamily="49" charset="0"/>
                <a:cs typeface="Consolas" panose="020B0609020204030204" pitchFamily="49" charset="0"/>
              </a:rPr>
              <a:t>app</a:t>
            </a: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packaging</a:t>
            </a:r>
            <a:r>
              <a:rPr lang="pl-PL" sz="1200" dirty="0">
                <a:solidFill>
                  <a:schemeClr val="bg1"/>
                </a:solidFill>
                <a:latin typeface="Consolas" panose="020B0609020204030204" pitchFamily="49" charset="0"/>
                <a:cs typeface="Consolas" panose="020B0609020204030204" pitchFamily="49" charset="0"/>
              </a:rPr>
              <a:t>&gt;jar&lt;/</a:t>
            </a:r>
            <a:r>
              <a:rPr lang="pl-PL" sz="1200" dirty="0" err="1">
                <a:solidFill>
                  <a:schemeClr val="bg1"/>
                </a:solidFill>
                <a:latin typeface="Consolas" panose="020B0609020204030204" pitchFamily="49" charset="0"/>
                <a:cs typeface="Consolas" panose="020B0609020204030204" pitchFamily="49" charset="0"/>
              </a:rPr>
              <a:t>packaging</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a:solidFill>
                  <a:schemeClr val="bg1"/>
                </a:solidFill>
                <a:latin typeface="Consolas" panose="020B0609020204030204" pitchFamily="49" charset="0"/>
                <a:cs typeface="Consolas" panose="020B0609020204030204" pitchFamily="49" charset="0"/>
              </a:rPr>
              <a:t>version&gt;1.0-SNAPSHOT&lt;/version&gt;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name</a:t>
            </a:r>
            <a:r>
              <a:rPr lang="pl-PL" sz="1200" dirty="0">
                <a:solidFill>
                  <a:schemeClr val="bg1"/>
                </a:solidFill>
                <a:latin typeface="Consolas" panose="020B0609020204030204" pitchFamily="49" charset="0"/>
                <a:cs typeface="Consolas" panose="020B0609020204030204" pitchFamily="49" charset="0"/>
              </a:rPr>
              <a:t>&gt;</a:t>
            </a:r>
            <a:r>
              <a:rPr lang="pl-PL" sz="1200" dirty="0" err="1">
                <a:solidFill>
                  <a:schemeClr val="bg1"/>
                </a:solidFill>
                <a:latin typeface="Consolas" panose="020B0609020204030204" pitchFamily="49" charset="0"/>
                <a:cs typeface="Consolas" panose="020B0609020204030204" pitchFamily="49" charset="0"/>
              </a:rPr>
              <a:t>Maven</a:t>
            </a:r>
            <a:r>
              <a:rPr lang="pl-PL" sz="1200" dirty="0">
                <a:solidFill>
                  <a:schemeClr val="bg1"/>
                </a:solidFill>
                <a:latin typeface="Consolas" panose="020B0609020204030204" pitchFamily="49" charset="0"/>
                <a:cs typeface="Consolas" panose="020B0609020204030204" pitchFamily="49" charset="0"/>
              </a:rPr>
              <a:t> </a:t>
            </a:r>
            <a:r>
              <a:rPr lang="pl-PL" sz="1200" dirty="0" err="1">
                <a:solidFill>
                  <a:schemeClr val="bg1"/>
                </a:solidFill>
                <a:latin typeface="Consolas" panose="020B0609020204030204" pitchFamily="49" charset="0"/>
                <a:cs typeface="Consolas" panose="020B0609020204030204" pitchFamily="49" charset="0"/>
              </a:rPr>
              <a:t>Quick</a:t>
            </a:r>
            <a:r>
              <a:rPr lang="pl-PL" sz="1200" dirty="0">
                <a:solidFill>
                  <a:schemeClr val="bg1"/>
                </a:solidFill>
                <a:latin typeface="Consolas" panose="020B0609020204030204" pitchFamily="49" charset="0"/>
                <a:cs typeface="Consolas" panose="020B0609020204030204" pitchFamily="49" charset="0"/>
              </a:rPr>
              <a:t> Start </a:t>
            </a:r>
            <a:r>
              <a:rPr lang="pl-PL" sz="1200" dirty="0" err="1">
                <a:solidFill>
                  <a:schemeClr val="bg1"/>
                </a:solidFill>
                <a:latin typeface="Consolas" panose="020B0609020204030204" pitchFamily="49" charset="0"/>
                <a:cs typeface="Consolas" panose="020B0609020204030204" pitchFamily="49" charset="0"/>
              </a:rPr>
              <a:t>Archetype</a:t>
            </a: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name</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url</a:t>
            </a:r>
            <a:r>
              <a:rPr lang="pl-PL" sz="1200" dirty="0">
                <a:solidFill>
                  <a:schemeClr val="bg1"/>
                </a:solidFill>
                <a:latin typeface="Consolas" panose="020B0609020204030204" pitchFamily="49" charset="0"/>
                <a:cs typeface="Consolas" panose="020B0609020204030204" pitchFamily="49" charset="0"/>
              </a:rPr>
              <a:t>&gt;http://maven.apache.org&lt;/</a:t>
            </a:r>
            <a:r>
              <a:rPr lang="pl-PL" sz="1200" dirty="0" err="1">
                <a:solidFill>
                  <a:schemeClr val="bg1"/>
                </a:solidFill>
                <a:latin typeface="Consolas" panose="020B0609020204030204" pitchFamily="49" charset="0"/>
                <a:cs typeface="Consolas" panose="020B0609020204030204" pitchFamily="49" charset="0"/>
              </a:rPr>
              <a:t>url</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dependencies</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dependency</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&lt;</a:t>
            </a:r>
            <a:r>
              <a:rPr lang="pl-PL" sz="1200" dirty="0" err="1">
                <a:solidFill>
                  <a:schemeClr val="bg1"/>
                </a:solidFill>
                <a:latin typeface="Consolas" panose="020B0609020204030204" pitchFamily="49" charset="0"/>
                <a:cs typeface="Consolas" panose="020B0609020204030204" pitchFamily="49" charset="0"/>
              </a:rPr>
              <a:t>groupId</a:t>
            </a:r>
            <a:r>
              <a:rPr lang="pl-PL" sz="1200" dirty="0">
                <a:solidFill>
                  <a:schemeClr val="bg1"/>
                </a:solidFill>
                <a:latin typeface="Consolas" panose="020B0609020204030204" pitchFamily="49" charset="0"/>
                <a:cs typeface="Consolas" panose="020B0609020204030204" pitchFamily="49" charset="0"/>
              </a:rPr>
              <a:t>&gt;</a:t>
            </a:r>
            <a:r>
              <a:rPr lang="pl-PL" sz="1200" dirty="0" err="1">
                <a:solidFill>
                  <a:schemeClr val="bg1"/>
                </a:solidFill>
                <a:latin typeface="Consolas" panose="020B0609020204030204" pitchFamily="49" charset="0"/>
                <a:cs typeface="Consolas" panose="020B0609020204030204" pitchFamily="49" charset="0"/>
              </a:rPr>
              <a:t>junit</a:t>
            </a: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groupId</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a:solidFill>
                  <a:schemeClr val="bg1"/>
                </a:solidFill>
                <a:latin typeface="Consolas" panose="020B0609020204030204" pitchFamily="49" charset="0"/>
                <a:cs typeface="Consolas" panose="020B0609020204030204" pitchFamily="49" charset="0"/>
              </a:rPr>
              <a:t>&gt;</a:t>
            </a:r>
            <a:r>
              <a:rPr lang="pl-PL" sz="1200" dirty="0" err="1">
                <a:solidFill>
                  <a:schemeClr val="bg1"/>
                </a:solidFill>
                <a:latin typeface="Consolas" panose="020B0609020204030204" pitchFamily="49" charset="0"/>
                <a:cs typeface="Consolas" panose="020B0609020204030204" pitchFamily="49" charset="0"/>
              </a:rPr>
              <a:t>junit</a:t>
            </a: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&lt;</a:t>
            </a:r>
            <a:r>
              <a:rPr lang="pl-PL" sz="1200" dirty="0">
                <a:solidFill>
                  <a:schemeClr val="bg1"/>
                </a:solidFill>
                <a:latin typeface="Consolas" panose="020B0609020204030204" pitchFamily="49" charset="0"/>
                <a:cs typeface="Consolas" panose="020B0609020204030204" pitchFamily="49" charset="0"/>
              </a:rPr>
              <a:t>version&gt;3.8.1&lt;/version</a:t>
            </a:r>
            <a:r>
              <a:rPr lang="pl-PL" sz="1200" dirty="0" smtClean="0">
                <a:solidFill>
                  <a:schemeClr val="bg1"/>
                </a:solidFill>
                <a:latin typeface="Consolas" panose="020B0609020204030204" pitchFamily="49" charset="0"/>
                <a:cs typeface="Consolas" panose="020B0609020204030204" pitchFamily="49" charset="0"/>
              </a:rPr>
              <a:t>&gt;</a:t>
            </a: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&lt;</a:t>
            </a:r>
            <a:r>
              <a:rPr lang="pl-PL" sz="1200" dirty="0">
                <a:solidFill>
                  <a:schemeClr val="bg1"/>
                </a:solidFill>
                <a:latin typeface="Consolas" panose="020B0609020204030204" pitchFamily="49" charset="0"/>
                <a:cs typeface="Consolas" panose="020B0609020204030204" pitchFamily="49" charset="0"/>
              </a:rPr>
              <a:t>scope&gt;test&lt;/scope&gt;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dependency</a:t>
            </a:r>
            <a:r>
              <a:rPr lang="pl-PL"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pPr marL="0" indent="0">
              <a:buNone/>
            </a:pP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dependencies</a:t>
            </a:r>
            <a:r>
              <a:rPr lang="pl-PL" sz="1200" dirty="0" smtClean="0">
                <a:solidFill>
                  <a:schemeClr val="bg1"/>
                </a:solidFill>
                <a:latin typeface="Consolas" panose="020B0609020204030204" pitchFamily="49" charset="0"/>
                <a:cs typeface="Consolas" panose="020B0609020204030204" pitchFamily="49" charset="0"/>
              </a:rPr>
              <a:t>&gt;</a:t>
            </a:r>
          </a:p>
          <a:p>
            <a:pPr marL="0" indent="0">
              <a:buNone/>
            </a:pP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project</a:t>
            </a:r>
            <a:r>
              <a:rPr lang="pl-PL" sz="1200" dirty="0" smtClean="0">
                <a:solidFill>
                  <a:schemeClr val="bg1"/>
                </a:solidFill>
                <a:latin typeface="Consolas" panose="020B0609020204030204" pitchFamily="49" charset="0"/>
                <a:cs typeface="Consolas" panose="020B0609020204030204" pitchFamily="49" charset="0"/>
              </a:rPr>
              <a:t>&gt;</a:t>
            </a:r>
          </a:p>
          <a:p>
            <a:pPr marL="0" indent="0">
              <a:buNone/>
            </a:pPr>
            <a:r>
              <a:rPr lang="pl-PL" sz="1200" dirty="0" smtClean="0">
                <a:solidFill>
                  <a:schemeClr val="bg1"/>
                </a:solidFill>
                <a:latin typeface="Consolas" panose="020B0609020204030204" pitchFamily="49" charset="0"/>
                <a:cs typeface="Consolas" panose="020B0609020204030204" pitchFamily="49" charset="0"/>
              </a:rPr>
              <a:t>Dokładny opis atrybutów - http</a:t>
            </a:r>
            <a:r>
              <a:rPr lang="pl-PL" sz="1200" dirty="0">
                <a:solidFill>
                  <a:schemeClr val="bg1"/>
                </a:solidFill>
                <a:latin typeface="Consolas" panose="020B0609020204030204" pitchFamily="49" charset="0"/>
                <a:cs typeface="Consolas" panose="020B0609020204030204" pitchFamily="49" charset="0"/>
              </a:rPr>
              <a:t>://www.javaexpress.pl/article/show/Maven_2__jak_ulatwic_sobie_prace_cz_I</a:t>
            </a:r>
          </a:p>
          <a:p>
            <a:pPr marL="0" indent="0">
              <a:buNone/>
            </a:pPr>
            <a:endParaRPr lang="pl-PL"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226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Zależności</a:t>
            </a:r>
            <a:endParaRPr lang="pl-PL" dirty="0"/>
          </a:p>
        </p:txBody>
      </p:sp>
      <p:sp>
        <p:nvSpPr>
          <p:cNvPr id="4" name="Symbol zastępczy tekstu 4"/>
          <p:cNvSpPr txBox="1">
            <a:spLocks/>
          </p:cNvSpPr>
          <p:nvPr/>
        </p:nvSpPr>
        <p:spPr bwMode="auto">
          <a:xfrm>
            <a:off x="1898400" y="1521000"/>
            <a:ext cx="1008265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pPr marL="0" indent="0">
              <a:buNone/>
            </a:pPr>
            <a:r>
              <a:rPr lang="pl-PL" sz="2000" b="1" dirty="0">
                <a:solidFill>
                  <a:schemeClr val="bg1"/>
                </a:solidFill>
                <a:latin typeface="Consolas" panose="020B0609020204030204" pitchFamily="49" charset="0"/>
                <a:cs typeface="Consolas" panose="020B0609020204030204" pitchFamily="49" charset="0"/>
              </a:rPr>
              <a:t>C</a:t>
            </a:r>
            <a:r>
              <a:rPr lang="pl-PL" sz="2000" b="1" dirty="0" smtClean="0">
                <a:solidFill>
                  <a:schemeClr val="bg1"/>
                </a:solidFill>
                <a:latin typeface="Consolas" panose="020B0609020204030204" pitchFamily="49" charset="0"/>
                <a:cs typeface="Consolas" panose="020B0609020204030204" pitchFamily="49" charset="0"/>
              </a:rPr>
              <a:t>:\katalog_domowy\.m2\repository </a:t>
            </a:r>
          </a:p>
          <a:p>
            <a:pPr marL="0" indent="0">
              <a:buNone/>
            </a:pPr>
            <a:endParaRPr lang="pl-PL" sz="2000" b="1" dirty="0">
              <a:solidFill>
                <a:schemeClr val="bg1"/>
              </a:solidFill>
            </a:endParaRPr>
          </a:p>
          <a:p>
            <a:pPr marL="0" indent="0">
              <a:buNone/>
            </a:pPr>
            <a:r>
              <a:rPr lang="pl-PL" sz="2000" b="1" dirty="0" smtClean="0">
                <a:solidFill>
                  <a:schemeClr val="bg1"/>
                </a:solidFill>
              </a:rPr>
              <a:t>Przykład:</a:t>
            </a:r>
          </a:p>
          <a:p>
            <a:pPr marL="0" indent="0">
              <a:buNone/>
            </a:pPr>
            <a:endParaRPr lang="pl-PL" sz="2000" dirty="0">
              <a:solidFill>
                <a:schemeClr val="bg1"/>
              </a:solidFill>
            </a:endParaRPr>
          </a:p>
          <a:p>
            <a:pPr marL="0" indent="0">
              <a:buNone/>
            </a:pPr>
            <a:r>
              <a:rPr lang="pl-PL" sz="2000" dirty="0" smtClean="0">
                <a:solidFill>
                  <a:schemeClr val="bg1"/>
                </a:solidFill>
                <a:latin typeface="Consolas" panose="020B0609020204030204" pitchFamily="49" charset="0"/>
                <a:cs typeface="Consolas" panose="020B0609020204030204" pitchFamily="49" charset="0"/>
              </a:rPr>
              <a:t>&lt;</a:t>
            </a:r>
            <a:r>
              <a:rPr lang="pl-PL" sz="2000" dirty="0" err="1">
                <a:solidFill>
                  <a:schemeClr val="bg1"/>
                </a:solidFill>
                <a:latin typeface="Consolas" panose="020B0609020204030204" pitchFamily="49" charset="0"/>
                <a:cs typeface="Consolas" panose="020B0609020204030204" pitchFamily="49" charset="0"/>
              </a:rPr>
              <a:t>dependency</a:t>
            </a:r>
            <a:r>
              <a:rPr lang="pl-PL" sz="2000" dirty="0">
                <a:solidFill>
                  <a:schemeClr val="bg1"/>
                </a:solidFill>
                <a:latin typeface="Consolas" panose="020B0609020204030204" pitchFamily="49" charset="0"/>
                <a:cs typeface="Consolas" panose="020B0609020204030204" pitchFamily="49" charset="0"/>
              </a:rPr>
              <a:t>&gt;</a:t>
            </a:r>
          </a:p>
          <a:p>
            <a:pPr marL="0" indent="0">
              <a:buNone/>
            </a:pPr>
            <a:r>
              <a:rPr lang="pl-PL" sz="2000" dirty="0">
                <a:solidFill>
                  <a:schemeClr val="bg1"/>
                </a:solidFill>
                <a:latin typeface="Consolas" panose="020B0609020204030204" pitchFamily="49" charset="0"/>
                <a:cs typeface="Consolas" panose="020B0609020204030204" pitchFamily="49" charset="0"/>
              </a:rPr>
              <a:t>	&lt;</a:t>
            </a:r>
            <a:r>
              <a:rPr lang="pl-PL" sz="2000" dirty="0" err="1">
                <a:solidFill>
                  <a:schemeClr val="bg1"/>
                </a:solidFill>
                <a:latin typeface="Consolas" panose="020B0609020204030204" pitchFamily="49" charset="0"/>
                <a:cs typeface="Consolas" panose="020B0609020204030204" pitchFamily="49" charset="0"/>
              </a:rPr>
              <a:t>groupId</a:t>
            </a:r>
            <a:r>
              <a:rPr lang="pl-PL" sz="2000" dirty="0">
                <a:solidFill>
                  <a:schemeClr val="bg1"/>
                </a:solidFill>
                <a:latin typeface="Consolas" panose="020B0609020204030204" pitchFamily="49" charset="0"/>
                <a:cs typeface="Consolas" panose="020B0609020204030204" pitchFamily="49" charset="0"/>
              </a:rPr>
              <a:t>&gt;</a:t>
            </a:r>
            <a:r>
              <a:rPr lang="pl-PL" sz="2000" dirty="0" err="1">
                <a:solidFill>
                  <a:schemeClr val="bg1"/>
                </a:solidFill>
                <a:latin typeface="Consolas" panose="020B0609020204030204" pitchFamily="49" charset="0"/>
                <a:cs typeface="Consolas" panose="020B0609020204030204" pitchFamily="49" charset="0"/>
              </a:rPr>
              <a:t>javax.persistence</a:t>
            </a:r>
            <a:r>
              <a:rPr lang="pl-PL" sz="2000" dirty="0">
                <a:solidFill>
                  <a:schemeClr val="bg1"/>
                </a:solidFill>
                <a:latin typeface="Consolas" panose="020B0609020204030204" pitchFamily="49" charset="0"/>
                <a:cs typeface="Consolas" panose="020B0609020204030204" pitchFamily="49" charset="0"/>
              </a:rPr>
              <a:t>&lt;/</a:t>
            </a:r>
            <a:r>
              <a:rPr lang="pl-PL" sz="2000" dirty="0" err="1">
                <a:solidFill>
                  <a:schemeClr val="bg1"/>
                </a:solidFill>
                <a:latin typeface="Consolas" panose="020B0609020204030204" pitchFamily="49" charset="0"/>
                <a:cs typeface="Consolas" panose="020B0609020204030204" pitchFamily="49" charset="0"/>
              </a:rPr>
              <a:t>groupId</a:t>
            </a:r>
            <a:r>
              <a:rPr lang="pl-PL" sz="2000" dirty="0">
                <a:solidFill>
                  <a:schemeClr val="bg1"/>
                </a:solidFill>
                <a:latin typeface="Consolas" panose="020B0609020204030204" pitchFamily="49" charset="0"/>
                <a:cs typeface="Consolas" panose="020B0609020204030204" pitchFamily="49" charset="0"/>
              </a:rPr>
              <a:t>&gt;</a:t>
            </a:r>
          </a:p>
          <a:p>
            <a:pPr marL="0" indent="0">
              <a:buNone/>
            </a:pPr>
            <a:r>
              <a:rPr lang="pl-PL" sz="2000" dirty="0">
                <a:solidFill>
                  <a:schemeClr val="bg1"/>
                </a:solidFill>
                <a:latin typeface="Consolas" panose="020B0609020204030204" pitchFamily="49" charset="0"/>
                <a:cs typeface="Consolas" panose="020B0609020204030204" pitchFamily="49" charset="0"/>
              </a:rPr>
              <a:t>	&lt;</a:t>
            </a:r>
            <a:r>
              <a:rPr lang="pl-PL" sz="2000" dirty="0" err="1">
                <a:solidFill>
                  <a:schemeClr val="bg1"/>
                </a:solidFill>
                <a:latin typeface="Consolas" panose="020B0609020204030204" pitchFamily="49" charset="0"/>
                <a:cs typeface="Consolas" panose="020B0609020204030204" pitchFamily="49" charset="0"/>
              </a:rPr>
              <a:t>artifactId</a:t>
            </a:r>
            <a:r>
              <a:rPr lang="pl-PL" sz="2000" dirty="0">
                <a:solidFill>
                  <a:schemeClr val="bg1"/>
                </a:solidFill>
                <a:latin typeface="Consolas" panose="020B0609020204030204" pitchFamily="49" charset="0"/>
                <a:cs typeface="Consolas" panose="020B0609020204030204" pitchFamily="49" charset="0"/>
              </a:rPr>
              <a:t>&gt;</a:t>
            </a:r>
            <a:r>
              <a:rPr lang="pl-PL" sz="2000" dirty="0" err="1">
                <a:solidFill>
                  <a:schemeClr val="bg1"/>
                </a:solidFill>
                <a:latin typeface="Consolas" panose="020B0609020204030204" pitchFamily="49" charset="0"/>
                <a:cs typeface="Consolas" panose="020B0609020204030204" pitchFamily="49" charset="0"/>
              </a:rPr>
              <a:t>persistence-api</a:t>
            </a:r>
            <a:r>
              <a:rPr lang="pl-PL" sz="2000" dirty="0">
                <a:solidFill>
                  <a:schemeClr val="bg1"/>
                </a:solidFill>
                <a:latin typeface="Consolas" panose="020B0609020204030204" pitchFamily="49" charset="0"/>
                <a:cs typeface="Consolas" panose="020B0609020204030204" pitchFamily="49" charset="0"/>
              </a:rPr>
              <a:t>&lt;/</a:t>
            </a:r>
            <a:r>
              <a:rPr lang="pl-PL" sz="2000" dirty="0" err="1">
                <a:solidFill>
                  <a:schemeClr val="bg1"/>
                </a:solidFill>
                <a:latin typeface="Consolas" panose="020B0609020204030204" pitchFamily="49" charset="0"/>
                <a:cs typeface="Consolas" panose="020B0609020204030204" pitchFamily="49" charset="0"/>
              </a:rPr>
              <a:t>artifactId</a:t>
            </a:r>
            <a:r>
              <a:rPr lang="pl-PL" sz="2000" dirty="0">
                <a:solidFill>
                  <a:schemeClr val="bg1"/>
                </a:solidFill>
                <a:latin typeface="Consolas" panose="020B0609020204030204" pitchFamily="49" charset="0"/>
                <a:cs typeface="Consolas" panose="020B0609020204030204" pitchFamily="49" charset="0"/>
              </a:rPr>
              <a:t>&gt;</a:t>
            </a:r>
          </a:p>
          <a:p>
            <a:pPr marL="0" indent="0">
              <a:buNone/>
            </a:pPr>
            <a:r>
              <a:rPr lang="pl-PL" sz="2000" dirty="0">
                <a:solidFill>
                  <a:schemeClr val="bg1"/>
                </a:solidFill>
                <a:latin typeface="Consolas" panose="020B0609020204030204" pitchFamily="49" charset="0"/>
                <a:cs typeface="Consolas" panose="020B0609020204030204" pitchFamily="49" charset="0"/>
              </a:rPr>
              <a:t>	&lt;version&gt;1.0.2&lt;/version&gt;</a:t>
            </a:r>
          </a:p>
          <a:p>
            <a:pPr marL="0" indent="0">
              <a:buNone/>
            </a:pPr>
            <a:r>
              <a:rPr lang="pl-PL" sz="2000" dirty="0">
                <a:solidFill>
                  <a:schemeClr val="bg1"/>
                </a:solidFill>
                <a:latin typeface="Consolas" panose="020B0609020204030204" pitchFamily="49" charset="0"/>
                <a:cs typeface="Consolas" panose="020B0609020204030204" pitchFamily="49" charset="0"/>
              </a:rPr>
              <a:t>&lt;/</a:t>
            </a:r>
            <a:r>
              <a:rPr lang="pl-PL" sz="2000" dirty="0" err="1">
                <a:solidFill>
                  <a:schemeClr val="bg1"/>
                </a:solidFill>
                <a:latin typeface="Consolas" panose="020B0609020204030204" pitchFamily="49" charset="0"/>
                <a:cs typeface="Consolas" panose="020B0609020204030204" pitchFamily="49" charset="0"/>
              </a:rPr>
              <a:t>dependency</a:t>
            </a:r>
            <a:r>
              <a:rPr lang="pl-PL" sz="2000" dirty="0" smtClean="0">
                <a:solidFill>
                  <a:schemeClr val="bg1"/>
                </a:solidFill>
                <a:latin typeface="Consolas" panose="020B0609020204030204" pitchFamily="49" charset="0"/>
                <a:cs typeface="Consolas" panose="020B0609020204030204" pitchFamily="49" charset="0"/>
              </a:rPr>
              <a:t>&gt;</a:t>
            </a:r>
          </a:p>
          <a:p>
            <a:pPr marL="0" indent="0">
              <a:buNone/>
            </a:pPr>
            <a:endParaRPr lang="pl-PL" sz="1200" dirty="0">
              <a:solidFill>
                <a:schemeClr val="bg1"/>
              </a:solidFill>
              <a:latin typeface="Consolas" panose="020B0609020204030204" pitchFamily="49" charset="0"/>
              <a:cs typeface="Consolas" panose="020B0609020204030204" pitchFamily="49" charset="0"/>
            </a:endParaRPr>
          </a:p>
          <a:p>
            <a:pPr marL="0" indent="0">
              <a:buNone/>
            </a:pPr>
            <a:endParaRPr lang="pl-PL"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16989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Dziedziczenie oraz agregacja</a:t>
            </a:r>
            <a:endParaRPr lang="pl-PL" dirty="0"/>
          </a:p>
        </p:txBody>
      </p:sp>
      <p:sp>
        <p:nvSpPr>
          <p:cNvPr id="4" name="Symbol zastępczy tekstu 4"/>
          <p:cNvSpPr txBox="1">
            <a:spLocks/>
          </p:cNvSpPr>
          <p:nvPr/>
        </p:nvSpPr>
        <p:spPr bwMode="auto">
          <a:xfrm>
            <a:off x="372000" y="1139400"/>
            <a:ext cx="11448000" cy="49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pPr marL="0" indent="0">
              <a:buNone/>
            </a:pPr>
            <a:endParaRPr lang="pl-PL" sz="1200" b="1" dirty="0" smtClean="0">
              <a:solidFill>
                <a:schemeClr val="bg1"/>
              </a:solidFill>
            </a:endParaRPr>
          </a:p>
          <a:p>
            <a:pPr marL="0" indent="0">
              <a:buNone/>
            </a:pPr>
            <a:endParaRPr lang="pl-PL" sz="1200" b="1" dirty="0">
              <a:solidFill>
                <a:schemeClr val="bg1"/>
              </a:solidFill>
            </a:endParaRPr>
          </a:p>
          <a:p>
            <a:pPr marL="0" indent="0">
              <a:buNone/>
            </a:pPr>
            <a:r>
              <a:rPr lang="pl-PL" b="1" dirty="0" smtClean="0">
                <a:solidFill>
                  <a:schemeClr val="bg1"/>
                </a:solidFill>
              </a:rPr>
              <a:t>Dziedziczenie</a:t>
            </a:r>
            <a:r>
              <a:rPr lang="pl-PL" dirty="0" smtClean="0">
                <a:solidFill>
                  <a:schemeClr val="bg1"/>
                </a:solidFill>
              </a:rPr>
              <a:t> </a:t>
            </a:r>
            <a:r>
              <a:rPr lang="pl-PL" dirty="0">
                <a:solidFill>
                  <a:schemeClr val="bg1"/>
                </a:solidFill>
              </a:rPr>
              <a:t>obejmuje: </a:t>
            </a:r>
            <a:endParaRPr lang="pl-PL" dirty="0" smtClean="0">
              <a:solidFill>
                <a:schemeClr val="bg1"/>
              </a:solidFill>
            </a:endParaRPr>
          </a:p>
          <a:p>
            <a:pPr lvl="1"/>
            <a:r>
              <a:rPr lang="pl-PL" dirty="0" smtClean="0">
                <a:solidFill>
                  <a:schemeClr val="bg1"/>
                </a:solidFill>
              </a:rPr>
              <a:t>zależności</a:t>
            </a:r>
            <a:r>
              <a:rPr lang="pl-PL" dirty="0">
                <a:solidFill>
                  <a:schemeClr val="bg1"/>
                </a:solidFill>
              </a:rPr>
              <a:t>, </a:t>
            </a:r>
            <a:endParaRPr lang="pl-PL" dirty="0" smtClean="0">
              <a:solidFill>
                <a:schemeClr val="bg1"/>
              </a:solidFill>
            </a:endParaRPr>
          </a:p>
          <a:p>
            <a:pPr lvl="1"/>
            <a:r>
              <a:rPr lang="pl-PL" dirty="0" smtClean="0">
                <a:solidFill>
                  <a:schemeClr val="bg1"/>
                </a:solidFill>
              </a:rPr>
              <a:t>deweloperów </a:t>
            </a:r>
            <a:r>
              <a:rPr lang="pl-PL" dirty="0">
                <a:solidFill>
                  <a:schemeClr val="bg1"/>
                </a:solidFill>
              </a:rPr>
              <a:t>i </a:t>
            </a:r>
            <a:r>
              <a:rPr lang="pl-PL" dirty="0" err="1">
                <a:solidFill>
                  <a:schemeClr val="bg1"/>
                </a:solidFill>
              </a:rPr>
              <a:t>kontrybutorów</a:t>
            </a:r>
            <a:r>
              <a:rPr lang="pl-PL" dirty="0">
                <a:solidFill>
                  <a:schemeClr val="bg1"/>
                </a:solidFill>
              </a:rPr>
              <a:t>, </a:t>
            </a:r>
            <a:endParaRPr lang="pl-PL" dirty="0" smtClean="0">
              <a:solidFill>
                <a:schemeClr val="bg1"/>
              </a:solidFill>
            </a:endParaRPr>
          </a:p>
          <a:p>
            <a:pPr lvl="1"/>
            <a:r>
              <a:rPr lang="pl-PL" dirty="0" smtClean="0">
                <a:solidFill>
                  <a:schemeClr val="bg1"/>
                </a:solidFill>
              </a:rPr>
              <a:t>listę </a:t>
            </a:r>
            <a:r>
              <a:rPr lang="pl-PL" dirty="0">
                <a:solidFill>
                  <a:schemeClr val="bg1"/>
                </a:solidFill>
              </a:rPr>
              <a:t>wtyczek, </a:t>
            </a:r>
            <a:endParaRPr lang="pl-PL" dirty="0" smtClean="0">
              <a:solidFill>
                <a:schemeClr val="bg1"/>
              </a:solidFill>
            </a:endParaRPr>
          </a:p>
          <a:p>
            <a:pPr lvl="1"/>
            <a:r>
              <a:rPr lang="pl-PL" dirty="0" smtClean="0">
                <a:solidFill>
                  <a:schemeClr val="bg1"/>
                </a:solidFill>
              </a:rPr>
              <a:t>listę </a:t>
            </a:r>
            <a:r>
              <a:rPr lang="pl-PL" dirty="0">
                <a:solidFill>
                  <a:schemeClr val="bg1"/>
                </a:solidFill>
              </a:rPr>
              <a:t>raportów, </a:t>
            </a:r>
            <a:endParaRPr lang="pl-PL" dirty="0" smtClean="0">
              <a:solidFill>
                <a:schemeClr val="bg1"/>
              </a:solidFill>
            </a:endParaRPr>
          </a:p>
          <a:p>
            <a:pPr lvl="1"/>
            <a:r>
              <a:rPr lang="pl-PL" dirty="0" smtClean="0">
                <a:solidFill>
                  <a:schemeClr val="bg1"/>
                </a:solidFill>
              </a:rPr>
              <a:t>wykonania </a:t>
            </a:r>
            <a:r>
              <a:rPr lang="pl-PL" dirty="0">
                <a:solidFill>
                  <a:schemeClr val="bg1"/>
                </a:solidFill>
              </a:rPr>
              <a:t>i identyfikatory wtyczek, </a:t>
            </a:r>
            <a:endParaRPr lang="pl-PL" dirty="0" smtClean="0">
              <a:solidFill>
                <a:schemeClr val="bg1"/>
              </a:solidFill>
            </a:endParaRPr>
          </a:p>
          <a:p>
            <a:pPr lvl="1"/>
            <a:r>
              <a:rPr lang="pl-PL" dirty="0" smtClean="0">
                <a:solidFill>
                  <a:schemeClr val="bg1"/>
                </a:solidFill>
              </a:rPr>
              <a:t>konfigurację </a:t>
            </a:r>
            <a:r>
              <a:rPr lang="pl-PL" dirty="0">
                <a:solidFill>
                  <a:schemeClr val="bg1"/>
                </a:solidFill>
              </a:rPr>
              <a:t>wtyczek. </a:t>
            </a:r>
            <a:endParaRPr lang="pl-PL" dirty="0" smtClean="0">
              <a:solidFill>
                <a:schemeClr val="bg1"/>
              </a:solidFill>
            </a:endParaRPr>
          </a:p>
          <a:p>
            <a:pPr lvl="1"/>
            <a:endParaRPr lang="pl-PL" dirty="0">
              <a:solidFill>
                <a:schemeClr val="bg1"/>
              </a:solidFill>
              <a:latin typeface="Consolas" panose="020B0609020204030204" pitchFamily="49" charset="0"/>
              <a:cs typeface="Consolas" panose="020B0609020204030204" pitchFamily="49" charset="0"/>
            </a:endParaRPr>
          </a:p>
          <a:p>
            <a:pPr marL="857250" lvl="2" indent="0">
              <a:buNone/>
            </a:pP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parent</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groupId</a:t>
            </a:r>
            <a:r>
              <a:rPr lang="pl-PL" dirty="0">
                <a:solidFill>
                  <a:schemeClr val="bg1"/>
                </a:solidFill>
                <a:latin typeface="Consolas" panose="020B0609020204030204" pitchFamily="49" charset="0"/>
                <a:cs typeface="Consolas" panose="020B0609020204030204" pitchFamily="49" charset="0"/>
              </a:rPr>
              <a:t>&gt;</a:t>
            </a:r>
            <a:r>
              <a:rPr lang="pl-PL" dirty="0" err="1">
                <a:solidFill>
                  <a:schemeClr val="bg1"/>
                </a:solidFill>
                <a:latin typeface="Consolas" panose="020B0609020204030204" pitchFamily="49" charset="0"/>
                <a:cs typeface="Consolas" panose="020B0609020204030204" pitchFamily="49" charset="0"/>
              </a:rPr>
              <a:t>com.comarch.fsm</a:t>
            </a: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groupId</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artifactId</a:t>
            </a:r>
            <a:r>
              <a:rPr lang="pl-PL" dirty="0">
                <a:solidFill>
                  <a:schemeClr val="bg1"/>
                </a:solidFill>
                <a:latin typeface="Consolas" panose="020B0609020204030204" pitchFamily="49" charset="0"/>
                <a:cs typeface="Consolas" panose="020B0609020204030204" pitchFamily="49" charset="0"/>
              </a:rPr>
              <a:t>&gt;master-</a:t>
            </a:r>
            <a:r>
              <a:rPr lang="pl-PL" dirty="0" err="1">
                <a:solidFill>
                  <a:schemeClr val="bg1"/>
                </a:solidFill>
                <a:latin typeface="Consolas" panose="020B0609020204030204" pitchFamily="49" charset="0"/>
                <a:cs typeface="Consolas" panose="020B0609020204030204" pitchFamily="49" charset="0"/>
              </a:rPr>
              <a:t>config</a:t>
            </a: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artifactId</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   &lt;version&gt;1.13&lt;/version&gt;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&lt;/</a:t>
            </a:r>
            <a:r>
              <a:rPr lang="pl-PL" dirty="0" err="1" smtClean="0">
                <a:solidFill>
                  <a:schemeClr val="bg1"/>
                </a:solidFill>
                <a:latin typeface="Consolas" panose="020B0609020204030204" pitchFamily="49" charset="0"/>
                <a:cs typeface="Consolas" panose="020B0609020204030204" pitchFamily="49" charset="0"/>
              </a:rPr>
              <a:t>parent</a:t>
            </a:r>
            <a:r>
              <a:rPr lang="pl-PL" dirty="0" smtClean="0">
                <a:solidFill>
                  <a:schemeClr val="bg1"/>
                </a:solidFill>
                <a:latin typeface="Consolas" panose="020B0609020204030204" pitchFamily="49" charset="0"/>
                <a:cs typeface="Consolas" panose="020B0609020204030204" pitchFamily="49" charset="0"/>
              </a:rPr>
              <a:t>&gt;</a:t>
            </a:r>
          </a:p>
          <a:p>
            <a:pPr marL="857250" lvl="2" indent="0">
              <a:buNone/>
            </a:pPr>
            <a:endParaRPr lang="pl-PL" sz="1200" dirty="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smtClean="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smtClean="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smtClean="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smtClean="0">
              <a:solidFill>
                <a:schemeClr val="bg1"/>
              </a:solidFill>
              <a:latin typeface="Consolas" panose="020B0609020204030204" pitchFamily="49" charset="0"/>
              <a:cs typeface="Consolas" panose="020B0609020204030204" pitchFamily="49" charset="0"/>
            </a:endParaRPr>
          </a:p>
          <a:p>
            <a:pPr marL="857250" lvl="2" indent="0">
              <a:buNone/>
            </a:pPr>
            <a:endParaRPr lang="pl-PL" sz="1200" dirty="0">
              <a:solidFill>
                <a:schemeClr val="bg1"/>
              </a:solidFill>
              <a:latin typeface="Consolas" panose="020B0609020204030204" pitchFamily="49" charset="0"/>
              <a:cs typeface="Consolas" panose="020B0609020204030204" pitchFamily="49" charset="0"/>
            </a:endParaRPr>
          </a:p>
          <a:p>
            <a:pPr marL="857250" lvl="2" indent="0">
              <a:buNone/>
            </a:pPr>
            <a:endParaRPr lang="pl-PL" b="1" dirty="0" smtClean="0">
              <a:solidFill>
                <a:schemeClr val="bg1"/>
              </a:solidFill>
            </a:endParaRPr>
          </a:p>
          <a:p>
            <a:pPr marL="857250" lvl="2" indent="0">
              <a:buNone/>
            </a:pPr>
            <a:r>
              <a:rPr lang="pl-PL" b="1" dirty="0" smtClean="0">
                <a:solidFill>
                  <a:schemeClr val="bg1"/>
                </a:solidFill>
              </a:rPr>
              <a:t>Agregacja</a:t>
            </a:r>
            <a:r>
              <a:rPr lang="pl-PL" dirty="0" smtClean="0">
                <a:solidFill>
                  <a:schemeClr val="bg1"/>
                </a:solidFill>
              </a:rPr>
              <a:t> </a:t>
            </a:r>
            <a:r>
              <a:rPr lang="pl-PL" dirty="0">
                <a:solidFill>
                  <a:schemeClr val="bg1"/>
                </a:solidFill>
              </a:rPr>
              <a:t>pozwala tworzyć projekty wielomodułowe (agregacyjne). Moduły stanowią projekty wymienione w </a:t>
            </a:r>
            <a:r>
              <a:rPr lang="pl-PL" dirty="0" err="1">
                <a:solidFill>
                  <a:schemeClr val="bg1"/>
                </a:solidFill>
              </a:rPr>
              <a:t>POMie</a:t>
            </a:r>
            <a:r>
              <a:rPr lang="pl-PL" dirty="0">
                <a:solidFill>
                  <a:schemeClr val="bg1"/>
                </a:solidFill>
              </a:rPr>
              <a:t>, które wykonywane są jako grupa. Moduły (pod-projekty) są względnymi katalogami w strukturze projektu nadrzędnego: </a:t>
            </a:r>
            <a:endParaRPr lang="pl-PL" dirty="0" smtClean="0">
              <a:solidFill>
                <a:schemeClr val="bg1"/>
              </a:solidFill>
            </a:endParaRPr>
          </a:p>
          <a:p>
            <a:pPr marL="857250" lvl="2" indent="0">
              <a:buNone/>
            </a:pPr>
            <a:endParaRPr lang="pl-PL" dirty="0">
              <a:solidFill>
                <a:schemeClr val="bg1"/>
              </a:solidFill>
              <a:latin typeface="Consolas" panose="020B0609020204030204" pitchFamily="49" charset="0"/>
              <a:cs typeface="Consolas" panose="020B0609020204030204" pitchFamily="49" charset="0"/>
            </a:endParaRPr>
          </a:p>
          <a:p>
            <a:pPr marL="857250" lvl="2" indent="0">
              <a:buNone/>
            </a:pP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modules</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   &lt;module&gt;</a:t>
            </a:r>
            <a:r>
              <a:rPr lang="pl-PL" dirty="0" err="1">
                <a:solidFill>
                  <a:schemeClr val="bg1"/>
                </a:solidFill>
                <a:latin typeface="Consolas" panose="020B0609020204030204" pitchFamily="49" charset="0"/>
                <a:cs typeface="Consolas" panose="020B0609020204030204" pitchFamily="49" charset="0"/>
              </a:rPr>
              <a:t>backend</a:t>
            </a:r>
            <a:r>
              <a:rPr lang="pl-PL" dirty="0">
                <a:solidFill>
                  <a:schemeClr val="bg1"/>
                </a:solidFill>
                <a:latin typeface="Consolas" panose="020B0609020204030204" pitchFamily="49" charset="0"/>
                <a:cs typeface="Consolas" panose="020B0609020204030204" pitchFamily="49" charset="0"/>
              </a:rPr>
              <a:t>&lt;/module&gt;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   &lt;module&gt;</a:t>
            </a:r>
            <a:r>
              <a:rPr lang="pl-PL" dirty="0" err="1">
                <a:solidFill>
                  <a:schemeClr val="bg1"/>
                </a:solidFill>
                <a:latin typeface="Consolas" panose="020B0609020204030204" pitchFamily="49" charset="0"/>
                <a:cs typeface="Consolas" panose="020B0609020204030204" pitchFamily="49" charset="0"/>
              </a:rPr>
              <a:t>frontend</a:t>
            </a:r>
            <a:r>
              <a:rPr lang="pl-PL" dirty="0">
                <a:solidFill>
                  <a:schemeClr val="bg1"/>
                </a:solidFill>
                <a:latin typeface="Consolas" panose="020B0609020204030204" pitchFamily="49" charset="0"/>
                <a:cs typeface="Consolas" panose="020B0609020204030204" pitchFamily="49" charset="0"/>
              </a:rPr>
              <a:t>&lt;/module&gt;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modules</a:t>
            </a:r>
            <a:r>
              <a:rPr lang="pl-PL"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4085718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smtClean="0"/>
              <a:t>Pluginy</a:t>
            </a:r>
            <a:endParaRPr lang="pl-PL" dirty="0"/>
          </a:p>
        </p:txBody>
      </p:sp>
      <p:sp>
        <p:nvSpPr>
          <p:cNvPr id="4" name="Prostokąt 3"/>
          <p:cNvSpPr/>
          <p:nvPr/>
        </p:nvSpPr>
        <p:spPr>
          <a:xfrm>
            <a:off x="2661600" y="1902600"/>
            <a:ext cx="7250400" cy="3139321"/>
          </a:xfrm>
          <a:prstGeom prst="rect">
            <a:avLst/>
          </a:prstGeom>
        </p:spPr>
        <p:txBody>
          <a:bodyPr wrap="square">
            <a:spAutoFit/>
          </a:bodyPr>
          <a:lstStyle/>
          <a:p>
            <a:r>
              <a:rPr lang="pl-PL" b="1" dirty="0">
                <a:solidFill>
                  <a:schemeClr val="bg1"/>
                </a:solidFill>
              </a:rPr>
              <a:t>Przykład:</a:t>
            </a:r>
          </a:p>
          <a:p>
            <a:endParaRPr lang="pl-PL" dirty="0">
              <a:solidFill>
                <a:schemeClr val="bg1"/>
              </a:solidFill>
            </a:endParaRPr>
          </a:p>
          <a:p>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plugin</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groupId</a:t>
            </a:r>
            <a:r>
              <a:rPr lang="pl-PL" dirty="0">
                <a:solidFill>
                  <a:schemeClr val="bg1"/>
                </a:solidFill>
                <a:latin typeface="Consolas" panose="020B0609020204030204" pitchFamily="49" charset="0"/>
                <a:cs typeface="Consolas" panose="020B0609020204030204" pitchFamily="49" charset="0"/>
              </a:rPr>
              <a:t>&gt;</a:t>
            </a:r>
            <a:r>
              <a:rPr lang="pl-PL" dirty="0" err="1">
                <a:solidFill>
                  <a:schemeClr val="bg1"/>
                </a:solidFill>
                <a:latin typeface="Consolas" panose="020B0609020204030204" pitchFamily="49" charset="0"/>
                <a:cs typeface="Consolas" panose="020B0609020204030204" pitchFamily="49" charset="0"/>
              </a:rPr>
              <a:t>org.apache.maven.plugins</a:t>
            </a: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groupId</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artifactId</a:t>
            </a:r>
            <a:r>
              <a:rPr lang="pl-PL" dirty="0">
                <a:solidFill>
                  <a:schemeClr val="bg1"/>
                </a:solidFill>
                <a:latin typeface="Consolas" panose="020B0609020204030204" pitchFamily="49" charset="0"/>
                <a:cs typeface="Consolas" panose="020B0609020204030204" pitchFamily="49" charset="0"/>
              </a:rPr>
              <a:t>&gt;</a:t>
            </a:r>
            <a:r>
              <a:rPr lang="pl-PL" dirty="0" err="1">
                <a:solidFill>
                  <a:schemeClr val="bg1"/>
                </a:solidFill>
                <a:latin typeface="Consolas" panose="020B0609020204030204" pitchFamily="49" charset="0"/>
                <a:cs typeface="Consolas" panose="020B0609020204030204" pitchFamily="49" charset="0"/>
              </a:rPr>
              <a:t>maven-compiler-plugin</a:t>
            </a: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artifactId</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a:solidFill>
                  <a:schemeClr val="bg1"/>
                </a:solidFill>
                <a:latin typeface="Consolas" panose="020B0609020204030204" pitchFamily="49" charset="0"/>
                <a:cs typeface="Consolas" panose="020B0609020204030204" pitchFamily="49" charset="0"/>
              </a:rPr>
              <a:t>version&gt;2.3.2&lt;/version&gt;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configuration</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source</a:t>
            </a:r>
            <a:r>
              <a:rPr lang="pl-PL" dirty="0">
                <a:solidFill>
                  <a:schemeClr val="bg1"/>
                </a:solidFill>
                <a:latin typeface="Consolas" panose="020B0609020204030204" pitchFamily="49" charset="0"/>
                <a:cs typeface="Consolas" panose="020B0609020204030204" pitchFamily="49" charset="0"/>
              </a:rPr>
              <a:t>&gt;1.8&lt;/</a:t>
            </a:r>
            <a:r>
              <a:rPr lang="pl-PL" dirty="0" err="1">
                <a:solidFill>
                  <a:schemeClr val="bg1"/>
                </a:solidFill>
                <a:latin typeface="Consolas" panose="020B0609020204030204" pitchFamily="49" charset="0"/>
                <a:cs typeface="Consolas" panose="020B0609020204030204" pitchFamily="49" charset="0"/>
              </a:rPr>
              <a:t>source</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a:solidFill>
                  <a:schemeClr val="bg1"/>
                </a:solidFill>
                <a:latin typeface="Consolas" panose="020B0609020204030204" pitchFamily="49" charset="0"/>
                <a:cs typeface="Consolas" panose="020B0609020204030204" pitchFamily="49" charset="0"/>
              </a:rPr>
              <a:t>target&gt;1.8&lt;/target&gt;</a:t>
            </a:r>
            <a:br>
              <a:rPr lang="pl-PL" dirty="0">
                <a:solidFill>
                  <a:schemeClr val="bg1"/>
                </a:solidFill>
                <a:latin typeface="Consolas" panose="020B0609020204030204" pitchFamily="49" charset="0"/>
                <a:cs typeface="Consolas" panose="020B0609020204030204" pitchFamily="49" charset="0"/>
              </a:rPr>
            </a:br>
            <a:r>
              <a:rPr lang="pl-PL" dirty="0" smtClean="0">
                <a:solidFill>
                  <a:schemeClr val="bg1"/>
                </a:solidFill>
                <a:latin typeface="Consolas" panose="020B0609020204030204" pitchFamily="49" charset="0"/>
                <a:cs typeface="Consolas" panose="020B0609020204030204" pitchFamily="49" charset="0"/>
              </a:rPr>
              <a:t>	&lt;/</a:t>
            </a:r>
            <a:r>
              <a:rPr lang="pl-PL" dirty="0" err="1">
                <a:solidFill>
                  <a:schemeClr val="bg1"/>
                </a:solidFill>
                <a:latin typeface="Consolas" panose="020B0609020204030204" pitchFamily="49" charset="0"/>
                <a:cs typeface="Consolas" panose="020B0609020204030204" pitchFamily="49" charset="0"/>
              </a:rPr>
              <a:t>configuration</a:t>
            </a:r>
            <a:r>
              <a:rPr lang="pl-PL" dirty="0">
                <a:solidFill>
                  <a:schemeClr val="bg1"/>
                </a:solidFill>
                <a:latin typeface="Consolas" panose="020B0609020204030204" pitchFamily="49" charset="0"/>
                <a:cs typeface="Consolas" panose="020B0609020204030204" pitchFamily="49" charset="0"/>
              </a:rPr>
              <a:t>&gt;</a:t>
            </a:r>
            <a:br>
              <a:rPr lang="pl-PL" dirty="0">
                <a:solidFill>
                  <a:schemeClr val="bg1"/>
                </a:solidFill>
                <a:latin typeface="Consolas" panose="020B0609020204030204" pitchFamily="49" charset="0"/>
                <a:cs typeface="Consolas" panose="020B0609020204030204" pitchFamily="49" charset="0"/>
              </a:rPr>
            </a:br>
            <a:r>
              <a:rPr lang="pl-PL" dirty="0">
                <a:solidFill>
                  <a:schemeClr val="bg1"/>
                </a:solidFill>
                <a:latin typeface="Consolas" panose="020B0609020204030204" pitchFamily="49" charset="0"/>
                <a:cs typeface="Consolas" panose="020B0609020204030204" pitchFamily="49" charset="0"/>
              </a:rPr>
              <a:t>&lt;/</a:t>
            </a:r>
            <a:r>
              <a:rPr lang="pl-PL" dirty="0" err="1">
                <a:solidFill>
                  <a:schemeClr val="bg1"/>
                </a:solidFill>
                <a:latin typeface="Consolas" panose="020B0609020204030204" pitchFamily="49" charset="0"/>
                <a:cs typeface="Consolas" panose="020B0609020204030204" pitchFamily="49" charset="0"/>
              </a:rPr>
              <a:t>plugin</a:t>
            </a:r>
            <a:r>
              <a:rPr lang="pl-PL" dirty="0">
                <a:solidFill>
                  <a:schemeClr val="bg1"/>
                </a:solidFill>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1682555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Przykłady</a:t>
            </a:r>
            <a:endParaRPr lang="pl-PL" dirty="0"/>
          </a:p>
        </p:txBody>
      </p:sp>
      <p:sp>
        <p:nvSpPr>
          <p:cNvPr id="3" name="Symbol zastępczy tekstu 2"/>
          <p:cNvSpPr>
            <a:spLocks noGrp="1"/>
          </p:cNvSpPr>
          <p:nvPr>
            <p:ph type="body" sz="quarter" idx="10"/>
          </p:nvPr>
        </p:nvSpPr>
        <p:spPr/>
        <p:txBody>
          <a:bodyPr/>
          <a:lstStyle/>
          <a:p>
            <a:endParaRPr lang="pl-PL" dirty="0"/>
          </a:p>
        </p:txBody>
      </p:sp>
      <p:sp>
        <p:nvSpPr>
          <p:cNvPr id="4" name="Prostokąt 3"/>
          <p:cNvSpPr/>
          <p:nvPr/>
        </p:nvSpPr>
        <p:spPr>
          <a:xfrm>
            <a:off x="1135200" y="1139400"/>
            <a:ext cx="9921600" cy="7755969"/>
          </a:xfrm>
          <a:prstGeom prst="rect">
            <a:avLst/>
          </a:prstGeom>
        </p:spPr>
        <p:txBody>
          <a:bodyPr wrap="square" numCol="2">
            <a:spAutoFit/>
          </a:bodyPr>
          <a:lstStyle/>
          <a:p>
            <a:r>
              <a:rPr lang="pl-PL" sz="1200" b="1" dirty="0">
                <a:solidFill>
                  <a:schemeClr val="bg1"/>
                </a:solidFill>
              </a:rPr>
              <a:t>Przykład</a:t>
            </a:r>
            <a:r>
              <a:rPr lang="pl-PL" sz="1200" b="1" dirty="0" smtClean="0">
                <a:solidFill>
                  <a:schemeClr val="bg1"/>
                </a:solidFill>
              </a:rPr>
              <a:t>:</a:t>
            </a:r>
          </a:p>
          <a:p>
            <a:endParaRPr lang="pl-PL" sz="1200" dirty="0" smtClean="0">
              <a:solidFill>
                <a:schemeClr val="bg1"/>
              </a:solidFill>
            </a:endParaRPr>
          </a:p>
          <a:p>
            <a:r>
              <a:rPr lang="pl-PL" sz="1200" dirty="0">
                <a:solidFill>
                  <a:schemeClr val="bg1"/>
                </a:solidFill>
                <a:latin typeface="Consolas" panose="020B0609020204030204" pitchFamily="49" charset="0"/>
                <a:cs typeface="Consolas" panose="020B0609020204030204" pitchFamily="49" charset="0"/>
              </a:rPr>
              <a:t>&lt;</a:t>
            </a:r>
            <a:r>
              <a:rPr lang="pl-PL" sz="1200" dirty="0" err="1" smtClean="0">
                <a:solidFill>
                  <a:schemeClr val="bg1"/>
                </a:solidFill>
                <a:latin typeface="Consolas" panose="020B0609020204030204" pitchFamily="49" charset="0"/>
                <a:cs typeface="Consolas" panose="020B0609020204030204" pitchFamily="49" charset="0"/>
              </a:rPr>
              <a:t>groupId</a:t>
            </a:r>
            <a:r>
              <a:rPr lang="pl-PL" sz="1200" dirty="0" smtClean="0">
                <a:solidFill>
                  <a:schemeClr val="bg1"/>
                </a:solidFill>
                <a:latin typeface="Consolas" panose="020B0609020204030204" pitchFamily="49" charset="0"/>
                <a:cs typeface="Consolas" panose="020B0609020204030204" pitchFamily="49" charset="0"/>
              </a:rPr>
              <a:t>&gt;</a:t>
            </a:r>
            <a:r>
              <a:rPr lang="pl-PL" sz="1200" dirty="0" err="1" smtClean="0">
                <a:solidFill>
                  <a:schemeClr val="bg1"/>
                </a:solidFill>
                <a:latin typeface="Consolas" panose="020B0609020204030204" pitchFamily="49" charset="0"/>
                <a:cs typeface="Consolas" panose="020B0609020204030204" pitchFamily="49" charset="0"/>
              </a:rPr>
              <a:t>com.comarch</a:t>
            </a: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groupId</a:t>
            </a:r>
            <a:r>
              <a:rPr lang="pl-PL" sz="1200" dirty="0">
                <a:solidFill>
                  <a:schemeClr val="bg1"/>
                </a:solidFill>
                <a:latin typeface="Consolas" panose="020B0609020204030204" pitchFamily="49" charset="0"/>
                <a:cs typeface="Consolas" panose="020B0609020204030204" pitchFamily="49" charset="0"/>
              </a:rPr>
              <a:t>&gt;</a:t>
            </a:r>
          </a:p>
          <a:p>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a:solidFill>
                  <a:schemeClr val="bg1"/>
                </a:solidFill>
                <a:latin typeface="Consolas" panose="020B0609020204030204" pitchFamily="49" charset="0"/>
                <a:cs typeface="Consolas" panose="020B0609020204030204" pitchFamily="49" charset="0"/>
              </a:rPr>
              <a:t>&gt;</a:t>
            </a:r>
            <a:r>
              <a:rPr lang="pl-PL" sz="1200" dirty="0" err="1">
                <a:solidFill>
                  <a:schemeClr val="bg1"/>
                </a:solidFill>
                <a:latin typeface="Consolas" panose="020B0609020204030204" pitchFamily="49" charset="0"/>
                <a:cs typeface="Consolas" panose="020B0609020204030204" pitchFamily="49" charset="0"/>
              </a:rPr>
              <a:t>parent</a:t>
            </a: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a:solidFill>
                  <a:schemeClr val="bg1"/>
                </a:solidFill>
                <a:latin typeface="Consolas" panose="020B0609020204030204" pitchFamily="49" charset="0"/>
                <a:cs typeface="Consolas" panose="020B0609020204030204" pitchFamily="49" charset="0"/>
              </a:rPr>
              <a:t>&gt;</a:t>
            </a:r>
          </a:p>
          <a:p>
            <a:r>
              <a:rPr lang="pl-PL" sz="1200" dirty="0">
                <a:solidFill>
                  <a:schemeClr val="bg1"/>
                </a:solidFill>
                <a:latin typeface="Consolas" panose="020B0609020204030204" pitchFamily="49" charset="0"/>
                <a:cs typeface="Consolas" panose="020B0609020204030204" pitchFamily="49" charset="0"/>
              </a:rPr>
              <a:t>&lt;version&gt;1.0.0&lt;/version&gt;</a:t>
            </a:r>
          </a:p>
          <a:p>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packaging</a:t>
            </a:r>
            <a:r>
              <a:rPr lang="pl-PL" sz="1200" dirty="0">
                <a:solidFill>
                  <a:schemeClr val="bg1"/>
                </a:solidFill>
                <a:latin typeface="Consolas" panose="020B0609020204030204" pitchFamily="49" charset="0"/>
                <a:cs typeface="Consolas" panose="020B0609020204030204" pitchFamily="49" charset="0"/>
              </a:rPr>
              <a:t>&gt;pom&lt;/</a:t>
            </a:r>
            <a:r>
              <a:rPr lang="pl-PL" sz="1200" dirty="0" err="1">
                <a:solidFill>
                  <a:schemeClr val="bg1"/>
                </a:solidFill>
                <a:latin typeface="Consolas" panose="020B0609020204030204" pitchFamily="49" charset="0"/>
                <a:cs typeface="Consolas" panose="020B0609020204030204" pitchFamily="49" charset="0"/>
              </a:rPr>
              <a:t>packaging</a:t>
            </a:r>
            <a:r>
              <a:rPr lang="pl-PL" sz="1200" dirty="0" smtClean="0">
                <a:solidFill>
                  <a:schemeClr val="bg1"/>
                </a:solidFill>
                <a:latin typeface="Consolas" panose="020B0609020204030204" pitchFamily="49" charset="0"/>
                <a:cs typeface="Consolas" panose="020B0609020204030204" pitchFamily="49" charset="0"/>
              </a:rPr>
              <a:t>&gt;</a:t>
            </a:r>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r>
              <a:rPr lang="en-US" sz="1200" dirty="0">
                <a:solidFill>
                  <a:schemeClr val="bg1"/>
                </a:solidFill>
                <a:latin typeface="Consolas" panose="020B0609020204030204" pitchFamily="49" charset="0"/>
                <a:cs typeface="Consolas" panose="020B0609020204030204" pitchFamily="49" charset="0"/>
              </a:rPr>
              <a:t>&lt;properties&gt; </a:t>
            </a:r>
            <a:endParaRPr lang="pl-PL" sz="1200" dirty="0" smtClean="0">
              <a:solidFill>
                <a:schemeClr val="bg1"/>
              </a:solidFill>
              <a:latin typeface="Consolas" panose="020B0609020204030204" pitchFamily="49" charset="0"/>
              <a:cs typeface="Consolas" panose="020B0609020204030204" pitchFamily="49" charset="0"/>
            </a:endParaRPr>
          </a:p>
          <a:p>
            <a:r>
              <a:rPr lang="pl-PL" sz="1200" dirty="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&lt;</a:t>
            </a:r>
            <a:r>
              <a:rPr lang="en-US" sz="1200" dirty="0" err="1">
                <a:solidFill>
                  <a:schemeClr val="bg1"/>
                </a:solidFill>
                <a:latin typeface="Consolas" panose="020B0609020204030204" pitchFamily="49" charset="0"/>
                <a:cs typeface="Consolas" panose="020B0609020204030204" pitchFamily="49" charset="0"/>
              </a:rPr>
              <a:t>jdk.version</a:t>
            </a:r>
            <a:r>
              <a:rPr lang="en-US" sz="1200" dirty="0">
                <a:solidFill>
                  <a:schemeClr val="bg1"/>
                </a:solidFill>
                <a:latin typeface="Consolas" panose="020B0609020204030204" pitchFamily="49" charset="0"/>
                <a:cs typeface="Consolas" panose="020B0609020204030204" pitchFamily="49" charset="0"/>
              </a:rPr>
              <a:t>&gt;1.7&lt;/</a:t>
            </a:r>
            <a:r>
              <a:rPr lang="en-US" sz="1200" dirty="0" err="1">
                <a:solidFill>
                  <a:schemeClr val="bg1"/>
                </a:solidFill>
                <a:latin typeface="Consolas" panose="020B0609020204030204" pitchFamily="49" charset="0"/>
                <a:cs typeface="Consolas" panose="020B0609020204030204" pitchFamily="49" charset="0"/>
              </a:rPr>
              <a:t>jdk.version</a:t>
            </a:r>
            <a:r>
              <a:rPr lang="en-US" sz="1200" dirty="0">
                <a:solidFill>
                  <a:schemeClr val="bg1"/>
                </a:solidFill>
                <a:latin typeface="Consolas" panose="020B0609020204030204" pitchFamily="49" charset="0"/>
                <a:cs typeface="Consolas" panose="020B0609020204030204" pitchFamily="49" charset="0"/>
              </a:rPr>
              <a:t>&gt; </a:t>
            </a:r>
            <a:r>
              <a:rPr lang="pl-PL" sz="1200" dirty="0" smtClean="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&lt;</a:t>
            </a:r>
            <a:r>
              <a:rPr lang="en-US" sz="1200" dirty="0" err="1">
                <a:solidFill>
                  <a:schemeClr val="bg1"/>
                </a:solidFill>
                <a:latin typeface="Consolas" panose="020B0609020204030204" pitchFamily="49" charset="0"/>
                <a:cs typeface="Consolas" panose="020B0609020204030204" pitchFamily="49" charset="0"/>
              </a:rPr>
              <a:t>spring.version</a:t>
            </a:r>
            <a:r>
              <a:rPr lang="en-US" sz="1200" dirty="0">
                <a:solidFill>
                  <a:schemeClr val="bg1"/>
                </a:solidFill>
                <a:latin typeface="Consolas" panose="020B0609020204030204" pitchFamily="49" charset="0"/>
                <a:cs typeface="Consolas" panose="020B0609020204030204" pitchFamily="49" charset="0"/>
              </a:rPr>
              <a:t>&gt;4.1.1.RELEASE&lt;/</a:t>
            </a:r>
            <a:r>
              <a:rPr lang="en-US" sz="1200" dirty="0" err="1">
                <a:solidFill>
                  <a:schemeClr val="bg1"/>
                </a:solidFill>
                <a:latin typeface="Consolas" panose="020B0609020204030204" pitchFamily="49" charset="0"/>
                <a:cs typeface="Consolas" panose="020B0609020204030204" pitchFamily="49" charset="0"/>
              </a:rPr>
              <a:t>spring.version</a:t>
            </a:r>
            <a:r>
              <a:rPr lang="en-US" sz="1200" dirty="0">
                <a:solidFill>
                  <a:schemeClr val="bg1"/>
                </a:solidFill>
                <a:latin typeface="Consolas" panose="020B0609020204030204" pitchFamily="49" charset="0"/>
                <a:cs typeface="Consolas" panose="020B0609020204030204" pitchFamily="49" charset="0"/>
              </a:rPr>
              <a:t>&gt; </a:t>
            </a:r>
            <a:r>
              <a:rPr lang="pl-PL" sz="1200" dirty="0" smtClean="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&lt;</a:t>
            </a:r>
            <a:r>
              <a:rPr lang="en-US" sz="1200" dirty="0" err="1">
                <a:solidFill>
                  <a:schemeClr val="bg1"/>
                </a:solidFill>
                <a:latin typeface="Consolas" panose="020B0609020204030204" pitchFamily="49" charset="0"/>
                <a:cs typeface="Consolas" panose="020B0609020204030204" pitchFamily="49" charset="0"/>
              </a:rPr>
              <a:t>jstl.version</a:t>
            </a:r>
            <a:r>
              <a:rPr lang="en-US" sz="1200" dirty="0">
                <a:solidFill>
                  <a:schemeClr val="bg1"/>
                </a:solidFill>
                <a:latin typeface="Consolas" panose="020B0609020204030204" pitchFamily="49" charset="0"/>
                <a:cs typeface="Consolas" panose="020B0609020204030204" pitchFamily="49" charset="0"/>
              </a:rPr>
              <a:t>&gt;1.2&lt;/</a:t>
            </a:r>
            <a:r>
              <a:rPr lang="en-US" sz="1200" dirty="0" err="1">
                <a:solidFill>
                  <a:schemeClr val="bg1"/>
                </a:solidFill>
                <a:latin typeface="Consolas" panose="020B0609020204030204" pitchFamily="49" charset="0"/>
                <a:cs typeface="Consolas" panose="020B0609020204030204" pitchFamily="49" charset="0"/>
              </a:rPr>
              <a:t>jstl.version</a:t>
            </a:r>
            <a:r>
              <a:rPr lang="en-US" sz="1200" dirty="0">
                <a:solidFill>
                  <a:schemeClr val="bg1"/>
                </a:solidFill>
                <a:latin typeface="Consolas" panose="020B0609020204030204" pitchFamily="49" charset="0"/>
                <a:cs typeface="Consolas" panose="020B0609020204030204" pitchFamily="49" charset="0"/>
              </a:rPr>
              <a:t>&gt; </a:t>
            </a:r>
            <a:r>
              <a:rPr lang="pl-PL" sz="1200" dirty="0" smtClean="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&lt;</a:t>
            </a:r>
            <a:r>
              <a:rPr lang="en-US" sz="1200" dirty="0" err="1">
                <a:solidFill>
                  <a:schemeClr val="bg1"/>
                </a:solidFill>
                <a:latin typeface="Consolas" panose="020B0609020204030204" pitchFamily="49" charset="0"/>
                <a:cs typeface="Consolas" panose="020B0609020204030204" pitchFamily="49" charset="0"/>
              </a:rPr>
              <a:t>junit.version</a:t>
            </a:r>
            <a:r>
              <a:rPr lang="en-US" sz="1200" dirty="0">
                <a:solidFill>
                  <a:schemeClr val="bg1"/>
                </a:solidFill>
                <a:latin typeface="Consolas" panose="020B0609020204030204" pitchFamily="49" charset="0"/>
                <a:cs typeface="Consolas" panose="020B0609020204030204" pitchFamily="49" charset="0"/>
              </a:rPr>
              <a:t>&gt;4.11&lt;/</a:t>
            </a:r>
            <a:r>
              <a:rPr lang="en-US" sz="1200" dirty="0" err="1">
                <a:solidFill>
                  <a:schemeClr val="bg1"/>
                </a:solidFill>
                <a:latin typeface="Consolas" panose="020B0609020204030204" pitchFamily="49" charset="0"/>
                <a:cs typeface="Consolas" panose="020B0609020204030204" pitchFamily="49" charset="0"/>
              </a:rPr>
              <a:t>junit.version</a:t>
            </a:r>
            <a:r>
              <a:rPr lang="en-US" sz="1200" dirty="0">
                <a:solidFill>
                  <a:schemeClr val="bg1"/>
                </a:solidFill>
                <a:latin typeface="Consolas" panose="020B0609020204030204" pitchFamily="49" charset="0"/>
                <a:cs typeface="Consolas" panose="020B0609020204030204" pitchFamily="49" charset="0"/>
              </a:rPr>
              <a:t>&gt; </a:t>
            </a:r>
            <a:r>
              <a:rPr lang="pl-PL" sz="1200" dirty="0" smtClean="0">
                <a:solidFill>
                  <a:schemeClr val="bg1"/>
                </a:solidFill>
                <a:latin typeface="Consolas" panose="020B0609020204030204" pitchFamily="49" charset="0"/>
                <a:cs typeface="Consolas" panose="020B0609020204030204" pitchFamily="49" charset="0"/>
              </a:rPr>
              <a:t>	</a:t>
            </a:r>
            <a:r>
              <a:rPr lang="en-US" sz="1200" dirty="0" smtClean="0">
                <a:solidFill>
                  <a:schemeClr val="bg1"/>
                </a:solidFill>
                <a:latin typeface="Consolas" panose="020B0609020204030204" pitchFamily="49" charset="0"/>
                <a:cs typeface="Consolas" panose="020B0609020204030204" pitchFamily="49" charset="0"/>
              </a:rPr>
              <a:t>&lt;</a:t>
            </a:r>
            <a:r>
              <a:rPr lang="en-US" sz="1200" dirty="0" err="1">
                <a:solidFill>
                  <a:schemeClr val="bg1"/>
                </a:solidFill>
                <a:latin typeface="Consolas" panose="020B0609020204030204" pitchFamily="49" charset="0"/>
                <a:cs typeface="Consolas" panose="020B0609020204030204" pitchFamily="49" charset="0"/>
              </a:rPr>
              <a:t>logback.version</a:t>
            </a:r>
            <a:r>
              <a:rPr lang="en-US" sz="1200" dirty="0">
                <a:solidFill>
                  <a:schemeClr val="bg1"/>
                </a:solidFill>
                <a:latin typeface="Consolas" panose="020B0609020204030204" pitchFamily="49" charset="0"/>
                <a:cs typeface="Consolas" panose="020B0609020204030204" pitchFamily="49" charset="0"/>
              </a:rPr>
              <a:t>&gt;1.0.13&lt;/</a:t>
            </a:r>
            <a:r>
              <a:rPr lang="en-US" sz="1200" dirty="0" err="1">
                <a:solidFill>
                  <a:schemeClr val="bg1"/>
                </a:solidFill>
                <a:latin typeface="Consolas" panose="020B0609020204030204" pitchFamily="49" charset="0"/>
                <a:cs typeface="Consolas" panose="020B0609020204030204" pitchFamily="49" charset="0"/>
              </a:rPr>
              <a:t>logback.version</a:t>
            </a:r>
            <a:r>
              <a:rPr lang="en-US" sz="1200" dirty="0">
                <a:solidFill>
                  <a:schemeClr val="bg1"/>
                </a:solidFill>
                <a:latin typeface="Consolas" panose="020B0609020204030204" pitchFamily="49" charset="0"/>
                <a:cs typeface="Consolas" panose="020B0609020204030204" pitchFamily="49" charset="0"/>
              </a:rPr>
              <a:t>&gt; </a:t>
            </a:r>
            <a:endParaRPr lang="pl-PL" sz="1200" dirty="0" smtClean="0">
              <a:solidFill>
                <a:schemeClr val="bg1"/>
              </a:solidFill>
              <a:latin typeface="Consolas" panose="020B0609020204030204" pitchFamily="49" charset="0"/>
              <a:cs typeface="Consolas" panose="020B0609020204030204" pitchFamily="49" charset="0"/>
            </a:endParaRPr>
          </a:p>
          <a:p>
            <a:r>
              <a:rPr lang="en-US" sz="1200" dirty="0" smtClean="0">
                <a:solidFill>
                  <a:schemeClr val="bg1"/>
                </a:solidFill>
                <a:latin typeface="Consolas" panose="020B0609020204030204" pitchFamily="49" charset="0"/>
                <a:cs typeface="Consolas" panose="020B0609020204030204" pitchFamily="49" charset="0"/>
              </a:rPr>
              <a:t>&lt;/</a:t>
            </a:r>
            <a:r>
              <a:rPr lang="en-US" sz="1200" dirty="0">
                <a:solidFill>
                  <a:schemeClr val="bg1"/>
                </a:solidFill>
                <a:latin typeface="Consolas" panose="020B0609020204030204" pitchFamily="49" charset="0"/>
                <a:cs typeface="Consolas" panose="020B0609020204030204" pitchFamily="49" charset="0"/>
              </a:rPr>
              <a:t>properties</a:t>
            </a:r>
            <a:r>
              <a:rPr lang="en-US" sz="1200" dirty="0" smtClean="0">
                <a:solidFill>
                  <a:schemeClr val="bg1"/>
                </a:solidFill>
                <a:latin typeface="Consolas" panose="020B0609020204030204" pitchFamily="49" charset="0"/>
                <a:cs typeface="Consolas" panose="020B0609020204030204" pitchFamily="49" charset="0"/>
              </a:rPr>
              <a:t>&gt;</a:t>
            </a:r>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dependency</a:t>
            </a:r>
            <a:r>
              <a:rPr lang="pl-PL" sz="1200" dirty="0">
                <a:solidFill>
                  <a:schemeClr val="bg1"/>
                </a:solidFill>
                <a:latin typeface="Consolas" panose="020B0609020204030204" pitchFamily="49" charset="0"/>
                <a:cs typeface="Consolas" panose="020B0609020204030204" pitchFamily="49" charset="0"/>
              </a:rPr>
              <a:t>&gt;</a:t>
            </a:r>
            <a:br>
              <a:rPr lang="pl-PL" sz="1200" dirty="0">
                <a:solidFill>
                  <a:schemeClr val="bg1"/>
                </a:solidFill>
                <a:latin typeface="Consolas" panose="020B0609020204030204" pitchFamily="49" charset="0"/>
                <a:cs typeface="Consolas" panose="020B0609020204030204" pitchFamily="49" charset="0"/>
              </a:rPr>
            </a:b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&lt;</a:t>
            </a:r>
            <a:r>
              <a:rPr lang="pl-PL" sz="1200" dirty="0" err="1">
                <a:solidFill>
                  <a:schemeClr val="bg1"/>
                </a:solidFill>
                <a:latin typeface="Consolas" panose="020B0609020204030204" pitchFamily="49" charset="0"/>
                <a:cs typeface="Consolas" panose="020B0609020204030204" pitchFamily="49" charset="0"/>
              </a:rPr>
              <a:t>groupId</a:t>
            </a:r>
            <a:r>
              <a:rPr lang="pl-PL" sz="1200" dirty="0">
                <a:solidFill>
                  <a:schemeClr val="bg1"/>
                </a:solidFill>
                <a:latin typeface="Consolas" panose="020B0609020204030204" pitchFamily="49" charset="0"/>
                <a:cs typeface="Consolas" panose="020B0609020204030204" pitchFamily="49" charset="0"/>
              </a:rPr>
              <a:t>&gt;${</a:t>
            </a:r>
            <a:r>
              <a:rPr lang="pl-PL" sz="1200" dirty="0" err="1">
                <a:solidFill>
                  <a:schemeClr val="bg1"/>
                </a:solidFill>
                <a:latin typeface="Consolas" panose="020B0609020204030204" pitchFamily="49" charset="0"/>
                <a:cs typeface="Consolas" panose="020B0609020204030204" pitchFamily="49" charset="0"/>
              </a:rPr>
              <a:t>project.groupId</a:t>
            </a: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groupId</a:t>
            </a:r>
            <a:r>
              <a:rPr lang="pl-PL" sz="1200" dirty="0">
                <a:solidFill>
                  <a:schemeClr val="bg1"/>
                </a:solidFill>
                <a:latin typeface="Consolas" panose="020B0609020204030204" pitchFamily="49" charset="0"/>
                <a:cs typeface="Consolas" panose="020B0609020204030204" pitchFamily="49" charset="0"/>
              </a:rPr>
              <a:t>&gt;</a:t>
            </a:r>
            <a:br>
              <a:rPr lang="pl-PL" sz="1200" dirty="0">
                <a:solidFill>
                  <a:schemeClr val="bg1"/>
                </a:solidFill>
                <a:latin typeface="Consolas" panose="020B0609020204030204" pitchFamily="49" charset="0"/>
                <a:cs typeface="Consolas" panose="020B0609020204030204" pitchFamily="49" charset="0"/>
              </a:rPr>
            </a:b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smtClean="0">
                <a:solidFill>
                  <a:schemeClr val="bg1"/>
                </a:solidFill>
                <a:latin typeface="Consolas" panose="020B0609020204030204" pitchFamily="49" charset="0"/>
                <a:cs typeface="Consolas" panose="020B0609020204030204" pitchFamily="49" charset="0"/>
              </a:rPr>
              <a:t>&gt;${</a:t>
            </a:r>
            <a:r>
              <a:rPr lang="pl-PL" sz="1200" dirty="0" err="1" smtClean="0">
                <a:solidFill>
                  <a:schemeClr val="bg1"/>
                </a:solidFill>
                <a:latin typeface="Consolas" panose="020B0609020204030204" pitchFamily="49" charset="0"/>
                <a:cs typeface="Consolas" panose="020B0609020204030204" pitchFamily="49" charset="0"/>
              </a:rPr>
              <a:t>project.artifactId</a:t>
            </a:r>
            <a:r>
              <a:rPr lang="pl-PL" sz="1200" dirty="0">
                <a:solidFill>
                  <a:schemeClr val="bg1"/>
                </a:solidFill>
                <a:latin typeface="Consolas" panose="020B0609020204030204" pitchFamily="49" charset="0"/>
                <a:cs typeface="Consolas" panose="020B0609020204030204" pitchFamily="49" charset="0"/>
              </a:rPr>
              <a:t>}</a:t>
            </a:r>
            <a:r>
              <a:rPr lang="pl-PL" sz="1200" dirty="0" smtClean="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artifactId</a:t>
            </a:r>
            <a:r>
              <a:rPr lang="pl-PL" sz="1200" dirty="0">
                <a:solidFill>
                  <a:schemeClr val="bg1"/>
                </a:solidFill>
                <a:latin typeface="Consolas" panose="020B0609020204030204" pitchFamily="49" charset="0"/>
                <a:cs typeface="Consolas" panose="020B0609020204030204" pitchFamily="49" charset="0"/>
              </a:rPr>
              <a:t>&gt;</a:t>
            </a:r>
            <a:br>
              <a:rPr lang="pl-PL" sz="1200" dirty="0">
                <a:solidFill>
                  <a:schemeClr val="bg1"/>
                </a:solidFill>
                <a:latin typeface="Consolas" panose="020B0609020204030204" pitchFamily="49" charset="0"/>
                <a:cs typeface="Consolas" panose="020B0609020204030204" pitchFamily="49" charset="0"/>
              </a:rPr>
            </a:br>
            <a:r>
              <a:rPr lang="pl-PL" sz="1200" dirty="0">
                <a:solidFill>
                  <a:schemeClr val="bg1"/>
                </a:solidFill>
                <a:latin typeface="Consolas" panose="020B0609020204030204" pitchFamily="49" charset="0"/>
                <a:cs typeface="Consolas" panose="020B0609020204030204" pitchFamily="49" charset="0"/>
              </a:rPr>
              <a:t>  </a:t>
            </a:r>
            <a:r>
              <a:rPr lang="pl-PL" sz="1200" dirty="0" smtClean="0">
                <a:solidFill>
                  <a:schemeClr val="bg1"/>
                </a:solidFill>
                <a:latin typeface="Consolas" panose="020B0609020204030204" pitchFamily="49" charset="0"/>
                <a:cs typeface="Consolas" panose="020B0609020204030204" pitchFamily="49" charset="0"/>
              </a:rPr>
              <a:t>	 </a:t>
            </a:r>
            <a:r>
              <a:rPr lang="pl-PL" sz="1200" dirty="0">
                <a:solidFill>
                  <a:schemeClr val="bg1"/>
                </a:solidFill>
                <a:latin typeface="Consolas" panose="020B0609020204030204" pitchFamily="49" charset="0"/>
                <a:cs typeface="Consolas" panose="020B0609020204030204" pitchFamily="49" charset="0"/>
              </a:rPr>
              <a:t>&lt;version&gt;${</a:t>
            </a:r>
            <a:r>
              <a:rPr lang="pl-PL" sz="1200" dirty="0" err="1">
                <a:solidFill>
                  <a:schemeClr val="bg1"/>
                </a:solidFill>
                <a:latin typeface="Consolas" panose="020B0609020204030204" pitchFamily="49" charset="0"/>
                <a:cs typeface="Consolas" panose="020B0609020204030204" pitchFamily="49" charset="0"/>
              </a:rPr>
              <a:t>project.version</a:t>
            </a:r>
            <a:r>
              <a:rPr lang="pl-PL" sz="1200" dirty="0">
                <a:solidFill>
                  <a:schemeClr val="bg1"/>
                </a:solidFill>
                <a:latin typeface="Consolas" panose="020B0609020204030204" pitchFamily="49" charset="0"/>
                <a:cs typeface="Consolas" panose="020B0609020204030204" pitchFamily="49" charset="0"/>
              </a:rPr>
              <a:t>}&lt;/version&gt;</a:t>
            </a:r>
            <a:br>
              <a:rPr lang="pl-PL" sz="1200" dirty="0">
                <a:solidFill>
                  <a:schemeClr val="bg1"/>
                </a:solidFill>
                <a:latin typeface="Consolas" panose="020B0609020204030204" pitchFamily="49" charset="0"/>
                <a:cs typeface="Consolas" panose="020B0609020204030204" pitchFamily="49" charset="0"/>
              </a:rPr>
            </a:br>
            <a:r>
              <a:rPr lang="pl-PL" sz="1200" dirty="0">
                <a:solidFill>
                  <a:schemeClr val="bg1"/>
                </a:solidFill>
                <a:latin typeface="Consolas" panose="020B0609020204030204" pitchFamily="49" charset="0"/>
                <a:cs typeface="Consolas" panose="020B0609020204030204" pitchFamily="49" charset="0"/>
              </a:rPr>
              <a:t>&lt;/</a:t>
            </a:r>
            <a:r>
              <a:rPr lang="pl-PL" sz="1200" dirty="0" err="1">
                <a:solidFill>
                  <a:schemeClr val="bg1"/>
                </a:solidFill>
                <a:latin typeface="Consolas" panose="020B0609020204030204" pitchFamily="49" charset="0"/>
                <a:cs typeface="Consolas" panose="020B0609020204030204" pitchFamily="49" charset="0"/>
              </a:rPr>
              <a:t>dependency</a:t>
            </a:r>
            <a:r>
              <a:rPr lang="pl-PL" sz="1200" dirty="0" smtClean="0">
                <a:solidFill>
                  <a:schemeClr val="bg1"/>
                </a:solidFill>
                <a:latin typeface="Consolas" panose="020B0609020204030204" pitchFamily="49" charset="0"/>
                <a:cs typeface="Consolas" panose="020B0609020204030204" pitchFamily="49" charset="0"/>
              </a:rPr>
              <a:t>&gt;</a:t>
            </a: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a:p>
            <a:endParaRPr lang="pl-PL" sz="1200" dirty="0" smtClean="0">
              <a:solidFill>
                <a:schemeClr val="bg1"/>
              </a:solidFill>
              <a:latin typeface="Consolas" panose="020B0609020204030204" pitchFamily="49" charset="0"/>
              <a:cs typeface="Consolas" panose="020B0609020204030204" pitchFamily="49" charset="0"/>
            </a:endParaRPr>
          </a:p>
          <a:p>
            <a:r>
              <a:rPr lang="pl-PL" sz="1200" b="1" dirty="0" smtClean="0">
                <a:solidFill>
                  <a:schemeClr val="bg1"/>
                </a:solidFill>
                <a:cs typeface="Consolas" panose="020B0609020204030204" pitchFamily="49" charset="0"/>
              </a:rPr>
              <a:t>Przykład2:</a:t>
            </a:r>
          </a:p>
          <a:p>
            <a:endParaRPr lang="pl-PL" sz="900" dirty="0">
              <a:solidFill>
                <a:schemeClr val="bg1"/>
              </a:solidFill>
              <a:latin typeface="Consolas" panose="020B0609020204030204" pitchFamily="49" charset="0"/>
              <a:cs typeface="Consolas" panose="020B0609020204030204" pitchFamily="49" charset="0"/>
            </a:endParaRPr>
          </a:p>
          <a:p>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plugin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groupId</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org.liquibase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groupId</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artifactId</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liquibase-maven-plugin</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artifactId</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&lt;version&gt;3.1.1&lt;/version&gt;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executions</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execution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&lt;id&gt;</a:t>
            </a:r>
            <a:r>
              <a:rPr lang="pl-PL" sz="900" dirty="0" err="1">
                <a:solidFill>
                  <a:schemeClr val="bg1"/>
                </a:solidFill>
                <a:latin typeface="Consolas" panose="020B0609020204030204" pitchFamily="49" charset="0"/>
                <a:cs typeface="Consolas" panose="020B0609020204030204" pitchFamily="49" charset="0"/>
              </a:rPr>
              <a:t>changelog-update</a:t>
            </a:r>
            <a:r>
              <a:rPr lang="pl-PL" sz="900" dirty="0">
                <a:solidFill>
                  <a:schemeClr val="bg1"/>
                </a:solidFill>
                <a:latin typeface="Consolas" panose="020B0609020204030204" pitchFamily="49" charset="0"/>
                <a:cs typeface="Consolas" panose="020B0609020204030204" pitchFamily="49" charset="0"/>
              </a:rPr>
              <a:t>&lt;/id&gt;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phase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process-resources</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phase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configuration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&lt;skip&gt;</a:t>
            </a:r>
            <a:r>
              <a:rPr lang="pl-PL" sz="900" dirty="0" err="1">
                <a:solidFill>
                  <a:schemeClr val="bg1"/>
                </a:solidFill>
                <a:latin typeface="Consolas" panose="020B0609020204030204" pitchFamily="49" charset="0"/>
                <a:cs typeface="Consolas" panose="020B0609020204030204" pitchFamily="49" charset="0"/>
              </a:rPr>
              <a:t>false</a:t>
            </a:r>
            <a:r>
              <a:rPr lang="pl-PL" sz="900" dirty="0">
                <a:solidFill>
                  <a:schemeClr val="bg1"/>
                </a:solidFill>
                <a:latin typeface="Consolas" panose="020B0609020204030204" pitchFamily="49" charset="0"/>
                <a:cs typeface="Consolas" panose="020B0609020204030204" pitchFamily="49" charset="0"/>
              </a:rPr>
              <a:t>&lt;/skip&gt;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promptOnNonLocalDatabase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false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promptOnNonLocalDatabase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propertyFileWillOverride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true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propertyFileWillOverride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propertyFile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liquibase-changelog-update.properties</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propertyFile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configuration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goals</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goal</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update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goal</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goals</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execution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execution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&lt;id&gt;</a:t>
            </a:r>
            <a:r>
              <a:rPr lang="pl-PL" sz="900" dirty="0" err="1">
                <a:solidFill>
                  <a:schemeClr val="bg1"/>
                </a:solidFill>
                <a:latin typeface="Consolas" panose="020B0609020204030204" pitchFamily="49" charset="0"/>
                <a:cs typeface="Consolas" panose="020B0609020204030204" pitchFamily="49" charset="0"/>
              </a:rPr>
              <a:t>main-update</a:t>
            </a:r>
            <a:r>
              <a:rPr lang="pl-PL" sz="900" dirty="0">
                <a:solidFill>
                  <a:schemeClr val="bg1"/>
                </a:solidFill>
                <a:latin typeface="Consolas" panose="020B0609020204030204" pitchFamily="49" charset="0"/>
                <a:cs typeface="Consolas" panose="020B0609020204030204" pitchFamily="49" charset="0"/>
              </a:rPr>
              <a:t>&lt;/id&gt;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phase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process-resources</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phase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configuration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&lt;skip&gt;</a:t>
            </a:r>
            <a:r>
              <a:rPr lang="pl-PL" sz="900" dirty="0" err="1">
                <a:solidFill>
                  <a:schemeClr val="bg1"/>
                </a:solidFill>
                <a:latin typeface="Consolas" panose="020B0609020204030204" pitchFamily="49" charset="0"/>
                <a:cs typeface="Consolas" panose="020B0609020204030204" pitchFamily="49" charset="0"/>
              </a:rPr>
              <a:t>false</a:t>
            </a:r>
            <a:r>
              <a:rPr lang="pl-PL" sz="900" dirty="0">
                <a:solidFill>
                  <a:schemeClr val="bg1"/>
                </a:solidFill>
                <a:latin typeface="Consolas" panose="020B0609020204030204" pitchFamily="49" charset="0"/>
                <a:cs typeface="Consolas" panose="020B0609020204030204" pitchFamily="49" charset="0"/>
              </a:rPr>
              <a:t>&lt;/skip&gt;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promptOnNonLocalDatabase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false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promptOnNonLocalDatabase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propertyFileWillOverride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true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propertyFileWillOverride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propertyFile</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liquibase.properties</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propertyFile</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configuration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goals</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goal</a:t>
            </a:r>
            <a:r>
              <a:rPr lang="pl-PL" sz="900" dirty="0">
                <a:solidFill>
                  <a:schemeClr val="bg1"/>
                </a:solidFill>
                <a:latin typeface="Consolas" panose="020B0609020204030204" pitchFamily="49" charset="0"/>
                <a:cs typeface="Consolas" panose="020B0609020204030204" pitchFamily="49" charset="0"/>
              </a:rPr>
              <a:t>&gt;</a:t>
            </a:r>
            <a:r>
              <a:rPr lang="pl-PL" sz="900" dirty="0" err="1">
                <a:solidFill>
                  <a:schemeClr val="bg1"/>
                </a:solidFill>
                <a:latin typeface="Consolas" panose="020B0609020204030204" pitchFamily="49" charset="0"/>
                <a:cs typeface="Consolas" panose="020B0609020204030204" pitchFamily="49" charset="0"/>
              </a:rPr>
              <a:t>update</a:t>
            </a: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goal</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goals</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execution</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   &lt;/</a:t>
            </a:r>
            <a:r>
              <a:rPr lang="pl-PL" sz="900" dirty="0" err="1">
                <a:solidFill>
                  <a:schemeClr val="bg1"/>
                </a:solidFill>
                <a:latin typeface="Consolas" panose="020B0609020204030204" pitchFamily="49" charset="0"/>
                <a:cs typeface="Consolas" panose="020B0609020204030204" pitchFamily="49" charset="0"/>
              </a:rPr>
              <a:t>executions</a:t>
            </a:r>
            <a:r>
              <a:rPr lang="pl-PL" sz="900" dirty="0">
                <a:solidFill>
                  <a:schemeClr val="bg1"/>
                </a:solidFill>
                <a:latin typeface="Consolas" panose="020B0609020204030204" pitchFamily="49" charset="0"/>
                <a:cs typeface="Consolas" panose="020B0609020204030204" pitchFamily="49" charset="0"/>
              </a:rPr>
              <a:t>&gt;</a:t>
            </a:r>
            <a:br>
              <a:rPr lang="pl-PL" sz="900" dirty="0">
                <a:solidFill>
                  <a:schemeClr val="bg1"/>
                </a:solidFill>
                <a:latin typeface="Consolas" panose="020B0609020204030204" pitchFamily="49" charset="0"/>
                <a:cs typeface="Consolas" panose="020B0609020204030204" pitchFamily="49" charset="0"/>
              </a:rPr>
            </a:br>
            <a:r>
              <a:rPr lang="pl-PL" sz="900" dirty="0">
                <a:solidFill>
                  <a:schemeClr val="bg1"/>
                </a:solidFill>
                <a:latin typeface="Consolas" panose="020B0609020204030204" pitchFamily="49" charset="0"/>
                <a:cs typeface="Consolas" panose="020B0609020204030204" pitchFamily="49" charset="0"/>
              </a:rPr>
              <a:t>&lt;/</a:t>
            </a:r>
            <a:r>
              <a:rPr lang="pl-PL" sz="900" dirty="0" err="1">
                <a:solidFill>
                  <a:schemeClr val="bg1"/>
                </a:solidFill>
                <a:latin typeface="Consolas" panose="020B0609020204030204" pitchFamily="49" charset="0"/>
                <a:cs typeface="Consolas" panose="020B0609020204030204" pitchFamily="49" charset="0"/>
              </a:rPr>
              <a:t>plugin</a:t>
            </a:r>
            <a:r>
              <a:rPr lang="pl-PL" sz="900" dirty="0">
                <a:solidFill>
                  <a:schemeClr val="bg1"/>
                </a:solidFill>
                <a:latin typeface="Consolas" panose="020B0609020204030204" pitchFamily="49" charset="0"/>
                <a:cs typeface="Consolas" panose="020B0609020204030204" pitchFamily="49" charset="0"/>
              </a:rPr>
              <a:t>&gt;</a:t>
            </a:r>
            <a:endParaRPr lang="pl-PL" sz="900" dirty="0" smtClean="0">
              <a:solidFill>
                <a:schemeClr val="bg1"/>
              </a:solidFill>
              <a:latin typeface="Consolas" panose="020B0609020204030204" pitchFamily="49" charset="0"/>
              <a:cs typeface="Consolas" panose="020B0609020204030204" pitchFamily="49" charset="0"/>
            </a:endParaRPr>
          </a:p>
          <a:p>
            <a:endParaRPr lang="pl-PL" sz="12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623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Ćwiczenia</a:t>
            </a:r>
            <a:endParaRPr lang="pl-PL" dirty="0"/>
          </a:p>
        </p:txBody>
      </p:sp>
      <p:sp>
        <p:nvSpPr>
          <p:cNvPr id="4" name="Prostokąt 3"/>
          <p:cNvSpPr/>
          <p:nvPr/>
        </p:nvSpPr>
        <p:spPr>
          <a:xfrm>
            <a:off x="753600" y="1139400"/>
            <a:ext cx="11066400" cy="5016758"/>
          </a:xfrm>
          <a:prstGeom prst="rect">
            <a:avLst/>
          </a:prstGeom>
        </p:spPr>
        <p:txBody>
          <a:bodyPr wrap="square">
            <a:spAutoFit/>
          </a:bodyPr>
          <a:lstStyle/>
          <a:p>
            <a:pPr marL="342900" indent="-342900">
              <a:buFont typeface="+mj-lt"/>
              <a:buAutoNum type="arabicPeriod"/>
            </a:pPr>
            <a:r>
              <a:rPr lang="pl-PL" b="1" dirty="0" smtClean="0">
                <a:solidFill>
                  <a:schemeClr val="bg1"/>
                </a:solidFill>
              </a:rPr>
              <a:t>Tworzenie nowego projektu z poziomu konsoli</a:t>
            </a:r>
          </a:p>
          <a:p>
            <a:pPr lvl="1"/>
            <a:r>
              <a:rPr lang="pl-PL" sz="1600" dirty="0" err="1">
                <a:solidFill>
                  <a:schemeClr val="bg1"/>
                </a:solidFill>
                <a:latin typeface="Consolas" panose="020B0609020204030204" pitchFamily="49" charset="0"/>
                <a:cs typeface="Consolas" panose="020B0609020204030204" pitchFamily="49" charset="0"/>
              </a:rPr>
              <a:t>mvn</a:t>
            </a:r>
            <a:r>
              <a:rPr lang="pl-PL" sz="1600" dirty="0">
                <a:solidFill>
                  <a:schemeClr val="bg1"/>
                </a:solidFill>
                <a:latin typeface="Consolas" panose="020B0609020204030204" pitchFamily="49" charset="0"/>
                <a:cs typeface="Consolas" panose="020B0609020204030204" pitchFamily="49" charset="0"/>
              </a:rPr>
              <a:t> </a:t>
            </a:r>
            <a:r>
              <a:rPr lang="pl-PL" sz="1600" dirty="0" err="1">
                <a:solidFill>
                  <a:schemeClr val="bg1"/>
                </a:solidFill>
                <a:latin typeface="Consolas" panose="020B0609020204030204" pitchFamily="49" charset="0"/>
                <a:cs typeface="Consolas" panose="020B0609020204030204" pitchFamily="49" charset="0"/>
              </a:rPr>
              <a:t>archetype:generate</a:t>
            </a:r>
            <a:r>
              <a:rPr lang="pl-PL" sz="1600" dirty="0">
                <a:solidFill>
                  <a:schemeClr val="bg1"/>
                </a:solidFill>
                <a:latin typeface="Consolas" panose="020B0609020204030204" pitchFamily="49" charset="0"/>
                <a:cs typeface="Consolas" panose="020B0609020204030204" pitchFamily="49" charset="0"/>
              </a:rPr>
              <a:t> -</a:t>
            </a:r>
            <a:r>
              <a:rPr lang="pl-PL" sz="1600" dirty="0" err="1">
                <a:solidFill>
                  <a:schemeClr val="bg1"/>
                </a:solidFill>
                <a:latin typeface="Consolas" panose="020B0609020204030204" pitchFamily="49" charset="0"/>
                <a:cs typeface="Consolas" panose="020B0609020204030204" pitchFamily="49" charset="0"/>
              </a:rPr>
              <a:t>DgroupId</a:t>
            </a:r>
            <a:r>
              <a:rPr lang="pl-PL" sz="1600" dirty="0">
                <a:solidFill>
                  <a:schemeClr val="bg1"/>
                </a:solidFill>
                <a:latin typeface="Consolas" panose="020B0609020204030204" pitchFamily="49" charset="0"/>
                <a:cs typeface="Consolas" panose="020B0609020204030204" pitchFamily="49" charset="0"/>
              </a:rPr>
              <a:t>=</a:t>
            </a:r>
            <a:r>
              <a:rPr lang="pl-PL" sz="1600" dirty="0" err="1">
                <a:solidFill>
                  <a:schemeClr val="bg1"/>
                </a:solidFill>
                <a:latin typeface="Consolas" panose="020B0609020204030204" pitchFamily="49" charset="0"/>
                <a:cs typeface="Consolas" panose="020B0609020204030204" pitchFamily="49" charset="0"/>
              </a:rPr>
              <a:t>com.mycompany.app</a:t>
            </a:r>
            <a:r>
              <a:rPr lang="pl-PL" sz="1600" dirty="0">
                <a:solidFill>
                  <a:schemeClr val="bg1"/>
                </a:solidFill>
                <a:latin typeface="Consolas" panose="020B0609020204030204" pitchFamily="49" charset="0"/>
                <a:cs typeface="Consolas" panose="020B0609020204030204" pitchFamily="49" charset="0"/>
              </a:rPr>
              <a:t> -</a:t>
            </a:r>
            <a:r>
              <a:rPr lang="pl-PL" sz="1600" dirty="0" err="1">
                <a:solidFill>
                  <a:schemeClr val="bg1"/>
                </a:solidFill>
                <a:latin typeface="Consolas" panose="020B0609020204030204" pitchFamily="49" charset="0"/>
                <a:cs typeface="Consolas" panose="020B0609020204030204" pitchFamily="49" charset="0"/>
              </a:rPr>
              <a:t>DartifactId</a:t>
            </a:r>
            <a:r>
              <a:rPr lang="pl-PL" sz="1600" dirty="0">
                <a:solidFill>
                  <a:schemeClr val="bg1"/>
                </a:solidFill>
                <a:latin typeface="Consolas" panose="020B0609020204030204" pitchFamily="49" charset="0"/>
                <a:cs typeface="Consolas" panose="020B0609020204030204" pitchFamily="49" charset="0"/>
              </a:rPr>
              <a:t>=my-</a:t>
            </a:r>
            <a:r>
              <a:rPr lang="pl-PL" sz="1600" dirty="0" err="1">
                <a:solidFill>
                  <a:schemeClr val="bg1"/>
                </a:solidFill>
                <a:latin typeface="Consolas" panose="020B0609020204030204" pitchFamily="49" charset="0"/>
                <a:cs typeface="Consolas" panose="020B0609020204030204" pitchFamily="49" charset="0"/>
              </a:rPr>
              <a:t>app</a:t>
            </a:r>
            <a:r>
              <a:rPr lang="pl-PL" sz="1600" dirty="0">
                <a:solidFill>
                  <a:schemeClr val="bg1"/>
                </a:solidFill>
                <a:latin typeface="Consolas" panose="020B0609020204030204" pitchFamily="49" charset="0"/>
                <a:cs typeface="Consolas" panose="020B0609020204030204" pitchFamily="49" charset="0"/>
              </a:rPr>
              <a:t> -</a:t>
            </a:r>
            <a:r>
              <a:rPr lang="pl-PL" sz="1600" dirty="0" err="1">
                <a:solidFill>
                  <a:schemeClr val="bg1"/>
                </a:solidFill>
                <a:latin typeface="Consolas" panose="020B0609020204030204" pitchFamily="49" charset="0"/>
                <a:cs typeface="Consolas" panose="020B0609020204030204" pitchFamily="49" charset="0"/>
              </a:rPr>
              <a:t>DarchetypeArtifactId</a:t>
            </a:r>
            <a:r>
              <a:rPr lang="pl-PL" sz="1600" dirty="0">
                <a:solidFill>
                  <a:schemeClr val="bg1"/>
                </a:solidFill>
                <a:latin typeface="Consolas" panose="020B0609020204030204" pitchFamily="49" charset="0"/>
                <a:cs typeface="Consolas" panose="020B0609020204030204" pitchFamily="49" charset="0"/>
              </a:rPr>
              <a:t>=</a:t>
            </a:r>
            <a:r>
              <a:rPr lang="pl-PL" sz="1600" dirty="0" err="1">
                <a:solidFill>
                  <a:schemeClr val="bg1"/>
                </a:solidFill>
                <a:latin typeface="Consolas" panose="020B0609020204030204" pitchFamily="49" charset="0"/>
                <a:cs typeface="Consolas" panose="020B0609020204030204" pitchFamily="49" charset="0"/>
              </a:rPr>
              <a:t>maven-archetype-quickstart</a:t>
            </a:r>
            <a:r>
              <a:rPr lang="pl-PL" sz="1600" dirty="0">
                <a:solidFill>
                  <a:schemeClr val="bg1"/>
                </a:solidFill>
                <a:latin typeface="Consolas" panose="020B0609020204030204" pitchFamily="49" charset="0"/>
                <a:cs typeface="Consolas" panose="020B0609020204030204" pitchFamily="49" charset="0"/>
              </a:rPr>
              <a:t> -</a:t>
            </a:r>
            <a:r>
              <a:rPr lang="pl-PL" sz="1600" dirty="0" err="1">
                <a:solidFill>
                  <a:schemeClr val="bg1"/>
                </a:solidFill>
                <a:latin typeface="Consolas" panose="020B0609020204030204" pitchFamily="49" charset="0"/>
                <a:cs typeface="Consolas" panose="020B0609020204030204" pitchFamily="49" charset="0"/>
              </a:rPr>
              <a:t>DinteractiveMode</a:t>
            </a:r>
            <a:r>
              <a:rPr lang="pl-PL" sz="1600" dirty="0">
                <a:solidFill>
                  <a:schemeClr val="bg1"/>
                </a:solidFill>
                <a:latin typeface="Consolas" panose="020B0609020204030204" pitchFamily="49" charset="0"/>
                <a:cs typeface="Consolas" panose="020B0609020204030204" pitchFamily="49" charset="0"/>
              </a:rPr>
              <a:t>=</a:t>
            </a:r>
            <a:r>
              <a:rPr lang="pl-PL" sz="1600" dirty="0" err="1">
                <a:solidFill>
                  <a:schemeClr val="bg1"/>
                </a:solidFill>
                <a:latin typeface="Consolas" panose="020B0609020204030204" pitchFamily="49" charset="0"/>
                <a:cs typeface="Consolas" panose="020B0609020204030204" pitchFamily="49" charset="0"/>
              </a:rPr>
              <a:t>false</a:t>
            </a:r>
            <a:endParaRPr lang="pl-PL" sz="1600" dirty="0">
              <a:solidFill>
                <a:schemeClr val="bg1"/>
              </a:solidFill>
              <a:latin typeface="Consolas" panose="020B0609020204030204" pitchFamily="49" charset="0"/>
              <a:cs typeface="Consolas" panose="020B0609020204030204" pitchFamily="49" charset="0"/>
            </a:endParaRPr>
          </a:p>
          <a:p>
            <a:endParaRPr lang="pl-PL" dirty="0" smtClean="0"/>
          </a:p>
          <a:p>
            <a:r>
              <a:rPr lang="pl-PL" dirty="0" smtClean="0">
                <a:solidFill>
                  <a:schemeClr val="bg1"/>
                </a:solidFill>
              </a:rPr>
              <a:t>2. Dodanie dowolnej zależności oraz </a:t>
            </a:r>
            <a:r>
              <a:rPr lang="pl-PL" dirty="0" err="1" smtClean="0">
                <a:solidFill>
                  <a:schemeClr val="bg1"/>
                </a:solidFill>
              </a:rPr>
              <a:t>pluginu</a:t>
            </a:r>
            <a:r>
              <a:rPr lang="pl-PL" dirty="0" smtClean="0">
                <a:solidFill>
                  <a:schemeClr val="bg1"/>
                </a:solidFill>
              </a:rPr>
              <a:t> do pliku pom.xml</a:t>
            </a:r>
            <a:r>
              <a:rPr lang="pl-PL" dirty="0"/>
              <a:t/>
            </a:r>
            <a:br>
              <a:rPr lang="pl-PL" dirty="0"/>
            </a:br>
            <a:endParaRPr lang="pl-PL" dirty="0" smtClean="0"/>
          </a:p>
          <a:p>
            <a:r>
              <a:rPr lang="pl-PL" dirty="0" smtClean="0">
                <a:solidFill>
                  <a:schemeClr val="bg1"/>
                </a:solidFill>
                <a:cs typeface="Consolas" panose="020B0609020204030204" pitchFamily="49" charset="0"/>
              </a:rPr>
              <a:t>3. Wykonać na projekcie:</a:t>
            </a:r>
          </a:p>
          <a:p>
            <a:pPr marL="742950" lvl="1" indent="-285750">
              <a:buFont typeface="Arial" panose="020B0604020202020204" pitchFamily="34" charset="0"/>
              <a:buChar char="•"/>
            </a:pPr>
            <a:r>
              <a:rPr lang="pl-PL" dirty="0" smtClean="0">
                <a:solidFill>
                  <a:schemeClr val="bg1"/>
                </a:solidFill>
                <a:cs typeface="Consolas" panose="020B0609020204030204" pitchFamily="49" charset="0"/>
              </a:rPr>
              <a:t>Kompilację projektu </a:t>
            </a:r>
            <a:r>
              <a:rPr lang="pl-PL" dirty="0" smtClean="0">
                <a:solidFill>
                  <a:schemeClr val="bg1"/>
                </a:solidFill>
                <a:latin typeface="Consolas" panose="020B0609020204030204" pitchFamily="49" charset="0"/>
                <a:cs typeface="Consolas" panose="020B0609020204030204" pitchFamily="49" charset="0"/>
              </a:rPr>
              <a:t>(</a:t>
            </a:r>
            <a:r>
              <a:rPr lang="pl-PL" dirty="0" err="1" smtClean="0">
                <a:solidFill>
                  <a:schemeClr val="bg1"/>
                </a:solidFill>
                <a:latin typeface="Consolas" panose="020B0609020204030204" pitchFamily="49" charset="0"/>
                <a:cs typeface="Consolas" panose="020B0609020204030204" pitchFamily="49" charset="0"/>
              </a:rPr>
              <a:t>mvn</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compile</a:t>
            </a:r>
            <a:r>
              <a:rPr lang="pl-PL" dirty="0" smtClean="0">
                <a:solidFill>
                  <a:schemeClr val="bg1"/>
                </a:solidFill>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pl-PL" dirty="0" smtClean="0">
                <a:solidFill>
                  <a:schemeClr val="bg1"/>
                </a:solidFill>
                <a:cs typeface="Consolas" panose="020B0609020204030204" pitchFamily="49" charset="0"/>
              </a:rPr>
              <a:t>Wygenerowanie artefakty bez pakietowania</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mvn</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jar:jar</a:t>
            </a:r>
            <a:r>
              <a:rPr lang="pl-PL" dirty="0" smtClean="0">
                <a:solidFill>
                  <a:schemeClr val="bg1"/>
                </a:solidFill>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pl-PL" dirty="0" smtClean="0">
                <a:solidFill>
                  <a:schemeClr val="bg1"/>
                </a:solidFill>
                <a:cs typeface="Consolas" panose="020B0609020204030204" pitchFamily="49" charset="0"/>
              </a:rPr>
              <a:t>Wyczyścić projekt</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mvn</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clean</a:t>
            </a:r>
            <a:r>
              <a:rPr lang="pl-PL" dirty="0" smtClean="0">
                <a:solidFill>
                  <a:schemeClr val="bg1"/>
                </a:solidFill>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pl-PL" dirty="0" smtClean="0">
                <a:solidFill>
                  <a:schemeClr val="bg1"/>
                </a:solidFill>
                <a:cs typeface="Consolas" panose="020B0609020204030204" pitchFamily="49" charset="0"/>
              </a:rPr>
              <a:t>Wykonać pakietowanie </a:t>
            </a:r>
            <a:r>
              <a:rPr lang="pl-PL" dirty="0" smtClean="0">
                <a:solidFill>
                  <a:schemeClr val="bg1"/>
                </a:solidFill>
                <a:latin typeface="Consolas" panose="020B0609020204030204" pitchFamily="49" charset="0"/>
                <a:cs typeface="Consolas" panose="020B0609020204030204" pitchFamily="49" charset="0"/>
              </a:rPr>
              <a:t>(</a:t>
            </a:r>
            <a:r>
              <a:rPr lang="pl-PL" dirty="0" err="1" smtClean="0">
                <a:solidFill>
                  <a:schemeClr val="bg1"/>
                </a:solidFill>
                <a:latin typeface="Consolas" panose="020B0609020204030204" pitchFamily="49" charset="0"/>
                <a:cs typeface="Consolas" panose="020B0609020204030204" pitchFamily="49" charset="0"/>
              </a:rPr>
              <a:t>mvn</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package</a:t>
            </a:r>
            <a:r>
              <a:rPr lang="pl-PL" dirty="0" smtClean="0">
                <a:solidFill>
                  <a:schemeClr val="bg1"/>
                </a:solidFill>
                <a:latin typeface="Consolas" panose="020B0609020204030204" pitchFamily="49" charset="0"/>
                <a:cs typeface="Consolas" panose="020B0609020204030204" pitchFamily="49" charset="0"/>
              </a:rPr>
              <a:t>)</a:t>
            </a:r>
          </a:p>
          <a:p>
            <a:pPr marL="742950" lvl="1" indent="-285750">
              <a:buFont typeface="Arial" panose="020B0604020202020204" pitchFamily="34" charset="0"/>
              <a:buChar char="•"/>
            </a:pPr>
            <a:r>
              <a:rPr lang="pl-PL" dirty="0" smtClean="0">
                <a:solidFill>
                  <a:schemeClr val="bg1"/>
                </a:solidFill>
                <a:cs typeface="Consolas" panose="020B0609020204030204" pitchFamily="49" charset="0"/>
              </a:rPr>
              <a:t>Zainstalować artefakty w lokalnym </a:t>
            </a:r>
            <a:r>
              <a:rPr lang="pl-PL" dirty="0" err="1" smtClean="0">
                <a:solidFill>
                  <a:schemeClr val="bg1"/>
                </a:solidFill>
                <a:cs typeface="Consolas" panose="020B0609020204030204" pitchFamily="49" charset="0"/>
              </a:rPr>
              <a:t>repo</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mvn</a:t>
            </a:r>
            <a:r>
              <a:rPr lang="pl-PL" dirty="0" smtClean="0">
                <a:solidFill>
                  <a:schemeClr val="bg1"/>
                </a:solidFill>
                <a:latin typeface="Consolas" panose="020B0609020204030204" pitchFamily="49" charset="0"/>
                <a:cs typeface="Consolas" panose="020B0609020204030204" pitchFamily="49" charset="0"/>
              </a:rPr>
              <a:t> </a:t>
            </a:r>
            <a:r>
              <a:rPr lang="pl-PL" dirty="0" err="1" smtClean="0">
                <a:solidFill>
                  <a:schemeClr val="bg1"/>
                </a:solidFill>
                <a:latin typeface="Consolas" panose="020B0609020204030204" pitchFamily="49" charset="0"/>
                <a:cs typeface="Consolas" panose="020B0609020204030204" pitchFamily="49" charset="0"/>
              </a:rPr>
              <a:t>install</a:t>
            </a:r>
            <a:r>
              <a:rPr lang="pl-PL" dirty="0" smtClean="0">
                <a:solidFill>
                  <a:schemeClr val="bg1"/>
                </a:solidFill>
                <a:latin typeface="Consolas" panose="020B0609020204030204" pitchFamily="49" charset="0"/>
                <a:cs typeface="Consolas" panose="020B0609020204030204" pitchFamily="49" charset="0"/>
              </a:rPr>
              <a:t>) </a:t>
            </a:r>
          </a:p>
          <a:p>
            <a:pPr marL="742950" lvl="1" indent="-285750">
              <a:buFont typeface="Arial" panose="020B0604020202020204" pitchFamily="34" charset="0"/>
              <a:buChar char="•"/>
            </a:pPr>
            <a:endParaRPr lang="pl-PL" dirty="0" smtClean="0">
              <a:solidFill>
                <a:schemeClr val="bg1"/>
              </a:solidFill>
              <a:latin typeface="Consolas" panose="020B0609020204030204" pitchFamily="49" charset="0"/>
              <a:cs typeface="Consolas" panose="020B0609020204030204" pitchFamily="49" charset="0"/>
            </a:endParaRPr>
          </a:p>
          <a:p>
            <a:r>
              <a:rPr lang="pl-PL" dirty="0" smtClean="0">
                <a:solidFill>
                  <a:schemeClr val="bg1"/>
                </a:solidFill>
                <a:cs typeface="Aharoni" panose="02010803020104030203" pitchFamily="2" charset="-79"/>
              </a:rPr>
              <a:t>4. Zapoznać się z projektem</a:t>
            </a:r>
            <a:r>
              <a:rPr lang="pl-PL" dirty="0" smtClean="0">
                <a:solidFill>
                  <a:schemeClr val="bg1"/>
                </a:solidFill>
                <a:latin typeface="Aharoni" panose="02010803020104030203" pitchFamily="2" charset="-79"/>
                <a:cs typeface="Aharoni" panose="02010803020104030203" pitchFamily="2" charset="-79"/>
              </a:rPr>
              <a:t> </a:t>
            </a:r>
            <a:r>
              <a:rPr lang="pl-PL" dirty="0" smtClean="0">
                <a:solidFill>
                  <a:schemeClr val="bg1"/>
                </a:solidFill>
                <a:latin typeface="Consolas" panose="020B0609020204030204" pitchFamily="49" charset="0"/>
                <a:cs typeface="Consolas" panose="020B0609020204030204" pitchFamily="49" charset="0"/>
              </a:rPr>
              <a:t>maven-multi.zip </a:t>
            </a:r>
            <a:r>
              <a:rPr lang="pl-PL" dirty="0" smtClean="0">
                <a:solidFill>
                  <a:schemeClr val="bg1"/>
                </a:solidFill>
                <a:cs typeface="Consolas" panose="020B0609020204030204" pitchFamily="49" charset="0"/>
              </a:rPr>
              <a:t>(</a:t>
            </a:r>
            <a:r>
              <a:rPr lang="pl-PL" dirty="0" err="1" smtClean="0">
                <a:solidFill>
                  <a:schemeClr val="bg1"/>
                </a:solidFill>
                <a:cs typeface="Consolas" panose="020B0609020204030204" pitchFamily="49" charset="0"/>
              </a:rPr>
              <a:t>wielomodułowość</a:t>
            </a:r>
            <a:r>
              <a:rPr lang="pl-PL" dirty="0" smtClean="0">
                <a:solidFill>
                  <a:schemeClr val="bg1"/>
                </a:solidFill>
                <a:cs typeface="Consolas" panose="020B0609020204030204" pitchFamily="49" charset="0"/>
              </a:rPr>
              <a:t>) oraz wygenerować i zainstalować artefakty projektu głównego.</a:t>
            </a:r>
          </a:p>
          <a:p>
            <a:endParaRPr lang="pl-PL" dirty="0">
              <a:solidFill>
                <a:schemeClr val="bg1"/>
              </a:solidFill>
              <a:cs typeface="Consolas" panose="020B0609020204030204" pitchFamily="49" charset="0"/>
            </a:endParaRPr>
          </a:p>
          <a:p>
            <a:r>
              <a:rPr lang="pl-PL" dirty="0" smtClean="0">
                <a:solidFill>
                  <a:schemeClr val="bg1"/>
                </a:solidFill>
                <a:cs typeface="Consolas" panose="020B0609020204030204" pitchFamily="49" charset="0"/>
              </a:rPr>
              <a:t>5. Ćwiczenia w </a:t>
            </a:r>
            <a:r>
              <a:rPr lang="pl-PL" dirty="0" err="1" smtClean="0">
                <a:solidFill>
                  <a:schemeClr val="bg1"/>
                </a:solidFill>
                <a:cs typeface="Consolas" panose="020B0609020204030204" pitchFamily="49" charset="0"/>
              </a:rPr>
              <a:t>Eclipse</a:t>
            </a:r>
            <a:r>
              <a:rPr lang="pl-PL" dirty="0" smtClean="0">
                <a:solidFill>
                  <a:schemeClr val="bg1"/>
                </a:solidFill>
                <a:cs typeface="Consolas" panose="020B0609020204030204" pitchFamily="49" charset="0"/>
              </a:rPr>
              <a:t> (STS)</a:t>
            </a:r>
          </a:p>
          <a:p>
            <a:pPr marL="742950" lvl="1" indent="-285750">
              <a:buFont typeface="Arial" panose="020B0604020202020204" pitchFamily="34" charset="0"/>
              <a:buChar char="•"/>
            </a:pPr>
            <a:r>
              <a:rPr lang="pl-PL" dirty="0" smtClean="0">
                <a:solidFill>
                  <a:schemeClr val="bg1"/>
                </a:solidFill>
                <a:cs typeface="Consolas" panose="020B0609020204030204" pitchFamily="49" charset="0"/>
              </a:rPr>
              <a:t>Tworzenie projektu..</a:t>
            </a:r>
            <a:endParaRPr lang="pl-PL" strike="sngStrike" dirty="0" smtClean="0">
              <a:solidFill>
                <a:schemeClr val="bg1"/>
              </a:solidFill>
              <a:cs typeface="Consolas" panose="020B0609020204030204" pitchFamily="49" charset="0"/>
            </a:endParaRPr>
          </a:p>
        </p:txBody>
      </p:sp>
    </p:spTree>
    <p:extLst>
      <p:ext uri="{BB962C8B-B14F-4D97-AF65-F5344CB8AC3E}">
        <p14:creationId xmlns:p14="http://schemas.microsoft.com/office/powerpoint/2010/main" val="10192219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Podsumowanie</a:t>
            </a:r>
            <a:endParaRPr lang="pl-PL" dirty="0"/>
          </a:p>
        </p:txBody>
      </p:sp>
      <p:sp>
        <p:nvSpPr>
          <p:cNvPr id="3" name="Symbol zastępczy tekstu 2"/>
          <p:cNvSpPr>
            <a:spLocks noGrp="1"/>
          </p:cNvSpPr>
          <p:nvPr>
            <p:ph type="body" sz="quarter" idx="10"/>
          </p:nvPr>
        </p:nvSpPr>
        <p:spPr/>
        <p:txBody>
          <a:bodyPr/>
          <a:lstStyle/>
          <a:p>
            <a:endParaRPr lang="pl-PL"/>
          </a:p>
        </p:txBody>
      </p:sp>
      <p:sp>
        <p:nvSpPr>
          <p:cNvPr id="4" name="Prostokąt 3"/>
          <p:cNvSpPr/>
          <p:nvPr/>
        </p:nvSpPr>
        <p:spPr>
          <a:xfrm>
            <a:off x="3424800" y="1902600"/>
            <a:ext cx="5724000" cy="2123658"/>
          </a:xfrm>
          <a:prstGeom prst="rect">
            <a:avLst/>
          </a:prstGeom>
        </p:spPr>
        <p:txBody>
          <a:bodyPr wrap="square">
            <a:spAutoFit/>
          </a:bodyPr>
          <a:lstStyle/>
          <a:p>
            <a:pPr algn="ctr"/>
            <a:r>
              <a:rPr lang="pl-P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a:p>
            <a:pPr algn="ctr"/>
            <a:endParaRPr lang="pl-P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pl-PL" sz="4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Dziękuję za uwagę!</a:t>
            </a:r>
            <a:endParaRPr lang="pl-PL" sz="4400" b="1" strike="sngStrike"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cs typeface="Consolas" panose="020B0609020204030204" pitchFamily="49" charset="0"/>
            </a:endParaRPr>
          </a:p>
        </p:txBody>
      </p:sp>
    </p:spTree>
    <p:extLst>
      <p:ext uri="{BB962C8B-B14F-4D97-AF65-F5344CB8AC3E}">
        <p14:creationId xmlns:p14="http://schemas.microsoft.com/office/powerpoint/2010/main" val="1970494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ytuł 1"/>
          <p:cNvSpPr>
            <a:spLocks noGrp="1"/>
          </p:cNvSpPr>
          <p:nvPr>
            <p:ph type="title"/>
          </p:nvPr>
        </p:nvSpPr>
        <p:spPr>
          <a:xfrm>
            <a:off x="377825" y="325438"/>
            <a:ext cx="9926638" cy="381000"/>
          </a:xfrm>
        </p:spPr>
        <p:txBody>
          <a:bodyPr/>
          <a:lstStyle/>
          <a:p>
            <a:pPr eaLnBrk="1" hangingPunct="1"/>
            <a:r>
              <a:rPr lang="pl-PL" altLang="pl-PL" dirty="0" smtClean="0"/>
              <a:t>Agenda</a:t>
            </a:r>
            <a:endParaRPr lang="en-US" altLang="pl-PL" dirty="0" smtClean="0"/>
          </a:p>
        </p:txBody>
      </p:sp>
      <p:sp>
        <p:nvSpPr>
          <p:cNvPr id="3" name="Symbol zastępczy tekstu 2"/>
          <p:cNvSpPr>
            <a:spLocks noGrp="1"/>
          </p:cNvSpPr>
          <p:nvPr>
            <p:ph type="body" sz="quarter" idx="10"/>
          </p:nvPr>
        </p:nvSpPr>
        <p:spPr>
          <a:xfrm>
            <a:off x="371475" y="87313"/>
            <a:ext cx="6869113" cy="382587"/>
          </a:xfrm>
        </p:spPr>
        <p:txBody>
          <a:bodyPr rtlCol="0"/>
          <a:lstStyle/>
          <a:p>
            <a:pPr eaLnBrk="1" fontAlgn="auto" hangingPunct="1">
              <a:spcAft>
                <a:spcPts val="0"/>
              </a:spcAft>
              <a:defRPr/>
            </a:pPr>
            <a:r>
              <a:rPr lang="en-US" dirty="0" smtClean="0"/>
              <a:t>Comarch Technologies – Overview</a:t>
            </a:r>
            <a:endParaRPr lang="en-US" dirty="0"/>
          </a:p>
        </p:txBody>
      </p:sp>
      <p:sp>
        <p:nvSpPr>
          <p:cNvPr id="20484" name="Symbol zastępczy tekstu 4"/>
          <p:cNvSpPr txBox="1">
            <a:spLocks/>
          </p:cNvSpPr>
          <p:nvPr/>
        </p:nvSpPr>
        <p:spPr bwMode="auto">
          <a:xfrm>
            <a:off x="1135200" y="1104900"/>
            <a:ext cx="10651988"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pPr>
              <a:buFont typeface="Arial" panose="020B0604020202020204" pitchFamily="34" charset="0"/>
              <a:buChar char="•"/>
            </a:pPr>
            <a:r>
              <a:rPr lang="pl-PL" sz="2000" b="1" dirty="0" smtClean="0">
                <a:solidFill>
                  <a:schemeClr val="bg1"/>
                </a:solidFill>
              </a:rPr>
              <a:t>Wstęp</a:t>
            </a:r>
            <a:endParaRPr lang="pl-PL" sz="2000" b="1" dirty="0">
              <a:solidFill>
                <a:schemeClr val="bg1"/>
              </a:solidFill>
            </a:endParaRPr>
          </a:p>
          <a:p>
            <a:pPr>
              <a:buFont typeface="Arial" panose="020B0604020202020204" pitchFamily="34" charset="0"/>
              <a:buChar char="•"/>
            </a:pPr>
            <a:r>
              <a:rPr lang="pl-PL" sz="2000" b="1" dirty="0">
                <a:solidFill>
                  <a:schemeClr val="bg1"/>
                </a:solidFill>
              </a:rPr>
              <a:t>Konfiguracja</a:t>
            </a:r>
          </a:p>
          <a:p>
            <a:pPr>
              <a:buFont typeface="Arial" panose="020B0604020202020204" pitchFamily="34" charset="0"/>
              <a:buChar char="•"/>
            </a:pPr>
            <a:r>
              <a:rPr lang="pl-PL" sz="2000" b="1" dirty="0" smtClean="0">
                <a:solidFill>
                  <a:schemeClr val="bg1"/>
                </a:solidFill>
              </a:rPr>
              <a:t>Cykl </a:t>
            </a:r>
            <a:r>
              <a:rPr lang="pl-PL" sz="2000" b="1" dirty="0">
                <a:solidFill>
                  <a:schemeClr val="bg1"/>
                </a:solidFill>
              </a:rPr>
              <a:t>życia</a:t>
            </a:r>
          </a:p>
          <a:p>
            <a:pPr>
              <a:buFont typeface="Arial" panose="020B0604020202020204" pitchFamily="34" charset="0"/>
              <a:buChar char="•"/>
            </a:pPr>
            <a:r>
              <a:rPr lang="pl-PL" sz="2000" b="1" dirty="0">
                <a:solidFill>
                  <a:schemeClr val="bg1"/>
                </a:solidFill>
              </a:rPr>
              <a:t>Zasięg (scope)</a:t>
            </a:r>
          </a:p>
          <a:p>
            <a:pPr>
              <a:buFont typeface="Arial" panose="020B0604020202020204" pitchFamily="34" charset="0"/>
              <a:buChar char="•"/>
            </a:pPr>
            <a:r>
              <a:rPr lang="pl-PL" sz="2000" b="1" dirty="0">
                <a:solidFill>
                  <a:schemeClr val="bg1"/>
                </a:solidFill>
              </a:rPr>
              <a:t>Realizacja </a:t>
            </a:r>
            <a:r>
              <a:rPr lang="pl-PL" sz="2000" b="1" dirty="0" smtClean="0">
                <a:solidFill>
                  <a:schemeClr val="bg1"/>
                </a:solidFill>
              </a:rPr>
              <a:t>celów</a:t>
            </a:r>
          </a:p>
          <a:p>
            <a:pPr>
              <a:buFont typeface="Arial" panose="020B0604020202020204" pitchFamily="34" charset="0"/>
              <a:buChar char="•"/>
            </a:pPr>
            <a:r>
              <a:rPr lang="pl-PL" sz="2000" b="1" dirty="0" smtClean="0">
                <a:solidFill>
                  <a:schemeClr val="bg1"/>
                </a:solidFill>
              </a:rPr>
              <a:t>Tworzenie projektu</a:t>
            </a:r>
          </a:p>
          <a:p>
            <a:pPr>
              <a:buFont typeface="Arial" panose="020B0604020202020204" pitchFamily="34" charset="0"/>
              <a:buChar char="•"/>
            </a:pPr>
            <a:r>
              <a:rPr lang="pl-PL" sz="2000" b="1" dirty="0">
                <a:solidFill>
                  <a:schemeClr val="bg1"/>
                </a:solidFill>
              </a:rPr>
              <a:t>Struktura projektu (plik pom.xml</a:t>
            </a:r>
            <a:r>
              <a:rPr lang="pl-PL" sz="2000" b="1" dirty="0" smtClean="0">
                <a:solidFill>
                  <a:schemeClr val="bg1"/>
                </a:solidFill>
              </a:rPr>
              <a:t>)</a:t>
            </a:r>
          </a:p>
          <a:p>
            <a:pPr>
              <a:buFont typeface="Arial" panose="020B0604020202020204" pitchFamily="34" charset="0"/>
              <a:buChar char="•"/>
            </a:pPr>
            <a:r>
              <a:rPr lang="pl-PL" sz="2000" b="1" dirty="0" smtClean="0">
                <a:solidFill>
                  <a:schemeClr val="bg1"/>
                </a:solidFill>
              </a:rPr>
              <a:t>Zależności</a:t>
            </a:r>
          </a:p>
          <a:p>
            <a:pPr>
              <a:buFont typeface="Arial" panose="020B0604020202020204" pitchFamily="34" charset="0"/>
              <a:buChar char="•"/>
            </a:pPr>
            <a:r>
              <a:rPr lang="pl-PL" sz="2000" b="1" dirty="0" err="1" smtClean="0">
                <a:solidFill>
                  <a:schemeClr val="bg1"/>
                </a:solidFill>
              </a:rPr>
              <a:t>Pluginy</a:t>
            </a:r>
            <a:endParaRPr lang="pl-PL" sz="2000" b="1" dirty="0">
              <a:solidFill>
                <a:schemeClr val="bg1"/>
              </a:solidFill>
            </a:endParaRPr>
          </a:p>
          <a:p>
            <a:pPr>
              <a:buFont typeface="Arial" panose="020B0604020202020204" pitchFamily="34" charset="0"/>
              <a:buChar char="•"/>
            </a:pPr>
            <a:r>
              <a:rPr lang="pl-PL" sz="2000" b="1" dirty="0">
                <a:solidFill>
                  <a:schemeClr val="bg1"/>
                </a:solidFill>
              </a:rPr>
              <a:t>Ćwiczenia praktyczne</a:t>
            </a:r>
          </a:p>
          <a:p>
            <a:pPr>
              <a:buFont typeface="Arial" panose="020B0604020202020204" pitchFamily="34" charset="0"/>
              <a:buChar char="•"/>
            </a:pPr>
            <a:r>
              <a:rPr lang="pl-PL" sz="2000" b="1" dirty="0">
                <a:solidFill>
                  <a:schemeClr val="bg1"/>
                </a:solidFill>
              </a:rPr>
              <a:t>Podsumowanie</a:t>
            </a:r>
          </a:p>
        </p:txBody>
      </p:sp>
    </p:spTree>
    <p:extLst>
      <p:ext uri="{BB962C8B-B14F-4D97-AF65-F5344CB8AC3E}">
        <p14:creationId xmlns:p14="http://schemas.microsoft.com/office/powerpoint/2010/main" val="2344807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Wstęp</a:t>
            </a:r>
            <a:endParaRPr lang="pl-PL" dirty="0"/>
          </a:p>
        </p:txBody>
      </p:sp>
      <p:sp>
        <p:nvSpPr>
          <p:cNvPr id="4" name="Symbol zastępczy tekstu 4"/>
          <p:cNvSpPr txBox="1">
            <a:spLocks/>
          </p:cNvSpPr>
          <p:nvPr/>
        </p:nvSpPr>
        <p:spPr bwMode="auto">
          <a:xfrm>
            <a:off x="1135200" y="1521000"/>
            <a:ext cx="572400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pPr>
              <a:buFont typeface="Arial" panose="020B0604020202020204" pitchFamily="34" charset="0"/>
              <a:buChar char="•"/>
            </a:pPr>
            <a:endParaRPr lang="pl-PL" sz="2800" dirty="0" smtClean="0">
              <a:solidFill>
                <a:schemeClr val="bg1"/>
              </a:solidFill>
            </a:endParaRPr>
          </a:p>
          <a:p>
            <a:pPr>
              <a:buFont typeface="Arial" panose="020B0604020202020204" pitchFamily="34" charset="0"/>
              <a:buChar char="•"/>
            </a:pPr>
            <a:endParaRPr lang="pl-PL" sz="2800" dirty="0" smtClean="0">
              <a:solidFill>
                <a:schemeClr val="bg1"/>
              </a:solidFill>
            </a:endParaRPr>
          </a:p>
          <a:p>
            <a:pPr>
              <a:buFont typeface="Arial" panose="020B0604020202020204" pitchFamily="34" charset="0"/>
              <a:buChar char="•"/>
            </a:pPr>
            <a:endParaRPr lang="pl-PL" sz="2800" dirty="0">
              <a:solidFill>
                <a:schemeClr val="bg1"/>
              </a:solidFill>
            </a:endParaRPr>
          </a:p>
          <a:p>
            <a:pPr>
              <a:buFont typeface="Arial" panose="020B0604020202020204" pitchFamily="34" charset="0"/>
              <a:buChar char="•"/>
            </a:pPr>
            <a:r>
              <a:rPr lang="pl-PL" sz="2800" dirty="0" smtClean="0">
                <a:solidFill>
                  <a:schemeClr val="bg1"/>
                </a:solidFill>
              </a:rPr>
              <a:t>Co to jest </a:t>
            </a:r>
            <a:r>
              <a:rPr lang="pl-PL" sz="2800" dirty="0" err="1" smtClean="0">
                <a:solidFill>
                  <a:schemeClr val="bg1"/>
                </a:solidFill>
              </a:rPr>
              <a:t>Maven</a:t>
            </a:r>
            <a:r>
              <a:rPr lang="pl-PL" sz="2800" dirty="0" smtClean="0">
                <a:solidFill>
                  <a:schemeClr val="bg1"/>
                </a:solidFill>
              </a:rPr>
              <a:t>?</a:t>
            </a:r>
            <a:endParaRPr lang="pl-PL" sz="2800" dirty="0">
              <a:solidFill>
                <a:schemeClr val="bg1"/>
              </a:solidFill>
            </a:endParaRPr>
          </a:p>
          <a:p>
            <a:pPr>
              <a:buFont typeface="Arial" panose="020B0604020202020204" pitchFamily="34" charset="0"/>
              <a:buChar char="•"/>
            </a:pPr>
            <a:r>
              <a:rPr lang="pl-PL" sz="2800" dirty="0" smtClean="0">
                <a:solidFill>
                  <a:schemeClr val="bg1"/>
                </a:solidFill>
              </a:rPr>
              <a:t>W jakim celu go stosujemy?</a:t>
            </a:r>
            <a:endParaRPr lang="pl-PL" sz="2800" dirty="0">
              <a:solidFill>
                <a:schemeClr val="bg1"/>
              </a:solidFill>
            </a:endParaRPr>
          </a:p>
          <a:p>
            <a:pPr>
              <a:buFont typeface="Arial" panose="020B0604020202020204" pitchFamily="34" charset="0"/>
              <a:buChar char="•"/>
            </a:pPr>
            <a:r>
              <a:rPr lang="pl-PL" sz="2800" dirty="0" smtClean="0">
                <a:solidFill>
                  <a:schemeClr val="bg1"/>
                </a:solidFill>
              </a:rPr>
              <a:t>Jakie są z tego korzyści?</a:t>
            </a:r>
            <a:endParaRPr lang="pl-PL" sz="2800" dirty="0">
              <a:solidFill>
                <a:schemeClr val="bg1"/>
              </a:solidFill>
            </a:endParaRPr>
          </a:p>
        </p:txBody>
      </p:sp>
      <p:pic>
        <p:nvPicPr>
          <p:cNvPr id="1026" name="Picture 2" descr="C:\Users\pwojcik\Desktop\Maven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1200" y="1566825"/>
            <a:ext cx="6668231" cy="152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2316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Konfiguracja</a:t>
            </a:r>
            <a:endParaRPr lang="pl-PL" dirty="0"/>
          </a:p>
        </p:txBody>
      </p:sp>
      <p:sp>
        <p:nvSpPr>
          <p:cNvPr id="4" name="Symbol zastępczy tekstu 4"/>
          <p:cNvSpPr txBox="1">
            <a:spLocks/>
          </p:cNvSpPr>
          <p:nvPr/>
        </p:nvSpPr>
        <p:spPr bwMode="auto">
          <a:xfrm>
            <a:off x="974150" y="1139400"/>
            <a:ext cx="1008265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pPr marL="0" indent="0">
              <a:buNone/>
            </a:pPr>
            <a:endParaRPr lang="pl-PL" sz="2800" dirty="0">
              <a:solidFill>
                <a:schemeClr val="bg1"/>
              </a:solidFill>
            </a:endParaRPr>
          </a:p>
          <a:p>
            <a:pPr fontAlgn="base"/>
            <a:r>
              <a:rPr lang="pl-PL" sz="2800" u="sng" dirty="0">
                <a:solidFill>
                  <a:schemeClr val="bg1"/>
                </a:solidFill>
                <a:hlinkClick r:id="rId3"/>
              </a:rPr>
              <a:t>https://maven.apache.org</a:t>
            </a:r>
            <a:r>
              <a:rPr lang="pl-PL" sz="2800" dirty="0">
                <a:solidFill>
                  <a:schemeClr val="bg1"/>
                </a:solidFill>
              </a:rPr>
              <a:t> -&gt; </a:t>
            </a:r>
            <a:r>
              <a:rPr lang="pl-PL" sz="2800" dirty="0" err="1">
                <a:solidFill>
                  <a:schemeClr val="bg1"/>
                </a:solidFill>
              </a:rPr>
              <a:t>Download</a:t>
            </a:r>
            <a:r>
              <a:rPr lang="pl-PL" sz="2800" dirty="0">
                <a:solidFill>
                  <a:schemeClr val="bg1"/>
                </a:solidFill>
              </a:rPr>
              <a:t> -&gt; </a:t>
            </a:r>
            <a:r>
              <a:rPr lang="pl-PL" sz="2800" dirty="0" err="1">
                <a:solidFill>
                  <a:schemeClr val="bg1"/>
                </a:solidFill>
              </a:rPr>
              <a:t>Maven</a:t>
            </a:r>
            <a:r>
              <a:rPr lang="pl-PL" sz="2800" dirty="0">
                <a:solidFill>
                  <a:schemeClr val="bg1"/>
                </a:solidFill>
              </a:rPr>
              <a:t> 3.2.5 (</a:t>
            </a:r>
            <a:r>
              <a:rPr lang="pl-PL" sz="2800" dirty="0">
                <a:solidFill>
                  <a:schemeClr val="bg1"/>
                </a:solidFill>
                <a:latin typeface="Consolas" panose="020B0609020204030204" pitchFamily="49" charset="0"/>
                <a:cs typeface="Consolas" panose="020B0609020204030204" pitchFamily="49" charset="0"/>
              </a:rPr>
              <a:t>apache-maven-3.2.5-bin.zip</a:t>
            </a:r>
            <a:r>
              <a:rPr lang="pl-PL" sz="2800" dirty="0">
                <a:solidFill>
                  <a:schemeClr val="bg1"/>
                </a:solidFill>
              </a:rPr>
              <a:t>)</a:t>
            </a:r>
          </a:p>
          <a:p>
            <a:pPr fontAlgn="base"/>
            <a:endParaRPr lang="pl-PL" sz="2800" dirty="0" smtClean="0">
              <a:solidFill>
                <a:schemeClr val="bg1"/>
              </a:solidFill>
              <a:latin typeface="Consolas" panose="020B0609020204030204" pitchFamily="49" charset="0"/>
            </a:endParaRPr>
          </a:p>
          <a:p>
            <a:pPr fontAlgn="base"/>
            <a:r>
              <a:rPr lang="pl-PL" sz="2800" dirty="0" smtClean="0">
                <a:solidFill>
                  <a:schemeClr val="bg1"/>
                </a:solidFill>
                <a:latin typeface="Consolas" panose="020B0609020204030204" pitchFamily="49" charset="0"/>
                <a:cs typeface="Consolas" panose="020B0609020204030204" pitchFamily="49" charset="0"/>
              </a:rPr>
              <a:t>M2_HOME=C</a:t>
            </a:r>
            <a:r>
              <a:rPr lang="pl-PL" sz="2800" dirty="0">
                <a:solidFill>
                  <a:schemeClr val="bg1"/>
                </a:solidFill>
                <a:latin typeface="Consolas" panose="020B0609020204030204" pitchFamily="49" charset="0"/>
                <a:cs typeface="Consolas" panose="020B0609020204030204" pitchFamily="49" charset="0"/>
              </a:rPr>
              <a:t>:\...\apache-maven-3.2.5</a:t>
            </a:r>
          </a:p>
          <a:p>
            <a:pPr fontAlgn="base"/>
            <a:r>
              <a:rPr lang="pl-PL" sz="2800" dirty="0">
                <a:solidFill>
                  <a:schemeClr val="bg1"/>
                </a:solidFill>
                <a:latin typeface="Consolas" panose="020B0609020204030204" pitchFamily="49" charset="0"/>
                <a:cs typeface="Consolas" panose="020B0609020204030204" pitchFamily="49" charset="0"/>
              </a:rPr>
              <a:t>M2=%M2_HOME%\bin</a:t>
            </a:r>
          </a:p>
          <a:p>
            <a:pPr fontAlgn="base"/>
            <a:r>
              <a:rPr lang="pl-PL" sz="2800" dirty="0">
                <a:solidFill>
                  <a:schemeClr val="bg1"/>
                </a:solidFill>
              </a:rPr>
              <a:t>zmienna </a:t>
            </a:r>
            <a:r>
              <a:rPr lang="pl-PL" sz="2800" dirty="0" err="1">
                <a:solidFill>
                  <a:schemeClr val="bg1"/>
                </a:solidFill>
              </a:rPr>
              <a:t>Path</a:t>
            </a:r>
            <a:r>
              <a:rPr lang="pl-PL" sz="2800" dirty="0">
                <a:solidFill>
                  <a:schemeClr val="bg1"/>
                </a:solidFill>
              </a:rPr>
              <a:t> - dodanie na końcu </a:t>
            </a:r>
            <a:r>
              <a:rPr lang="pl-PL" sz="2800" dirty="0">
                <a:solidFill>
                  <a:schemeClr val="bg1"/>
                </a:solidFill>
                <a:latin typeface="Consolas" panose="020B0609020204030204" pitchFamily="49" charset="0"/>
                <a:cs typeface="Consolas" panose="020B0609020204030204" pitchFamily="49" charset="0"/>
              </a:rPr>
              <a:t>%M2%</a:t>
            </a:r>
          </a:p>
          <a:p>
            <a:pPr fontAlgn="base"/>
            <a:r>
              <a:rPr lang="pl-PL" sz="2800" dirty="0" err="1">
                <a:solidFill>
                  <a:schemeClr val="bg1"/>
                </a:solidFill>
                <a:latin typeface="Consolas" panose="020B0609020204030204" pitchFamily="49" charset="0"/>
                <a:cs typeface="Consolas" panose="020B0609020204030204" pitchFamily="49" charset="0"/>
              </a:rPr>
              <a:t>mvn</a:t>
            </a:r>
            <a:r>
              <a:rPr lang="pl-PL" sz="2800" dirty="0">
                <a:solidFill>
                  <a:schemeClr val="bg1"/>
                </a:solidFill>
                <a:latin typeface="Consolas" panose="020B0609020204030204" pitchFamily="49" charset="0"/>
                <a:cs typeface="Consolas" panose="020B0609020204030204" pitchFamily="49" charset="0"/>
              </a:rPr>
              <a:t> -version</a:t>
            </a:r>
          </a:p>
          <a:p>
            <a:r>
              <a:rPr lang="pl-PL" sz="2800" dirty="0">
                <a:solidFill>
                  <a:schemeClr val="bg1"/>
                </a:solidFill>
              </a:rPr>
              <a:t>ew. </a:t>
            </a:r>
            <a:r>
              <a:rPr lang="pl-PL" sz="2800" dirty="0">
                <a:solidFill>
                  <a:schemeClr val="bg1"/>
                </a:solidFill>
                <a:latin typeface="Consolas" panose="020B0609020204030204" pitchFamily="49" charset="0"/>
                <a:cs typeface="Consolas" panose="020B0609020204030204" pitchFamily="49" charset="0"/>
              </a:rPr>
              <a:t>JAVA_HOME=C:\...\jdk1.8…</a:t>
            </a:r>
          </a:p>
          <a:p>
            <a:r>
              <a:rPr lang="pl-PL" sz="2800" dirty="0">
                <a:solidFill>
                  <a:schemeClr val="bg1"/>
                </a:solidFill>
              </a:rPr>
              <a:t>zmienna </a:t>
            </a:r>
            <a:r>
              <a:rPr lang="pl-PL" sz="2800" dirty="0" err="1">
                <a:solidFill>
                  <a:schemeClr val="bg1"/>
                </a:solidFill>
              </a:rPr>
              <a:t>Path</a:t>
            </a:r>
            <a:r>
              <a:rPr lang="pl-PL" sz="2800" dirty="0">
                <a:solidFill>
                  <a:schemeClr val="bg1"/>
                </a:solidFill>
              </a:rPr>
              <a:t> - dodanie </a:t>
            </a:r>
            <a:r>
              <a:rPr lang="pl-PL" sz="2800" dirty="0">
                <a:solidFill>
                  <a:schemeClr val="bg1"/>
                </a:solidFill>
                <a:latin typeface="Consolas" panose="020B0609020204030204" pitchFamily="49" charset="0"/>
                <a:cs typeface="Consolas" panose="020B0609020204030204" pitchFamily="49" charset="0"/>
              </a:rPr>
              <a:t>%JAVA_HOME%\bin</a:t>
            </a:r>
          </a:p>
        </p:txBody>
      </p:sp>
    </p:spTree>
    <p:extLst>
      <p:ext uri="{BB962C8B-B14F-4D97-AF65-F5344CB8AC3E}">
        <p14:creationId xmlns:p14="http://schemas.microsoft.com/office/powerpoint/2010/main" val="3289697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Cykl </a:t>
            </a:r>
            <a:r>
              <a:rPr lang="pl-PL" dirty="0" smtClean="0"/>
              <a:t>życia (</a:t>
            </a:r>
            <a:r>
              <a:rPr lang="pl-PL" b="0" dirty="0" err="1"/>
              <a:t>maven</a:t>
            </a:r>
            <a:r>
              <a:rPr lang="pl-PL" b="0" dirty="0"/>
              <a:t> </a:t>
            </a:r>
            <a:r>
              <a:rPr lang="pl-PL" b="0" dirty="0" err="1"/>
              <a:t>build</a:t>
            </a:r>
            <a:r>
              <a:rPr lang="pl-PL" b="0" dirty="0"/>
              <a:t> </a:t>
            </a:r>
            <a:r>
              <a:rPr lang="pl-PL" b="0" dirty="0" err="1" smtClean="0"/>
              <a:t>life­cy­cle</a:t>
            </a:r>
            <a:r>
              <a:rPr lang="pl-PL" b="0" dirty="0" smtClean="0"/>
              <a:t>)</a:t>
            </a:r>
            <a:r>
              <a:rPr lang="pl-PL" dirty="0" smtClean="0"/>
              <a:t> </a:t>
            </a:r>
            <a:endParaRPr lang="pl-PL" dirty="0"/>
          </a:p>
        </p:txBody>
      </p:sp>
      <p:sp>
        <p:nvSpPr>
          <p:cNvPr id="4" name="Symbol zastępczy tekstu 4"/>
          <p:cNvSpPr txBox="1">
            <a:spLocks/>
          </p:cNvSpPr>
          <p:nvPr/>
        </p:nvSpPr>
        <p:spPr bwMode="auto">
          <a:xfrm>
            <a:off x="974150" y="1139400"/>
            <a:ext cx="1008265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r>
              <a:rPr lang="pl-PL" sz="1800" dirty="0" smtClean="0">
                <a:solidFill>
                  <a:schemeClr val="bg1"/>
                </a:solidFill>
              </a:rPr>
              <a:t>Fazy </a:t>
            </a:r>
            <a:r>
              <a:rPr lang="pl-PL" sz="1800" dirty="0">
                <a:solidFill>
                  <a:schemeClr val="bg1"/>
                </a:solidFill>
              </a:rPr>
              <a:t>domyślnego (</a:t>
            </a:r>
            <a:r>
              <a:rPr lang="pl-PL" sz="1800" b="1" dirty="0" err="1">
                <a:solidFill>
                  <a:schemeClr val="bg1"/>
                </a:solidFill>
              </a:rPr>
              <a:t>default</a:t>
            </a:r>
            <a:r>
              <a:rPr lang="pl-PL" sz="1800" dirty="0">
                <a:solidFill>
                  <a:schemeClr val="bg1"/>
                </a:solidFill>
              </a:rPr>
              <a:t>) cyklu życia:</a:t>
            </a:r>
          </a:p>
          <a:p>
            <a:pPr lvl="1"/>
            <a:r>
              <a:rPr lang="pl-PL" sz="1800" b="1" dirty="0" err="1">
                <a:solidFill>
                  <a:schemeClr val="bg1"/>
                </a:solidFill>
              </a:rPr>
              <a:t>validate</a:t>
            </a:r>
            <a:r>
              <a:rPr lang="pl-PL" sz="1800" b="1" dirty="0">
                <a:solidFill>
                  <a:schemeClr val="bg1"/>
                </a:solidFill>
              </a:rPr>
              <a:t> </a:t>
            </a:r>
            <a:r>
              <a:rPr lang="pl-PL" sz="1800" dirty="0">
                <a:solidFill>
                  <a:schemeClr val="bg1"/>
                </a:solidFill>
              </a:rPr>
              <a:t>- sprawdza poprawność projektu;</a:t>
            </a:r>
          </a:p>
          <a:p>
            <a:pPr lvl="1"/>
            <a:r>
              <a:rPr lang="pl-PL" sz="1800" b="1" dirty="0" err="1">
                <a:solidFill>
                  <a:schemeClr val="bg1"/>
                </a:solidFill>
              </a:rPr>
              <a:t>compile</a:t>
            </a:r>
            <a:r>
              <a:rPr lang="pl-PL" sz="1800" b="1" dirty="0">
                <a:solidFill>
                  <a:schemeClr val="bg1"/>
                </a:solidFill>
              </a:rPr>
              <a:t> </a:t>
            </a:r>
            <a:r>
              <a:rPr lang="pl-PL" sz="1800" dirty="0">
                <a:solidFill>
                  <a:schemeClr val="bg1"/>
                </a:solidFill>
              </a:rPr>
              <a:t>- kompiluje kod źródłowy;</a:t>
            </a:r>
          </a:p>
          <a:p>
            <a:pPr lvl="1"/>
            <a:r>
              <a:rPr lang="pl-PL" sz="1800" b="1" dirty="0">
                <a:solidFill>
                  <a:schemeClr val="bg1"/>
                </a:solidFill>
              </a:rPr>
              <a:t>test </a:t>
            </a:r>
            <a:r>
              <a:rPr lang="pl-PL" sz="1800" dirty="0">
                <a:solidFill>
                  <a:schemeClr val="bg1"/>
                </a:solidFill>
              </a:rPr>
              <a:t>- wykonuje testy jednostkowe;</a:t>
            </a:r>
          </a:p>
          <a:p>
            <a:pPr lvl="1"/>
            <a:r>
              <a:rPr lang="pl-PL" sz="1800" b="1" dirty="0" err="1">
                <a:solidFill>
                  <a:schemeClr val="bg1"/>
                </a:solidFill>
              </a:rPr>
              <a:t>package</a:t>
            </a:r>
            <a:r>
              <a:rPr lang="pl-PL" sz="1800" b="1" dirty="0">
                <a:solidFill>
                  <a:schemeClr val="bg1"/>
                </a:solidFill>
              </a:rPr>
              <a:t> </a:t>
            </a:r>
            <a:r>
              <a:rPr lang="pl-PL" sz="1800" dirty="0">
                <a:solidFill>
                  <a:schemeClr val="bg1"/>
                </a:solidFill>
              </a:rPr>
              <a:t>- pakuje skompilowany kod w paczki dystrybucyjne (np. Jar, war);</a:t>
            </a:r>
          </a:p>
          <a:p>
            <a:pPr lvl="1"/>
            <a:r>
              <a:rPr lang="pl-PL" sz="1800" b="1" dirty="0" err="1">
                <a:solidFill>
                  <a:schemeClr val="bg1"/>
                </a:solidFill>
              </a:rPr>
              <a:t>integration</a:t>
            </a:r>
            <a:r>
              <a:rPr lang="pl-PL" sz="1800" dirty="0">
                <a:solidFill>
                  <a:schemeClr val="bg1"/>
                </a:solidFill>
              </a:rPr>
              <a:t>-test – </a:t>
            </a:r>
            <a:r>
              <a:rPr lang="pl-PL" sz="1800" dirty="0" err="1">
                <a:solidFill>
                  <a:schemeClr val="bg1"/>
                </a:solidFill>
              </a:rPr>
              <a:t>deployuje</a:t>
            </a:r>
            <a:r>
              <a:rPr lang="pl-PL" sz="1800" dirty="0">
                <a:solidFill>
                  <a:schemeClr val="bg1"/>
                </a:solidFill>
              </a:rPr>
              <a:t> paczkę w środowisku testów integracyjnych;</a:t>
            </a:r>
          </a:p>
          <a:p>
            <a:pPr lvl="1"/>
            <a:r>
              <a:rPr lang="pl-PL" sz="1800" b="1" dirty="0" err="1">
                <a:solidFill>
                  <a:schemeClr val="bg1"/>
                </a:solidFill>
              </a:rPr>
              <a:t>verify</a:t>
            </a:r>
            <a:r>
              <a:rPr lang="pl-PL" sz="1800" b="1" dirty="0">
                <a:solidFill>
                  <a:schemeClr val="bg1"/>
                </a:solidFill>
              </a:rPr>
              <a:t> </a:t>
            </a:r>
            <a:r>
              <a:rPr lang="pl-PL" sz="1800" dirty="0">
                <a:solidFill>
                  <a:schemeClr val="bg1"/>
                </a:solidFill>
              </a:rPr>
              <a:t>- sprawdza poprawność paczki;</a:t>
            </a:r>
          </a:p>
          <a:p>
            <a:pPr lvl="1"/>
            <a:r>
              <a:rPr lang="pl-PL" sz="1800" b="1" dirty="0" err="1">
                <a:solidFill>
                  <a:schemeClr val="bg1"/>
                </a:solidFill>
              </a:rPr>
              <a:t>install</a:t>
            </a:r>
            <a:r>
              <a:rPr lang="pl-PL" sz="1800" b="1" dirty="0">
                <a:solidFill>
                  <a:schemeClr val="bg1"/>
                </a:solidFill>
              </a:rPr>
              <a:t> </a:t>
            </a:r>
            <a:r>
              <a:rPr lang="pl-PL" sz="1800" dirty="0">
                <a:solidFill>
                  <a:schemeClr val="bg1"/>
                </a:solidFill>
              </a:rPr>
              <a:t>- umieszcza paczkę w lokalnym repozytorium aby mogła być używana przez inne moduły;</a:t>
            </a:r>
          </a:p>
          <a:p>
            <a:pPr lvl="1"/>
            <a:r>
              <a:rPr lang="pl-PL" sz="1800" b="1" dirty="0" err="1">
                <a:solidFill>
                  <a:schemeClr val="bg1"/>
                </a:solidFill>
              </a:rPr>
              <a:t>deploy</a:t>
            </a:r>
            <a:r>
              <a:rPr lang="pl-PL" sz="1800" b="1" dirty="0">
                <a:solidFill>
                  <a:schemeClr val="bg1"/>
                </a:solidFill>
              </a:rPr>
              <a:t> </a:t>
            </a:r>
            <a:r>
              <a:rPr lang="pl-PL" sz="1800" dirty="0">
                <a:solidFill>
                  <a:schemeClr val="bg1"/>
                </a:solidFill>
              </a:rPr>
              <a:t>- umieszcza (publikuje) paczkę w zdalnym repozytorium</a:t>
            </a:r>
            <a:r>
              <a:rPr lang="pl-PL" sz="1800" dirty="0" smtClean="0">
                <a:solidFill>
                  <a:schemeClr val="bg1"/>
                </a:solidFill>
              </a:rPr>
              <a:t>.</a:t>
            </a:r>
          </a:p>
          <a:p>
            <a:pPr marL="0" indent="0">
              <a:buNone/>
            </a:pPr>
            <a:endParaRPr lang="pl-PL" sz="1800" dirty="0">
              <a:solidFill>
                <a:schemeClr val="bg1"/>
              </a:solidFill>
            </a:endParaRPr>
          </a:p>
          <a:p>
            <a:r>
              <a:rPr lang="pl-PL" sz="1800" dirty="0" smtClean="0">
                <a:solidFill>
                  <a:schemeClr val="bg1"/>
                </a:solidFill>
              </a:rPr>
              <a:t>Cykl </a:t>
            </a:r>
            <a:r>
              <a:rPr lang="pl-PL" sz="1800" dirty="0">
                <a:solidFill>
                  <a:schemeClr val="bg1"/>
                </a:solidFill>
              </a:rPr>
              <a:t>życia </a:t>
            </a:r>
            <a:r>
              <a:rPr lang="pl-PL" sz="1800" b="1" dirty="0" err="1">
                <a:solidFill>
                  <a:schemeClr val="bg1"/>
                </a:solidFill>
              </a:rPr>
              <a:t>clean</a:t>
            </a:r>
            <a:r>
              <a:rPr lang="pl-PL" sz="1800" b="1" dirty="0">
                <a:solidFill>
                  <a:schemeClr val="bg1"/>
                </a:solidFill>
              </a:rPr>
              <a:t> </a:t>
            </a:r>
            <a:r>
              <a:rPr lang="pl-PL" sz="1800" dirty="0">
                <a:solidFill>
                  <a:schemeClr val="bg1"/>
                </a:solidFill>
              </a:rPr>
              <a:t>czyści wynik działania wcześniejszych </a:t>
            </a:r>
            <a:r>
              <a:rPr lang="pl-PL" sz="1800" dirty="0" err="1">
                <a:solidFill>
                  <a:schemeClr val="bg1"/>
                </a:solidFill>
              </a:rPr>
              <a:t>buildów</a:t>
            </a:r>
            <a:r>
              <a:rPr lang="pl-PL" sz="1800" dirty="0" smtClean="0">
                <a:solidFill>
                  <a:schemeClr val="bg1"/>
                </a:solidFill>
              </a:rPr>
              <a:t>.</a:t>
            </a:r>
          </a:p>
          <a:p>
            <a:endParaRPr lang="pl-PL" sz="1800" dirty="0">
              <a:solidFill>
                <a:schemeClr val="bg1"/>
              </a:solidFill>
            </a:endParaRPr>
          </a:p>
          <a:p>
            <a:r>
              <a:rPr lang="pl-PL" sz="1800" dirty="0">
                <a:solidFill>
                  <a:schemeClr val="bg1"/>
                </a:solidFill>
              </a:rPr>
              <a:t>Cykl życia </a:t>
            </a:r>
            <a:r>
              <a:rPr lang="pl-PL" sz="1800" b="1" dirty="0" err="1">
                <a:solidFill>
                  <a:schemeClr val="bg1"/>
                </a:solidFill>
              </a:rPr>
              <a:t>site</a:t>
            </a:r>
            <a:r>
              <a:rPr lang="pl-PL" sz="1800" b="1" dirty="0">
                <a:solidFill>
                  <a:schemeClr val="bg1"/>
                </a:solidFill>
              </a:rPr>
              <a:t> </a:t>
            </a:r>
            <a:r>
              <a:rPr lang="pl-PL" sz="1800" dirty="0">
                <a:solidFill>
                  <a:schemeClr val="bg1"/>
                </a:solidFill>
              </a:rPr>
              <a:t>generuje dokumentację </a:t>
            </a:r>
            <a:r>
              <a:rPr lang="pl-PL" sz="1800" dirty="0" smtClean="0">
                <a:solidFill>
                  <a:schemeClr val="bg1"/>
                </a:solidFill>
              </a:rPr>
              <a:t>projektu</a:t>
            </a:r>
          </a:p>
          <a:p>
            <a:pPr marL="0" indent="0">
              <a:buNone/>
            </a:pPr>
            <a:r>
              <a:rPr lang="pl-PL" sz="1800" dirty="0" smtClean="0">
                <a:solidFill>
                  <a:schemeClr val="bg1"/>
                </a:solidFill>
              </a:rPr>
              <a:t>Najczęściej używane </a:t>
            </a:r>
            <a:r>
              <a:rPr lang="pl-PL" sz="1800" dirty="0" err="1" smtClean="0">
                <a:solidFill>
                  <a:schemeClr val="bg1"/>
                </a:solidFill>
                <a:latin typeface="Consolas" panose="020B0609020204030204" pitchFamily="49" charset="0"/>
                <a:cs typeface="Consolas" panose="020B0609020204030204" pitchFamily="49" charset="0"/>
              </a:rPr>
              <a:t>mvn</a:t>
            </a:r>
            <a:r>
              <a:rPr lang="pl-PL" sz="1800" dirty="0" smtClean="0">
                <a:solidFill>
                  <a:schemeClr val="bg1"/>
                </a:solidFill>
                <a:latin typeface="Consolas" panose="020B0609020204030204" pitchFamily="49" charset="0"/>
                <a:cs typeface="Consolas" panose="020B0609020204030204" pitchFamily="49" charset="0"/>
              </a:rPr>
              <a:t> </a:t>
            </a:r>
            <a:r>
              <a:rPr lang="pl-PL" sz="1800" dirty="0" err="1" smtClean="0">
                <a:solidFill>
                  <a:schemeClr val="bg1"/>
                </a:solidFill>
                <a:latin typeface="Consolas" panose="020B0609020204030204" pitchFamily="49" charset="0"/>
                <a:cs typeface="Consolas" panose="020B0609020204030204" pitchFamily="49" charset="0"/>
              </a:rPr>
              <a:t>clean</a:t>
            </a:r>
            <a:r>
              <a:rPr lang="pl-PL" sz="1800" dirty="0" smtClean="0">
                <a:solidFill>
                  <a:schemeClr val="bg1"/>
                </a:solidFill>
                <a:latin typeface="Consolas" panose="020B0609020204030204" pitchFamily="49" charset="0"/>
                <a:cs typeface="Consolas" panose="020B0609020204030204" pitchFamily="49" charset="0"/>
              </a:rPr>
              <a:t> </a:t>
            </a:r>
            <a:r>
              <a:rPr lang="pl-PL" sz="1800" dirty="0" err="1" smtClean="0">
                <a:solidFill>
                  <a:schemeClr val="bg1"/>
                </a:solidFill>
                <a:latin typeface="Consolas" panose="020B0609020204030204" pitchFamily="49" charset="0"/>
                <a:cs typeface="Consolas" panose="020B0609020204030204" pitchFamily="49" charset="0"/>
              </a:rPr>
              <a:t>install</a:t>
            </a:r>
            <a:r>
              <a:rPr lang="pl-PL" sz="1800" dirty="0" smtClean="0">
                <a:solidFill>
                  <a:schemeClr val="bg1"/>
                </a:solidFill>
                <a:latin typeface="Consolas" panose="020B0609020204030204" pitchFamily="49" charset="0"/>
                <a:cs typeface="Consolas" panose="020B0609020204030204" pitchFamily="49" charset="0"/>
              </a:rPr>
              <a:t> -</a:t>
            </a:r>
            <a:r>
              <a:rPr lang="pl-PL" sz="1800" dirty="0" err="1" smtClean="0">
                <a:solidFill>
                  <a:schemeClr val="bg1"/>
                </a:solidFill>
                <a:latin typeface="Consolas" panose="020B0609020204030204" pitchFamily="49" charset="0"/>
                <a:cs typeface="Consolas" panose="020B0609020204030204" pitchFamily="49" charset="0"/>
              </a:rPr>
              <a:t>DskipTests</a:t>
            </a:r>
            <a:endParaRPr lang="pl-PL" sz="18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1719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err="1" smtClean="0">
                <a:latin typeface="+mn-lt"/>
              </a:rPr>
              <a:t>Maven</a:t>
            </a:r>
            <a:r>
              <a:rPr lang="pl-PL" dirty="0" smtClean="0">
                <a:latin typeface="+mn-lt"/>
              </a:rPr>
              <a:t> </a:t>
            </a:r>
            <a:r>
              <a:rPr lang="pl-PL" dirty="0" err="1">
                <a:latin typeface="+mn-lt"/>
              </a:rPr>
              <a:t>build</a:t>
            </a:r>
            <a:r>
              <a:rPr lang="pl-PL" dirty="0">
                <a:latin typeface="+mn-lt"/>
              </a:rPr>
              <a:t> </a:t>
            </a:r>
            <a:r>
              <a:rPr lang="pl-PL" dirty="0" err="1">
                <a:latin typeface="+mn-lt"/>
              </a:rPr>
              <a:t>life­cy­cle</a:t>
            </a:r>
            <a:endParaRPr lang="pl-PL" dirty="0">
              <a:latin typeface="+mn-lt"/>
            </a:endParaRPr>
          </a:p>
        </p:txBody>
      </p:sp>
      <p:pic>
        <p:nvPicPr>
          <p:cNvPr id="1026" name="Picture 2" descr="C:\Users\pwojcik\Desktop\cyk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1600" y="1139400"/>
            <a:ext cx="6261100" cy="4579200"/>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p:cNvSpPr txBox="1"/>
          <p:nvPr/>
        </p:nvSpPr>
        <p:spPr>
          <a:xfrm>
            <a:off x="4980725" y="5643000"/>
            <a:ext cx="914400" cy="914400"/>
          </a:xfrm>
          <a:prstGeom prst="rect">
            <a:avLst/>
          </a:prstGeom>
        </p:spPr>
        <p:txBody>
          <a:bodyPr vert="horz" wrap="none" lIns="91440" tIns="45720" rIns="91440" bIns="45720" rtlCol="0" anchor="ctr">
            <a:noAutofit/>
          </a:bodyPr>
          <a:lstStyle/>
          <a:p>
            <a:r>
              <a:rPr lang="pl-PL" sz="1200" dirty="0" smtClean="0">
                <a:solidFill>
                  <a:schemeClr val="bg1"/>
                </a:solidFill>
              </a:rPr>
              <a:t>Rys. 1. </a:t>
            </a:r>
            <a:r>
              <a:rPr lang="pl-PL" sz="1200" dirty="0" err="1" smtClean="0">
                <a:solidFill>
                  <a:schemeClr val="bg1"/>
                </a:solidFill>
              </a:rPr>
              <a:t>maven</a:t>
            </a:r>
            <a:r>
              <a:rPr lang="pl-PL" sz="1200" dirty="0" smtClean="0">
                <a:solidFill>
                  <a:schemeClr val="bg1"/>
                </a:solidFill>
              </a:rPr>
              <a:t> </a:t>
            </a:r>
            <a:r>
              <a:rPr lang="pl-PL" sz="1200" dirty="0" err="1" smtClean="0">
                <a:solidFill>
                  <a:schemeClr val="bg1"/>
                </a:solidFill>
              </a:rPr>
              <a:t>build</a:t>
            </a:r>
            <a:r>
              <a:rPr lang="pl-PL" sz="1200" dirty="0" smtClean="0">
                <a:solidFill>
                  <a:schemeClr val="bg1"/>
                </a:solidFill>
              </a:rPr>
              <a:t> </a:t>
            </a:r>
            <a:r>
              <a:rPr lang="pl-PL" sz="1200" dirty="0" err="1" smtClean="0">
                <a:solidFill>
                  <a:schemeClr val="bg1"/>
                </a:solidFill>
              </a:rPr>
              <a:t>lifecycle</a:t>
            </a:r>
            <a:r>
              <a:rPr lang="pl-PL" sz="1200" dirty="0" smtClean="0">
                <a:solidFill>
                  <a:schemeClr val="bg1"/>
                </a:solidFill>
              </a:rPr>
              <a:t> diagram</a:t>
            </a:r>
          </a:p>
          <a:p>
            <a:r>
              <a:rPr lang="pl-PL" sz="1500" dirty="0" smtClean="0">
                <a:solidFill>
                  <a:srgbClr val="0099E6"/>
                </a:solidFill>
              </a:rPr>
              <a:t> </a:t>
            </a:r>
            <a:endParaRPr lang="pl-PL" sz="1500" b="0" dirty="0" smtClean="0">
              <a:solidFill>
                <a:srgbClr val="0099E6"/>
              </a:solidFill>
            </a:endParaRPr>
          </a:p>
        </p:txBody>
      </p:sp>
    </p:spTree>
    <p:extLst>
      <p:ext uri="{BB962C8B-B14F-4D97-AF65-F5344CB8AC3E}">
        <p14:creationId xmlns:p14="http://schemas.microsoft.com/office/powerpoint/2010/main" val="337854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Zasięg</a:t>
            </a:r>
            <a:endParaRPr lang="pl-PL" dirty="0"/>
          </a:p>
        </p:txBody>
      </p:sp>
      <p:sp>
        <p:nvSpPr>
          <p:cNvPr id="4" name="Symbol zastępczy tekstu 4"/>
          <p:cNvSpPr txBox="1">
            <a:spLocks/>
          </p:cNvSpPr>
          <p:nvPr/>
        </p:nvSpPr>
        <p:spPr bwMode="auto">
          <a:xfrm>
            <a:off x="974150" y="1139400"/>
            <a:ext cx="1008265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r>
              <a:rPr lang="pl-PL" sz="1800" b="1" dirty="0" err="1">
                <a:solidFill>
                  <a:schemeClr val="bg1"/>
                </a:solidFill>
              </a:rPr>
              <a:t>compile</a:t>
            </a:r>
            <a:r>
              <a:rPr lang="pl-PL" sz="1800" b="1" dirty="0">
                <a:solidFill>
                  <a:schemeClr val="bg1"/>
                </a:solidFill>
              </a:rPr>
              <a:t> </a:t>
            </a:r>
            <a:r>
              <a:rPr lang="pl-PL" sz="1800" dirty="0">
                <a:solidFill>
                  <a:schemeClr val="bg1"/>
                </a:solidFill>
              </a:rPr>
              <a:t>- domyślny zasięg – zależności o zasięgu kompilacji są dostępne we wszystkich fazach (kompilacji, uruchomienia) projektu i są propagowane do projektów zależących od mojego projektu.</a:t>
            </a:r>
          </a:p>
          <a:p>
            <a:r>
              <a:rPr lang="pl-PL" sz="1800" b="1" dirty="0" err="1">
                <a:solidFill>
                  <a:schemeClr val="bg1"/>
                </a:solidFill>
              </a:rPr>
              <a:t>provided</a:t>
            </a:r>
            <a:r>
              <a:rPr lang="pl-PL" sz="1800" b="1" dirty="0">
                <a:solidFill>
                  <a:schemeClr val="bg1"/>
                </a:solidFill>
              </a:rPr>
              <a:t> </a:t>
            </a:r>
            <a:r>
              <a:rPr lang="pl-PL" sz="1800" dirty="0">
                <a:solidFill>
                  <a:schemeClr val="bg1"/>
                </a:solidFill>
              </a:rPr>
              <a:t>- zasięg zbliżony do </a:t>
            </a:r>
            <a:r>
              <a:rPr lang="pl-PL" sz="1800" dirty="0" err="1">
                <a:solidFill>
                  <a:schemeClr val="bg1"/>
                </a:solidFill>
              </a:rPr>
              <a:t>compile</a:t>
            </a:r>
            <a:r>
              <a:rPr lang="pl-PL" sz="1800" dirty="0">
                <a:solidFill>
                  <a:schemeClr val="bg1"/>
                </a:solidFill>
              </a:rPr>
              <a:t> z tą różnicą, że zakładamy dostępność tych bibliotek w </a:t>
            </a:r>
            <a:r>
              <a:rPr lang="pl-PL" sz="1800" dirty="0" err="1">
                <a:solidFill>
                  <a:schemeClr val="bg1"/>
                </a:solidFill>
              </a:rPr>
              <a:t>runtime</a:t>
            </a:r>
            <a:r>
              <a:rPr lang="pl-PL" sz="1800" dirty="0">
                <a:solidFill>
                  <a:schemeClr val="bg1"/>
                </a:solidFill>
              </a:rPr>
              <a:t>. Przykładem dla użycia </a:t>
            </a:r>
            <a:r>
              <a:rPr lang="pl-PL" sz="1800" dirty="0" err="1">
                <a:solidFill>
                  <a:schemeClr val="bg1"/>
                </a:solidFill>
              </a:rPr>
              <a:t>provided</a:t>
            </a:r>
            <a:r>
              <a:rPr lang="pl-PL" sz="1800" dirty="0">
                <a:solidFill>
                  <a:schemeClr val="bg1"/>
                </a:solidFill>
              </a:rPr>
              <a:t> może być </a:t>
            </a:r>
            <a:r>
              <a:rPr lang="pl-PL" sz="1800" dirty="0" err="1">
                <a:solidFill>
                  <a:schemeClr val="bg1"/>
                </a:solidFill>
              </a:rPr>
              <a:t>Servlet</a:t>
            </a:r>
            <a:r>
              <a:rPr lang="pl-PL" sz="1800" dirty="0">
                <a:solidFill>
                  <a:schemeClr val="bg1"/>
                </a:solidFill>
              </a:rPr>
              <a:t> API – potrzebujemy go do kompilacji, ale w </a:t>
            </a:r>
            <a:r>
              <a:rPr lang="pl-PL" sz="1800" dirty="0" err="1">
                <a:solidFill>
                  <a:schemeClr val="bg1"/>
                </a:solidFill>
              </a:rPr>
              <a:t>runtime</a:t>
            </a:r>
            <a:r>
              <a:rPr lang="pl-PL" sz="1800" dirty="0">
                <a:solidFill>
                  <a:schemeClr val="bg1"/>
                </a:solidFill>
              </a:rPr>
              <a:t> będzie udostępniony przez kontener.</a:t>
            </a:r>
          </a:p>
          <a:p>
            <a:r>
              <a:rPr lang="pl-PL" sz="1800" b="1" dirty="0" err="1">
                <a:solidFill>
                  <a:schemeClr val="bg1"/>
                </a:solidFill>
              </a:rPr>
              <a:t>runtime</a:t>
            </a:r>
            <a:r>
              <a:rPr lang="pl-PL" sz="1800" b="1" dirty="0">
                <a:solidFill>
                  <a:schemeClr val="bg1"/>
                </a:solidFill>
              </a:rPr>
              <a:t> </a:t>
            </a:r>
            <a:r>
              <a:rPr lang="pl-PL" sz="1800" dirty="0">
                <a:solidFill>
                  <a:schemeClr val="bg1"/>
                </a:solidFill>
              </a:rPr>
              <a:t>- zasięg zakłada, że biblioteka nie jest potrzebna do kompilacji, ale tylko do uruchomienia (</a:t>
            </a:r>
            <a:r>
              <a:rPr lang="pl-PL" sz="1800" dirty="0" err="1">
                <a:solidFill>
                  <a:schemeClr val="bg1"/>
                </a:solidFill>
              </a:rPr>
              <a:t>runtime</a:t>
            </a:r>
            <a:r>
              <a:rPr lang="pl-PL" sz="1800" dirty="0">
                <a:solidFill>
                  <a:schemeClr val="bg1"/>
                </a:solidFill>
              </a:rPr>
              <a:t> i test).</a:t>
            </a:r>
          </a:p>
          <a:p>
            <a:r>
              <a:rPr lang="pl-PL" sz="1800" b="1" dirty="0">
                <a:solidFill>
                  <a:schemeClr val="bg1"/>
                </a:solidFill>
              </a:rPr>
              <a:t>test </a:t>
            </a:r>
            <a:r>
              <a:rPr lang="pl-PL" sz="1800" dirty="0">
                <a:solidFill>
                  <a:schemeClr val="bg1"/>
                </a:solidFill>
              </a:rPr>
              <a:t>- zasięg wskazuje, że biblioteka nie jest wymagana do normalnej pracy aplikacji i jest potrzebna jedynie w fazie testów.</a:t>
            </a:r>
          </a:p>
          <a:p>
            <a:r>
              <a:rPr lang="pl-PL" sz="1800" b="1" dirty="0">
                <a:solidFill>
                  <a:schemeClr val="bg1"/>
                </a:solidFill>
              </a:rPr>
              <a:t>system </a:t>
            </a:r>
            <a:r>
              <a:rPr lang="pl-PL" sz="1800" dirty="0">
                <a:solidFill>
                  <a:schemeClr val="bg1"/>
                </a:solidFill>
              </a:rPr>
              <a:t>- zasięg zbliżony do </a:t>
            </a:r>
            <a:r>
              <a:rPr lang="pl-PL" sz="1800" dirty="0" err="1">
                <a:solidFill>
                  <a:schemeClr val="bg1"/>
                </a:solidFill>
              </a:rPr>
              <a:t>provided</a:t>
            </a:r>
            <a:r>
              <a:rPr lang="pl-PL" sz="1800" dirty="0">
                <a:solidFill>
                  <a:schemeClr val="bg1"/>
                </a:solidFill>
              </a:rPr>
              <a:t> z tą różnicą, że jawnie wskazujemy jara zawierającego bibliotekę.</a:t>
            </a:r>
          </a:p>
          <a:p>
            <a:r>
              <a:rPr lang="pl-PL" sz="1800" b="1" dirty="0">
                <a:solidFill>
                  <a:schemeClr val="bg1"/>
                </a:solidFill>
              </a:rPr>
              <a:t>import </a:t>
            </a:r>
            <a:r>
              <a:rPr lang="pl-PL" sz="1800" i="1" dirty="0">
                <a:solidFill>
                  <a:schemeClr val="bg1"/>
                </a:solidFill>
              </a:rPr>
              <a:t>(</a:t>
            </a:r>
            <a:r>
              <a:rPr lang="pl-PL" sz="1800" i="1" dirty="0" err="1">
                <a:solidFill>
                  <a:schemeClr val="bg1"/>
                </a:solidFill>
              </a:rPr>
              <a:t>dostęny</a:t>
            </a:r>
            <a:r>
              <a:rPr lang="pl-PL" sz="1800" i="1" dirty="0">
                <a:solidFill>
                  <a:schemeClr val="bg1"/>
                </a:solidFill>
              </a:rPr>
              <a:t> od Mavena 2.0.9)</a:t>
            </a:r>
            <a:r>
              <a:rPr lang="pl-PL" sz="1800" dirty="0">
                <a:solidFill>
                  <a:schemeClr val="bg1"/>
                </a:solidFill>
              </a:rPr>
              <a:t> – zasięg dostępny jedynie dla zależności typu pom – wskazuje </a:t>
            </a:r>
            <a:r>
              <a:rPr lang="pl-PL" sz="1800" dirty="0" err="1">
                <a:solidFill>
                  <a:schemeClr val="bg1"/>
                </a:solidFill>
              </a:rPr>
              <a:t>Mavenowi</a:t>
            </a:r>
            <a:r>
              <a:rPr lang="pl-PL" sz="1800" dirty="0">
                <a:solidFill>
                  <a:schemeClr val="bg1"/>
                </a:solidFill>
              </a:rPr>
              <a:t>, że chcemy dołożyć do naszego projektu zależności zdefiniowane w innym projekcie.</a:t>
            </a:r>
          </a:p>
        </p:txBody>
      </p:sp>
    </p:spTree>
    <p:extLst>
      <p:ext uri="{BB962C8B-B14F-4D97-AF65-F5344CB8AC3E}">
        <p14:creationId xmlns:p14="http://schemas.microsoft.com/office/powerpoint/2010/main" val="261478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Realizacja celów</a:t>
            </a:r>
            <a:endParaRPr lang="pl-PL" dirty="0"/>
          </a:p>
        </p:txBody>
      </p:sp>
      <p:sp>
        <p:nvSpPr>
          <p:cNvPr id="4" name="Symbol zastępczy tekstu 4"/>
          <p:cNvSpPr txBox="1">
            <a:spLocks/>
          </p:cNvSpPr>
          <p:nvPr/>
        </p:nvSpPr>
        <p:spPr bwMode="auto">
          <a:xfrm>
            <a:off x="753600" y="1139400"/>
            <a:ext cx="11066400" cy="48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lnSpc>
                <a:spcPct val="90000"/>
              </a:lnSpc>
              <a:spcBef>
                <a:spcPts val="10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1pPr>
            <a:lvl2pPr marL="628650" indent="-28575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2pPr>
            <a:lvl3pPr marL="11430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3pPr>
            <a:lvl4pPr marL="16002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4pPr>
            <a:lvl5pPr marL="2057400" indent="-228600">
              <a:lnSpc>
                <a:spcPct val="90000"/>
              </a:lnSpc>
              <a:spcBef>
                <a:spcPts val="500"/>
              </a:spcBef>
              <a:buClr>
                <a:srgbClr val="0099E6"/>
              </a:buClr>
              <a:buFont typeface="Wingdings" panose="05000000000000000000" pitchFamily="2" charset="2"/>
              <a:buChar char="§"/>
              <a:defRPr sz="1400">
                <a:solidFill>
                  <a:schemeClr val="tx1"/>
                </a:solidFill>
                <a:latin typeface="Open Sans Light" panose="020B0306030504020204" pitchFamily="34" charset="0"/>
              </a:defRPr>
            </a:lvl5pPr>
            <a:lvl6pPr marL="25146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6pPr>
            <a:lvl7pPr marL="29718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7pPr>
            <a:lvl8pPr marL="34290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8pPr>
            <a:lvl9pPr marL="3886200" indent="-228600" eaLnBrk="0" fontAlgn="base" hangingPunct="0">
              <a:lnSpc>
                <a:spcPct val="90000"/>
              </a:lnSpc>
              <a:spcBef>
                <a:spcPts val="500"/>
              </a:spcBef>
              <a:spcAft>
                <a:spcPct val="0"/>
              </a:spcAft>
              <a:buClr>
                <a:srgbClr val="0099E6"/>
              </a:buClr>
              <a:buFont typeface="Wingdings" panose="05000000000000000000" pitchFamily="2" charset="2"/>
              <a:buChar char="§"/>
              <a:defRPr sz="1400">
                <a:solidFill>
                  <a:schemeClr val="tx1"/>
                </a:solidFill>
                <a:latin typeface="Open Sans Light" panose="020B0306030504020204" pitchFamily="34" charset="0"/>
              </a:defRPr>
            </a:lvl9pPr>
          </a:lstStyle>
          <a:p>
            <a:endParaRPr lang="pl-PL" sz="1800" dirty="0">
              <a:solidFill>
                <a:schemeClr val="bg1"/>
              </a:solidFill>
              <a:latin typeface="Consolas" panose="020B0609020204030204" pitchFamily="49" charset="0"/>
              <a:cs typeface="Consolas" panose="020B0609020204030204" pitchFamily="49" charset="0"/>
            </a:endParaRPr>
          </a:p>
          <a:p>
            <a:pPr marL="0" indent="0">
              <a:buNone/>
            </a:pPr>
            <a:endParaRPr lang="pl-PL" sz="1800" dirty="0" smtClean="0">
              <a:solidFill>
                <a:schemeClr val="bg1"/>
              </a:solidFill>
              <a:latin typeface="Consolas" panose="020B0609020204030204" pitchFamily="49" charset="0"/>
              <a:cs typeface="Consolas" panose="020B0609020204030204" pitchFamily="49" charset="0"/>
            </a:endParaRPr>
          </a:p>
          <a:p>
            <a:pPr marL="0" indent="0">
              <a:buNone/>
            </a:pPr>
            <a:r>
              <a:rPr lang="pl-PL" sz="1800" dirty="0" err="1" smtClean="0">
                <a:solidFill>
                  <a:schemeClr val="bg1"/>
                </a:solidFill>
                <a:latin typeface="Consolas" panose="020B0609020204030204" pitchFamily="49" charset="0"/>
                <a:cs typeface="Consolas" panose="020B0609020204030204" pitchFamily="49" charset="0"/>
              </a:rPr>
              <a:t>mvn</a:t>
            </a:r>
            <a:r>
              <a:rPr lang="pl-PL" sz="1800" dirty="0" smtClean="0">
                <a:solidFill>
                  <a:schemeClr val="bg1"/>
                </a:solidFill>
                <a:latin typeface="Consolas" panose="020B0609020204030204" pitchFamily="49" charset="0"/>
                <a:cs typeface="Consolas" panose="020B0609020204030204" pitchFamily="49" charset="0"/>
              </a:rPr>
              <a:t> </a:t>
            </a:r>
            <a:r>
              <a:rPr lang="pl-PL" sz="1800" dirty="0">
                <a:solidFill>
                  <a:schemeClr val="bg1"/>
                </a:solidFill>
                <a:latin typeface="Consolas" panose="020B0609020204030204" pitchFamily="49" charset="0"/>
                <a:cs typeface="Consolas" panose="020B0609020204030204" pitchFamily="49" charset="0"/>
              </a:rPr>
              <a:t>[</a:t>
            </a:r>
            <a:r>
              <a:rPr lang="pl-PL" sz="1800" dirty="0" err="1">
                <a:solidFill>
                  <a:schemeClr val="bg1"/>
                </a:solidFill>
                <a:latin typeface="Consolas" panose="020B0609020204030204" pitchFamily="49" charset="0"/>
                <a:cs typeface="Consolas" panose="020B0609020204030204" pitchFamily="49" charset="0"/>
              </a:rPr>
              <a:t>plugin</a:t>
            </a:r>
            <a:r>
              <a:rPr lang="pl-PL" sz="1800" dirty="0">
                <a:solidFill>
                  <a:schemeClr val="bg1"/>
                </a:solidFill>
                <a:latin typeface="Consolas" panose="020B0609020204030204" pitchFamily="49" charset="0"/>
                <a:cs typeface="Consolas" panose="020B0609020204030204" pitchFamily="49" charset="0"/>
              </a:rPr>
              <a:t>]:[</a:t>
            </a:r>
            <a:r>
              <a:rPr lang="pl-PL" sz="1800" dirty="0" err="1">
                <a:solidFill>
                  <a:schemeClr val="bg1"/>
                </a:solidFill>
                <a:latin typeface="Consolas" panose="020B0609020204030204" pitchFamily="49" charset="0"/>
                <a:cs typeface="Consolas" panose="020B0609020204030204" pitchFamily="49" charset="0"/>
              </a:rPr>
              <a:t>goal</a:t>
            </a:r>
            <a:r>
              <a:rPr lang="pl-PL" sz="1800" dirty="0" smtClean="0">
                <a:solidFill>
                  <a:schemeClr val="bg1"/>
                </a:solidFill>
                <a:latin typeface="Consolas" panose="020B0609020204030204" pitchFamily="49" charset="0"/>
                <a:cs typeface="Consolas" panose="020B0609020204030204" pitchFamily="49" charset="0"/>
              </a:rPr>
              <a:t>]</a:t>
            </a:r>
          </a:p>
          <a:p>
            <a:pPr marL="0" indent="0">
              <a:buNone/>
            </a:pPr>
            <a:endParaRPr lang="pl-PL" sz="1800" dirty="0">
              <a:solidFill>
                <a:schemeClr val="bg1"/>
              </a:solidFill>
              <a:latin typeface="Consolas" panose="020B0609020204030204" pitchFamily="49" charset="0"/>
              <a:cs typeface="Consolas" panose="020B0609020204030204" pitchFamily="49" charset="0"/>
            </a:endParaRPr>
          </a:p>
          <a:p>
            <a:endParaRPr lang="pl-PL" sz="1800" dirty="0">
              <a:solidFill>
                <a:schemeClr val="bg1"/>
              </a:solidFill>
              <a:latin typeface="Consolas" panose="020B0609020204030204" pitchFamily="49" charset="0"/>
              <a:cs typeface="Consolas" panose="020B0609020204030204" pitchFamily="49" charset="0"/>
            </a:endParaRPr>
          </a:p>
          <a:p>
            <a:r>
              <a:rPr lang="pl-PL" sz="1800" b="1" dirty="0" smtClean="0">
                <a:solidFill>
                  <a:schemeClr val="bg1"/>
                </a:solidFill>
                <a:latin typeface="+mn-lt"/>
                <a:cs typeface="Consolas" panose="020B0609020204030204" pitchFamily="49" charset="0"/>
              </a:rPr>
              <a:t>Przykład realizacji </a:t>
            </a:r>
            <a:r>
              <a:rPr lang="pl-PL" sz="1800" dirty="0" smtClean="0">
                <a:solidFill>
                  <a:schemeClr val="bg1"/>
                </a:solidFill>
                <a:latin typeface="+mn-lt"/>
                <a:cs typeface="Consolas" panose="020B0609020204030204" pitchFamily="49" charset="0"/>
              </a:rPr>
              <a:t>(tworzenie nowego projektu)</a:t>
            </a:r>
          </a:p>
          <a:p>
            <a:endParaRPr lang="pl-PL" sz="1800" dirty="0">
              <a:solidFill>
                <a:schemeClr val="bg1"/>
              </a:solidFill>
              <a:latin typeface="Consolas" panose="020B0609020204030204" pitchFamily="49" charset="0"/>
              <a:cs typeface="Consolas" panose="020B0609020204030204" pitchFamily="49" charset="0"/>
            </a:endParaRPr>
          </a:p>
          <a:p>
            <a:r>
              <a:rPr lang="pl-PL" sz="2000" dirty="0" err="1">
                <a:solidFill>
                  <a:schemeClr val="bg1"/>
                </a:solidFill>
                <a:latin typeface="Consolas" panose="020B0609020204030204" pitchFamily="49" charset="0"/>
                <a:cs typeface="Consolas" panose="020B0609020204030204" pitchFamily="49" charset="0"/>
              </a:rPr>
              <a:t>mvn</a:t>
            </a:r>
            <a:r>
              <a:rPr lang="pl-PL" sz="2000" dirty="0">
                <a:solidFill>
                  <a:schemeClr val="bg1"/>
                </a:solidFill>
                <a:latin typeface="Consolas" panose="020B0609020204030204" pitchFamily="49" charset="0"/>
                <a:cs typeface="Consolas" panose="020B0609020204030204" pitchFamily="49" charset="0"/>
              </a:rPr>
              <a:t> </a:t>
            </a:r>
            <a:r>
              <a:rPr lang="pl-PL" sz="2000" dirty="0" err="1">
                <a:solidFill>
                  <a:schemeClr val="bg1"/>
                </a:solidFill>
                <a:latin typeface="Consolas" panose="020B0609020204030204" pitchFamily="49" charset="0"/>
                <a:cs typeface="Consolas" panose="020B0609020204030204" pitchFamily="49" charset="0"/>
              </a:rPr>
              <a:t>archetype:generate</a:t>
            </a:r>
            <a:r>
              <a:rPr lang="pl-PL" sz="2000" dirty="0">
                <a:solidFill>
                  <a:schemeClr val="bg1"/>
                </a:solidFill>
                <a:latin typeface="Consolas" panose="020B0609020204030204" pitchFamily="49" charset="0"/>
                <a:cs typeface="Consolas" panose="020B0609020204030204" pitchFamily="49" charset="0"/>
              </a:rPr>
              <a:t> -</a:t>
            </a:r>
            <a:r>
              <a:rPr lang="pl-PL" sz="2000" dirty="0" err="1" smtClean="0">
                <a:solidFill>
                  <a:schemeClr val="bg1"/>
                </a:solidFill>
                <a:latin typeface="Consolas" panose="020B0609020204030204" pitchFamily="49" charset="0"/>
                <a:cs typeface="Consolas" panose="020B0609020204030204" pitchFamily="49" charset="0"/>
              </a:rPr>
              <a:t>DgroupId</a:t>
            </a:r>
            <a:r>
              <a:rPr lang="pl-PL" sz="2000" dirty="0" smtClean="0">
                <a:solidFill>
                  <a:schemeClr val="bg1"/>
                </a:solidFill>
                <a:latin typeface="Consolas" panose="020B0609020204030204" pitchFamily="49" charset="0"/>
                <a:cs typeface="Consolas" panose="020B0609020204030204" pitchFamily="49" charset="0"/>
              </a:rPr>
              <a:t>=</a:t>
            </a:r>
            <a:r>
              <a:rPr lang="pl-PL" sz="2000" dirty="0" err="1" smtClean="0">
                <a:solidFill>
                  <a:schemeClr val="bg1"/>
                </a:solidFill>
                <a:latin typeface="Consolas" panose="020B0609020204030204" pitchFamily="49" charset="0"/>
                <a:cs typeface="Consolas" panose="020B0609020204030204" pitchFamily="49" charset="0"/>
              </a:rPr>
              <a:t>com.comarch</a:t>
            </a:r>
            <a:r>
              <a:rPr lang="pl-PL" sz="2000" dirty="0" smtClean="0">
                <a:solidFill>
                  <a:schemeClr val="bg1"/>
                </a:solidFill>
                <a:latin typeface="Consolas" panose="020B0609020204030204" pitchFamily="49" charset="0"/>
                <a:cs typeface="Consolas" panose="020B0609020204030204" pitchFamily="49" charset="0"/>
              </a:rPr>
              <a:t> </a:t>
            </a:r>
            <a:r>
              <a:rPr lang="pl-PL" sz="2000" dirty="0">
                <a:solidFill>
                  <a:schemeClr val="bg1"/>
                </a:solidFill>
                <a:latin typeface="Consolas" panose="020B0609020204030204" pitchFamily="49" charset="0"/>
                <a:cs typeface="Consolas" panose="020B0609020204030204" pitchFamily="49" charset="0"/>
              </a:rPr>
              <a:t>-</a:t>
            </a:r>
            <a:r>
              <a:rPr lang="pl-PL" sz="2000" dirty="0" err="1" smtClean="0">
                <a:solidFill>
                  <a:schemeClr val="bg1"/>
                </a:solidFill>
                <a:latin typeface="Consolas" panose="020B0609020204030204" pitchFamily="49" charset="0"/>
                <a:cs typeface="Consolas" panose="020B0609020204030204" pitchFamily="49" charset="0"/>
              </a:rPr>
              <a:t>DartifactId</a:t>
            </a:r>
            <a:r>
              <a:rPr lang="pl-PL" sz="2000" dirty="0" smtClean="0">
                <a:solidFill>
                  <a:schemeClr val="bg1"/>
                </a:solidFill>
                <a:latin typeface="Consolas" panose="020B0609020204030204" pitchFamily="49" charset="0"/>
                <a:cs typeface="Consolas" panose="020B0609020204030204" pitchFamily="49" charset="0"/>
              </a:rPr>
              <a:t>=</a:t>
            </a:r>
            <a:r>
              <a:rPr lang="pl-PL" sz="2000" dirty="0" err="1" smtClean="0">
                <a:solidFill>
                  <a:schemeClr val="bg1"/>
                </a:solidFill>
                <a:latin typeface="Consolas" panose="020B0609020204030204" pitchFamily="49" charset="0"/>
                <a:cs typeface="Consolas" panose="020B0609020204030204" pitchFamily="49" charset="0"/>
              </a:rPr>
              <a:t>app</a:t>
            </a:r>
            <a:r>
              <a:rPr lang="pl-PL" sz="2000" dirty="0" smtClean="0">
                <a:solidFill>
                  <a:schemeClr val="bg1"/>
                </a:solidFill>
                <a:latin typeface="Consolas" panose="020B0609020204030204" pitchFamily="49" charset="0"/>
                <a:cs typeface="Consolas" panose="020B0609020204030204" pitchFamily="49" charset="0"/>
              </a:rPr>
              <a:t> -</a:t>
            </a:r>
            <a:r>
              <a:rPr lang="pl-PL" sz="2000" dirty="0" err="1">
                <a:solidFill>
                  <a:schemeClr val="bg1"/>
                </a:solidFill>
                <a:latin typeface="Consolas" panose="020B0609020204030204" pitchFamily="49" charset="0"/>
                <a:cs typeface="Consolas" panose="020B0609020204030204" pitchFamily="49" charset="0"/>
              </a:rPr>
              <a:t>DarchetypeArtifactId</a:t>
            </a:r>
            <a:r>
              <a:rPr lang="pl-PL" sz="2000" dirty="0">
                <a:solidFill>
                  <a:schemeClr val="bg1"/>
                </a:solidFill>
                <a:latin typeface="Consolas" panose="020B0609020204030204" pitchFamily="49" charset="0"/>
                <a:cs typeface="Consolas" panose="020B0609020204030204" pitchFamily="49" charset="0"/>
              </a:rPr>
              <a:t>=</a:t>
            </a:r>
            <a:r>
              <a:rPr lang="pl-PL" sz="2000" dirty="0" err="1">
                <a:solidFill>
                  <a:schemeClr val="bg1"/>
                </a:solidFill>
                <a:latin typeface="Consolas" panose="020B0609020204030204" pitchFamily="49" charset="0"/>
                <a:cs typeface="Consolas" panose="020B0609020204030204" pitchFamily="49" charset="0"/>
              </a:rPr>
              <a:t>maven-archetype-quickstart</a:t>
            </a:r>
            <a:r>
              <a:rPr lang="pl-PL" sz="2000" dirty="0">
                <a:solidFill>
                  <a:schemeClr val="bg1"/>
                </a:solidFill>
                <a:latin typeface="Consolas" panose="020B0609020204030204" pitchFamily="49" charset="0"/>
                <a:cs typeface="Consolas" panose="020B0609020204030204" pitchFamily="49" charset="0"/>
              </a:rPr>
              <a:t> -</a:t>
            </a:r>
            <a:r>
              <a:rPr lang="pl-PL" sz="2000" dirty="0" err="1" smtClean="0">
                <a:solidFill>
                  <a:schemeClr val="bg1"/>
                </a:solidFill>
                <a:latin typeface="Consolas" panose="020B0609020204030204" pitchFamily="49" charset="0"/>
                <a:cs typeface="Consolas" panose="020B0609020204030204" pitchFamily="49" charset="0"/>
              </a:rPr>
              <a:t>DinteractiveMode</a:t>
            </a:r>
            <a:r>
              <a:rPr lang="pl-PL" sz="2000" dirty="0" smtClean="0">
                <a:solidFill>
                  <a:schemeClr val="bg1"/>
                </a:solidFill>
                <a:latin typeface="Consolas" panose="020B0609020204030204" pitchFamily="49" charset="0"/>
                <a:cs typeface="Consolas" panose="020B0609020204030204" pitchFamily="49" charset="0"/>
              </a:rPr>
              <a:t>=</a:t>
            </a:r>
            <a:r>
              <a:rPr lang="pl-PL" sz="2000" dirty="0" err="1" smtClean="0">
                <a:solidFill>
                  <a:schemeClr val="bg1"/>
                </a:solidFill>
                <a:latin typeface="Consolas" panose="020B0609020204030204" pitchFamily="49" charset="0"/>
                <a:cs typeface="Consolas" panose="020B0609020204030204" pitchFamily="49" charset="0"/>
              </a:rPr>
              <a:t>false</a:t>
            </a:r>
            <a:endParaRPr lang="pl-PL" sz="2000" dirty="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74026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dirty="0" smtClean="0"/>
              <a:t>Struktura projektu</a:t>
            </a:r>
            <a:endParaRPr lang="pl-PL" dirty="0"/>
          </a:p>
        </p:txBody>
      </p:sp>
      <p:pic>
        <p:nvPicPr>
          <p:cNvPr id="2050" name="Picture 2" descr="220px-Maven_CoC.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697" y="1139400"/>
            <a:ext cx="3434400" cy="4652051"/>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p:cNvSpPr txBox="1"/>
          <p:nvPr/>
        </p:nvSpPr>
        <p:spPr>
          <a:xfrm>
            <a:off x="6018447" y="5718600"/>
            <a:ext cx="914400" cy="914400"/>
          </a:xfrm>
          <a:prstGeom prst="rect">
            <a:avLst/>
          </a:prstGeom>
        </p:spPr>
        <p:txBody>
          <a:bodyPr vert="horz" wrap="none" lIns="91440" tIns="45720" rIns="91440" bIns="45720" rtlCol="0" anchor="ctr">
            <a:noAutofit/>
          </a:bodyPr>
          <a:lstStyle/>
          <a:p>
            <a:r>
              <a:rPr lang="pl-PL" sz="1200" b="0" dirty="0" smtClean="0">
                <a:solidFill>
                  <a:schemeClr val="bg1"/>
                </a:solidFill>
              </a:rPr>
              <a:t>Rys. 2. Struktura generowania plików </a:t>
            </a:r>
            <a:endParaRPr lang="pl-PL" sz="1200" b="0" dirty="0" smtClean="0">
              <a:solidFill>
                <a:schemeClr val="bg1"/>
              </a:solidFill>
            </a:endParaRPr>
          </a:p>
        </p:txBody>
      </p:sp>
    </p:spTree>
    <p:extLst>
      <p:ext uri="{BB962C8B-B14F-4D97-AF65-F5344CB8AC3E}">
        <p14:creationId xmlns:p14="http://schemas.microsoft.com/office/powerpoint/2010/main" val="46394468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PEN SANS">
      <a:majorFont>
        <a:latin typeface="Open Sans Semibold"/>
        <a:ea typeface=""/>
        <a:cs typeface=""/>
      </a:majorFont>
      <a:minorFont>
        <a:latin typeface="Open Sans Light"/>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defRPr sz="1500" b="0" dirty="0" smtClean="0">
            <a:solidFill>
              <a:srgbClr val="0099E6"/>
            </a:solidFill>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10655</TotalTime>
  <Words>415</Words>
  <Application>Microsoft Office PowerPoint</Application>
  <PresentationFormat>Niestandardowy</PresentationFormat>
  <Paragraphs>225</Paragraphs>
  <Slides>16</Slides>
  <Notes>7</Notes>
  <HiddenSlides>0</HiddenSlides>
  <MMClips>0</MMClips>
  <ScaleCrop>false</ScaleCrop>
  <HeadingPairs>
    <vt:vector size="4" baseType="variant">
      <vt:variant>
        <vt:lpstr>Motyw</vt:lpstr>
      </vt:variant>
      <vt:variant>
        <vt:i4>1</vt:i4>
      </vt:variant>
      <vt:variant>
        <vt:lpstr>Tytuły slajdów</vt:lpstr>
      </vt:variant>
      <vt:variant>
        <vt:i4>16</vt:i4>
      </vt:variant>
    </vt:vector>
  </HeadingPairs>
  <TitlesOfParts>
    <vt:vector size="17" baseType="lpstr">
      <vt:lpstr>Motyw pakietu Office</vt:lpstr>
      <vt:lpstr>Wprowadzenie do Mavena</vt:lpstr>
      <vt:lpstr>Agenda</vt:lpstr>
      <vt:lpstr>Wstęp</vt:lpstr>
      <vt:lpstr>Konfiguracja</vt:lpstr>
      <vt:lpstr>Cykl życia (maven build life­cy­cle) </vt:lpstr>
      <vt:lpstr>Maven build life­cy­cle</vt:lpstr>
      <vt:lpstr>Zasięg</vt:lpstr>
      <vt:lpstr>Realizacja celów</vt:lpstr>
      <vt:lpstr>Struktura projektu</vt:lpstr>
      <vt:lpstr>Struktura projektu</vt:lpstr>
      <vt:lpstr>Zależności</vt:lpstr>
      <vt:lpstr>Dziedziczenie oraz agregacja</vt:lpstr>
      <vt:lpstr>Pluginy</vt:lpstr>
      <vt:lpstr>Przykłady</vt:lpstr>
      <vt:lpstr>Ćwiczenia</vt:lpstr>
      <vt:lpstr>Podsumowanie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Comarch Sa</dc:creator>
  <cp:lastModifiedBy>pwojcik</cp:lastModifiedBy>
  <cp:revision>217</cp:revision>
  <cp:lastPrinted>2015-06-15T07:14:00Z</cp:lastPrinted>
  <dcterms:created xsi:type="dcterms:W3CDTF">2015-01-15T10:10:55Z</dcterms:created>
  <dcterms:modified xsi:type="dcterms:W3CDTF">2015-07-02T09:15:26Z</dcterms:modified>
</cp:coreProperties>
</file>