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ED885-5B59-47C2-94E7-533C13C61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2A132-C436-6082-5C06-0A674CB4B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7B60C-4E06-F02A-8A3A-22F70122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AABB34-8934-63CC-A9E8-54D8FB4A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CCC2D1-B7A3-91B5-7864-26105F6E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7662C-4420-D27D-F63A-D930A0F4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30DBE9-182D-BDC7-9564-802227AF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49AD5-B68D-A782-BC5C-A76BC17E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E36BF0-612E-23BB-DE9A-194ED576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13F66-F890-BC98-B0F3-1903B9A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4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1E23B-67F3-3920-C100-2AF865B2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C0C158-D3FA-632B-B20D-FDDB88EE5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ABEA3-3640-C159-64B5-3729591F5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397EE-1CF0-AA2E-636F-77BC8CCC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413003-CFB8-8186-10B8-8CFB7DAF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71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60258-941F-4F4E-35D6-E4154A95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1F4E1-2701-84D7-AEAC-FFBB126D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17EB4-53B0-1A0D-B21D-5C1BB40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9B2C4-1C47-723A-1DCC-14AF6A07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A2D23-B0D8-33AC-60FA-41DFB145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ED916-B052-FDCE-C1A5-924465C9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90D38-DC01-44EF-EF45-F965F6F8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D9EA-C668-0879-5094-251800AE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C7C7F-16C0-30D9-AF90-3243A246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52A11-A54B-998E-9E64-9B721ED1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58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60B60-5CAD-A03F-5E13-079182A0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0B0D0-6497-D6D9-03F9-3700D21F5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104F1C-ADED-07E2-F98F-187B4B7AA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AF0BD1-9E2F-C9D9-2F80-04FF19A8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3619C4-E74B-D840-7711-DDAB335D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25D106-7A8A-FEF6-E807-D8235D929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1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D5258-2687-A63C-8A6B-3B56F61A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E39164-FEBD-753E-EAE6-241DFF6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EE25DF-BC82-8F96-90D8-AF1C2B5A2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82A38A9-A984-E314-47DF-242BF479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694059-AD4B-78E2-7D53-D6A950F15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36EE168-DE61-B746-CE8A-2779C985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8FDD9-6C98-842B-A411-B24D372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8E3D88-C73B-6FB9-9E8C-0FD02AA1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43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228E6-A041-F3C3-4E9C-A23525EF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3BCE8DD-DEBD-5A30-EE72-83136E85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4D04CA-82E0-0DCF-D6A1-96DBA808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797847-B693-A584-54F3-2DADBF1C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25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90A2B8-0D49-4D34-2818-7D18D7EB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F351F0-0178-6514-9250-A4B37DF7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9BC2F1-8BCB-CFC9-6117-8B76EE02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5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034078-0623-2735-6F62-2549F5D0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ECA68-AA7F-CB44-6F43-B3FFB24EA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B874DF-9C52-765A-8FE7-DFA968618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BE0EF-2B86-6B1D-4663-4C206BF2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D56BA-2563-3600-D373-2CD982AB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0EBC8-4314-5CFC-F7A8-904CC4C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04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82426-A75D-5C3E-B007-9588B610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CF2F67-36EE-B43F-DF2F-791DCE529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04CDC-F4DC-DE35-EFC9-5C58603AB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61FEF-3319-4085-725C-88A428CB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AE239-96D8-E16D-7B07-3CD49E51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B4D12-8450-1E14-99CA-47DFFDFD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0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B34475-3166-C085-52A1-ACA1247F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1FB47-8FF1-8FBE-29D7-7BC5D4EE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AA92A-5653-0531-EB43-E6F78CC75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D6ACF-4E01-41E6-8983-A8F8A51C2570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612F45-06F8-C7BA-5819-7C87AB78A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01C75-E274-AAFA-1A83-6E68CEDCA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74820-7504-45AB-8CDD-EA45F3BBB5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3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AD206C-C245-BA27-865A-08FD68C8D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95015"/>
              </p:ext>
            </p:extLst>
          </p:nvPr>
        </p:nvGraphicFramePr>
        <p:xfrm>
          <a:off x="470555" y="408315"/>
          <a:ext cx="10515600" cy="36277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03899">
                  <a:extLst>
                    <a:ext uri="{9D8B030D-6E8A-4147-A177-3AD203B41FA5}">
                      <a16:colId xmlns:a16="http://schemas.microsoft.com/office/drawing/2014/main" val="3624389674"/>
                    </a:ext>
                  </a:extLst>
                </a:gridCol>
                <a:gridCol w="8211701">
                  <a:extLst>
                    <a:ext uri="{9D8B030D-6E8A-4147-A177-3AD203B41FA5}">
                      <a16:colId xmlns:a16="http://schemas.microsoft.com/office/drawing/2014/main" val="3935393477"/>
                    </a:ext>
                  </a:extLst>
                </a:gridCol>
              </a:tblGrid>
              <a:tr h="3652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bg1"/>
                          </a:solidFill>
                        </a:rPr>
                        <a:t>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기능담당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689319"/>
                  </a:ext>
                </a:extLst>
              </a:tr>
              <a:tr h="8230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이승희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제품정보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(CRUD)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부품정보조회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실적관리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제품별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인원별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820953"/>
                  </a:ext>
                </a:extLst>
              </a:tr>
              <a:tr h="823098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이순미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인사관리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부서별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직원별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CRUD)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게세판관리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공지사항 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CRUD)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로그인관리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(Security)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12821"/>
                  </a:ext>
                </a:extLst>
              </a:tr>
              <a:tr h="80791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안도건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재고관리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(CRUD, </a:t>
                      </a:r>
                      <a:r>
                        <a:rPr lang="ko-KR" altLang="en-US" sz="1400" b="0" dirty="0" err="1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입출고ㆍ폐기</a:t>
                      </a: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처리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월마감기능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기초</a:t>
                      </a:r>
                      <a:r>
                        <a:rPr lang="en-US" altLang="ko-KR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기말 재고 관리</a:t>
                      </a:r>
                      <a:endParaRPr lang="en-US" altLang="ko-KR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84106"/>
                  </a:ext>
                </a:extLst>
              </a:tr>
              <a:tr h="807910"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400" b="0" dirty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김경민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판매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 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구매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거래처 관리</a:t>
                      </a:r>
                      <a:endParaRPr lang="en-US" altLang="ko-KR" sz="1400" b="0" baseline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</a:t>
                      </a:r>
                      <a:r>
                        <a:rPr lang="en-US" altLang="ko-KR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</a:t>
                      </a:r>
                      <a:r>
                        <a:rPr lang="en-US" altLang="ko-KR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 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관리</a:t>
                      </a:r>
                      <a:endParaRPr lang="en-US" altLang="ko-KR" sz="1400" b="0" baseline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baseline="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출하요청</a:t>
                      </a:r>
                      <a:r>
                        <a:rPr lang="ko-KR" altLang="en-US" sz="1400" b="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관리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4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82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33" y="658890"/>
            <a:ext cx="11926334" cy="5540220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>
            <a:off x="3893574" y="3981192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아래쪽 화살표 5"/>
          <p:cNvSpPr/>
          <p:nvPr/>
        </p:nvSpPr>
        <p:spPr>
          <a:xfrm>
            <a:off x="9729020" y="4064331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아래쪽 화살표 6"/>
          <p:cNvSpPr/>
          <p:nvPr/>
        </p:nvSpPr>
        <p:spPr>
          <a:xfrm>
            <a:off x="6944032" y="4064330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8336526" y="4064330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5295900" y="4064330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11230897" y="4064329"/>
            <a:ext cx="245806" cy="26547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3893574" y="2637937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아래쪽 화살표 12"/>
          <p:cNvSpPr/>
          <p:nvPr/>
        </p:nvSpPr>
        <p:spPr>
          <a:xfrm>
            <a:off x="449826" y="4329800"/>
            <a:ext cx="245806" cy="2654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아래쪽 화살표 13"/>
          <p:cNvSpPr/>
          <p:nvPr/>
        </p:nvSpPr>
        <p:spPr>
          <a:xfrm>
            <a:off x="449826" y="4756300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아래쪽 화살표 14"/>
          <p:cNvSpPr/>
          <p:nvPr/>
        </p:nvSpPr>
        <p:spPr>
          <a:xfrm>
            <a:off x="449826" y="5182800"/>
            <a:ext cx="245806" cy="26547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8200" y="4277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도건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081" y="4704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경민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080" y="51308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승희</a:t>
            </a:r>
            <a:endParaRPr lang="ko-KR" altLang="en-US" dirty="0"/>
          </a:p>
        </p:txBody>
      </p:sp>
      <p:sp>
        <p:nvSpPr>
          <p:cNvPr id="19" name="아래쪽 화살표 18"/>
          <p:cNvSpPr/>
          <p:nvPr/>
        </p:nvSpPr>
        <p:spPr>
          <a:xfrm>
            <a:off x="5172997" y="2679506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아래쪽 화살표 19"/>
          <p:cNvSpPr/>
          <p:nvPr/>
        </p:nvSpPr>
        <p:spPr>
          <a:xfrm>
            <a:off x="6698226" y="2372466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아래쪽 화살표 20"/>
          <p:cNvSpPr/>
          <p:nvPr/>
        </p:nvSpPr>
        <p:spPr>
          <a:xfrm>
            <a:off x="6096000" y="3238177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아래쪽 화살표 21"/>
          <p:cNvSpPr/>
          <p:nvPr/>
        </p:nvSpPr>
        <p:spPr>
          <a:xfrm>
            <a:off x="8090720" y="3177531"/>
            <a:ext cx="245806" cy="265471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아래쪽 화살표 22"/>
          <p:cNvSpPr/>
          <p:nvPr/>
        </p:nvSpPr>
        <p:spPr>
          <a:xfrm>
            <a:off x="449826" y="5609300"/>
            <a:ext cx="245806" cy="2654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838080" y="5557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순미</a:t>
            </a:r>
            <a:endParaRPr lang="ko-KR" altLang="en-US" dirty="0"/>
          </a:p>
        </p:txBody>
      </p:sp>
      <p:sp>
        <p:nvSpPr>
          <p:cNvPr id="25" name="아래쪽 화살표 24"/>
          <p:cNvSpPr/>
          <p:nvPr/>
        </p:nvSpPr>
        <p:spPr>
          <a:xfrm>
            <a:off x="3834250" y="1284661"/>
            <a:ext cx="245806" cy="2654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5172997" y="1341337"/>
            <a:ext cx="245806" cy="2654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6658621" y="1351918"/>
            <a:ext cx="245806" cy="26547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40767" y="4505726"/>
            <a:ext cx="793102" cy="12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690001" y="5093803"/>
            <a:ext cx="2482995" cy="12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895591" y="5270484"/>
            <a:ext cx="2482995" cy="1279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39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1631504" y="1290611"/>
            <a:ext cx="1260140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3539716" y="2204864"/>
            <a:ext cx="1332148" cy="828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29526" y="1535380"/>
            <a:ext cx="972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>
                <a:solidFill>
                  <a:schemeClr val="bg1"/>
                </a:solidFill>
              </a:rPr>
              <a:t>영업팀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362418" y="3421555"/>
            <a:ext cx="1323147" cy="7121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577498" y="4277713"/>
            <a:ext cx="1368152" cy="900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532622" y="699394"/>
            <a:ext cx="1224136" cy="7464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39716" y="2449633"/>
            <a:ext cx="1361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거래처 관리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12512" y="914692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수주 관리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1" name="이등변 삼각형 10"/>
          <p:cNvSpPr/>
          <p:nvPr/>
        </p:nvSpPr>
        <p:spPr>
          <a:xfrm>
            <a:off x="3756024" y="-69225"/>
            <a:ext cx="1980220" cy="9614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976320" y="2100360"/>
            <a:ext cx="1836204" cy="9001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99298" y="4401108"/>
            <a:ext cx="136099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4116653" y="36899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거래처 등록 유무 확인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V="1">
            <a:off x="2896603" y="892218"/>
            <a:ext cx="859421" cy="5011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1" idx="3"/>
            <a:endCxn id="3" idx="0"/>
          </p:cNvCxnSpPr>
          <p:nvPr/>
        </p:nvCxnSpPr>
        <p:spPr>
          <a:xfrm flipH="1">
            <a:off x="4205790" y="892218"/>
            <a:ext cx="540344" cy="1312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11" idx="4"/>
            <a:endCxn id="8" idx="1"/>
          </p:cNvCxnSpPr>
          <p:nvPr/>
        </p:nvCxnSpPr>
        <p:spPr>
          <a:xfrm>
            <a:off x="5736244" y="892218"/>
            <a:ext cx="1796378" cy="180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821829" y="1445872"/>
            <a:ext cx="2813300" cy="9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8673862" y="1393321"/>
            <a:ext cx="608491" cy="1294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2" idx="2"/>
          </p:cNvCxnSpPr>
          <p:nvPr/>
        </p:nvCxnSpPr>
        <p:spPr>
          <a:xfrm flipH="1">
            <a:off x="6685565" y="3000460"/>
            <a:ext cx="2290755" cy="8498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2" idx="2"/>
          </p:cNvCxnSpPr>
          <p:nvPr/>
        </p:nvCxnSpPr>
        <p:spPr>
          <a:xfrm flipH="1">
            <a:off x="8724292" y="3000460"/>
            <a:ext cx="252028" cy="1400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5" idx="1"/>
          </p:cNvCxnSpPr>
          <p:nvPr/>
        </p:nvCxnSpPr>
        <p:spPr>
          <a:xfrm flipH="1">
            <a:off x="2945650" y="3777626"/>
            <a:ext cx="2416768" cy="6234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 flipV="1">
            <a:off x="4799856" y="3032956"/>
            <a:ext cx="562562" cy="388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51968" y="1566399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거래처 등록 여부 </a:t>
            </a:r>
            <a:r>
              <a:rPr lang="en-US" altLang="ko-KR" sz="1200" dirty="0" smtClean="0"/>
              <a:t>No</a:t>
            </a:r>
            <a:endParaRPr lang="ko-KR" alt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6130377" y="441082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거래처 등록 여부 </a:t>
            </a:r>
            <a:r>
              <a:rPr lang="en-US" altLang="ko-KR" sz="1200" dirty="0" smtClean="0"/>
              <a:t>OK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9340761" y="2550410"/>
            <a:ext cx="1188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/>
                </a:solidFill>
              </a:rPr>
              <a:t>재고 확인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411924" y="35370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발주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31504" y="4530040"/>
            <a:ext cx="135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입고 관리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85730" y="464849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출고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6" name="직선 화살표 연결선 45"/>
          <p:cNvCxnSpPr>
            <a:stCxn id="14" idx="3"/>
            <a:endCxn id="47" idx="1"/>
          </p:cNvCxnSpPr>
          <p:nvPr/>
        </p:nvCxnSpPr>
        <p:spPr>
          <a:xfrm>
            <a:off x="8760295" y="4833156"/>
            <a:ext cx="2304257" cy="305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1064552" y="495380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출고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5220604" y="2473465"/>
            <a:ext cx="199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발주 상태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변환 시</a:t>
            </a:r>
            <a:endParaRPr lang="en-US" altLang="ko-KR" sz="1200" dirty="0" smtClean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구매</a:t>
            </a:r>
            <a:r>
              <a:rPr lang="en-US" altLang="ko-KR" sz="1200" dirty="0"/>
              <a:t>) </a:t>
            </a:r>
            <a:r>
              <a:rPr lang="ko-KR" altLang="en-US" sz="1200" dirty="0" smtClean="0"/>
              <a:t>거래 건수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최근 거래</a:t>
            </a:r>
            <a:r>
              <a:rPr lang="ko-KR" altLang="en-US" sz="1200" dirty="0"/>
              <a:t>일</a:t>
            </a:r>
            <a:endParaRPr lang="en-US" altLang="ko-KR" sz="1200" dirty="0" smtClean="0"/>
          </a:p>
          <a:p>
            <a:r>
              <a:rPr lang="en-US" altLang="ko-KR" sz="1200" dirty="0" smtClean="0"/>
              <a:t>Update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01121" y="1200992"/>
            <a:ext cx="1873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 smtClean="0"/>
              <a:t>수주 상태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변환 시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판매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거래 건수</a:t>
            </a:r>
            <a:r>
              <a:rPr lang="en-US" altLang="ko-KR" sz="1200" dirty="0" smtClean="0"/>
              <a:t>, </a:t>
            </a:r>
          </a:p>
          <a:p>
            <a:r>
              <a:rPr lang="ko-KR" altLang="en-US" sz="1200" dirty="0" smtClean="0"/>
              <a:t>최근 거래</a:t>
            </a:r>
            <a:r>
              <a:rPr lang="ko-KR" altLang="en-US" sz="1200" dirty="0"/>
              <a:t>일</a:t>
            </a:r>
            <a:endParaRPr lang="en-US" altLang="ko-KR" sz="1200" dirty="0" smtClean="0"/>
          </a:p>
          <a:p>
            <a:r>
              <a:rPr lang="en-US" altLang="ko-KR" sz="1200" dirty="0" smtClean="0"/>
              <a:t>Update</a:t>
            </a:r>
            <a:endParaRPr lang="ko-KR" altLang="en-US" sz="1200" dirty="0"/>
          </a:p>
        </p:txBody>
      </p:sp>
      <p:cxnSp>
        <p:nvCxnSpPr>
          <p:cNvPr id="55" name="직선 화살표 연결선 54"/>
          <p:cNvCxnSpPr/>
          <p:nvPr/>
        </p:nvCxnSpPr>
        <p:spPr>
          <a:xfrm flipH="1">
            <a:off x="4821829" y="1393321"/>
            <a:ext cx="2786340" cy="854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8850306" y="346984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재고 </a:t>
            </a:r>
            <a:r>
              <a:rPr lang="en-US" altLang="ko-KR" sz="1400" dirty="0" smtClean="0"/>
              <a:t>OK</a:t>
            </a:r>
            <a:endParaRPr lang="ko-KR" altLang="en-US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7254878" y="2993989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재고 </a:t>
            </a:r>
            <a:r>
              <a:rPr lang="en-US" altLang="ko-KR" sz="1400" dirty="0" smtClean="0"/>
              <a:t>No</a:t>
            </a:r>
            <a:endParaRPr lang="ko-KR" altLang="en-US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3539716" y="4255046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발주 상태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로 변환 시</a:t>
            </a:r>
            <a:endParaRPr lang="en-US" altLang="ko-KR" sz="1400" dirty="0" smtClean="0"/>
          </a:p>
          <a:p>
            <a:r>
              <a:rPr lang="ko-KR" altLang="en-US" sz="1400" dirty="0" smtClean="0"/>
              <a:t>수량 만큼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제품 별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재고 수 증가</a:t>
            </a:r>
            <a:endParaRPr lang="ko-KR" altLang="en-US" sz="1400" dirty="0"/>
          </a:p>
        </p:txBody>
      </p:sp>
      <p:cxnSp>
        <p:nvCxnSpPr>
          <p:cNvPr id="79" name="구부러진 연결선 78"/>
          <p:cNvCxnSpPr>
            <a:endCxn id="10" idx="3"/>
          </p:cNvCxnSpPr>
          <p:nvPr/>
        </p:nvCxnSpPr>
        <p:spPr>
          <a:xfrm rot="16200000" flipV="1">
            <a:off x="8148259" y="1672359"/>
            <a:ext cx="3832259" cy="26554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064388" y="1317708"/>
            <a:ext cx="1836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출고 상태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변환 시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수주 상태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로 변환됨 </a:t>
            </a:r>
            <a:endParaRPr lang="ko-KR" altLang="en-US" sz="1200" dirty="0"/>
          </a:p>
        </p:txBody>
      </p:sp>
      <p:cxnSp>
        <p:nvCxnSpPr>
          <p:cNvPr id="90" name="직선 화살표 연결선 89"/>
          <p:cNvCxnSpPr>
            <a:endCxn id="9" idx="1"/>
          </p:cNvCxnSpPr>
          <p:nvPr/>
        </p:nvCxnSpPr>
        <p:spPr>
          <a:xfrm>
            <a:off x="2801634" y="2100360"/>
            <a:ext cx="738082" cy="518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992133" y="2295744"/>
            <a:ext cx="2124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거래처 </a:t>
            </a:r>
            <a:r>
              <a:rPr lang="en-US" altLang="ko-KR" sz="1400" dirty="0" smtClean="0"/>
              <a:t>CRUD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814064" y="260647"/>
            <a:ext cx="2196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거래처 주문 요청</a:t>
            </a:r>
            <a:endParaRPr lang="en-US" altLang="ko-KR" sz="1600" dirty="0" smtClean="0"/>
          </a:p>
          <a:p>
            <a:r>
              <a:rPr lang="en-US" altLang="ko-KR" sz="1600" dirty="0" smtClean="0"/>
              <a:t>(</a:t>
            </a:r>
            <a:r>
              <a:rPr lang="ko-KR" altLang="en-US" sz="1600" dirty="0" smtClean="0"/>
              <a:t>구현 </a:t>
            </a:r>
            <a:r>
              <a:rPr lang="en-US" altLang="ko-KR" sz="1600" dirty="0" smtClean="0"/>
              <a:t>X)</a:t>
            </a:r>
            <a:endParaRPr lang="ko-KR" altLang="en-US" sz="1600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1703512" y="845422"/>
            <a:ext cx="208816" cy="4451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9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1766</TotalTime>
  <Words>160</Words>
  <Application>Microsoft Office PowerPoint</Application>
  <PresentationFormat>와이드스크린</PresentationFormat>
  <Paragraphs>50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새굴림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승희 이</dc:creator>
  <cp:lastModifiedBy>LG</cp:lastModifiedBy>
  <cp:revision>22</cp:revision>
  <dcterms:created xsi:type="dcterms:W3CDTF">2025-07-18T01:44:04Z</dcterms:created>
  <dcterms:modified xsi:type="dcterms:W3CDTF">2025-07-21T06:12:16Z</dcterms:modified>
</cp:coreProperties>
</file>