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560" autoAdjust="0"/>
    <p:restoredTop sz="94660"/>
  </p:normalViewPr>
  <p:slideViewPr>
    <p:cSldViewPr>
      <p:cViewPr>
        <p:scale>
          <a:sx n="75" d="100"/>
          <a:sy n="75" d="100"/>
        </p:scale>
        <p:origin x="-2148" y="-954"/>
      </p:cViewPr>
      <p:guideLst>
        <p:guide orient="horz" pos="4088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80023" cy="180023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3183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0334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4513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234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5302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7646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68904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2311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0826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44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4401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A8F385-9621-4555-A73A-71B58EDC9AB4}" type="datetimeFigureOut">
              <a:rPr lang="ko-KR" altLang="en-US" smtClean="0"/>
              <a:t>2025-07-17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8EFD34-71FA-40B2-A4F0-DE97D55E69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51892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7050801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종류 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5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22133627"/>
              </p:ext>
            </p:extLst>
          </p:nvPr>
        </p:nvGraphicFramePr>
        <p:xfrm>
          <a:off x="838200" y="5006340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입고일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입고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0424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0860503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실적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제품명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판매량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최저 판매가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최고 판매가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판매 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순이익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84721503"/>
              </p:ext>
            </p:extLst>
          </p:nvPr>
        </p:nvGraphicFramePr>
        <p:xfrm>
          <a:off x="838200" y="5752791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년월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제품명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순이익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담당자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</a:tbl>
          </a:graphicData>
        </a:graphic>
      </p:graphicFrame>
      <p:sp>
        <p:nvSpPr>
          <p:cNvPr id="6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5399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3834861"/>
              </p:ext>
            </p:extLst>
          </p:nvPr>
        </p:nvGraphicFramePr>
        <p:xfrm>
          <a:off x="838200" y="1825625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18863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157194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발주일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발주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담당자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단가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총 금액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71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입고 수량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105690"/>
              </p:ext>
            </p:extLst>
          </p:nvPr>
        </p:nvGraphicFramePr>
        <p:xfrm>
          <a:off x="838200" y="5021580"/>
          <a:ext cx="10515600" cy="1468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입고 처리 후 입고 조회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처리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후 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입고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1288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5593653"/>
              </p:ext>
            </p:extLst>
          </p:nvPr>
        </p:nvGraphicFramePr>
        <p:xfrm>
          <a:off x="838200" y="1825625"/>
          <a:ext cx="10515600" cy="2951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필드명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타입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범위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필수여부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8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6</a:t>
                      </a:r>
                      <a:endParaRPr lang="en-US" altLang="ko-KR" sz="18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종류 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-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30395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상태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4214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54703063"/>
              </p:ext>
            </p:extLst>
          </p:nvPr>
        </p:nvGraphicFramePr>
        <p:xfrm>
          <a:off x="838200" y="5006031"/>
          <a:ext cx="10515600" cy="1483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err="1" smtClean="0"/>
                        <a:t>이벤트설명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화면으로 </a:t>
                      </a:r>
                      <a:r>
                        <a:rPr lang="en-US" altLang="ko-KR" sz="18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조회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거래처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상품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출고일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담당자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,</a:t>
                      </a:r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처리상태 별 조회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출력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버튼 클릭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dirty="0" smtClean="0">
                          <a:latin typeface="새굴림" pitchFamily="18" charset="-127"/>
                          <a:ea typeface="새굴림" pitchFamily="18" charset="-127"/>
                        </a:rPr>
                        <a:t>전체 출고 현황 출력</a:t>
                      </a:r>
                      <a:r>
                        <a:rPr lang="en-US" altLang="ko-KR" dirty="0" smtClean="0">
                          <a:latin typeface="새굴림" pitchFamily="18" charset="-127"/>
                          <a:ea typeface="새굴림" pitchFamily="18" charset="-127"/>
                        </a:rPr>
                        <a:t>(Excel, PDF)</a:t>
                      </a:r>
                      <a:endParaRPr lang="ko-KR" altLang="en-US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87054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881933"/>
              </p:ext>
            </p:extLst>
          </p:nvPr>
        </p:nvGraphicFramePr>
        <p:xfrm>
          <a:off x="838200" y="1825626"/>
          <a:ext cx="10515600" cy="33832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1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처리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거래처명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수주일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수주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담당자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명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원가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판매가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총 매출액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부품 </a:t>
                      </a: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총 순이익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출고 수량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4704162"/>
              </p:ext>
            </p:extLst>
          </p:nvPr>
        </p:nvGraphicFramePr>
        <p:xfrm>
          <a:off x="838200" y="5295591"/>
          <a:ext cx="10515600" cy="11938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출고 처리 후 출고 조회 화면으로 </a:t>
                      </a:r>
                      <a:r>
                        <a:rPr lang="en-US" altLang="ko-KR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수주 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취소</a:t>
                      </a:r>
                      <a:r>
                        <a:rPr lang="ko-KR" altLang="en-US" sz="12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처리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후 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542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출고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5545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9910975"/>
              </p:ext>
            </p:extLst>
          </p:nvPr>
        </p:nvGraphicFramePr>
        <p:xfrm>
          <a:off x="838200" y="1825626"/>
          <a:ext cx="10515600" cy="310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2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년월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4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0884330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실 수량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기초재고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4128160277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기말재고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3584867855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구매가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평균 판매가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200" dirty="0" smtClean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재고 총액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2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2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9863655"/>
              </p:ext>
            </p:extLst>
          </p:nvPr>
        </p:nvGraphicFramePr>
        <p:xfrm>
          <a:off x="838200" y="5021271"/>
          <a:ext cx="10515600" cy="146812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년월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분류</a:t>
                      </a:r>
                      <a:r>
                        <a:rPr lang="en-US" altLang="ko-KR" sz="120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,</a:t>
                      </a:r>
                      <a:r>
                        <a:rPr lang="ko-KR" altLang="en-US" sz="1200" dirty="0" err="1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재고명</a:t>
                      </a:r>
                      <a:r>
                        <a:rPr lang="en-US" altLang="ko-KR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 </a:t>
                      </a:r>
                      <a:r>
                        <a:rPr lang="ko-KR" altLang="en-US" sz="1200" baseline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별 조회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상세정보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5240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</a:t>
                      </a: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진행 버튼 클릭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월 마감 진행 후 실적 화면으로 이동</a:t>
                      </a:r>
                      <a:endParaRPr lang="en-US" altLang="ko-KR" sz="12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72513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70384955"/>
              </p:ext>
            </p:extLst>
          </p:nvPr>
        </p:nvGraphicFramePr>
        <p:xfrm>
          <a:off x="838200" y="1825625"/>
          <a:ext cx="10515600" cy="183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등록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28529893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등록 후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이전 화면으로 이동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(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발주서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)</a:t>
                      </a: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목록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13922934"/>
              </p:ext>
            </p:extLst>
          </p:nvPr>
        </p:nvGraphicFramePr>
        <p:xfrm>
          <a:off x="838200" y="1825625"/>
          <a:ext cx="10515600" cy="257048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27432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등록일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8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28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품질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3681267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목록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</a:t>
                      </a: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목록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5257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3195481"/>
              </p:ext>
            </p:extLst>
          </p:nvPr>
        </p:nvGraphicFramePr>
        <p:xfrm>
          <a:off x="838200" y="1825625"/>
          <a:ext cx="10515600" cy="18389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370840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ko-KR" altLang="en-US" sz="18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</a:t>
                      </a:r>
                      <a:endParaRPr lang="ko-KR" altLang="en-US" sz="18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필수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24299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제조사</a:t>
                      </a:r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1811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재고 설명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8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 smtClean="0">
                          <a:latin typeface="새굴림" pitchFamily="18" charset="-127"/>
                          <a:ea typeface="새굴림" pitchFamily="18" charset="-127"/>
                        </a:rPr>
                        <a:t>1000</a:t>
                      </a:r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8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84401131"/>
              </p:ext>
            </p:extLst>
          </p:nvPr>
        </p:nvGraphicFramePr>
        <p:xfrm>
          <a:off x="838200" y="5387031"/>
          <a:ext cx="10515600" cy="11023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수정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수정 후 재고 조회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304285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닫기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baseline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 조회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 화면으로 이동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52175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35003731"/>
              </p:ext>
            </p:extLst>
          </p:nvPr>
        </p:nvGraphicFramePr>
        <p:xfrm>
          <a:off x="838200" y="1825625"/>
          <a:ext cx="10515600" cy="341376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57550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  <a:gridCol w="1685925">
                  <a:extLst>
                    <a:ext uri="{9D8B030D-6E8A-4147-A177-3AD203B41FA5}">
                      <a16:colId xmlns:a16="http://schemas.microsoft.com/office/drawing/2014/main" xmlns="" val="1515085376"/>
                    </a:ext>
                  </a:extLst>
                </a:gridCol>
                <a:gridCol w="1628775">
                  <a:extLst>
                    <a:ext uri="{9D8B030D-6E8A-4147-A177-3AD203B41FA5}">
                      <a16:colId xmlns:a16="http://schemas.microsoft.com/office/drawing/2014/main" xmlns="" val="630274754"/>
                    </a:ext>
                  </a:extLst>
                </a:gridCol>
                <a:gridCol w="1638300">
                  <a:extLst>
                    <a:ext uri="{9D8B030D-6E8A-4147-A177-3AD203B41FA5}">
                      <a16:colId xmlns:a16="http://schemas.microsoft.com/office/drawing/2014/main" xmlns="" val="1923971626"/>
                    </a:ext>
                  </a:extLst>
                </a:gridCol>
              </a:tblGrid>
              <a:tr h="34321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화면명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필드명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타입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smtClean="0"/>
                        <a:t>범위</a:t>
                      </a:r>
                      <a:endParaRPr lang="ko-KR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필수여부</a:t>
                      </a:r>
                      <a:endParaRPr lang="ko-KR" altLang="en-US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0">
                <a:tc rowSpan="10"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가격 변동 내역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순번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숫자</a:t>
                      </a:r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 smtClean="0">
                          <a:solidFill>
                            <a:srgbClr val="403C4E"/>
                          </a:solidFill>
                          <a:latin typeface="새굴림" panose="02030600000101010101" pitchFamily="18" charset="-127"/>
                          <a:ea typeface="새굴림" panose="02030600000101010101" pitchFamily="18" charset="-127"/>
                          <a:cs typeface="Open Sans" pitchFamily="34" charset="-120"/>
                        </a:rPr>
                        <a:t>6</a:t>
                      </a:r>
                      <a:endParaRPr lang="en-US" altLang="ko-KR" sz="1400" b="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b="0" dirty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분류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재고명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64250116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발주처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err="1" smtClean="0">
                          <a:latin typeface="새굴림" pitchFamily="18" charset="-127"/>
                          <a:ea typeface="새굴림" pitchFamily="18" charset="-127"/>
                        </a:rPr>
                        <a:t>수주처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이전 가격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변동 가격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가격 변동일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날짜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14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편차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숫자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19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  <a:tr h="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매출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/</a:t>
                      </a:r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매입 비고</a:t>
                      </a:r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*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 smtClean="0">
                          <a:latin typeface="새굴림" pitchFamily="18" charset="-127"/>
                          <a:ea typeface="새굴림" pitchFamily="18" charset="-127"/>
                        </a:rPr>
                        <a:t>문자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 smtClean="0">
                          <a:latin typeface="새굴림" pitchFamily="18" charset="-127"/>
                          <a:ea typeface="새굴림" pitchFamily="18" charset="-127"/>
                        </a:rPr>
                        <a:t>10</a:t>
                      </a:r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새굴림" pitchFamily="18" charset="-127"/>
                        <a:ea typeface="새굴림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8" name="내용 개체 틀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86858327"/>
              </p:ext>
            </p:extLst>
          </p:nvPr>
        </p:nvGraphicFramePr>
        <p:xfrm>
          <a:off x="838200" y="5754170"/>
          <a:ext cx="10515600" cy="736600"/>
        </p:xfrm>
        <a:graphic>
          <a:graphicData uri="http://schemas.openxmlformats.org/drawingml/2006/table">
            <a:tbl>
              <a:tblPr firstRow="1" bandRow="1">
                <a:tableStyleId>{5A111915-BE36-4E01-A7E5-04B1672EAD32}</a:tableStyleId>
              </a:tblPr>
              <a:tblGrid>
                <a:gridCol w="3286125">
                  <a:extLst>
                    <a:ext uri="{9D8B030D-6E8A-4147-A177-3AD203B41FA5}">
                      <a16:colId xmlns:a16="http://schemas.microsoft.com/office/drawing/2014/main" xmlns="" val="2880723631"/>
                    </a:ext>
                  </a:extLst>
                </a:gridCol>
                <a:gridCol w="7229475">
                  <a:extLst>
                    <a:ext uri="{9D8B030D-6E8A-4147-A177-3AD203B41FA5}">
                      <a16:colId xmlns:a16="http://schemas.microsoft.com/office/drawing/2014/main" xmlns="" val="12224408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>
                          <a:solidFill>
                            <a:schemeClr val="bg1"/>
                          </a:solidFill>
                        </a:rPr>
                        <a:t>이벤트명</a:t>
                      </a:r>
                      <a:endParaRPr lang="ko-KR" altLang="en-US" sz="1800" dirty="0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800" dirty="0" err="1" smtClean="0"/>
                        <a:t>이벤트설명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xmlns="" val="2058711828"/>
                  </a:ext>
                </a:extLst>
              </a:tr>
              <a:tr h="231723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조회 버튼 클릭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분류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재고명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err="1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발주처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편차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, 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매출</a:t>
                      </a:r>
                      <a:r>
                        <a:rPr lang="en-US" altLang="ko-KR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/</a:t>
                      </a:r>
                      <a:r>
                        <a:rPr lang="ko-KR" altLang="en-US" sz="1800" dirty="0" smtClean="0">
                          <a:latin typeface="새굴림" panose="02030600000101010101" pitchFamily="18" charset="-127"/>
                          <a:ea typeface="새굴림" panose="02030600000101010101" pitchFamily="18" charset="-127"/>
                        </a:rPr>
                        <a:t>매입 비고 별 조회</a:t>
                      </a:r>
                      <a:endParaRPr lang="en-US" altLang="ko-KR" sz="1800" dirty="0" smtClean="0">
                        <a:latin typeface="새굴림" panose="02030600000101010101" pitchFamily="18" charset="-127"/>
                        <a:ea typeface="새굴림" panose="02030600000101010101" pitchFamily="18" charset="-127"/>
                      </a:endParaRPr>
                    </a:p>
                  </a:txBody>
                  <a:tcPr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940163066"/>
                  </a:ext>
                </a:extLst>
              </a:tr>
            </a:tbl>
          </a:graphicData>
        </a:graphic>
      </p:graphicFrame>
      <p:sp>
        <p:nvSpPr>
          <p:cNvPr id="9" name="Text 0"/>
          <p:cNvSpPr/>
          <p:nvPr/>
        </p:nvSpPr>
        <p:spPr>
          <a:xfrm>
            <a:off x="9248775" y="1058229"/>
            <a:ext cx="2105025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5550"/>
              </a:lnSpc>
              <a:buNone/>
            </a:pP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담당자</a:t>
            </a:r>
            <a:r>
              <a:rPr lang="en-US" altLang="ko-KR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: </a:t>
            </a:r>
            <a:r>
              <a:rPr lang="ko-KR" altLang="en-US" sz="2000" b="1" dirty="0" smtClean="0">
                <a:solidFill>
                  <a:srgbClr val="403C4E"/>
                </a:solidFill>
                <a:latin typeface="새굴림" panose="02030600000101010101" pitchFamily="18" charset="-127"/>
                <a:ea typeface="새굴림" panose="02030600000101010101" pitchFamily="18" charset="-127"/>
                <a:cs typeface="Merriweather Bold" pitchFamily="34" charset="-120"/>
              </a:rPr>
              <a:t>안도건</a:t>
            </a:r>
            <a:endParaRPr lang="en-US" sz="2000" dirty="0">
              <a:latin typeface="새굴림" panose="02030600000101010101" pitchFamily="18" charset="-127"/>
              <a:ea typeface="새굴림" panose="02030600000101010101" pitchFamily="18" charset="-127"/>
            </a:endParaRPr>
          </a:p>
        </p:txBody>
      </p:sp>
      <p:sp>
        <p:nvSpPr>
          <p:cNvPr id="7" name="Text 0"/>
          <p:cNvSpPr/>
          <p:nvPr/>
        </p:nvSpPr>
        <p:spPr>
          <a:xfrm>
            <a:off x="991910" y="703839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ko-KR" altLang="en-US" sz="4450" b="1" dirty="0" smtClean="0">
                <a:solidFill>
                  <a:srgbClr val="403C4E"/>
                </a:solidFill>
                <a:latin typeface="+mj-ea"/>
                <a:ea typeface="+mj-ea"/>
                <a:cs typeface="Merriweather Bold" pitchFamily="34" charset="-120"/>
              </a:rPr>
              <a:t>재고 관리</a:t>
            </a:r>
            <a:endParaRPr lang="en-US" sz="4450" dirty="0">
              <a:latin typeface="+mj-ea"/>
              <a:ea typeface="+mj-ea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801410" y="723926"/>
            <a:ext cx="95250" cy="60108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505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</TotalTime>
  <Words>724</Words>
  <Application>Microsoft Office PowerPoint</Application>
  <PresentationFormat>사용자 지정</PresentationFormat>
  <Paragraphs>399</Paragraphs>
  <Slides>10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1" baseType="lpstr"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LG</dc:creator>
  <cp:lastModifiedBy>user</cp:lastModifiedBy>
  <cp:revision>157</cp:revision>
  <dcterms:created xsi:type="dcterms:W3CDTF">2025-07-16T16:45:01Z</dcterms:created>
  <dcterms:modified xsi:type="dcterms:W3CDTF">2025-07-17T09:12:48Z</dcterms:modified>
</cp:coreProperties>
</file>