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0" autoAdjust="0"/>
    <p:restoredTop sz="94660"/>
  </p:normalViewPr>
  <p:slideViewPr>
    <p:cSldViewPr snapToGrid="0">
      <p:cViewPr>
        <p:scale>
          <a:sx n="66" d="100"/>
          <a:sy n="66" d="100"/>
        </p:scale>
        <p:origin x="-1194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8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3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1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4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9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1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0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8F385-9621-4555-A73A-71B58EDC9AB4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8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84251"/>
              </p:ext>
            </p:extLst>
          </p:nvPr>
        </p:nvGraphicFramePr>
        <p:xfrm>
          <a:off x="838200" y="1825625"/>
          <a:ext cx="10515600" cy="2951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=""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=""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192397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필수여부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입고 조회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순번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O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 smtClean="0">
                          <a:latin typeface="새굴림" pitchFamily="18" charset="-127"/>
                          <a:ea typeface="새굴림" pitchFamily="18" charset="-127"/>
                        </a:rPr>
                        <a:t>거래처명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상품 종류 수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08843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발주일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8160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>
                          <a:latin typeface="새굴림" pitchFamily="18" charset="-127"/>
                          <a:ea typeface="새굴림" pitchFamily="18" charset="-127"/>
                        </a:rPr>
                        <a:t>발주 담당자</a:t>
                      </a:r>
                      <a:r>
                        <a:rPr lang="en-US" altLang="ko-KR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4867855"/>
                  </a:ext>
                </a:extLst>
              </a:tr>
              <a:tr h="303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상태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42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입고일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X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471983"/>
              </p:ext>
            </p:extLst>
          </p:nvPr>
        </p:nvGraphicFramePr>
        <p:xfrm>
          <a:off x="838200" y="5072527"/>
          <a:ext cx="10515600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이벤트설명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항목 선택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입고 처리 화면으로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조회 버튼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거래처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상품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발주일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입고일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담당자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ko-KR" altLang="en-US" dirty="0" smtClean="0"/>
                        <a:t>처리상태 별 조회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출력 버튼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전체 입고 현황 출력</a:t>
                      </a:r>
                      <a:r>
                        <a:rPr lang="en-US" altLang="ko-KR" dirty="0" smtClean="0"/>
                        <a:t>(Excel, PDF)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0884330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4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695916"/>
              </p:ext>
            </p:extLst>
          </p:nvPr>
        </p:nvGraphicFramePr>
        <p:xfrm>
          <a:off x="838200" y="1825625"/>
          <a:ext cx="10515600" cy="34848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=""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=""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192397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실적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년월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YY/MM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제품명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50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242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판매량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평균 구매가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최저 판매가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최고 판매가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219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평균 판매가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판매  총액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순이익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담당자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194632"/>
              </p:ext>
            </p:extLst>
          </p:nvPr>
        </p:nvGraphicFramePr>
        <p:xfrm>
          <a:off x="838200" y="5623544"/>
          <a:ext cx="10515600" cy="736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년월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제품명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순이익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담당자 별 조회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</a:tbl>
          </a:graphicData>
        </a:graphic>
      </p:graphicFrame>
      <p:sp>
        <p:nvSpPr>
          <p:cNvPr id="6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39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733851"/>
              </p:ext>
            </p:extLst>
          </p:nvPr>
        </p:nvGraphicFramePr>
        <p:xfrm>
          <a:off x="838200" y="1825625"/>
          <a:ext cx="10515600" cy="3312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=""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=""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192397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입고 처리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거래처명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발주일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발주 담당자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0884330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입고 담당자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상품 명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8160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상품 단가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4867855"/>
                  </a:ext>
                </a:extLst>
              </a:tr>
              <a:tr h="303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상품 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상품 총 금액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926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입고 수량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X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1884674"/>
              </p:ext>
            </p:extLst>
          </p:nvPr>
        </p:nvGraphicFramePr>
        <p:xfrm>
          <a:off x="838200" y="5290237"/>
          <a:ext cx="10515600" cy="1468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입고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입고 처리 후 입고 조회 화면으로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 취소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 취소 후 입고 조회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목록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입고 조회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28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727553"/>
              </p:ext>
            </p:extLst>
          </p:nvPr>
        </p:nvGraphicFramePr>
        <p:xfrm>
          <a:off x="838200" y="1825625"/>
          <a:ext cx="10515600" cy="2951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=""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=""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192397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필수여부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 조회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순번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-</a:t>
                      </a:r>
                      <a:endParaRPr lang="en-US" altLang="ko-KR" sz="18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O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 smtClean="0">
                          <a:latin typeface="새굴림" pitchFamily="18" charset="-127"/>
                          <a:ea typeface="새굴림" pitchFamily="18" charset="-127"/>
                        </a:rPr>
                        <a:t>거래처명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상품 종류 수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08843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수주일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8160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수주 담당자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4867855"/>
                  </a:ext>
                </a:extLst>
              </a:tr>
              <a:tr h="303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상태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42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출고일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X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757925"/>
              </p:ext>
            </p:extLst>
          </p:nvPr>
        </p:nvGraphicFramePr>
        <p:xfrm>
          <a:off x="838200" y="5072527"/>
          <a:ext cx="10515600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이벤트설명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항목 선택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출고 처리 화면으로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조회 버튼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거래처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상품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수주일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출고일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담당자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처리상태 별 조회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출력 버튼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전체 출고 현황 출력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(Excel, PDF)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0884330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70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828137"/>
              </p:ext>
            </p:extLst>
          </p:nvPr>
        </p:nvGraphicFramePr>
        <p:xfrm>
          <a:off x="838200" y="1825625"/>
          <a:ext cx="10515600" cy="354296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=""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=""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192397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288375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 처리</a:t>
                      </a:r>
                      <a:endParaRPr lang="ko-KR" altLang="en-US" sz="10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>
                          <a:latin typeface="새굴림" pitchFamily="18" charset="-127"/>
                          <a:ea typeface="새굴림" pitchFamily="18" charset="-127"/>
                        </a:rPr>
                        <a:t>거래처명</a:t>
                      </a:r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2883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수주일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2883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수주 담당자</a:t>
                      </a:r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0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0884330"/>
                  </a:ext>
                </a:extLst>
              </a:tr>
              <a:tr h="288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출고 담당자</a:t>
                      </a:r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0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883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제품 명</a:t>
                      </a:r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50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0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8160277"/>
                  </a:ext>
                </a:extLst>
              </a:tr>
              <a:tr h="28837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제품 원가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4867855"/>
                  </a:ext>
                </a:extLst>
              </a:tr>
              <a:tr h="288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제품 판매가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88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제품 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88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제품 총 매출액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88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제품 총 순이익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883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출고 수량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새굴림" pitchFamily="18" charset="-127"/>
                          <a:ea typeface="새굴림" pitchFamily="18" charset="-127"/>
                        </a:rPr>
                        <a:t>X</a:t>
                      </a:r>
                      <a:endParaRPr lang="ko-KR" altLang="en-US" sz="10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8119644"/>
              </p:ext>
            </p:extLst>
          </p:nvPr>
        </p:nvGraphicFramePr>
        <p:xfrm>
          <a:off x="838200" y="5493433"/>
          <a:ext cx="10515600" cy="12852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출고 처리 후 출고 조회 화면으로 </a:t>
                      </a:r>
                      <a:r>
                        <a:rPr lang="en-US" altLang="ko-KR" sz="14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수주 취소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수주 취소 후 출고 조회 화면으로 이동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목록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 조회 화면으로 이동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54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481316"/>
              </p:ext>
            </p:extLst>
          </p:nvPr>
        </p:nvGraphicFramePr>
        <p:xfrm>
          <a:off x="838200" y="1825626"/>
          <a:ext cx="10515600" cy="3108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=""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=""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1923971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목록 조회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순번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-</a:t>
                      </a:r>
                      <a:endParaRPr lang="en-US" altLang="ko-KR" sz="12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O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>
                          <a:latin typeface="새굴림" pitchFamily="18" charset="-127"/>
                          <a:ea typeface="새굴림" pitchFamily="18" charset="-127"/>
                        </a:rPr>
                        <a:t>년월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YY/MM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새굴림" pitchFamily="18" charset="-127"/>
                          <a:ea typeface="새굴림" pitchFamily="18" charset="-127"/>
                        </a:rPr>
                        <a:t>재고명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50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0884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실 수량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기초재고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8160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기말재고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X</a:t>
                      </a: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48678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평균 구매가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평균 판매가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X</a:t>
                      </a: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재고 총액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932180"/>
              </p:ext>
            </p:extLst>
          </p:nvPr>
        </p:nvGraphicFramePr>
        <p:xfrm>
          <a:off x="838200" y="5130583"/>
          <a:ext cx="10515600" cy="1590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년월</a:t>
                      </a:r>
                      <a:r>
                        <a:rPr lang="en-US" altLang="ko-KR" sz="14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,</a:t>
                      </a:r>
                      <a:r>
                        <a:rPr lang="ko-KR" altLang="en-US" sz="14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분류</a:t>
                      </a:r>
                      <a:r>
                        <a:rPr lang="en-US" altLang="ko-KR" sz="14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,</a:t>
                      </a:r>
                      <a:r>
                        <a:rPr lang="ko-KR" altLang="en-US" sz="14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재고명</a:t>
                      </a:r>
                      <a:r>
                        <a:rPr lang="en-US" altLang="ko-KR" sz="14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별 조회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등록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등록 화면으로 이동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항목 선택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조회 화면으로 이동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월 마감 진행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월 마감 진행 후 실적 화면으로 이동</a:t>
                      </a:r>
                      <a:endParaRPr lang="en-US" altLang="ko-KR" sz="14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5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57218"/>
              </p:ext>
            </p:extLst>
          </p:nvPr>
        </p:nvGraphicFramePr>
        <p:xfrm>
          <a:off x="838200" y="1825625"/>
          <a:ext cx="10515600" cy="1838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=""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=""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192397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등록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새굴림" pitchFamily="18" charset="-127"/>
                          <a:ea typeface="새굴림" pitchFamily="18" charset="-127"/>
                        </a:rPr>
                        <a:t>재고명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50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242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제조사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X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81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재고 설명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X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811216"/>
              </p:ext>
            </p:extLst>
          </p:nvPr>
        </p:nvGraphicFramePr>
        <p:xfrm>
          <a:off x="838200" y="4811275"/>
          <a:ext cx="10515600" cy="1102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</a:t>
                      </a:r>
                      <a:r>
                        <a:rPr lang="ko-KR" altLang="en-US" sz="180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등록후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이전 화면으로 이동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목록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발주서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목록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목록 조회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60128"/>
              </p:ext>
            </p:extLst>
          </p:nvPr>
        </p:nvGraphicFramePr>
        <p:xfrm>
          <a:off x="838200" y="1825625"/>
          <a:ext cx="10515600" cy="1838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=""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=""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192397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조회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새굴림" pitchFamily="18" charset="-127"/>
                          <a:ea typeface="새굴림" pitchFamily="18" charset="-127"/>
                        </a:rPr>
                        <a:t>재고명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50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242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제조사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X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81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재고 설명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X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4358124"/>
              </p:ext>
            </p:extLst>
          </p:nvPr>
        </p:nvGraphicFramePr>
        <p:xfrm>
          <a:off x="838200" y="4810760"/>
          <a:ext cx="10515600" cy="1102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수정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수정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304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목록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</a:t>
                      </a:r>
                      <a:r>
                        <a:rPr lang="ko-KR" altLang="en-US" sz="18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목록 조회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5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69540"/>
              </p:ext>
            </p:extLst>
          </p:nvPr>
        </p:nvGraphicFramePr>
        <p:xfrm>
          <a:off x="838200" y="1825625"/>
          <a:ext cx="10515600" cy="1838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=""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=""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192397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수정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새굴림" pitchFamily="18" charset="-127"/>
                          <a:ea typeface="새굴림" pitchFamily="18" charset="-127"/>
                        </a:rPr>
                        <a:t>재고명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50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242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제조사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X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81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재고 설명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X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51281"/>
              </p:ext>
            </p:extLst>
          </p:nvPr>
        </p:nvGraphicFramePr>
        <p:xfrm>
          <a:off x="838200" y="4810760"/>
          <a:ext cx="10515600" cy="1102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수정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수정 후 재고 조회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304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닫기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조회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1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4038375"/>
              </p:ext>
            </p:extLst>
          </p:nvPr>
        </p:nvGraphicFramePr>
        <p:xfrm>
          <a:off x="838200" y="1825625"/>
          <a:ext cx="10515600" cy="3413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="" xmlns:a16="http://schemas.microsoft.com/office/drawing/2014/main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="" xmlns:a16="http://schemas.microsoft.com/office/drawing/2014/main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="" xmlns:a16="http://schemas.microsoft.com/office/drawing/2014/main" val="1923971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가격 변동 내역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순번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-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O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재고명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50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발주처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수주처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X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이전 가격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X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변동 가격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가격 변동일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편차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X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매출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매입 비고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O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953586"/>
              </p:ext>
            </p:extLst>
          </p:nvPr>
        </p:nvGraphicFramePr>
        <p:xfrm>
          <a:off x="838200" y="5754170"/>
          <a:ext cx="10515600" cy="736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="" xmlns:a16="http://schemas.microsoft.com/office/drawing/2014/main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="" xmlns:a16="http://schemas.microsoft.com/office/drawing/2014/main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분류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재고명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발주처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편차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매출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/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매입 비고 별 조회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163066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5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725</Words>
  <Application>Microsoft Office PowerPoint</Application>
  <PresentationFormat>사용자 지정</PresentationFormat>
  <Paragraphs>452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user</cp:lastModifiedBy>
  <cp:revision>99</cp:revision>
  <dcterms:created xsi:type="dcterms:W3CDTF">2025-07-16T16:45:01Z</dcterms:created>
  <dcterms:modified xsi:type="dcterms:W3CDTF">2025-07-17T04:44:54Z</dcterms:modified>
</cp:coreProperties>
</file>