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82" y="-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1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7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4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92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6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7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09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32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6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A2A0-762A-41EA-BAB8-43CB3AACCA85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C6AF-7072-4648-B363-EF0D63A3F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직선 화살표 연결선 105"/>
          <p:cNvCxnSpPr>
            <a:stCxn id="26" idx="3"/>
            <a:endCxn id="56" idx="1"/>
          </p:cNvCxnSpPr>
          <p:nvPr/>
        </p:nvCxnSpPr>
        <p:spPr>
          <a:xfrm flipV="1">
            <a:off x="4427984" y="5812815"/>
            <a:ext cx="1291208" cy="115563"/>
          </a:xfrm>
          <a:prstGeom prst="straightConnector1">
            <a:avLst/>
          </a:prstGeom>
          <a:ln w="38100">
            <a:solidFill>
              <a:srgbClr val="92D05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6" idx="3"/>
            <a:endCxn id="57" idx="1"/>
          </p:cNvCxnSpPr>
          <p:nvPr/>
        </p:nvCxnSpPr>
        <p:spPr>
          <a:xfrm>
            <a:off x="4427984" y="5928378"/>
            <a:ext cx="1296144" cy="426968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91530" y="2848675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로그인</a:t>
            </a:r>
            <a:endParaRPr lang="ko-KR" altLang="en-US" sz="1200" b="1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87" y="56002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관리자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부서장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장</a:t>
            </a:r>
            <a:r>
              <a:rPr lang="en-US" altLang="ko-KR" sz="1200" dirty="0" smtClean="0"/>
              <a:t>)</a:t>
            </a:r>
            <a:endParaRPr lang="ko-KR" altLang="en-US" sz="1200" dirty="0" smtClean="0"/>
          </a:p>
          <a:p>
            <a:r>
              <a:rPr lang="en-US" altLang="ko-KR" sz="1200" dirty="0"/>
              <a:t>-</a:t>
            </a:r>
            <a:r>
              <a:rPr lang="ko-KR" altLang="en-US" sz="1200" dirty="0" smtClean="0"/>
              <a:t>모든 접근 가능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10181" y="6170821"/>
            <a:ext cx="63246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20" y="603232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인사팀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16714" y="6602869"/>
            <a:ext cx="632467" cy="0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53" y="646436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판매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구매팀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3059832" y="147990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물류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59832" y="1057382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발주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59832" y="1966774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수주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59832" y="2876166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거래처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059832" y="3785558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제품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59832" y="4694950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인사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9832" y="5604342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게시판</a:t>
            </a:r>
            <a:r>
              <a:rPr lang="en-US" altLang="ko-KR" sz="1200" b="1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채팅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화살표 연결선 26"/>
          <p:cNvCxnSpPr>
            <a:stCxn id="4" idx="3"/>
            <a:endCxn id="15" idx="1"/>
          </p:cNvCxnSpPr>
          <p:nvPr/>
        </p:nvCxnSpPr>
        <p:spPr>
          <a:xfrm flipV="1">
            <a:off x="1659682" y="472026"/>
            <a:ext cx="1400150" cy="27006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4" idx="3"/>
            <a:endCxn id="25" idx="1"/>
          </p:cNvCxnSpPr>
          <p:nvPr/>
        </p:nvCxnSpPr>
        <p:spPr>
          <a:xfrm>
            <a:off x="1659682" y="3172711"/>
            <a:ext cx="1400150" cy="18462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4" idx="3"/>
            <a:endCxn id="15" idx="1"/>
          </p:cNvCxnSpPr>
          <p:nvPr/>
        </p:nvCxnSpPr>
        <p:spPr>
          <a:xfrm flipV="1">
            <a:off x="1659682" y="472026"/>
            <a:ext cx="1400150" cy="270068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" idx="3"/>
            <a:endCxn id="21" idx="1"/>
          </p:cNvCxnSpPr>
          <p:nvPr/>
        </p:nvCxnSpPr>
        <p:spPr>
          <a:xfrm flipV="1">
            <a:off x="1659682" y="1381418"/>
            <a:ext cx="1400150" cy="179129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" idx="3"/>
            <a:endCxn id="22" idx="1"/>
          </p:cNvCxnSpPr>
          <p:nvPr/>
        </p:nvCxnSpPr>
        <p:spPr>
          <a:xfrm flipV="1">
            <a:off x="1659682" y="2290810"/>
            <a:ext cx="1400150" cy="88190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4" idx="3"/>
            <a:endCxn id="23" idx="1"/>
          </p:cNvCxnSpPr>
          <p:nvPr/>
        </p:nvCxnSpPr>
        <p:spPr>
          <a:xfrm>
            <a:off x="1659682" y="3172711"/>
            <a:ext cx="1400150" cy="27491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" idx="3"/>
            <a:endCxn id="24" idx="1"/>
          </p:cNvCxnSpPr>
          <p:nvPr/>
        </p:nvCxnSpPr>
        <p:spPr>
          <a:xfrm>
            <a:off x="1659682" y="3172711"/>
            <a:ext cx="1400150" cy="93688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" idx="3"/>
            <a:endCxn id="26" idx="1"/>
          </p:cNvCxnSpPr>
          <p:nvPr/>
        </p:nvCxnSpPr>
        <p:spPr>
          <a:xfrm>
            <a:off x="1659682" y="3172711"/>
            <a:ext cx="1400150" cy="275566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" idx="3"/>
            <a:endCxn id="26" idx="1"/>
          </p:cNvCxnSpPr>
          <p:nvPr/>
        </p:nvCxnSpPr>
        <p:spPr>
          <a:xfrm>
            <a:off x="1659682" y="3172711"/>
            <a:ext cx="1400150" cy="275566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719192" y="5604342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공지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24128" y="6146873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자유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8" name="직선 화살표 연결선 57"/>
          <p:cNvCxnSpPr>
            <a:stCxn id="26" idx="3"/>
            <a:endCxn id="57" idx="1"/>
          </p:cNvCxnSpPr>
          <p:nvPr/>
        </p:nvCxnSpPr>
        <p:spPr>
          <a:xfrm>
            <a:off x="4427984" y="5928378"/>
            <a:ext cx="1296144" cy="42696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26" idx="3"/>
            <a:endCxn id="56" idx="1"/>
          </p:cNvCxnSpPr>
          <p:nvPr/>
        </p:nvCxnSpPr>
        <p:spPr>
          <a:xfrm flipV="1">
            <a:off x="4427984" y="5812815"/>
            <a:ext cx="1291208" cy="11556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5004048" y="4486477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직원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008984" y="5025024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부서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/>
          <p:cNvCxnSpPr>
            <a:stCxn id="25" idx="3"/>
            <a:endCxn id="69" idx="1"/>
          </p:cNvCxnSpPr>
          <p:nvPr/>
        </p:nvCxnSpPr>
        <p:spPr>
          <a:xfrm>
            <a:off x="4427984" y="5018986"/>
            <a:ext cx="581000" cy="2145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25" idx="3"/>
            <a:endCxn id="68" idx="1"/>
          </p:cNvCxnSpPr>
          <p:nvPr/>
        </p:nvCxnSpPr>
        <p:spPr>
          <a:xfrm flipV="1">
            <a:off x="4427984" y="4694950"/>
            <a:ext cx="576064" cy="3240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020544" y="2420888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제품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020544" y="2953397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재고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020544" y="3485906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실적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6020544" y="4018415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가격변동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0" name="직선 화살표 연결선 79"/>
          <p:cNvCxnSpPr>
            <a:stCxn id="24" idx="3"/>
            <a:endCxn id="79" idx="1"/>
          </p:cNvCxnSpPr>
          <p:nvPr/>
        </p:nvCxnSpPr>
        <p:spPr>
          <a:xfrm>
            <a:off x="4427984" y="4109594"/>
            <a:ext cx="1592560" cy="11729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24" idx="3"/>
            <a:endCxn id="78" idx="1"/>
          </p:cNvCxnSpPr>
          <p:nvPr/>
        </p:nvCxnSpPr>
        <p:spPr>
          <a:xfrm flipV="1">
            <a:off x="4427984" y="3694379"/>
            <a:ext cx="1592560" cy="415215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4" idx="3"/>
            <a:endCxn id="77" idx="1"/>
          </p:cNvCxnSpPr>
          <p:nvPr/>
        </p:nvCxnSpPr>
        <p:spPr>
          <a:xfrm flipV="1">
            <a:off x="4427984" y="3161870"/>
            <a:ext cx="1592560" cy="947724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>
            <a:stCxn id="24" idx="3"/>
            <a:endCxn id="76" idx="1"/>
          </p:cNvCxnSpPr>
          <p:nvPr/>
        </p:nvCxnSpPr>
        <p:spPr>
          <a:xfrm flipV="1">
            <a:off x="4427984" y="2629361"/>
            <a:ext cx="1592560" cy="148023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5039978" y="147990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입고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039978" y="694730"/>
            <a:ext cx="864096" cy="4169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출고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5" name="직선 화살표 연결선 94"/>
          <p:cNvCxnSpPr>
            <a:stCxn id="15" idx="3"/>
            <a:endCxn id="93" idx="1"/>
          </p:cNvCxnSpPr>
          <p:nvPr/>
        </p:nvCxnSpPr>
        <p:spPr>
          <a:xfrm flipV="1">
            <a:off x="4427984" y="356463"/>
            <a:ext cx="611994" cy="115563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15" idx="3"/>
            <a:endCxn id="94" idx="1"/>
          </p:cNvCxnSpPr>
          <p:nvPr/>
        </p:nvCxnSpPr>
        <p:spPr>
          <a:xfrm>
            <a:off x="4427984" y="472026"/>
            <a:ext cx="611994" cy="43117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444359" y="5671121"/>
            <a:ext cx="690609" cy="319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30967" y="241597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로그인 역할별</a:t>
            </a:r>
            <a:endParaRPr lang="en-US" altLang="ko-KR" b="1" dirty="0" smtClean="0"/>
          </a:p>
          <a:p>
            <a:r>
              <a:rPr lang="ko-KR" altLang="en-US" b="1" dirty="0" smtClean="0"/>
              <a:t>접근 권한</a:t>
            </a:r>
            <a:endParaRPr lang="ko-KR" alt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588224" y="5628149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</a:t>
            </a:r>
            <a:r>
              <a:rPr lang="en-US" altLang="ko-KR" b="1" dirty="0" smtClean="0">
                <a:solidFill>
                  <a:srgbClr val="92D050"/>
                </a:solidFill>
              </a:rPr>
              <a:t>R</a:t>
            </a:r>
            <a:r>
              <a:rPr lang="en-US" altLang="ko-KR" b="1" dirty="0" smtClean="0">
                <a:solidFill>
                  <a:srgbClr val="FF0000"/>
                </a:solidFill>
              </a:rPr>
              <a:t>UD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7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967" y="2415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업무 프로세스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888705" y="1196752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거래처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55776" y="2136537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구매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1633" y="2132856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판매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3135699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발주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21633" y="3135699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수주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8567" y="4869160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기초재고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3651" y="4869160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입고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78735" y="4869160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재고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43819" y="4869160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ysClr val="windowText" lastClr="000000"/>
                </a:solidFill>
              </a:rPr>
              <a:t>출고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45311" y="4869160"/>
            <a:ext cx="136815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ysClr val="windowText" lastClr="000000"/>
                </a:solidFill>
              </a:rPr>
              <a:t>월 마감</a:t>
            </a:r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509120"/>
            <a:ext cx="8913033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498" y="4293096"/>
            <a:ext cx="72166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물류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/>
          <p:cNvCxnSpPr>
            <a:stCxn id="12" idx="3"/>
            <a:endCxn id="14" idx="1"/>
          </p:cNvCxnSpPr>
          <p:nvPr/>
        </p:nvCxnSpPr>
        <p:spPr>
          <a:xfrm>
            <a:off x="1916719" y="5193196"/>
            <a:ext cx="296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4" idx="3"/>
            <a:endCxn id="15" idx="1"/>
          </p:cNvCxnSpPr>
          <p:nvPr/>
        </p:nvCxnSpPr>
        <p:spPr>
          <a:xfrm>
            <a:off x="3581803" y="5193196"/>
            <a:ext cx="296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15" idx="3"/>
            <a:endCxn id="16" idx="1"/>
          </p:cNvCxnSpPr>
          <p:nvPr/>
        </p:nvCxnSpPr>
        <p:spPr>
          <a:xfrm>
            <a:off x="5246887" y="5193196"/>
            <a:ext cx="296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16" idx="3"/>
            <a:endCxn id="17" idx="1"/>
          </p:cNvCxnSpPr>
          <p:nvPr/>
        </p:nvCxnSpPr>
        <p:spPr>
          <a:xfrm>
            <a:off x="6911971" y="5193196"/>
            <a:ext cx="333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꺾인 연결선 1027"/>
          <p:cNvCxnSpPr>
            <a:stCxn id="17" idx="2"/>
            <a:endCxn id="12" idx="2"/>
          </p:cNvCxnSpPr>
          <p:nvPr/>
        </p:nvCxnSpPr>
        <p:spPr>
          <a:xfrm rot="5400000">
            <a:off x="4581015" y="2168860"/>
            <a:ext cx="12700" cy="6696744"/>
          </a:xfrm>
          <a:prstGeom prst="bentConnector3">
            <a:avLst>
              <a:gd name="adj1" fmla="val 59142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0" idx="2"/>
            <a:endCxn id="14" idx="0"/>
          </p:cNvCxnSpPr>
          <p:nvPr/>
        </p:nvCxnSpPr>
        <p:spPr>
          <a:xfrm flipH="1">
            <a:off x="2897727" y="3783771"/>
            <a:ext cx="342125" cy="10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11" idx="2"/>
            <a:endCxn id="16" idx="0"/>
          </p:cNvCxnSpPr>
          <p:nvPr/>
        </p:nvCxnSpPr>
        <p:spPr>
          <a:xfrm>
            <a:off x="5905709" y="3783771"/>
            <a:ext cx="322186" cy="1085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6294" y="980729"/>
            <a:ext cx="8913033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4717" y="836712"/>
            <a:ext cx="1356963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영업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판매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구매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1" name="직선 연결선 50"/>
          <p:cNvCxnSpPr>
            <a:stCxn id="9" idx="2"/>
            <a:endCxn id="11" idx="0"/>
          </p:cNvCxnSpPr>
          <p:nvPr/>
        </p:nvCxnSpPr>
        <p:spPr>
          <a:xfrm>
            <a:off x="5905709" y="2780928"/>
            <a:ext cx="0" cy="354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8" idx="2"/>
            <a:endCxn id="10" idx="0"/>
          </p:cNvCxnSpPr>
          <p:nvPr/>
        </p:nvCxnSpPr>
        <p:spPr>
          <a:xfrm>
            <a:off x="3239852" y="2784609"/>
            <a:ext cx="0" cy="35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7" idx="2"/>
            <a:endCxn id="8" idx="0"/>
          </p:cNvCxnSpPr>
          <p:nvPr/>
        </p:nvCxnSpPr>
        <p:spPr>
          <a:xfrm flipH="1">
            <a:off x="3239852" y="1844824"/>
            <a:ext cx="1332929" cy="291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9" idx="0"/>
            <a:endCxn id="7" idx="2"/>
          </p:cNvCxnSpPr>
          <p:nvPr/>
        </p:nvCxnSpPr>
        <p:spPr>
          <a:xfrm flipH="1" flipV="1">
            <a:off x="4572781" y="1844824"/>
            <a:ext cx="133292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9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</Words>
  <Application>Microsoft Office PowerPoint</Application>
  <PresentationFormat>화면 슬라이드 쇼(4:3)</PresentationFormat>
  <Paragraphs>39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dcterms:created xsi:type="dcterms:W3CDTF">2025-07-15T02:55:44Z</dcterms:created>
  <dcterms:modified xsi:type="dcterms:W3CDTF">2025-07-15T03:44:10Z</dcterms:modified>
</cp:coreProperties>
</file>