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9" r:id="rId9"/>
    <p:sldId id="270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0" autoAdjust="0"/>
    <p:restoredTop sz="94660"/>
  </p:normalViewPr>
  <p:slideViewPr>
    <p:cSldViewPr>
      <p:cViewPr>
        <p:scale>
          <a:sx n="75" d="100"/>
          <a:sy n="75" d="100"/>
        </p:scale>
        <p:origin x="-2148" y="-954"/>
      </p:cViewPr>
      <p:guideLst>
        <p:guide orient="horz" pos="4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8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1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4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9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1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0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8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050801"/>
              </p:ext>
            </p:extLst>
          </p:nvPr>
        </p:nvGraphicFramePr>
        <p:xfrm>
          <a:off x="838200" y="1825625"/>
          <a:ext cx="10515600" cy="2951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조회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부품 종류 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0884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발주일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8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발주 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4867855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상태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입고일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133627"/>
              </p:ext>
            </p:extLst>
          </p:nvPr>
        </p:nvGraphicFramePr>
        <p:xfrm>
          <a:off x="838200" y="5006340"/>
          <a:ext cx="105156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상세정보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입고 처리 화면으로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조회 버튼 클릭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거래처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상품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발주일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입고일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처리상태 별 조회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출력 버튼 클릭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전체 입고 현황 출력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(Excel, PDF)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0884330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4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003731"/>
              </p:ext>
            </p:extLst>
          </p:nvPr>
        </p:nvGraphicFramePr>
        <p:xfrm>
          <a:off x="838200" y="1825625"/>
          <a:ext cx="10515600" cy="3413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343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가격 변동 내역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6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발주처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수주처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이전 가격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변동 가격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가격 변동일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편차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매출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매입 비고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858327"/>
              </p:ext>
            </p:extLst>
          </p:nvPr>
        </p:nvGraphicFramePr>
        <p:xfrm>
          <a:off x="838200" y="5754170"/>
          <a:ext cx="105156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재고명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발주처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편차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매출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/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매입 비고 별 조회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5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860503"/>
              </p:ext>
            </p:extLst>
          </p:nvPr>
        </p:nvGraphicFramePr>
        <p:xfrm>
          <a:off x="838200" y="1825625"/>
          <a:ext cx="10515600" cy="3413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실적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년월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4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제품명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판매량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평균 구매가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최저 판매가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최고 판매가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평균 판매가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판매  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순이익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담당자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721503"/>
              </p:ext>
            </p:extLst>
          </p:nvPr>
        </p:nvGraphicFramePr>
        <p:xfrm>
          <a:off x="838200" y="5752791"/>
          <a:ext cx="105156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년월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순이익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담당자 별 조회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</a:tbl>
          </a:graphicData>
        </a:graphic>
      </p:graphicFrame>
      <p:sp>
        <p:nvSpPr>
          <p:cNvPr id="6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9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34861"/>
              </p:ext>
            </p:extLst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188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157194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처리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발주일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발주 담당자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0884330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입고 담당자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부품 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8160277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부품 단가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4867855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부품 수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부품 총 금액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입고 수량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105690"/>
              </p:ext>
            </p:extLst>
          </p:nvPr>
        </p:nvGraphicFramePr>
        <p:xfrm>
          <a:off x="838200" y="5021580"/>
          <a:ext cx="10515600" cy="1468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입고 처리 후 입고 조회 화면으로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취소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취소 처리 후 입고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8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593653"/>
              </p:ext>
            </p:extLst>
          </p:nvPr>
        </p:nvGraphicFramePr>
        <p:xfrm>
          <a:off x="838200" y="1825625"/>
          <a:ext cx="10515600" cy="2951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조회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18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부품 종류 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0884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수주 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4867855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상태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출고일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703063"/>
              </p:ext>
            </p:extLst>
          </p:nvPr>
        </p:nvGraphicFramePr>
        <p:xfrm>
          <a:off x="838200" y="5006031"/>
          <a:ext cx="105156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상세정보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출고 처리 화면으로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조회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버튼 클릭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거래처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상품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출고일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처리상태 별 조회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출력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버튼 클릭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전체 출고 현황 출력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(Excel, PDF)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0884330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0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881933"/>
              </p:ext>
            </p:extLst>
          </p:nvPr>
        </p:nvGraphicFramePr>
        <p:xfrm>
          <a:off x="838200" y="1825626"/>
          <a:ext cx="10515600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처리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수주일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수주 담당자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0884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출고 담당자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명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원가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48678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판매가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수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총 매출액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총 순이익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출고 수량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704162"/>
              </p:ext>
            </p:extLst>
          </p:nvPr>
        </p:nvGraphicFramePr>
        <p:xfrm>
          <a:off x="838200" y="5295591"/>
          <a:ext cx="10515600" cy="1193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출고 처리 후 출고 조회 화면으로 </a:t>
                      </a:r>
                      <a:r>
                        <a:rPr lang="en-US" altLang="ko-KR" sz="12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 취소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 취소</a:t>
                      </a:r>
                      <a:r>
                        <a:rPr lang="ko-KR" altLang="en-US" sz="12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처리</a:t>
                      </a: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후 출고 조회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조회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01971"/>
              </p:ext>
            </p:extLst>
          </p:nvPr>
        </p:nvGraphicFramePr>
        <p:xfrm>
          <a:off x="838200" y="1825626"/>
          <a:ext cx="10515600" cy="2834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153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목록 조회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6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재고코드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6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년월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4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0884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실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기초재고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기말재고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48678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 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771867"/>
              </p:ext>
            </p:extLst>
          </p:nvPr>
        </p:nvGraphicFramePr>
        <p:xfrm>
          <a:off x="838200" y="5026351"/>
          <a:ext cx="10515600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년월</a:t>
                      </a:r>
                      <a:r>
                        <a:rPr lang="en-US" altLang="ko-KR" sz="12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분류</a:t>
                      </a:r>
                      <a:r>
                        <a:rPr lang="en-US" altLang="ko-KR" sz="12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,</a:t>
                      </a:r>
                      <a:r>
                        <a:rPr lang="ko-KR" altLang="en-US" sz="12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재고명</a:t>
                      </a:r>
                      <a:r>
                        <a:rPr lang="en-US" altLang="ko-KR" sz="12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별 조회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등록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상세정보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조회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월 마감 진행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월 마감 진행 후 실적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5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902829"/>
              </p:ext>
            </p:extLst>
          </p:nvPr>
        </p:nvGraphicFramePr>
        <p:xfrm>
          <a:off x="838200" y="1825625"/>
          <a:ext cx="10515600" cy="2209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등록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재고코드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6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242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제조사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재고 설명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529893"/>
              </p:ext>
            </p:extLst>
          </p:nvPr>
        </p:nvGraphicFramePr>
        <p:xfrm>
          <a:off x="838200" y="5387031"/>
          <a:ext cx="10515600" cy="1102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등록 후 이전 화면으로 이동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발주서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목록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425689"/>
              </p:ext>
            </p:extLst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153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조회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재고코드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6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제조사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 설명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실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기초재고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기말재고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평균 구매가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평균 판매가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 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528225"/>
              </p:ext>
            </p:extLst>
          </p:nvPr>
        </p:nvGraphicFramePr>
        <p:xfrm>
          <a:off x="838200" y="5265626"/>
          <a:ext cx="10515600" cy="122376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조정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</a:t>
                      </a:r>
                      <a:r>
                        <a:rPr lang="ko-KR" altLang="en-US" sz="12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조정</a:t>
                      </a: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수정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304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</a:t>
                      </a:r>
                      <a:r>
                        <a:rPr lang="ko-KR" altLang="en-US" sz="12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목록 조회</a:t>
                      </a: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5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226972"/>
              </p:ext>
            </p:extLst>
          </p:nvPr>
        </p:nvGraphicFramePr>
        <p:xfrm>
          <a:off x="838200" y="5387031"/>
          <a:ext cx="10515600" cy="1102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조정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조정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후 재고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304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닫기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조회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894523"/>
              </p:ext>
            </p:extLst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0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</a:t>
                      </a:r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조정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재고코드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latin typeface="새굴림" pitchFamily="18" charset="-127"/>
                          <a:ea typeface="새굴림" pitchFamily="18" charset="-127"/>
                        </a:rPr>
                        <a:t>6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05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05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제조사</a:t>
                      </a:r>
                      <a:r>
                        <a:rPr lang="en-US" altLang="ko-KR" sz="105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재고 설명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latin typeface="새굴림" pitchFamily="18" charset="-127"/>
                          <a:ea typeface="새굴림" pitchFamily="18" charset="-127"/>
                        </a:rPr>
                        <a:t>1000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실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기초재고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기말재고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평균 구매가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평균 판매가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재고 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증빙 서류</a:t>
                      </a:r>
                      <a:endParaRPr lang="ko-KR" altLang="en-US" sz="105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파일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05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871354"/>
              </p:ext>
            </p:extLst>
          </p:nvPr>
        </p:nvGraphicFramePr>
        <p:xfrm>
          <a:off x="838200" y="5387031"/>
          <a:ext cx="10515600" cy="1102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수정 후 재고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304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닫기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조회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362649"/>
              </p:ext>
            </p:extLst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153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</a:t>
                      </a:r>
                      <a:r>
                        <a:rPr lang="ko-KR" altLang="en-US" sz="1800" b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재고코드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6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제조사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 설명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실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기초재고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기말재고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평균 구매가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평균 판매가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 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852</Words>
  <Application>Microsoft Office PowerPoint</Application>
  <PresentationFormat>사용자 지정</PresentationFormat>
  <Paragraphs>493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user</cp:lastModifiedBy>
  <cp:revision>179</cp:revision>
  <dcterms:created xsi:type="dcterms:W3CDTF">2025-07-16T16:45:01Z</dcterms:created>
  <dcterms:modified xsi:type="dcterms:W3CDTF">2025-07-18T02:25:35Z</dcterms:modified>
</cp:coreProperties>
</file>