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76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7" r:id="rId10"/>
    <p:sldId id="296" r:id="rId11"/>
    <p:sldId id="298" r:id="rId12"/>
    <p:sldId id="299" r:id="rId13"/>
    <p:sldId id="301" r:id="rId14"/>
    <p:sldId id="302" r:id="rId15"/>
    <p:sldId id="304" r:id="rId16"/>
    <p:sldId id="303" r:id="rId17"/>
    <p:sldId id="305" r:id="rId18"/>
    <p:sldId id="306" r:id="rId19"/>
    <p:sldId id="307" r:id="rId20"/>
    <p:sldId id="308" r:id="rId21"/>
    <p:sldId id="309" r:id="rId22"/>
    <p:sldId id="300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D24B2-FA59-44B5-9E8B-8C51D409B46F}" v="738" dt="2020-05-13T20:21:43.542"/>
    <p1510:client id="{7B499F74-22BD-4D4E-851B-CF2FAB0FA401}" v="816" dt="2020-05-06T17:53:5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0496" autoAdjust="0"/>
  </p:normalViewPr>
  <p:slideViewPr>
    <p:cSldViewPr>
      <p:cViewPr varScale="1">
        <p:scale>
          <a:sx n="64" d="100"/>
          <a:sy n="64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FAD24B2-FA59-44B5-9E8B-8C51D409B46F}"/>
    <pc:docChg chg="modSld">
      <pc:chgData name="" userId="" providerId="" clId="Web-{0FAD24B2-FA59-44B5-9E8B-8C51D409B46F}" dt="2020-05-13T20:21:43.542" v="734" actId="20577"/>
      <pc:docMkLst>
        <pc:docMk/>
      </pc:docMkLst>
      <pc:sldChg chg="modSp">
        <pc:chgData name="" userId="" providerId="" clId="Web-{0FAD24B2-FA59-44B5-9E8B-8C51D409B46F}" dt="2020-05-13T20:10:50.102" v="696" actId="14100"/>
        <pc:sldMkLst>
          <pc:docMk/>
          <pc:sldMk cId="2555861206" sldId="289"/>
        </pc:sldMkLst>
        <pc:spChg chg="mod">
          <ac:chgData name="" userId="" providerId="" clId="Web-{0FAD24B2-FA59-44B5-9E8B-8C51D409B46F}" dt="2020-05-13T19:29:45.630" v="122" actId="14100"/>
          <ac:spMkLst>
            <pc:docMk/>
            <pc:sldMk cId="2555861206" sldId="289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29:37.333" v="119" actId="20577"/>
          <ac:spMkLst>
            <pc:docMk/>
            <pc:sldMk cId="2555861206" sldId="289"/>
            <ac:spMk id="3" creationId="{00000000-0000-0000-0000-000000000000}"/>
          </ac:spMkLst>
        </pc:spChg>
        <pc:spChg chg="mod">
          <ac:chgData name="" userId="" providerId="" clId="Web-{0FAD24B2-FA59-44B5-9E8B-8C51D409B46F}" dt="2020-05-13T19:31:11.835" v="144" actId="14100"/>
          <ac:spMkLst>
            <pc:docMk/>
            <pc:sldMk cId="2555861206" sldId="289"/>
            <ac:spMk id="6" creationId="{00000000-0000-0000-0000-000000000000}"/>
          </ac:spMkLst>
        </pc:spChg>
        <pc:spChg chg="mod">
          <ac:chgData name="" userId="" providerId="" clId="Web-{0FAD24B2-FA59-44B5-9E8B-8C51D409B46F}" dt="2020-05-13T19:31:19.038" v="146" actId="20577"/>
          <ac:spMkLst>
            <pc:docMk/>
            <pc:sldMk cId="2555861206" sldId="289"/>
            <ac:spMk id="13" creationId="{00000000-0000-0000-0000-000000000000}"/>
          </ac:spMkLst>
        </pc:spChg>
        <pc:picChg chg="mod">
          <ac:chgData name="" userId="" providerId="" clId="Web-{0FAD24B2-FA59-44B5-9E8B-8C51D409B46F}" dt="2020-05-13T20:10:50.102" v="696" actId="14100"/>
          <ac:picMkLst>
            <pc:docMk/>
            <pc:sldMk cId="2555861206" sldId="289"/>
            <ac:picMk id="5" creationId="{00000000-0000-0000-0000-000000000000}"/>
          </ac:picMkLst>
        </pc:picChg>
      </pc:sldChg>
      <pc:sldChg chg="modSp">
        <pc:chgData name="" userId="" providerId="" clId="Web-{0FAD24B2-FA59-44B5-9E8B-8C51D409B46F}" dt="2020-05-13T19:24:55.644" v="53" actId="1076"/>
        <pc:sldMkLst>
          <pc:docMk/>
          <pc:sldMk cId="3113270680" sldId="290"/>
        </pc:sldMkLst>
        <pc:spChg chg="mod">
          <ac:chgData name="" userId="" providerId="" clId="Web-{0FAD24B2-FA59-44B5-9E8B-8C51D409B46F}" dt="2020-05-13T19:24:55.644" v="53" actId="1076"/>
          <ac:spMkLst>
            <pc:docMk/>
            <pc:sldMk cId="3113270680" sldId="290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24:52.972" v="52" actId="1076"/>
          <ac:spMkLst>
            <pc:docMk/>
            <pc:sldMk cId="3113270680" sldId="290"/>
            <ac:spMk id="3" creationId="{00000000-0000-0000-0000-000000000000}"/>
          </ac:spMkLst>
        </pc:spChg>
      </pc:sldChg>
      <pc:sldChg chg="modSp">
        <pc:chgData name="" userId="" providerId="" clId="Web-{0FAD24B2-FA59-44B5-9E8B-8C51D409B46F}" dt="2020-05-13T19:36:04.417" v="234" actId="14100"/>
        <pc:sldMkLst>
          <pc:docMk/>
          <pc:sldMk cId="3860745253" sldId="291"/>
        </pc:sldMkLst>
        <pc:spChg chg="mod">
          <ac:chgData name="" userId="" providerId="" clId="Web-{0FAD24B2-FA59-44B5-9E8B-8C51D409B46F}" dt="2020-05-13T19:32:12.351" v="168" actId="14100"/>
          <ac:spMkLst>
            <pc:docMk/>
            <pc:sldMk cId="3860745253" sldId="291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33:13.994" v="173" actId="14100"/>
          <ac:spMkLst>
            <pc:docMk/>
            <pc:sldMk cId="3860745253" sldId="291"/>
            <ac:spMk id="3" creationId="{00000000-0000-0000-0000-000000000000}"/>
          </ac:spMkLst>
        </pc:spChg>
        <pc:spChg chg="mod">
          <ac:chgData name="" userId="" providerId="" clId="Web-{0FAD24B2-FA59-44B5-9E8B-8C51D409B46F}" dt="2020-05-13T19:33:59.182" v="181" actId="20577"/>
          <ac:spMkLst>
            <pc:docMk/>
            <pc:sldMk cId="3860745253" sldId="291"/>
            <ac:spMk id="24" creationId="{00000000-0000-0000-0000-000000000000}"/>
          </ac:spMkLst>
        </pc:spChg>
        <pc:spChg chg="mod">
          <ac:chgData name="" userId="" providerId="" clId="Web-{0FAD24B2-FA59-44B5-9E8B-8C51D409B46F}" dt="2020-05-13T19:34:03.901" v="184" actId="20577"/>
          <ac:spMkLst>
            <pc:docMk/>
            <pc:sldMk cId="3860745253" sldId="291"/>
            <ac:spMk id="25" creationId="{00000000-0000-0000-0000-000000000000}"/>
          </ac:spMkLst>
        </pc:spChg>
        <pc:spChg chg="mod">
          <ac:chgData name="" userId="" providerId="" clId="Web-{0FAD24B2-FA59-44B5-9E8B-8C51D409B46F}" dt="2020-05-13T19:33:53.744" v="178" actId="20577"/>
          <ac:spMkLst>
            <pc:docMk/>
            <pc:sldMk cId="3860745253" sldId="291"/>
            <ac:spMk id="26" creationId="{00000000-0000-0000-0000-000000000000}"/>
          </ac:spMkLst>
        </pc:spChg>
        <pc:spChg chg="mod">
          <ac:chgData name="" userId="" providerId="" clId="Web-{0FAD24B2-FA59-44B5-9E8B-8C51D409B46F}" dt="2020-05-13T19:34:09.354" v="187" actId="20577"/>
          <ac:spMkLst>
            <pc:docMk/>
            <pc:sldMk cId="3860745253" sldId="291"/>
            <ac:spMk id="27" creationId="{00000000-0000-0000-0000-000000000000}"/>
          </ac:spMkLst>
        </pc:spChg>
        <pc:picChg chg="mod">
          <ac:chgData name="" userId="" providerId="" clId="Web-{0FAD24B2-FA59-44B5-9E8B-8C51D409B46F}" dt="2020-05-13T19:36:04.417" v="234" actId="14100"/>
          <ac:picMkLst>
            <pc:docMk/>
            <pc:sldMk cId="3860745253" sldId="291"/>
            <ac:picMk id="4" creationId="{00000000-0000-0000-0000-000000000000}"/>
          </ac:picMkLst>
        </pc:picChg>
        <pc:picChg chg="mod">
          <ac:chgData name="" userId="" providerId="" clId="Web-{0FAD24B2-FA59-44B5-9E8B-8C51D409B46F}" dt="2020-05-13T19:33:37.151" v="177" actId="1076"/>
          <ac:picMkLst>
            <pc:docMk/>
            <pc:sldMk cId="3860745253" sldId="291"/>
            <ac:picMk id="5" creationId="{00000000-0000-0000-0000-000000000000}"/>
          </ac:picMkLst>
        </pc:picChg>
        <pc:cxnChg chg="mod">
          <ac:chgData name="" userId="" providerId="" clId="Web-{0FAD24B2-FA59-44B5-9E8B-8C51D409B46F}" dt="2020-05-13T19:33:31.541" v="176" actId="1076"/>
          <ac:cxnSpMkLst>
            <pc:docMk/>
            <pc:sldMk cId="3860745253" sldId="291"/>
            <ac:cxnSpMk id="12" creationId="{00000000-0000-0000-0000-000000000000}"/>
          </ac:cxnSpMkLst>
        </pc:cxnChg>
      </pc:sldChg>
      <pc:sldChg chg="modSp">
        <pc:chgData name="" userId="" providerId="" clId="Web-{0FAD24B2-FA59-44B5-9E8B-8C51D409B46F}" dt="2020-05-13T19:38:18.621" v="272" actId="1076"/>
        <pc:sldMkLst>
          <pc:docMk/>
          <pc:sldMk cId="2649771045" sldId="292"/>
        </pc:sldMkLst>
        <pc:spChg chg="mod">
          <ac:chgData name="" userId="" providerId="" clId="Web-{0FAD24B2-FA59-44B5-9E8B-8C51D409B46F}" dt="2020-05-13T19:35:34.760" v="225" actId="14100"/>
          <ac:spMkLst>
            <pc:docMk/>
            <pc:sldMk cId="2649771045" sldId="292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35:43.823" v="230" actId="14100"/>
          <ac:spMkLst>
            <pc:docMk/>
            <pc:sldMk cId="2649771045" sldId="292"/>
            <ac:spMk id="3" creationId="{00000000-0000-0000-0000-000000000000}"/>
          </ac:spMkLst>
        </pc:spChg>
        <pc:spChg chg="mod">
          <ac:chgData name="" userId="" providerId="" clId="Web-{0FAD24B2-FA59-44B5-9E8B-8C51D409B46F}" dt="2020-05-13T19:36:25.776" v="238" actId="20577"/>
          <ac:spMkLst>
            <pc:docMk/>
            <pc:sldMk cId="2649771045" sldId="292"/>
            <ac:spMk id="24" creationId="{00000000-0000-0000-0000-000000000000}"/>
          </ac:spMkLst>
        </pc:spChg>
        <pc:spChg chg="mod">
          <ac:chgData name="" userId="" providerId="" clId="Web-{0FAD24B2-FA59-44B5-9E8B-8C51D409B46F}" dt="2020-05-13T19:36:31.589" v="241" actId="20577"/>
          <ac:spMkLst>
            <pc:docMk/>
            <pc:sldMk cId="2649771045" sldId="292"/>
            <ac:spMk id="25" creationId="{00000000-0000-0000-0000-000000000000}"/>
          </ac:spMkLst>
        </pc:spChg>
        <pc:spChg chg="mod">
          <ac:chgData name="" userId="" providerId="" clId="Web-{0FAD24B2-FA59-44B5-9E8B-8C51D409B46F}" dt="2020-05-13T19:36:18.011" v="235" actId="20577"/>
          <ac:spMkLst>
            <pc:docMk/>
            <pc:sldMk cId="2649771045" sldId="292"/>
            <ac:spMk id="26" creationId="{00000000-0000-0000-0000-000000000000}"/>
          </ac:spMkLst>
        </pc:spChg>
        <pc:spChg chg="mod">
          <ac:chgData name="" userId="" providerId="" clId="Web-{0FAD24B2-FA59-44B5-9E8B-8C51D409B46F}" dt="2020-05-13T19:36:39.683" v="244" actId="20577"/>
          <ac:spMkLst>
            <pc:docMk/>
            <pc:sldMk cId="2649771045" sldId="292"/>
            <ac:spMk id="27" creationId="{00000000-0000-0000-0000-000000000000}"/>
          </ac:spMkLst>
        </pc:spChg>
        <pc:picChg chg="mod">
          <ac:chgData name="" userId="" providerId="" clId="Web-{0FAD24B2-FA59-44B5-9E8B-8C51D409B46F}" dt="2020-05-13T19:38:06.652" v="270" actId="14100"/>
          <ac:picMkLst>
            <pc:docMk/>
            <pc:sldMk cId="2649771045" sldId="292"/>
            <ac:picMk id="4" creationId="{00000000-0000-0000-0000-000000000000}"/>
          </ac:picMkLst>
        </pc:picChg>
        <pc:picChg chg="mod">
          <ac:chgData name="" userId="" providerId="" clId="Web-{0FAD24B2-FA59-44B5-9E8B-8C51D409B46F}" dt="2020-05-13T19:38:18.621" v="272" actId="1076"/>
          <ac:picMkLst>
            <pc:docMk/>
            <pc:sldMk cId="2649771045" sldId="292"/>
            <ac:picMk id="5" creationId="{00000000-0000-0000-0000-000000000000}"/>
          </ac:picMkLst>
        </pc:picChg>
      </pc:sldChg>
      <pc:sldChg chg="modSp">
        <pc:chgData name="" userId="" providerId="" clId="Web-{0FAD24B2-FA59-44B5-9E8B-8C51D409B46F}" dt="2020-05-13T19:39:16.246" v="274" actId="14100"/>
        <pc:sldMkLst>
          <pc:docMk/>
          <pc:sldMk cId="1094348816" sldId="293"/>
        </pc:sldMkLst>
        <pc:spChg chg="mod">
          <ac:chgData name="" userId="" providerId="" clId="Web-{0FAD24B2-FA59-44B5-9E8B-8C51D409B46F}" dt="2020-05-13T19:36:58.573" v="254" actId="14100"/>
          <ac:spMkLst>
            <pc:docMk/>
            <pc:sldMk cId="1094348816" sldId="293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37:22.902" v="261" actId="20577"/>
          <ac:spMkLst>
            <pc:docMk/>
            <pc:sldMk cId="1094348816" sldId="293"/>
            <ac:spMk id="3" creationId="{00000000-0000-0000-0000-000000000000}"/>
          </ac:spMkLst>
        </pc:spChg>
        <pc:picChg chg="mod">
          <ac:chgData name="" userId="" providerId="" clId="Web-{0FAD24B2-FA59-44B5-9E8B-8C51D409B46F}" dt="2020-05-13T19:39:10.512" v="273" actId="14100"/>
          <ac:picMkLst>
            <pc:docMk/>
            <pc:sldMk cId="1094348816" sldId="293"/>
            <ac:picMk id="4" creationId="{00000000-0000-0000-0000-000000000000}"/>
          </ac:picMkLst>
        </pc:picChg>
        <pc:picChg chg="mod">
          <ac:chgData name="" userId="" providerId="" clId="Web-{0FAD24B2-FA59-44B5-9E8B-8C51D409B46F}" dt="2020-05-13T19:39:16.246" v="274" actId="14100"/>
          <ac:picMkLst>
            <pc:docMk/>
            <pc:sldMk cId="1094348816" sldId="293"/>
            <ac:picMk id="5" creationId="{00000000-0000-0000-0000-000000000000}"/>
          </ac:picMkLst>
        </pc:picChg>
      </pc:sldChg>
      <pc:sldChg chg="modSp">
        <pc:chgData name="" userId="" providerId="" clId="Web-{0FAD24B2-FA59-44B5-9E8B-8C51D409B46F}" dt="2020-05-13T19:47:15.577" v="415" actId="20577"/>
        <pc:sldMkLst>
          <pc:docMk/>
          <pc:sldMk cId="3019218162" sldId="294"/>
        </pc:sldMkLst>
        <pc:spChg chg="mod">
          <ac:chgData name="" userId="" providerId="" clId="Web-{0FAD24B2-FA59-44B5-9E8B-8C51D409B46F}" dt="2020-05-13T19:40:16.278" v="289" actId="14100"/>
          <ac:spMkLst>
            <pc:docMk/>
            <pc:sldMk cId="3019218162" sldId="294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47:15.577" v="415" actId="20577"/>
          <ac:spMkLst>
            <pc:docMk/>
            <pc:sldMk cId="3019218162" sldId="294"/>
            <ac:spMk id="3" creationId="{00000000-0000-0000-0000-000000000000}"/>
          </ac:spMkLst>
        </pc:spChg>
        <pc:picChg chg="mod">
          <ac:chgData name="" userId="" providerId="" clId="Web-{0FAD24B2-FA59-44B5-9E8B-8C51D409B46F}" dt="2020-05-13T19:44:28.638" v="356" actId="1076"/>
          <ac:picMkLst>
            <pc:docMk/>
            <pc:sldMk cId="3019218162" sldId="294"/>
            <ac:picMk id="4" creationId="{00000000-0000-0000-0000-000000000000}"/>
          </ac:picMkLst>
        </pc:picChg>
        <pc:picChg chg="mod">
          <ac:chgData name="" userId="" providerId="" clId="Web-{0FAD24B2-FA59-44B5-9E8B-8C51D409B46F}" dt="2020-05-13T19:44:27.310" v="355" actId="14100"/>
          <ac:picMkLst>
            <pc:docMk/>
            <pc:sldMk cId="3019218162" sldId="294"/>
            <ac:picMk id="5" creationId="{00000000-0000-0000-0000-000000000000}"/>
          </ac:picMkLst>
        </pc:picChg>
      </pc:sldChg>
      <pc:sldChg chg="modSp">
        <pc:chgData name="" userId="" providerId="" clId="Web-{0FAD24B2-FA59-44B5-9E8B-8C51D409B46F}" dt="2020-05-13T19:47:28.483" v="420" actId="20577"/>
        <pc:sldMkLst>
          <pc:docMk/>
          <pc:sldMk cId="1812128223" sldId="295"/>
        </pc:sldMkLst>
        <pc:spChg chg="mod">
          <ac:chgData name="" userId="" providerId="" clId="Web-{0FAD24B2-FA59-44B5-9E8B-8C51D409B46F}" dt="2020-05-13T19:43:06.810" v="327" actId="14100"/>
          <ac:spMkLst>
            <pc:docMk/>
            <pc:sldMk cId="1812128223" sldId="295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47:28.483" v="420" actId="20577"/>
          <ac:spMkLst>
            <pc:docMk/>
            <pc:sldMk cId="1812128223" sldId="295"/>
            <ac:spMk id="3" creationId="{00000000-0000-0000-0000-000000000000}"/>
          </ac:spMkLst>
        </pc:spChg>
        <pc:picChg chg="mod">
          <ac:chgData name="" userId="" providerId="" clId="Web-{0FAD24B2-FA59-44B5-9E8B-8C51D409B46F}" dt="2020-05-13T19:44:00.701" v="353" actId="1076"/>
          <ac:picMkLst>
            <pc:docMk/>
            <pc:sldMk cId="1812128223" sldId="295"/>
            <ac:picMk id="4" creationId="{00000000-0000-0000-0000-000000000000}"/>
          </ac:picMkLst>
        </pc:picChg>
        <pc:picChg chg="mod">
          <ac:chgData name="" userId="" providerId="" clId="Web-{0FAD24B2-FA59-44B5-9E8B-8C51D409B46F}" dt="2020-05-13T19:43:57.498" v="352" actId="1076"/>
          <ac:picMkLst>
            <pc:docMk/>
            <pc:sldMk cId="1812128223" sldId="295"/>
            <ac:picMk id="5" creationId="{00000000-0000-0000-0000-000000000000}"/>
          </ac:picMkLst>
        </pc:picChg>
      </pc:sldChg>
      <pc:sldChg chg="modSp">
        <pc:chgData name="" userId="" providerId="" clId="Web-{0FAD24B2-FA59-44B5-9E8B-8C51D409B46F}" dt="2020-05-13T20:21:43.510" v="732" actId="20577"/>
        <pc:sldMkLst>
          <pc:docMk/>
          <pc:sldMk cId="1622140166" sldId="296"/>
        </pc:sldMkLst>
        <pc:spChg chg="mod">
          <ac:chgData name="" userId="" providerId="" clId="Web-{0FAD24B2-FA59-44B5-9E8B-8C51D409B46F}" dt="2020-05-13T19:46:40.092" v="396" actId="14100"/>
          <ac:spMkLst>
            <pc:docMk/>
            <pc:sldMk cId="1622140166" sldId="296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47:38.514" v="428" actId="20577"/>
          <ac:spMkLst>
            <pc:docMk/>
            <pc:sldMk cId="1622140166" sldId="296"/>
            <ac:spMk id="3" creationId="{00000000-0000-0000-0000-000000000000}"/>
          </ac:spMkLst>
        </pc:spChg>
        <pc:spChg chg="mod">
          <ac:chgData name="" userId="" providerId="" clId="Web-{0FAD24B2-FA59-44B5-9E8B-8C51D409B46F}" dt="2020-05-13T20:21:43.510" v="732" actId="20577"/>
          <ac:spMkLst>
            <pc:docMk/>
            <pc:sldMk cId="1622140166" sldId="296"/>
            <ac:spMk id="10" creationId="{00000000-0000-0000-0000-000000000000}"/>
          </ac:spMkLst>
        </pc:spChg>
        <pc:picChg chg="mod">
          <ac:chgData name="" userId="" providerId="" clId="Web-{0FAD24B2-FA59-44B5-9E8B-8C51D409B46F}" dt="2020-05-13T19:47:55.280" v="434" actId="1076"/>
          <ac:picMkLst>
            <pc:docMk/>
            <pc:sldMk cId="1622140166" sldId="296"/>
            <ac:picMk id="4" creationId="{00000000-0000-0000-0000-000000000000}"/>
          </ac:picMkLst>
        </pc:picChg>
        <pc:picChg chg="mod">
          <ac:chgData name="" userId="" providerId="" clId="Web-{0FAD24B2-FA59-44B5-9E8B-8C51D409B46F}" dt="2020-05-13T19:47:49.108" v="433" actId="1076"/>
          <ac:picMkLst>
            <pc:docMk/>
            <pc:sldMk cId="1622140166" sldId="296"/>
            <ac:picMk id="5" creationId="{00000000-0000-0000-0000-000000000000}"/>
          </ac:picMkLst>
        </pc:picChg>
      </pc:sldChg>
      <pc:sldChg chg="modSp">
        <pc:chgData name="" userId="" providerId="" clId="Web-{0FAD24B2-FA59-44B5-9E8B-8C51D409B46F}" dt="2020-05-13T19:47:31.530" v="424" actId="20577"/>
        <pc:sldMkLst>
          <pc:docMk/>
          <pc:sldMk cId="2980745368" sldId="297"/>
        </pc:sldMkLst>
        <pc:spChg chg="mod">
          <ac:chgData name="" userId="" providerId="" clId="Web-{0FAD24B2-FA59-44B5-9E8B-8C51D409B46F}" dt="2020-05-13T19:46:25.389" v="387" actId="14100"/>
          <ac:spMkLst>
            <pc:docMk/>
            <pc:sldMk cId="2980745368" sldId="297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47:31.530" v="424" actId="20577"/>
          <ac:spMkLst>
            <pc:docMk/>
            <pc:sldMk cId="2980745368" sldId="297"/>
            <ac:spMk id="3" creationId="{00000000-0000-0000-0000-000000000000}"/>
          </ac:spMkLst>
        </pc:spChg>
        <pc:picChg chg="mod">
          <ac:chgData name="" userId="" providerId="" clId="Web-{0FAD24B2-FA59-44B5-9E8B-8C51D409B46F}" dt="2020-05-13T19:46:03.717" v="384" actId="1076"/>
          <ac:picMkLst>
            <pc:docMk/>
            <pc:sldMk cId="2980745368" sldId="297"/>
            <ac:picMk id="4" creationId="{00000000-0000-0000-0000-000000000000}"/>
          </ac:picMkLst>
        </pc:picChg>
        <pc:picChg chg="mod">
          <ac:chgData name="" userId="" providerId="" clId="Web-{0FAD24B2-FA59-44B5-9E8B-8C51D409B46F}" dt="2020-05-13T19:46:11.279" v="386" actId="1076"/>
          <ac:picMkLst>
            <pc:docMk/>
            <pc:sldMk cId="2980745368" sldId="297"/>
            <ac:picMk id="5" creationId="{00000000-0000-0000-0000-000000000000}"/>
          </ac:picMkLst>
        </pc:picChg>
      </pc:sldChg>
      <pc:sldChg chg="modSp">
        <pc:chgData name="" userId="" providerId="" clId="Web-{0FAD24B2-FA59-44B5-9E8B-8C51D409B46F}" dt="2020-05-13T19:53:05.423" v="497" actId="20577"/>
        <pc:sldMkLst>
          <pc:docMk/>
          <pc:sldMk cId="468291612" sldId="298"/>
        </pc:sldMkLst>
        <pc:spChg chg="mod">
          <ac:chgData name="" userId="" providerId="" clId="Web-{0FAD24B2-FA59-44B5-9E8B-8C51D409B46F}" dt="2020-05-13T19:48:16.858" v="435" actId="14100"/>
          <ac:spMkLst>
            <pc:docMk/>
            <pc:sldMk cId="468291612" sldId="298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53:05.423" v="497" actId="20577"/>
          <ac:spMkLst>
            <pc:docMk/>
            <pc:sldMk cId="468291612" sldId="298"/>
            <ac:spMk id="3" creationId="{00000000-0000-0000-0000-000000000000}"/>
          </ac:spMkLst>
        </pc:spChg>
      </pc:sldChg>
      <pc:sldChg chg="modSp">
        <pc:chgData name="" userId="" providerId="" clId="Web-{0FAD24B2-FA59-44B5-9E8B-8C51D409B46F}" dt="2020-05-13T20:12:52.672" v="698" actId="1076"/>
        <pc:sldMkLst>
          <pc:docMk/>
          <pc:sldMk cId="1031961894" sldId="299"/>
        </pc:sldMkLst>
        <pc:spChg chg="mod">
          <ac:chgData name="" userId="" providerId="" clId="Web-{0FAD24B2-FA59-44B5-9E8B-8C51D409B46F}" dt="2020-05-13T20:12:41.125" v="697" actId="14100"/>
          <ac:spMkLst>
            <pc:docMk/>
            <pc:sldMk cId="1031961894" sldId="299"/>
            <ac:spMk id="2" creationId="{00000000-0000-0000-0000-000000000000}"/>
          </ac:spMkLst>
        </pc:spChg>
        <pc:spChg chg="mod">
          <ac:chgData name="" userId="" providerId="" clId="Web-{0FAD24B2-FA59-44B5-9E8B-8C51D409B46F}" dt="2020-05-13T20:12:52.672" v="698" actId="1076"/>
          <ac:spMkLst>
            <pc:docMk/>
            <pc:sldMk cId="1031961894" sldId="299"/>
            <ac:spMk id="3" creationId="{00000000-0000-0000-0000-000000000000}"/>
          </ac:spMkLst>
        </pc:spChg>
      </pc:sldChg>
      <pc:sldChg chg="delSp">
        <pc:chgData name="" userId="" providerId="" clId="Web-{0FAD24B2-FA59-44B5-9E8B-8C51D409B46F}" dt="2020-05-13T20:09:27.647" v="695"/>
        <pc:sldMkLst>
          <pc:docMk/>
          <pc:sldMk cId="1824198138" sldId="300"/>
        </pc:sldMkLst>
        <pc:spChg chg="del">
          <ac:chgData name="" userId="" providerId="" clId="Web-{0FAD24B2-FA59-44B5-9E8B-8C51D409B46F}" dt="2020-05-13T20:09:27.647" v="695"/>
          <ac:spMkLst>
            <pc:docMk/>
            <pc:sldMk cId="1824198138" sldId="300"/>
            <ac:spMk id="3" creationId="{00000000-0000-0000-0000-000000000000}"/>
          </ac:spMkLst>
        </pc:spChg>
      </pc:sldChg>
      <pc:sldChg chg="modSp">
        <pc:chgData name="" userId="" providerId="" clId="Web-{0FAD24B2-FA59-44B5-9E8B-8C51D409B46F}" dt="2020-05-13T19:56:30.377" v="537" actId="20577"/>
        <pc:sldMkLst>
          <pc:docMk/>
          <pc:sldMk cId="1847929347" sldId="301"/>
        </pc:sldMkLst>
        <pc:spChg chg="mod">
          <ac:chgData name="" userId="" providerId="" clId="Web-{0FAD24B2-FA59-44B5-9E8B-8C51D409B46F}" dt="2020-05-13T19:56:30.377" v="537" actId="20577"/>
          <ac:spMkLst>
            <pc:docMk/>
            <pc:sldMk cId="1847929347" sldId="301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56:08.861" v="535" actId="20577"/>
          <ac:spMkLst>
            <pc:docMk/>
            <pc:sldMk cId="1847929347" sldId="301"/>
            <ac:spMk id="3" creationId="{00000000-0000-0000-0000-000000000000}"/>
          </ac:spMkLst>
        </pc:spChg>
      </pc:sldChg>
      <pc:sldChg chg="modSp">
        <pc:chgData name="" userId="" providerId="" clId="Web-{0FAD24B2-FA59-44B5-9E8B-8C51D409B46F}" dt="2020-05-13T19:56:39.502" v="542" actId="20577"/>
        <pc:sldMkLst>
          <pc:docMk/>
          <pc:sldMk cId="1337877515" sldId="302"/>
        </pc:sldMkLst>
        <pc:spChg chg="mod">
          <ac:chgData name="" userId="" providerId="" clId="Web-{0FAD24B2-FA59-44B5-9E8B-8C51D409B46F}" dt="2020-05-13T19:56:39.502" v="542" actId="20577"/>
          <ac:spMkLst>
            <pc:docMk/>
            <pc:sldMk cId="1337877515" sldId="302"/>
            <ac:spMk id="2" creationId="{00000000-0000-0000-0000-000000000000}"/>
          </ac:spMkLst>
        </pc:spChg>
      </pc:sldChg>
      <pc:sldChg chg="modSp">
        <pc:chgData name="" userId="" providerId="" clId="Web-{0FAD24B2-FA59-44B5-9E8B-8C51D409B46F}" dt="2020-05-13T20:13:37.063" v="700" actId="20577"/>
        <pc:sldMkLst>
          <pc:docMk/>
          <pc:sldMk cId="116626236" sldId="303"/>
        </pc:sldMkLst>
        <pc:spChg chg="mod">
          <ac:chgData name="" userId="" providerId="" clId="Web-{0FAD24B2-FA59-44B5-9E8B-8C51D409B46F}" dt="2020-05-13T20:13:37.063" v="700" actId="20577"/>
          <ac:spMkLst>
            <pc:docMk/>
            <pc:sldMk cId="116626236" sldId="303"/>
            <ac:spMk id="2" creationId="{00000000-0000-0000-0000-000000000000}"/>
          </ac:spMkLst>
        </pc:spChg>
        <pc:spChg chg="mod">
          <ac:chgData name="" userId="" providerId="" clId="Web-{0FAD24B2-FA59-44B5-9E8B-8C51D409B46F}" dt="2020-05-13T20:01:06.160" v="586" actId="1076"/>
          <ac:spMkLst>
            <pc:docMk/>
            <pc:sldMk cId="116626236" sldId="303"/>
            <ac:spMk id="3" creationId="{00000000-0000-0000-0000-000000000000}"/>
          </ac:spMkLst>
        </pc:spChg>
        <pc:picChg chg="mod">
          <ac:chgData name="" userId="" providerId="" clId="Web-{0FAD24B2-FA59-44B5-9E8B-8C51D409B46F}" dt="2020-05-13T20:00:58.957" v="585" actId="1076"/>
          <ac:picMkLst>
            <pc:docMk/>
            <pc:sldMk cId="116626236" sldId="303"/>
            <ac:picMk id="4" creationId="{00000000-0000-0000-0000-000000000000}"/>
          </ac:picMkLst>
        </pc:picChg>
      </pc:sldChg>
      <pc:sldChg chg="modSp">
        <pc:chgData name="" userId="" providerId="" clId="Web-{0FAD24B2-FA59-44B5-9E8B-8C51D409B46F}" dt="2020-05-13T20:13:12.938" v="699" actId="14100"/>
        <pc:sldMkLst>
          <pc:docMk/>
          <pc:sldMk cId="3159208014" sldId="304"/>
        </pc:sldMkLst>
        <pc:spChg chg="mod">
          <ac:chgData name="" userId="" providerId="" clId="Web-{0FAD24B2-FA59-44B5-9E8B-8C51D409B46F}" dt="2020-05-13T20:13:12.938" v="699" actId="14100"/>
          <ac:spMkLst>
            <pc:docMk/>
            <pc:sldMk cId="3159208014" sldId="304"/>
            <ac:spMk id="2" creationId="{00000000-0000-0000-0000-000000000000}"/>
          </ac:spMkLst>
        </pc:spChg>
        <pc:spChg chg="mod">
          <ac:chgData name="" userId="" providerId="" clId="Web-{0FAD24B2-FA59-44B5-9E8B-8C51D409B46F}" dt="2020-05-13T19:59:42.659" v="574" actId="14100"/>
          <ac:spMkLst>
            <pc:docMk/>
            <pc:sldMk cId="3159208014" sldId="304"/>
            <ac:spMk id="3" creationId="{00000000-0000-0000-0000-000000000000}"/>
          </ac:spMkLst>
        </pc:spChg>
        <pc:spChg chg="mod ord">
          <ac:chgData name="" userId="" providerId="" clId="Web-{0FAD24B2-FA59-44B5-9E8B-8C51D409B46F}" dt="2020-05-13T19:59:00.112" v="558"/>
          <ac:spMkLst>
            <pc:docMk/>
            <pc:sldMk cId="3159208014" sldId="304"/>
            <ac:spMk id="5" creationId="{00000000-0000-0000-0000-000000000000}"/>
          </ac:spMkLst>
        </pc:spChg>
        <pc:picChg chg="mod ord modCrop">
          <ac:chgData name="" userId="" providerId="" clId="Web-{0FAD24B2-FA59-44B5-9E8B-8C51D409B46F}" dt="2020-05-13T19:58:21.628" v="554" actId="1076"/>
          <ac:picMkLst>
            <pc:docMk/>
            <pc:sldMk cId="3159208014" sldId="304"/>
            <ac:picMk id="4" creationId="{00000000-0000-0000-0000-000000000000}"/>
          </ac:picMkLst>
        </pc:picChg>
      </pc:sldChg>
      <pc:sldChg chg="modSp">
        <pc:chgData name="" userId="" providerId="" clId="Web-{0FAD24B2-FA59-44B5-9E8B-8C51D409B46F}" dt="2020-05-13T20:14:54.829" v="708" actId="20577"/>
        <pc:sldMkLst>
          <pc:docMk/>
          <pc:sldMk cId="930846378" sldId="305"/>
        </pc:sldMkLst>
        <pc:spChg chg="mod">
          <ac:chgData name="" userId="" providerId="" clId="Web-{0FAD24B2-FA59-44B5-9E8B-8C51D409B46F}" dt="2020-05-13T20:14:54.829" v="708" actId="20577"/>
          <ac:spMkLst>
            <pc:docMk/>
            <pc:sldMk cId="930846378" sldId="305"/>
            <ac:spMk id="2" creationId="{00000000-0000-0000-0000-000000000000}"/>
          </ac:spMkLst>
        </pc:spChg>
        <pc:spChg chg="mod">
          <ac:chgData name="" userId="" providerId="" clId="Web-{0FAD24B2-FA59-44B5-9E8B-8C51D409B46F}" dt="2020-05-13T20:04:33.520" v="635" actId="20577"/>
          <ac:spMkLst>
            <pc:docMk/>
            <pc:sldMk cId="930846378" sldId="305"/>
            <ac:spMk id="3" creationId="{00000000-0000-0000-0000-000000000000}"/>
          </ac:spMkLst>
        </pc:spChg>
        <pc:picChg chg="mod modCrop">
          <ac:chgData name="" userId="" providerId="" clId="Web-{0FAD24B2-FA59-44B5-9E8B-8C51D409B46F}" dt="2020-05-13T20:01:35.144" v="590" actId="1076"/>
          <ac:picMkLst>
            <pc:docMk/>
            <pc:sldMk cId="930846378" sldId="305"/>
            <ac:picMk id="4" creationId="{00000000-0000-0000-0000-000000000000}"/>
          </ac:picMkLst>
        </pc:picChg>
      </pc:sldChg>
      <pc:sldChg chg="modSp">
        <pc:chgData name="" userId="" providerId="" clId="Web-{0FAD24B2-FA59-44B5-9E8B-8C51D409B46F}" dt="2020-05-13T20:15:03.314" v="713" actId="20577"/>
        <pc:sldMkLst>
          <pc:docMk/>
          <pc:sldMk cId="3061626945" sldId="306"/>
        </pc:sldMkLst>
        <pc:spChg chg="mod">
          <ac:chgData name="" userId="" providerId="" clId="Web-{0FAD24B2-FA59-44B5-9E8B-8C51D409B46F}" dt="2020-05-13T20:15:03.314" v="713" actId="20577"/>
          <ac:spMkLst>
            <pc:docMk/>
            <pc:sldMk cId="3061626945" sldId="306"/>
            <ac:spMk id="2" creationId="{00000000-0000-0000-0000-000000000000}"/>
          </ac:spMkLst>
        </pc:spChg>
        <pc:spChg chg="mod">
          <ac:chgData name="" userId="" providerId="" clId="Web-{0FAD24B2-FA59-44B5-9E8B-8C51D409B46F}" dt="2020-05-13T20:06:46.865" v="666" actId="1076"/>
          <ac:spMkLst>
            <pc:docMk/>
            <pc:sldMk cId="3061626945" sldId="306"/>
            <ac:spMk id="3" creationId="{00000000-0000-0000-0000-000000000000}"/>
          </ac:spMkLst>
        </pc:spChg>
      </pc:sldChg>
      <pc:sldChg chg="modSp">
        <pc:chgData name="" userId="" providerId="" clId="Web-{0FAD24B2-FA59-44B5-9E8B-8C51D409B46F}" dt="2020-05-13T20:15:14.751" v="720" actId="20577"/>
        <pc:sldMkLst>
          <pc:docMk/>
          <pc:sldMk cId="4060545442" sldId="307"/>
        </pc:sldMkLst>
        <pc:spChg chg="mod">
          <ac:chgData name="" userId="" providerId="" clId="Web-{0FAD24B2-FA59-44B5-9E8B-8C51D409B46F}" dt="2020-05-13T20:15:14.751" v="720" actId="20577"/>
          <ac:spMkLst>
            <pc:docMk/>
            <pc:sldMk cId="4060545442" sldId="307"/>
            <ac:spMk id="2" creationId="{00000000-0000-0000-0000-000000000000}"/>
          </ac:spMkLst>
        </pc:spChg>
        <pc:spChg chg="mod">
          <ac:chgData name="" userId="" providerId="" clId="Web-{0FAD24B2-FA59-44B5-9E8B-8C51D409B46F}" dt="2020-05-13T20:06:30.646" v="664" actId="1076"/>
          <ac:spMkLst>
            <pc:docMk/>
            <pc:sldMk cId="4060545442" sldId="307"/>
            <ac:spMk id="3" creationId="{00000000-0000-0000-0000-000000000000}"/>
          </ac:spMkLst>
        </pc:spChg>
      </pc:sldChg>
      <pc:sldChg chg="modSp">
        <pc:chgData name="" userId="" providerId="" clId="Web-{0FAD24B2-FA59-44B5-9E8B-8C51D409B46F}" dt="2020-05-13T20:15:18.720" v="724" actId="20577"/>
        <pc:sldMkLst>
          <pc:docMk/>
          <pc:sldMk cId="1698381644" sldId="308"/>
        </pc:sldMkLst>
        <pc:spChg chg="mod">
          <ac:chgData name="" userId="" providerId="" clId="Web-{0FAD24B2-FA59-44B5-9E8B-8C51D409B46F}" dt="2020-05-13T20:15:18.720" v="724" actId="20577"/>
          <ac:spMkLst>
            <pc:docMk/>
            <pc:sldMk cId="1698381644" sldId="308"/>
            <ac:spMk id="2" creationId="{00000000-0000-0000-0000-000000000000}"/>
          </ac:spMkLst>
        </pc:spChg>
        <pc:spChg chg="mod">
          <ac:chgData name="" userId="" providerId="" clId="Web-{0FAD24B2-FA59-44B5-9E8B-8C51D409B46F}" dt="2020-05-13T20:07:31.318" v="680" actId="20577"/>
          <ac:spMkLst>
            <pc:docMk/>
            <pc:sldMk cId="1698381644" sldId="308"/>
            <ac:spMk id="3" creationId="{00000000-0000-0000-0000-000000000000}"/>
          </ac:spMkLst>
        </pc:spChg>
      </pc:sldChg>
      <pc:sldChg chg="modSp">
        <pc:chgData name="" userId="" providerId="" clId="Web-{0FAD24B2-FA59-44B5-9E8B-8C51D409B46F}" dt="2020-05-13T20:15:27.564" v="729" actId="20577"/>
        <pc:sldMkLst>
          <pc:docMk/>
          <pc:sldMk cId="2891097126" sldId="309"/>
        </pc:sldMkLst>
        <pc:spChg chg="mod">
          <ac:chgData name="" userId="" providerId="" clId="Web-{0FAD24B2-FA59-44B5-9E8B-8C51D409B46F}" dt="2020-05-13T20:15:27.564" v="729" actId="20577"/>
          <ac:spMkLst>
            <pc:docMk/>
            <pc:sldMk cId="2891097126" sldId="309"/>
            <ac:spMk id="2" creationId="{00000000-0000-0000-0000-000000000000}"/>
          </ac:spMkLst>
        </pc:spChg>
        <pc:spChg chg="ord">
          <ac:chgData name="" userId="" providerId="" clId="Web-{0FAD24B2-FA59-44B5-9E8B-8C51D409B46F}" dt="2020-05-13T20:08:52.412" v="693"/>
          <ac:spMkLst>
            <pc:docMk/>
            <pc:sldMk cId="2891097126" sldId="309"/>
            <ac:spMk id="5" creationId="{00000000-0000-0000-0000-000000000000}"/>
          </ac:spMkLst>
        </pc:spChg>
        <pc:picChg chg="ord">
          <ac:chgData name="" userId="" providerId="" clId="Web-{0FAD24B2-FA59-44B5-9E8B-8C51D409B46F}" dt="2020-05-13T20:08:30.990" v="689"/>
          <ac:picMkLst>
            <pc:docMk/>
            <pc:sldMk cId="2891097126" sldId="309"/>
            <ac:picMk id="4" creationId="{00000000-0000-0000-0000-000000000000}"/>
          </ac:picMkLst>
        </pc:picChg>
      </pc:sldChg>
    </pc:docChg>
  </pc:docChgLst>
  <pc:docChgLst>
    <pc:chgData clId="Web-{7B499F74-22BD-4D4E-851B-CF2FAB0FA401}"/>
    <pc:docChg chg="addSld delSld modSld">
      <pc:chgData name="" userId="" providerId="" clId="Web-{7B499F74-22BD-4D4E-851B-CF2FAB0FA401}" dt="2020-05-06T17:53:56.111" v="797" actId="14100"/>
      <pc:docMkLst>
        <pc:docMk/>
      </pc:docMkLst>
      <pc:sldChg chg="del">
        <pc:chgData name="" userId="" providerId="" clId="Web-{7B499F74-22BD-4D4E-851B-CF2FAB0FA401}" dt="2020-05-06T16:43:58.692" v="9"/>
        <pc:sldMkLst>
          <pc:docMk/>
          <pc:sldMk cId="0" sldId="263"/>
        </pc:sldMkLst>
      </pc:sldChg>
      <pc:sldChg chg="del">
        <pc:chgData name="" userId="" providerId="" clId="Web-{7B499F74-22BD-4D4E-851B-CF2FAB0FA401}" dt="2020-05-06T16:43:58.692" v="8"/>
        <pc:sldMkLst>
          <pc:docMk/>
          <pc:sldMk cId="1863136505" sldId="265"/>
        </pc:sldMkLst>
      </pc:sldChg>
      <pc:sldChg chg="addSp delSp modSp">
        <pc:chgData name="" userId="" providerId="" clId="Web-{7B499F74-22BD-4D4E-851B-CF2FAB0FA401}" dt="2020-05-06T17:53:56.111" v="797" actId="14100"/>
        <pc:sldMkLst>
          <pc:docMk/>
          <pc:sldMk cId="4177863167" sldId="267"/>
        </pc:sldMkLst>
        <pc:spChg chg="mod">
          <ac:chgData name="" userId="" providerId="" clId="Web-{7B499F74-22BD-4D4E-851B-CF2FAB0FA401}" dt="2020-05-06T17:53:56.111" v="797" actId="14100"/>
          <ac:spMkLst>
            <pc:docMk/>
            <pc:sldMk cId="4177863167" sldId="267"/>
            <ac:spMk id="2" creationId="{00000000-0000-0000-0000-000000000000}"/>
          </ac:spMkLst>
        </pc:spChg>
        <pc:spChg chg="mod">
          <ac:chgData name="" userId="" providerId="" clId="Web-{7B499F74-22BD-4D4E-851B-CF2FAB0FA401}" dt="2020-05-06T17:53:48.705" v="796" actId="20577"/>
          <ac:spMkLst>
            <pc:docMk/>
            <pc:sldMk cId="4177863167" sldId="267"/>
            <ac:spMk id="3" creationId="{00000000-0000-0000-0000-000000000000}"/>
          </ac:spMkLst>
        </pc:spChg>
        <pc:spChg chg="add mod">
          <ac:chgData name="" userId="" providerId="" clId="Web-{7B499F74-22BD-4D4E-851B-CF2FAB0FA401}" dt="2020-05-06T17:10:44.609" v="215" actId="14100"/>
          <ac:spMkLst>
            <pc:docMk/>
            <pc:sldMk cId="4177863167" sldId="267"/>
            <ac:spMk id="14" creationId="{662E9C09-F5FF-44F6-831E-EC88FF81635B}"/>
          </ac:spMkLst>
        </pc:spChg>
        <pc:spChg chg="add mod">
          <ac:chgData name="" userId="" providerId="" clId="Web-{7B499F74-22BD-4D4E-851B-CF2FAB0FA401}" dt="2020-05-06T17:29:21.851" v="553" actId="20577"/>
          <ac:spMkLst>
            <pc:docMk/>
            <pc:sldMk cId="4177863167" sldId="267"/>
            <ac:spMk id="19" creationId="{22A9E9B4-22DC-4D59-A4E7-C09D92AB7503}"/>
          </ac:spMkLst>
        </pc:spChg>
        <pc:picChg chg="add mod">
          <ac:chgData name="" userId="" providerId="" clId="Web-{7B499F74-22BD-4D4E-851B-CF2FAB0FA401}" dt="2020-05-06T17:26:45.397" v="488" actId="1076"/>
          <ac:picMkLst>
            <pc:docMk/>
            <pc:sldMk cId="4177863167" sldId="267"/>
            <ac:picMk id="4" creationId="{45236F57-D54D-49C4-BD56-990C96E228A4}"/>
          </ac:picMkLst>
        </pc:picChg>
        <pc:picChg chg="add del mod">
          <ac:chgData name="" userId="" providerId="" clId="Web-{7B499F74-22BD-4D4E-851B-CF2FAB0FA401}" dt="2020-05-06T17:08:46.015" v="138"/>
          <ac:picMkLst>
            <pc:docMk/>
            <pc:sldMk cId="4177863167" sldId="267"/>
            <ac:picMk id="6" creationId="{A2F5F17B-7FA2-449F-A276-30E20FAFE243}"/>
          </ac:picMkLst>
        </pc:picChg>
        <pc:picChg chg="add del mod">
          <ac:chgData name="" userId="" providerId="" clId="Web-{7B499F74-22BD-4D4E-851B-CF2FAB0FA401}" dt="2020-05-06T17:08:48.936" v="140"/>
          <ac:picMkLst>
            <pc:docMk/>
            <pc:sldMk cId="4177863167" sldId="267"/>
            <ac:picMk id="8" creationId="{64501933-0DF4-4F8E-B40A-4873F84EA35F}"/>
          </ac:picMkLst>
        </pc:picChg>
        <pc:picChg chg="add del mod">
          <ac:chgData name="" userId="" providerId="" clId="Web-{7B499F74-22BD-4D4E-851B-CF2FAB0FA401}" dt="2020-05-06T17:08:48.140" v="139"/>
          <ac:picMkLst>
            <pc:docMk/>
            <pc:sldMk cId="4177863167" sldId="267"/>
            <ac:picMk id="10" creationId="{00E8935E-FA47-48B7-ACF4-D3A239E028A6}"/>
          </ac:picMkLst>
        </pc:picChg>
        <pc:picChg chg="add del mod">
          <ac:chgData name="" userId="" providerId="" clId="Web-{7B499F74-22BD-4D4E-851B-CF2FAB0FA401}" dt="2020-05-06T17:10:00.359" v="199"/>
          <ac:picMkLst>
            <pc:docMk/>
            <pc:sldMk cId="4177863167" sldId="267"/>
            <ac:picMk id="12" creationId="{75458E79-0D22-45A7-A9C0-8C2D9E42BAE4}"/>
          </ac:picMkLst>
        </pc:picChg>
        <pc:picChg chg="add mod">
          <ac:chgData name="" userId="" providerId="" clId="Web-{7B499F74-22BD-4D4E-851B-CF2FAB0FA401}" dt="2020-05-06T17:28:32.710" v="547" actId="1076"/>
          <ac:picMkLst>
            <pc:docMk/>
            <pc:sldMk cId="4177863167" sldId="267"/>
            <ac:picMk id="15" creationId="{E5192083-47F5-4228-AAA8-FE6D52FCB71C}"/>
          </ac:picMkLst>
        </pc:picChg>
        <pc:picChg chg="add mod">
          <ac:chgData name="" userId="" providerId="" clId="Web-{7B499F74-22BD-4D4E-851B-CF2FAB0FA401}" dt="2020-05-06T17:29:30.898" v="556" actId="1076"/>
          <ac:picMkLst>
            <pc:docMk/>
            <pc:sldMk cId="4177863167" sldId="267"/>
            <ac:picMk id="17" creationId="{6F30FE9A-2AA3-4803-9F42-8ECE66CDE9F2}"/>
          </ac:picMkLst>
        </pc:picChg>
        <pc:picChg chg="del">
          <ac:chgData name="" userId="" providerId="" clId="Web-{7B499F74-22BD-4D4E-851B-CF2FAB0FA401}" dt="2020-05-06T16:44:26.239" v="12"/>
          <ac:picMkLst>
            <pc:docMk/>
            <pc:sldMk cId="4177863167" sldId="267"/>
            <ac:picMk id="3075" creationId="{00000000-0000-0000-0000-000000000000}"/>
          </ac:picMkLst>
        </pc:picChg>
        <pc:picChg chg="del mod">
          <ac:chgData name="" userId="" providerId="" clId="Web-{7B499F74-22BD-4D4E-851B-CF2FAB0FA401}" dt="2020-05-06T16:54:57.853" v="46"/>
          <ac:picMkLst>
            <pc:docMk/>
            <pc:sldMk cId="4177863167" sldId="267"/>
            <ac:picMk id="3076" creationId="{00000000-0000-0000-0000-000000000000}"/>
          </ac:picMkLst>
        </pc:picChg>
      </pc:sldChg>
      <pc:sldChg chg="del">
        <pc:chgData name="" userId="" providerId="" clId="Web-{7B499F74-22BD-4D4E-851B-CF2FAB0FA401}" dt="2020-05-06T16:43:58.692" v="7"/>
        <pc:sldMkLst>
          <pc:docMk/>
          <pc:sldMk cId="1434732127" sldId="268"/>
        </pc:sldMkLst>
      </pc:sldChg>
      <pc:sldChg chg="del">
        <pc:chgData name="" userId="" providerId="" clId="Web-{7B499F74-22BD-4D4E-851B-CF2FAB0FA401}" dt="2020-05-06T16:39:51.315" v="0"/>
        <pc:sldMkLst>
          <pc:docMk/>
          <pc:sldMk cId="2236068771" sldId="272"/>
        </pc:sldMkLst>
      </pc:sldChg>
      <pc:sldChg chg="addSp delSp modSp new">
        <pc:chgData name="" userId="" providerId="" clId="Web-{7B499F74-22BD-4D4E-851B-CF2FAB0FA401}" dt="2020-05-06T17:04:24.778" v="136" actId="14100"/>
        <pc:sldMkLst>
          <pc:docMk/>
          <pc:sldMk cId="4115129723" sldId="274"/>
        </pc:sldMkLst>
        <pc:spChg chg="mod">
          <ac:chgData name="" userId="" providerId="" clId="Web-{7B499F74-22BD-4D4E-851B-CF2FAB0FA401}" dt="2020-05-06T16:56:18.150" v="74" actId="14100"/>
          <ac:spMkLst>
            <pc:docMk/>
            <pc:sldMk cId="4115129723" sldId="274"/>
            <ac:spMk id="2" creationId="{DD289360-0B87-458C-8410-2DF523DCDAEF}"/>
          </ac:spMkLst>
        </pc:spChg>
        <pc:spChg chg="del mod">
          <ac:chgData name="" userId="" providerId="" clId="Web-{7B499F74-22BD-4D4E-851B-CF2FAB0FA401}" dt="2020-05-06T16:59:20.511" v="112"/>
          <ac:spMkLst>
            <pc:docMk/>
            <pc:sldMk cId="4115129723" sldId="274"/>
            <ac:spMk id="3" creationId="{F1EDB675-0128-4AB5-B22E-7A659F097A74}"/>
          </ac:spMkLst>
        </pc:spChg>
        <pc:spChg chg="add mod">
          <ac:chgData name="" userId="" providerId="" clId="Web-{7B499F74-22BD-4D4E-851B-CF2FAB0FA401}" dt="2020-05-06T17:04:24.778" v="136" actId="14100"/>
          <ac:spMkLst>
            <pc:docMk/>
            <pc:sldMk cId="4115129723" sldId="274"/>
            <ac:spMk id="6" creationId="{2B45EA79-B0AB-4344-B62B-01C33F3A0250}"/>
          </ac:spMkLst>
        </pc:spChg>
        <pc:picChg chg="add mod">
          <ac:chgData name="" userId="" providerId="" clId="Web-{7B499F74-22BD-4D4E-851B-CF2FAB0FA401}" dt="2020-05-06T16:57:23.166" v="103" actId="1076"/>
          <ac:picMkLst>
            <pc:docMk/>
            <pc:sldMk cId="4115129723" sldId="274"/>
            <ac:picMk id="5" creationId="{4BF3D681-C975-4888-88AE-8E10484CC8DF}"/>
          </ac:picMkLst>
        </pc:picChg>
        <pc:picChg chg="add mod ord">
          <ac:chgData name="" userId="" providerId="" clId="Web-{7B499F74-22BD-4D4E-851B-CF2FAB0FA401}" dt="2020-05-06T17:04:14.028" v="133" actId="1076"/>
          <ac:picMkLst>
            <pc:docMk/>
            <pc:sldMk cId="4115129723" sldId="274"/>
            <ac:picMk id="7" creationId="{6A9CBAFD-1FAD-442D-AE96-0EC363883C0B}"/>
          </ac:picMkLst>
        </pc:picChg>
        <pc:picChg chg="add mod">
          <ac:chgData name="" userId="" providerId="" clId="Web-{7B499F74-22BD-4D4E-851B-CF2FAB0FA401}" dt="2020-05-06T17:00:38.355" v="117" actId="1076"/>
          <ac:picMkLst>
            <pc:docMk/>
            <pc:sldMk cId="4115129723" sldId="274"/>
            <ac:picMk id="9" creationId="{149E94E4-CC1C-4AC9-B4B6-108EBED43B22}"/>
          </ac:picMkLst>
        </pc:picChg>
        <pc:picChg chg="add mod">
          <ac:chgData name="" userId="" providerId="" clId="Web-{7B499F74-22BD-4D4E-851B-CF2FAB0FA401}" dt="2020-05-06T17:04:12.560" v="132" actId="1076"/>
          <ac:picMkLst>
            <pc:docMk/>
            <pc:sldMk cId="4115129723" sldId="274"/>
            <ac:picMk id="11" creationId="{8FC65435-B614-43EB-8783-C379CB0BC3CF}"/>
          </ac:picMkLst>
        </pc:picChg>
        <pc:picChg chg="add mod">
          <ac:chgData name="" userId="" providerId="" clId="Web-{7B499F74-22BD-4D4E-851B-CF2FAB0FA401}" dt="2020-05-06T17:03:56.513" v="127" actId="14100"/>
          <ac:picMkLst>
            <pc:docMk/>
            <pc:sldMk cId="4115129723" sldId="274"/>
            <ac:picMk id="13" creationId="{CBC4446D-612F-46DF-85BD-CA38644A40D9}"/>
          </ac:picMkLst>
        </pc:picChg>
      </pc:sldChg>
      <pc:sldChg chg="addSp delSp modSp add replId">
        <pc:chgData name="" userId="" providerId="" clId="Web-{7B499F74-22BD-4D4E-851B-CF2FAB0FA401}" dt="2020-05-06T17:51:10.719" v="794" actId="20577"/>
        <pc:sldMkLst>
          <pc:docMk/>
          <pc:sldMk cId="484892246" sldId="275"/>
        </pc:sldMkLst>
        <pc:spChg chg="mod">
          <ac:chgData name="" userId="" providerId="" clId="Web-{7B499F74-22BD-4D4E-851B-CF2FAB0FA401}" dt="2020-05-06T17:39:14.918" v="661" actId="14100"/>
          <ac:spMkLst>
            <pc:docMk/>
            <pc:sldMk cId="484892246" sldId="275"/>
            <ac:spMk id="2" creationId="{00000000-0000-0000-0000-000000000000}"/>
          </ac:spMkLst>
        </pc:spChg>
        <pc:spChg chg="mod">
          <ac:chgData name="" userId="" providerId="" clId="Web-{7B499F74-22BD-4D4E-851B-CF2FAB0FA401}" dt="2020-05-06T17:51:10.719" v="794" actId="20577"/>
          <ac:spMkLst>
            <pc:docMk/>
            <pc:sldMk cId="484892246" sldId="275"/>
            <ac:spMk id="3" creationId="{00000000-0000-0000-0000-000000000000}"/>
          </ac:spMkLst>
        </pc:spChg>
        <pc:spChg chg="add mod">
          <ac:chgData name="" userId="" providerId="" clId="Web-{7B499F74-22BD-4D4E-851B-CF2FAB0FA401}" dt="2020-05-06T17:40:20.481" v="691" actId="20577"/>
          <ac:spMkLst>
            <pc:docMk/>
            <pc:sldMk cId="484892246" sldId="275"/>
            <ac:spMk id="5" creationId="{B02BE19C-98EE-4648-ABEE-6FF7C8747153}"/>
          </ac:spMkLst>
        </pc:spChg>
        <pc:spChg chg="add del mod">
          <ac:chgData name="" userId="" providerId="" clId="Web-{7B499F74-22BD-4D4E-851B-CF2FAB0FA401}" dt="2020-05-06T17:37:05.948" v="634"/>
          <ac:spMkLst>
            <pc:docMk/>
            <pc:sldMk cId="484892246" sldId="275"/>
            <ac:spMk id="13" creationId="{A6276259-47EB-4537-ABF0-CAC7A1EE7B2A}"/>
          </ac:spMkLst>
        </pc:spChg>
        <pc:spChg chg="add mod">
          <ac:chgData name="" userId="" providerId="" clId="Web-{7B499F74-22BD-4D4E-851B-CF2FAB0FA401}" dt="2020-05-06T17:40:31.496" v="693" actId="20577"/>
          <ac:spMkLst>
            <pc:docMk/>
            <pc:sldMk cId="484892246" sldId="275"/>
            <ac:spMk id="14" creationId="{E7D242F2-5AA6-413A-AEC5-1876F76561FB}"/>
          </ac:spMkLst>
        </pc:spChg>
        <pc:picChg chg="del">
          <ac:chgData name="" userId="" providerId="" clId="Web-{7B499F74-22BD-4D4E-851B-CF2FAB0FA401}" dt="2020-05-06T17:30:40.930" v="557"/>
          <ac:picMkLst>
            <pc:docMk/>
            <pc:sldMk cId="484892246" sldId="275"/>
            <ac:picMk id="4" creationId="{45236F57-D54D-49C4-BD56-990C96E228A4}"/>
          </ac:picMkLst>
        </pc:picChg>
        <pc:picChg chg="mod">
          <ac:chgData name="" userId="" providerId="" clId="Web-{7B499F74-22BD-4D4E-851B-CF2FAB0FA401}" dt="2020-05-06T17:32:27.071" v="563" actId="1076"/>
          <ac:picMkLst>
            <pc:docMk/>
            <pc:sldMk cId="484892246" sldId="275"/>
            <ac:picMk id="6" creationId="{A2F5F17B-7FA2-449F-A276-30E20FAFE243}"/>
          </ac:picMkLst>
        </pc:picChg>
        <pc:picChg chg="add mod">
          <ac:chgData name="" userId="" providerId="" clId="Web-{7B499F74-22BD-4D4E-851B-CF2FAB0FA401}" dt="2020-05-06T17:39:22.449" v="663" actId="1076"/>
          <ac:picMkLst>
            <pc:docMk/>
            <pc:sldMk cId="484892246" sldId="275"/>
            <ac:picMk id="7" creationId="{09C20258-228A-44DB-88D1-4825605C7E81}"/>
          </ac:picMkLst>
        </pc:picChg>
        <pc:picChg chg="mod">
          <ac:chgData name="" userId="" providerId="" clId="Web-{7B499F74-22BD-4D4E-851B-CF2FAB0FA401}" dt="2020-05-06T17:32:19.837" v="561" actId="1076"/>
          <ac:picMkLst>
            <pc:docMk/>
            <pc:sldMk cId="484892246" sldId="275"/>
            <ac:picMk id="8" creationId="{64501933-0DF4-4F8E-B40A-4873F84EA35F}"/>
          </ac:picMkLst>
        </pc:picChg>
        <pc:picChg chg="mod">
          <ac:chgData name="" userId="" providerId="" clId="Web-{7B499F74-22BD-4D4E-851B-CF2FAB0FA401}" dt="2020-05-06T17:32:16.259" v="559" actId="1076"/>
          <ac:picMkLst>
            <pc:docMk/>
            <pc:sldMk cId="484892246" sldId="275"/>
            <ac:picMk id="10" creationId="{00E8935E-FA47-48B7-ACF4-D3A239E028A6}"/>
          </ac:picMkLst>
        </pc:picChg>
        <pc:picChg chg="add mod">
          <ac:chgData name="" userId="" providerId="" clId="Web-{7B499F74-22BD-4D4E-851B-CF2FAB0FA401}" dt="2020-05-06T17:39:24.746" v="664" actId="1076"/>
          <ac:picMkLst>
            <pc:docMk/>
            <pc:sldMk cId="484892246" sldId="275"/>
            <ac:picMk id="11" creationId="{ABAFE67E-38D5-4879-B949-2B2DD94D7F58}"/>
          </ac:picMkLst>
        </pc:picChg>
        <pc:cxnChg chg="add mod">
          <ac:chgData name="" userId="" providerId="" clId="Web-{7B499F74-22BD-4D4E-851B-CF2FAB0FA401}" dt="2020-05-06T17:46:19.280" v="766" actId="14100"/>
          <ac:cxnSpMkLst>
            <pc:docMk/>
            <pc:sldMk cId="484892246" sldId="275"/>
            <ac:cxnSpMk id="15" creationId="{ED8E52D4-87DD-48A8-B16E-A0FF1B6849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F0CB-8413-4733-8810-CB70C0343899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60A28-7746-40FE-9BFD-400905BB554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14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F2FB6-033B-4A3D-9CA7-0498D376719E}" type="datetimeFigureOut">
              <a:rPr lang="hu-HU" smtClean="0"/>
              <a:pPr/>
              <a:t>2020.05.13.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h.katalin17@gmail.com" TargetMode="External"/><Relationship Id="rId2" Type="http://schemas.openxmlformats.org/officeDocument/2006/relationships/hyperlink" Target="mailto:juhasz.janos@.itk.ppke.h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>
          <a:xfrm>
            <a:off x="457200" y="1619200"/>
            <a:ext cx="8229600" cy="3504658"/>
          </a:xfrm>
        </p:spPr>
        <p:txBody>
          <a:bodyPr>
            <a:normAutofit fontScale="90000"/>
          </a:bodyPr>
          <a:lstStyle/>
          <a:p>
            <a:pPr algn="ctr">
              <a:spcBef>
                <a:spcPts val="2400"/>
              </a:spcBef>
              <a:spcAft>
                <a:spcPts val="1800"/>
              </a:spcAft>
            </a:pPr>
            <a:r>
              <a:rPr lang="pt-BR" b="1" dirty="0"/>
              <a:t>Nemlineáris Dinamikai Modellek a Biológiában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err="1"/>
              <a:t>Fitzhugh-Nagumo</a:t>
            </a:r>
            <a:r>
              <a:rPr lang="hu-HU" b="1" dirty="0"/>
              <a:t> neuron modell</a:t>
            </a:r>
            <a:r>
              <a:rPr lang="hu-HU" sz="4400" b="1" i="1" dirty="0"/>
              <a:t/>
            </a:r>
            <a:br>
              <a:rPr lang="hu-HU" sz="4400" b="1" i="1" dirty="0"/>
            </a:br>
            <a:r>
              <a:rPr lang="hu-HU" dirty="0"/>
              <a:t/>
            </a:r>
            <a:br>
              <a:rPr lang="hu-HU" dirty="0"/>
            </a:br>
            <a:r>
              <a:rPr lang="hu-HU" sz="3600" dirty="0">
                <a:solidFill>
                  <a:schemeClr val="bg2">
                    <a:lumMod val="25000"/>
                  </a:schemeClr>
                </a:solidFill>
              </a:rPr>
              <a:t>12. gyakorlat</a:t>
            </a:r>
            <a:endParaRPr lang="hu-HU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latin typeface="Arial" charset="0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5094514"/>
            <a:ext cx="8229600" cy="1230086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/>
              <a:t>Juhász János (</a:t>
            </a:r>
            <a:r>
              <a:rPr lang="hu-HU" sz="2400" dirty="0">
                <a:hlinkClick r:id="rId2"/>
              </a:rPr>
              <a:t>juhasz.janos@.itk.ppke.hu</a:t>
            </a:r>
            <a:r>
              <a:rPr lang="hu-HU" sz="2400" dirty="0"/>
              <a:t>)</a:t>
            </a:r>
          </a:p>
          <a:p>
            <a:pPr marL="0" indent="0">
              <a:buNone/>
            </a:pPr>
            <a:r>
              <a:rPr lang="hu-HU" sz="2200" dirty="0"/>
              <a:t>Schäffer Katalin (</a:t>
            </a:r>
            <a:r>
              <a:rPr lang="hu-HU" sz="2200" dirty="0">
                <a:hlinkClick r:id="rId3"/>
              </a:rPr>
              <a:t>sch.katalin17@gmail.com</a:t>
            </a:r>
            <a:r>
              <a:rPr lang="hu-HU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064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5" y="3753565"/>
            <a:ext cx="6413365" cy="305644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26699"/>
          </a:xfrm>
        </p:spPr>
        <p:txBody>
          <a:bodyPr/>
          <a:lstStyle/>
          <a:p>
            <a:r>
              <a:rPr lang="hu-HU" sz="4000" dirty="0" err="1"/>
              <a:t>Fitzhugh-Nagumo</a:t>
            </a:r>
            <a:r>
              <a:rPr lang="hu-HU" sz="4000" dirty="0"/>
              <a:t> modell</a:t>
            </a:r>
            <a:endParaRPr lang="en-US" sz="4400" dirty="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47933"/>
            <a:ext cx="8229600" cy="679762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trajektóriák</a:t>
            </a:r>
            <a:r>
              <a:rPr lang="hu-HU" dirty="0"/>
              <a:t> lefutása a= </a:t>
            </a:r>
            <a:r>
              <a:rPr lang="hu-HU" dirty="0">
                <a:latin typeface="Times New Roman"/>
                <a:cs typeface="Times New Roman"/>
              </a:rPr>
              <a:t>1</a:t>
            </a:r>
            <a:r>
              <a:rPr lang="hu-HU" dirty="0"/>
              <a:t> esetén:</a:t>
            </a:r>
            <a:endParaRPr lang="en-US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92" y="2420888"/>
            <a:ext cx="2464526" cy="627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13" y="2420888"/>
            <a:ext cx="2015758" cy="631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Szövegdoboz 27"/>
          <p:cNvSpPr txBox="1"/>
          <p:nvPr/>
        </p:nvSpPr>
        <p:spPr>
          <a:xfrm>
            <a:off x="3023264" y="3431510"/>
            <a:ext cx="383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Stabil, vonzó egyensúlyi pont újra</a:t>
            </a:r>
            <a:endParaRPr lang="en-US" b="1" dirty="0"/>
          </a:p>
        </p:txBody>
      </p:sp>
      <p:cxnSp>
        <p:nvCxnSpPr>
          <p:cNvPr id="30" name="Egyenes összekötő nyíllal 29"/>
          <p:cNvCxnSpPr/>
          <p:nvPr/>
        </p:nvCxnSpPr>
        <p:spPr>
          <a:xfrm>
            <a:off x="4024991" y="3753565"/>
            <a:ext cx="1987169" cy="18356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7164288" y="3827669"/>
            <a:ext cx="1979712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hu-HU" dirty="0"/>
              <a:t>Az ilyen bifurkációkat, amikor egy </a:t>
            </a:r>
            <a:r>
              <a:rPr lang="hu-HU" b="1" dirty="0"/>
              <a:t>stabil pontból stabil pálya </a:t>
            </a:r>
            <a:r>
              <a:rPr lang="hu-HU" dirty="0"/>
              <a:t>keletkezik (vagy fordítva) </a:t>
            </a:r>
            <a:r>
              <a:rPr lang="hu-HU" b="1" u="sng" dirty="0" err="1">
                <a:solidFill>
                  <a:srgbClr val="C00000"/>
                </a:solidFill>
              </a:rPr>
              <a:t>Hopf</a:t>
            </a:r>
            <a:r>
              <a:rPr lang="hu-HU" b="1" u="sng" dirty="0">
                <a:solidFill>
                  <a:srgbClr val="C00000"/>
                </a:solidFill>
              </a:rPr>
              <a:t> bifurkációnak</a:t>
            </a:r>
            <a:r>
              <a:rPr lang="hu-HU" b="1" u="sng" dirty="0"/>
              <a:t> </a:t>
            </a:r>
            <a:r>
              <a:rPr lang="hu-HU" dirty="0"/>
              <a:t>nevezzük.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4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9227"/>
          </a:xfrm>
        </p:spPr>
        <p:txBody>
          <a:bodyPr/>
          <a:lstStyle/>
          <a:p>
            <a:r>
              <a:rPr lang="hu-HU" dirty="0"/>
              <a:t>Feladatok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7329"/>
            <a:ext cx="8229600" cy="4389120"/>
          </a:xfrm>
        </p:spPr>
        <p:txBody>
          <a:bodyPr vert="horz" anchor="t">
            <a:normAutofit/>
          </a:bodyPr>
          <a:lstStyle/>
          <a:p>
            <a:r>
              <a:rPr lang="hu-HU" dirty="0"/>
              <a:t>Implementáld a FN egyenletrendszert a 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gyak12_FN.m</a:t>
            </a:r>
            <a:r>
              <a:rPr lang="hu-HU" dirty="0"/>
              <a:t> kódba!</a:t>
            </a:r>
          </a:p>
          <a:p>
            <a:pPr lvl="1"/>
            <a:r>
              <a:rPr lang="hu-HU" dirty="0"/>
              <a:t>Paraméterek:</a:t>
            </a:r>
          </a:p>
          <a:p>
            <a:pPr lvl="2"/>
            <a:r>
              <a:rPr lang="hu-HU" dirty="0"/>
              <a:t>a=-0,7</a:t>
            </a:r>
          </a:p>
          <a:p>
            <a:pPr lvl="2"/>
            <a:r>
              <a:rPr lang="hu-HU" dirty="0"/>
              <a:t>b=0.8</a:t>
            </a:r>
          </a:p>
          <a:p>
            <a:pPr lvl="2"/>
            <a:r>
              <a:rPr lang="hu-HU" dirty="0"/>
              <a:t>c=12.5</a:t>
            </a:r>
          </a:p>
          <a:p>
            <a:pPr lvl="2"/>
            <a:r>
              <a:rPr lang="hu-HU" dirty="0"/>
              <a:t>I=0 (egyelőre)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9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60075"/>
            <a:ext cx="8229600" cy="1011098"/>
          </a:xfrm>
        </p:spPr>
        <p:txBody>
          <a:bodyPr>
            <a:normAutofit/>
          </a:bodyPr>
          <a:lstStyle/>
          <a:p>
            <a:r>
              <a:rPr lang="hu-HU" sz="4000" dirty="0"/>
              <a:t>Feladatok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7804" y="1471173"/>
            <a:ext cx="8660920" cy="5543365"/>
          </a:xfrm>
        </p:spPr>
        <p:txBody>
          <a:bodyPr vert="horz" anchor="t">
            <a:normAutofit fontScale="92500" lnSpcReduction="10000"/>
          </a:bodyPr>
          <a:lstStyle/>
          <a:p>
            <a:r>
              <a:rPr lang="hu-HU" u="sng" dirty="0"/>
              <a:t>Vizsgáld meg a rendszert az alábbiak szerint:</a:t>
            </a:r>
          </a:p>
          <a:p>
            <a:pPr marL="548640" lvl="1" indent="-457200">
              <a:buAutoNum type="arabicPeriod"/>
            </a:pPr>
            <a:r>
              <a:rPr lang="hu-HU" dirty="0"/>
              <a:t>Indíts random helyekről </a:t>
            </a:r>
            <a:r>
              <a:rPr lang="hu-HU" dirty="0" err="1"/>
              <a:t>trajektóriákat</a:t>
            </a:r>
            <a:r>
              <a:rPr lang="hu-HU" dirty="0"/>
              <a:t> az egyensúly körül! Mit jelez a vektormező? Hogy látszik rajta a gyors és a lassú komponens?</a:t>
            </a:r>
          </a:p>
          <a:p>
            <a:pPr marL="548640" lvl="1" indent="-457200">
              <a:buAutoNum type="arabicPeriod"/>
            </a:pPr>
            <a:r>
              <a:rPr lang="hu-HU" dirty="0"/>
              <a:t>Mikor alakul ki akciós potenciál (markáns változás, „hurok” a gyors komponensben)? Mérd ki ennek a határát az egyensúlyi helyzet környékén! Milyen ez az AP?</a:t>
            </a:r>
          </a:p>
          <a:p>
            <a:pPr marL="548640" lvl="1" indent="-457200">
              <a:buAutoNum type="arabicPeriod"/>
            </a:pPr>
            <a:r>
              <a:rPr lang="hu-HU" dirty="0"/>
              <a:t>Adj áramot (I) a rendszerbe (gerjesztés)! Nézd meg hogyan változik a rendszer viselkedése! Hol vannak bifurkációs pontok? </a:t>
            </a:r>
          </a:p>
          <a:p>
            <a:pPr lvl="2" indent="-246380"/>
            <a:r>
              <a:rPr lang="hu-HU" dirty="0"/>
              <a:t>I értéke </a:t>
            </a:r>
            <a:r>
              <a:rPr lang="hu-HU" dirty="0" err="1"/>
              <a:t>pl</a:t>
            </a:r>
            <a:r>
              <a:rPr lang="hu-HU" dirty="0"/>
              <a:t>: 0 : 0.1 : 2</a:t>
            </a:r>
          </a:p>
          <a:p>
            <a:pPr marL="548640" lvl="1" indent="-457200">
              <a:buAutoNum type="arabicPeriod"/>
            </a:pPr>
            <a:r>
              <a:rPr lang="hu-HU" dirty="0"/>
              <a:t>Tartsd </a:t>
            </a:r>
            <a:r>
              <a:rPr lang="hu-HU" dirty="0">
                <a:latin typeface="Times New Roman"/>
                <a:cs typeface="Times New Roman"/>
              </a:rPr>
              <a:t>50</a:t>
            </a:r>
            <a:r>
              <a:rPr lang="hu-HU" dirty="0"/>
              <a:t> időegységig -</a:t>
            </a:r>
            <a:r>
              <a:rPr lang="hu-HU" dirty="0">
                <a:latin typeface="Times New Roman"/>
                <a:cs typeface="Times New Roman"/>
              </a:rPr>
              <a:t>60</a:t>
            </a:r>
            <a:r>
              <a:rPr lang="hu-HU" dirty="0"/>
              <a:t> </a:t>
            </a:r>
            <a:r>
              <a:rPr lang="hu-HU" dirty="0" err="1"/>
              <a:t>mV</a:t>
            </a:r>
            <a:r>
              <a:rPr lang="hu-HU" dirty="0"/>
              <a:t>-os </a:t>
            </a:r>
            <a:r>
              <a:rPr lang="hu-HU" dirty="0" err="1"/>
              <a:t>hiperpolarizációban</a:t>
            </a:r>
            <a:r>
              <a:rPr lang="hu-HU" dirty="0"/>
              <a:t> (gátlás alatt) a membránt (adj rá negatív áramot), majd szüntesd meg a „lefojtást”. Mi történik ekkor? Figyeld meg a folyamat időbeli lefutása során a lassú és gyors komponenst!</a:t>
            </a:r>
          </a:p>
          <a:p>
            <a:pPr lvl="2" indent="-246380"/>
            <a:r>
              <a:rPr lang="hu-HU" dirty="0"/>
              <a:t>A módosított egyenleteket (amik kezelik a áram változtatását) az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FNode.m</a:t>
            </a:r>
            <a:r>
              <a:rPr lang="hu-HU" dirty="0"/>
              <a:t>-be implementáld! </a:t>
            </a:r>
          </a:p>
        </p:txBody>
      </p:sp>
    </p:spTree>
    <p:extLst>
      <p:ext uri="{BB962C8B-B14F-4D97-AF65-F5344CB8AC3E}">
        <p14:creationId xmlns:p14="http://schemas.microsoft.com/office/powerpoint/2010/main" val="103196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56095"/>
          </a:xfrm>
        </p:spPr>
        <p:txBody>
          <a:bodyPr>
            <a:normAutofit/>
          </a:bodyPr>
          <a:lstStyle/>
          <a:p>
            <a:r>
              <a:rPr lang="hu-HU" sz="4400" dirty="0"/>
              <a:t>Megoldások 1.</a:t>
            </a:r>
            <a:endParaRPr lang="en-US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48574"/>
            <a:ext cx="8229600" cy="4389120"/>
          </a:xfrm>
        </p:spPr>
        <p:txBody>
          <a:bodyPr vert="horz" anchor="t">
            <a:normAutofit fontScale="92500" lnSpcReduction="10000"/>
          </a:bodyPr>
          <a:lstStyle/>
          <a:p>
            <a:r>
              <a:rPr lang="hu-HU" dirty="0"/>
              <a:t>Indíts random helyekről </a:t>
            </a:r>
            <a:r>
              <a:rPr lang="hu-HU" dirty="0" err="1"/>
              <a:t>trajektóriákat</a:t>
            </a:r>
            <a:r>
              <a:rPr lang="hu-HU" dirty="0"/>
              <a:t> az egyensúly körül! Mit jelez a vektormező? Hogy látszik rajta a gyors és a lassú komponens?</a:t>
            </a:r>
          </a:p>
          <a:p>
            <a:pPr lvl="1"/>
            <a:r>
              <a:rPr lang="hu-HU" dirty="0"/>
              <a:t>A gyors komponens mentén sokkal erősebb a vektormező (szinte vízszintes gradiensek)</a:t>
            </a:r>
          </a:p>
          <a:p>
            <a:r>
              <a:rPr lang="hu-HU" dirty="0"/>
              <a:t>Mikor alakul ki akciós potenciál?</a:t>
            </a:r>
          </a:p>
          <a:p>
            <a:pPr lvl="1"/>
            <a:r>
              <a:rPr lang="hu-HU" dirty="0"/>
              <a:t>1. benyomás:</a:t>
            </a:r>
          </a:p>
          <a:p>
            <a:pPr lvl="1"/>
            <a:r>
              <a:rPr lang="hu-HU" dirty="0"/>
              <a:t>Ha a harmadrendű görbe fölött van a kezdőpont, akkor "fordul át" a pálya,</a:t>
            </a:r>
          </a:p>
          <a:p>
            <a:pPr lvl="1" indent="0">
              <a:buNone/>
            </a:pPr>
            <a:r>
              <a:rPr lang="hu-HU" dirty="0"/>
              <a:t>-&gt; akkor van kitérés a gyors komponensben (ami a feszültség változást is tartalmazza)</a:t>
            </a:r>
          </a:p>
          <a:p>
            <a:pPr lvl="1" indent="0">
              <a:buNone/>
            </a:pPr>
            <a:r>
              <a:rPr lang="hu-HU" dirty="0"/>
              <a:t>-&gt; tehát ekkor van 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2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Megoldások 1.</a:t>
            </a:r>
            <a:endParaRPr lang="en-US" sz="4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873"/>
            <a:ext cx="9145141" cy="4358335"/>
          </a:xfrm>
        </p:spPr>
      </p:pic>
      <p:sp>
        <p:nvSpPr>
          <p:cNvPr id="5" name="Téglalap 4"/>
          <p:cNvSpPr/>
          <p:nvPr/>
        </p:nvSpPr>
        <p:spPr>
          <a:xfrm>
            <a:off x="3707904" y="2168872"/>
            <a:ext cx="2736304" cy="285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7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1256"/>
            <a:ext cx="8229600" cy="1313040"/>
          </a:xfrm>
        </p:spPr>
        <p:txBody>
          <a:bodyPr vert="horz" lIns="0" rIns="0" bIns="0" anchor="b">
            <a:noAutofit/>
          </a:bodyPr>
          <a:lstStyle/>
          <a:p>
            <a:r>
              <a:rPr lang="hu-HU" sz="4000" dirty="0"/>
              <a:t>Megoldások 2.</a:t>
            </a:r>
            <a:endParaRPr lang="en-US" sz="4000" dirty="0">
              <a:cs typeface="Calibri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b="4290"/>
          <a:stretch/>
        </p:blipFill>
        <p:spPr>
          <a:xfrm>
            <a:off x="0" y="2915660"/>
            <a:ext cx="9144000" cy="3897567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909429" y="2704378"/>
            <a:ext cx="187220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7163" y="1267912"/>
            <a:ext cx="8229600" cy="1800321"/>
          </a:xfrm>
        </p:spPr>
        <p:txBody>
          <a:bodyPr vert="horz" anchor="t">
            <a:normAutofit lnSpcReduction="10000"/>
          </a:bodyPr>
          <a:lstStyle/>
          <a:p>
            <a:r>
              <a:rPr lang="hu-HU" sz="2200" dirty="0"/>
              <a:t>Mikor alakul ki akciós potenciál (markáns változás, „hurok” a gyors komponensben)? Mérd ki ennek a határát az egyensúlyi helyzet környékén! </a:t>
            </a:r>
          </a:p>
          <a:p>
            <a:pPr lvl="1" indent="-246380"/>
            <a:r>
              <a:rPr lang="hu-HU" sz="2200" dirty="0"/>
              <a:t>az 1. tippünknél komplexebb a kép, a harmadrendű görbe környékén más a lassú változónak is van hatása..</a:t>
            </a:r>
            <a:r>
              <a:rPr lang="en-US" sz="2200" dirty="0"/>
              <a:t>.</a:t>
            </a:r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0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61290"/>
            <a:ext cx="8229600" cy="1143000"/>
          </a:xfrm>
        </p:spPr>
        <p:txBody>
          <a:bodyPr>
            <a:normAutofit/>
          </a:bodyPr>
          <a:lstStyle/>
          <a:p>
            <a:r>
              <a:rPr lang="hu-HU" sz="4000" dirty="0"/>
              <a:t>Megoldások 2.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4068" y="1556550"/>
            <a:ext cx="8430883" cy="2189385"/>
          </a:xfrm>
        </p:spPr>
        <p:txBody>
          <a:bodyPr/>
          <a:lstStyle/>
          <a:p>
            <a:r>
              <a:rPr lang="hu-HU" dirty="0"/>
              <a:t>Milyen ez az AP?</a:t>
            </a:r>
          </a:p>
          <a:p>
            <a:pPr lvl="1"/>
            <a:r>
              <a:rPr lang="hu-HU" dirty="0"/>
              <a:t>Az AP a HH modellben látotthoz hasonlít:</a:t>
            </a:r>
          </a:p>
          <a:p>
            <a:pPr lvl="2"/>
            <a:r>
              <a:rPr lang="hu-HU" dirty="0"/>
              <a:t>depolarizáció, </a:t>
            </a:r>
            <a:r>
              <a:rPr lang="hu-HU" dirty="0" err="1"/>
              <a:t>repolarizáció</a:t>
            </a:r>
            <a:r>
              <a:rPr lang="hu-HU" dirty="0"/>
              <a:t>, </a:t>
            </a:r>
            <a:r>
              <a:rPr lang="hu-HU" dirty="0" err="1"/>
              <a:t>hiperpolarizáció</a:t>
            </a:r>
            <a:r>
              <a:rPr lang="hu-HU" dirty="0"/>
              <a:t>, nyugalmi állapot </a:t>
            </a:r>
          </a:p>
          <a:p>
            <a:pPr lvl="2"/>
            <a:r>
              <a:rPr lang="hu-HU" dirty="0"/>
              <a:t>Mindent vagy semmit elv</a:t>
            </a:r>
          </a:p>
          <a:p>
            <a:pPr lvl="2"/>
            <a:r>
              <a:rPr lang="hu-HU" dirty="0"/>
              <a:t>A különböző AP-k alakja, kezdete, lefutása hasonló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76" y="3760285"/>
            <a:ext cx="6482941" cy="30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16092"/>
            <a:ext cx="8229600" cy="852704"/>
          </a:xfrm>
        </p:spPr>
        <p:txBody>
          <a:bodyPr>
            <a:normAutofit/>
          </a:bodyPr>
          <a:lstStyle/>
          <a:p>
            <a:r>
              <a:rPr lang="hu-HU" sz="4000" dirty="0"/>
              <a:t>Megoldások 3.</a:t>
            </a:r>
            <a:endParaRPr lang="en-US" sz="4800" dirty="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6558" y="1368674"/>
            <a:ext cx="8790316" cy="1671288"/>
          </a:xfrm>
        </p:spPr>
        <p:txBody>
          <a:bodyPr vert="horz" anchor="t">
            <a:normAutofit fontScale="92500"/>
          </a:bodyPr>
          <a:lstStyle/>
          <a:p>
            <a:r>
              <a:rPr lang="hu-HU" sz="2400" dirty="0"/>
              <a:t>Adj áramot (I) a rendszerbe (gerjesztés)! Nézd meg hogyan változik a rendszer viselkedése! Hol vannak bifurkációs pontok?</a:t>
            </a:r>
          </a:p>
          <a:p>
            <a:pPr lvl="1" indent="-246380"/>
            <a:r>
              <a:rPr lang="en-US" b="1" dirty="0" err="1"/>
              <a:t>stabil</a:t>
            </a:r>
            <a:r>
              <a:rPr lang="en-US" b="1" dirty="0"/>
              <a:t> </a:t>
            </a:r>
            <a:r>
              <a:rPr lang="en-US" b="1" dirty="0" err="1"/>
              <a:t>pont</a:t>
            </a:r>
            <a:r>
              <a:rPr lang="en-US" b="1" dirty="0"/>
              <a:t> </a:t>
            </a:r>
            <a:r>
              <a:rPr lang="en-US" dirty="0"/>
              <a:t>-&gt; Hopf </a:t>
            </a:r>
            <a:r>
              <a:rPr lang="en-US" dirty="0" err="1"/>
              <a:t>bifurkáció</a:t>
            </a:r>
            <a:r>
              <a:rPr lang="en-US" dirty="0"/>
              <a:t> (</a:t>
            </a:r>
            <a:r>
              <a:rPr lang="en-US" dirty="0" err="1"/>
              <a:t>pálya</a:t>
            </a:r>
            <a:r>
              <a:rPr lang="en-US" dirty="0"/>
              <a:t> </a:t>
            </a:r>
            <a:r>
              <a:rPr lang="en-US" dirty="0" err="1"/>
              <a:t>születik</a:t>
            </a:r>
            <a:r>
              <a:rPr lang="en-US" dirty="0"/>
              <a:t>) -&gt; </a:t>
            </a:r>
            <a:r>
              <a:rPr lang="en-US" dirty="0" err="1"/>
              <a:t>sta</a:t>
            </a:r>
            <a:r>
              <a:rPr lang="hu-HU" dirty="0"/>
              <a:t>b</a:t>
            </a:r>
            <a:r>
              <a:rPr lang="en-US" dirty="0" err="1"/>
              <a:t>il</a:t>
            </a:r>
            <a:r>
              <a:rPr lang="en-US" dirty="0"/>
              <a:t>, </a:t>
            </a:r>
            <a:r>
              <a:rPr lang="en-US" dirty="0" err="1"/>
              <a:t>vonzó</a:t>
            </a:r>
            <a:r>
              <a:rPr lang="en-US" dirty="0"/>
              <a:t> </a:t>
            </a:r>
            <a:r>
              <a:rPr lang="en-US" dirty="0" err="1" smtClean="0"/>
              <a:t>peri</a:t>
            </a:r>
            <a:r>
              <a:rPr lang="hu-HU" dirty="0" smtClean="0"/>
              <a:t>o</a:t>
            </a:r>
            <a:r>
              <a:rPr lang="en-US" dirty="0" err="1" smtClean="0"/>
              <a:t>dikus</a:t>
            </a:r>
            <a:r>
              <a:rPr lang="en-US" dirty="0" smtClean="0"/>
              <a:t> </a:t>
            </a:r>
            <a:r>
              <a:rPr lang="en-US" dirty="0" err="1"/>
              <a:t>pálya</a:t>
            </a:r>
            <a:r>
              <a:rPr lang="en-US" dirty="0"/>
              <a:t> -&gt; Hopf </a:t>
            </a:r>
            <a:r>
              <a:rPr lang="en-US" dirty="0" err="1"/>
              <a:t>bifurkáció</a:t>
            </a:r>
            <a:r>
              <a:rPr lang="en-US" dirty="0"/>
              <a:t> (</a:t>
            </a:r>
            <a:r>
              <a:rPr lang="en-US" dirty="0" err="1"/>
              <a:t>pálya</a:t>
            </a:r>
            <a:r>
              <a:rPr lang="en-US" dirty="0"/>
              <a:t> </a:t>
            </a:r>
            <a:r>
              <a:rPr lang="en-US" dirty="0" err="1"/>
              <a:t>meghal</a:t>
            </a:r>
            <a:r>
              <a:rPr lang="en-US" dirty="0"/>
              <a:t>) -&gt;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pont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1729" b="2671"/>
          <a:stretch/>
        </p:blipFill>
        <p:spPr>
          <a:xfrm>
            <a:off x="1890623" y="3037055"/>
            <a:ext cx="5319625" cy="38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4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59224"/>
            <a:ext cx="8229600" cy="852704"/>
          </a:xfrm>
        </p:spPr>
        <p:txBody>
          <a:bodyPr>
            <a:normAutofit/>
          </a:bodyPr>
          <a:lstStyle/>
          <a:p>
            <a:r>
              <a:rPr lang="hu-HU" sz="4000" dirty="0"/>
              <a:t>Megoldások 3.</a:t>
            </a:r>
            <a:endParaRPr lang="en-US" sz="4000" dirty="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1806"/>
            <a:ext cx="8229600" cy="1613778"/>
          </a:xfrm>
        </p:spPr>
        <p:txBody>
          <a:bodyPr vert="horz" anchor="t">
            <a:normAutofit fontScale="85000" lnSpcReduction="10000"/>
          </a:bodyPr>
          <a:lstStyle/>
          <a:p>
            <a:r>
              <a:rPr lang="hu-HU" dirty="0"/>
              <a:t>Adj áramot (I) a rendszerbe (gerjesztés)! Nézd meg hogyan változik a rendszer viselkedése! Hol vannak bifurkációs pontok?</a:t>
            </a:r>
          </a:p>
          <a:p>
            <a:pPr lvl="1" indent="-246380"/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-&gt; Hopf </a:t>
            </a:r>
            <a:r>
              <a:rPr lang="en-US" dirty="0" err="1"/>
              <a:t>bifurkáció</a:t>
            </a:r>
            <a:r>
              <a:rPr lang="en-US" dirty="0"/>
              <a:t> (</a:t>
            </a:r>
            <a:r>
              <a:rPr lang="en-US" dirty="0" err="1"/>
              <a:t>pálya</a:t>
            </a:r>
            <a:r>
              <a:rPr lang="en-US" dirty="0"/>
              <a:t> </a:t>
            </a:r>
            <a:r>
              <a:rPr lang="en-US" dirty="0" err="1"/>
              <a:t>születik</a:t>
            </a:r>
            <a:r>
              <a:rPr lang="en-US" dirty="0"/>
              <a:t>) -&gt; </a:t>
            </a:r>
            <a:r>
              <a:rPr lang="en-US" b="1" dirty="0" err="1"/>
              <a:t>sta</a:t>
            </a:r>
            <a:r>
              <a:rPr lang="hu-HU" b="1" dirty="0"/>
              <a:t>b</a:t>
            </a:r>
            <a:r>
              <a:rPr lang="en-US" b="1" dirty="0" err="1"/>
              <a:t>il</a:t>
            </a:r>
            <a:r>
              <a:rPr lang="en-US" b="1" dirty="0"/>
              <a:t>, </a:t>
            </a:r>
            <a:r>
              <a:rPr lang="en-US" b="1" dirty="0" err="1"/>
              <a:t>vonzó</a:t>
            </a:r>
            <a:r>
              <a:rPr lang="en-US" b="1" dirty="0"/>
              <a:t> </a:t>
            </a:r>
            <a:r>
              <a:rPr lang="en-US" b="1" dirty="0" err="1" smtClean="0"/>
              <a:t>peri</a:t>
            </a:r>
            <a:r>
              <a:rPr lang="hu-HU" b="1" dirty="0" smtClean="0"/>
              <a:t>o</a:t>
            </a:r>
            <a:r>
              <a:rPr lang="en-US" b="1" dirty="0" err="1" smtClean="0"/>
              <a:t>dikus</a:t>
            </a:r>
            <a:r>
              <a:rPr lang="en-US" b="1" dirty="0" smtClean="0"/>
              <a:t> </a:t>
            </a:r>
            <a:r>
              <a:rPr lang="en-US" b="1" dirty="0" err="1"/>
              <a:t>pálya</a:t>
            </a:r>
            <a:r>
              <a:rPr lang="en-US" dirty="0"/>
              <a:t> -&gt; Hopf </a:t>
            </a:r>
            <a:r>
              <a:rPr lang="en-US" dirty="0" err="1"/>
              <a:t>bifurkáció</a:t>
            </a:r>
            <a:r>
              <a:rPr lang="en-US" dirty="0"/>
              <a:t> (</a:t>
            </a:r>
            <a:r>
              <a:rPr lang="en-US" dirty="0" err="1"/>
              <a:t>pálya</a:t>
            </a:r>
            <a:r>
              <a:rPr lang="en-US" dirty="0"/>
              <a:t> </a:t>
            </a:r>
            <a:r>
              <a:rPr lang="en-US" dirty="0" err="1"/>
              <a:t>meghal</a:t>
            </a:r>
            <a:r>
              <a:rPr lang="en-US" dirty="0"/>
              <a:t>) -&gt;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pont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52936"/>
            <a:ext cx="5334000" cy="40005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954788" y="5085184"/>
            <a:ext cx="164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AP-k sorozata (a periodikus megoldásból)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2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1577" y="559224"/>
            <a:ext cx="8229600" cy="852704"/>
          </a:xfrm>
        </p:spPr>
        <p:txBody>
          <a:bodyPr>
            <a:normAutofit/>
          </a:bodyPr>
          <a:lstStyle/>
          <a:p>
            <a:r>
              <a:rPr lang="hu-HU" sz="4000" dirty="0"/>
              <a:t>Megoldások 3.</a:t>
            </a:r>
            <a:endParaRPr lang="en-US" sz="4000" dirty="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1805"/>
            <a:ext cx="8229600" cy="1728799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Adj áramot (I) a rendszerbe (gerjesztés)! Nézd meg hogyan változik a rendszer viselkedése! Hol vannak bifurkációs pontok?</a:t>
            </a:r>
          </a:p>
          <a:p>
            <a:pPr lvl="1"/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-&gt; </a:t>
            </a:r>
            <a:r>
              <a:rPr lang="en-US" dirty="0" err="1"/>
              <a:t>Hopf</a:t>
            </a:r>
            <a:r>
              <a:rPr lang="en-US" dirty="0"/>
              <a:t> </a:t>
            </a:r>
            <a:r>
              <a:rPr lang="en-US" dirty="0" err="1"/>
              <a:t>bifurkáció</a:t>
            </a:r>
            <a:r>
              <a:rPr lang="en-US" dirty="0"/>
              <a:t> (</a:t>
            </a:r>
            <a:r>
              <a:rPr lang="en-US" dirty="0" err="1"/>
              <a:t>pálya</a:t>
            </a:r>
            <a:r>
              <a:rPr lang="en-US" dirty="0"/>
              <a:t> </a:t>
            </a:r>
            <a:r>
              <a:rPr lang="en-US" dirty="0" err="1"/>
              <a:t>születik</a:t>
            </a:r>
            <a:r>
              <a:rPr lang="en-US" dirty="0"/>
              <a:t>) -&gt; </a:t>
            </a:r>
            <a:r>
              <a:rPr lang="en-US" dirty="0" err="1"/>
              <a:t>sta</a:t>
            </a:r>
            <a:r>
              <a:rPr lang="hu-HU" dirty="0"/>
              <a:t>b</a:t>
            </a:r>
            <a:r>
              <a:rPr lang="en-US" dirty="0" err="1"/>
              <a:t>il</a:t>
            </a:r>
            <a:r>
              <a:rPr lang="en-US" dirty="0"/>
              <a:t>, </a:t>
            </a:r>
            <a:r>
              <a:rPr lang="en-US" dirty="0" err="1"/>
              <a:t>vonzó</a:t>
            </a:r>
            <a:r>
              <a:rPr lang="en-US" dirty="0"/>
              <a:t> </a:t>
            </a:r>
            <a:r>
              <a:rPr lang="en-US" dirty="0" err="1" smtClean="0"/>
              <a:t>peri</a:t>
            </a:r>
            <a:r>
              <a:rPr lang="hu-HU" dirty="0" smtClean="0"/>
              <a:t>o</a:t>
            </a:r>
            <a:r>
              <a:rPr lang="en-US" dirty="0" err="1" smtClean="0"/>
              <a:t>dikus</a:t>
            </a:r>
            <a:r>
              <a:rPr lang="en-US" dirty="0" smtClean="0"/>
              <a:t> </a:t>
            </a:r>
            <a:r>
              <a:rPr lang="en-US" dirty="0" err="1"/>
              <a:t>pálya</a:t>
            </a:r>
            <a:r>
              <a:rPr lang="en-US" dirty="0"/>
              <a:t> -&gt; </a:t>
            </a:r>
            <a:r>
              <a:rPr lang="en-US" dirty="0" err="1"/>
              <a:t>Hopf</a:t>
            </a:r>
            <a:r>
              <a:rPr lang="en-US" dirty="0"/>
              <a:t> </a:t>
            </a:r>
            <a:r>
              <a:rPr lang="en-US" dirty="0" err="1"/>
              <a:t>bifurkáció</a:t>
            </a:r>
            <a:r>
              <a:rPr lang="en-US" dirty="0"/>
              <a:t> (</a:t>
            </a:r>
            <a:r>
              <a:rPr lang="en-US" dirty="0" err="1"/>
              <a:t>pálya</a:t>
            </a:r>
            <a:r>
              <a:rPr lang="en-US" dirty="0"/>
              <a:t> </a:t>
            </a:r>
            <a:r>
              <a:rPr lang="en-US" dirty="0" err="1"/>
              <a:t>meghal</a:t>
            </a:r>
            <a:r>
              <a:rPr lang="en-US" dirty="0"/>
              <a:t>) -&gt; </a:t>
            </a:r>
            <a:r>
              <a:rPr lang="en-US" b="1" dirty="0" err="1"/>
              <a:t>stabil</a:t>
            </a:r>
            <a:r>
              <a:rPr lang="en-US" b="1" dirty="0"/>
              <a:t> </a:t>
            </a:r>
            <a:r>
              <a:rPr lang="en-US" b="1" dirty="0" err="1"/>
              <a:t>pont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52936"/>
            <a:ext cx="5334000" cy="40005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876256" y="3068960"/>
            <a:ext cx="1649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Bifurkációs pontok:</a:t>
            </a:r>
          </a:p>
          <a:p>
            <a:r>
              <a:rPr lang="hu-HU" dirty="0"/>
              <a:t>A </a:t>
            </a:r>
            <a:r>
              <a:rPr lang="hu-HU" dirty="0" err="1"/>
              <a:t>dx</a:t>
            </a:r>
            <a:r>
              <a:rPr lang="hu-HU" dirty="0"/>
              <a:t>=0 görbe lokális minimumánál és maximumánál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4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0451" y="373811"/>
            <a:ext cx="8229600" cy="1240892"/>
          </a:xfrm>
        </p:spPr>
        <p:txBody>
          <a:bodyPr>
            <a:normAutofit/>
          </a:bodyPr>
          <a:lstStyle/>
          <a:p>
            <a:r>
              <a:rPr lang="hu-HU" sz="4400" dirty="0"/>
              <a:t>Neuron modellek</a:t>
            </a:r>
            <a:endParaRPr lang="en-US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3167" y="1729721"/>
            <a:ext cx="8373373" cy="4795744"/>
          </a:xfrm>
        </p:spPr>
        <p:txBody>
          <a:bodyPr vert="horz" anchor="t">
            <a:normAutofit fontScale="92500"/>
          </a:bodyPr>
          <a:lstStyle/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hu-HU" dirty="0"/>
              <a:t>Cél: az idegrendszer működésének leírása, modellezése</a:t>
            </a:r>
            <a:endParaRPr lang="en-US"/>
          </a:p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hu-HU" dirty="0"/>
              <a:t>Egység: idegsejtek (ezek viselkedését kell ismerni)</a:t>
            </a:r>
          </a:p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hu-HU" dirty="0"/>
              <a:t>Idegsejt viselkedése: akciós potenciál (AP) képzés, továbbítás</a:t>
            </a:r>
          </a:p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hu-HU" dirty="0"/>
              <a:t>Az idegsejtek hálózatának viselkedése az igazán érdekes</a:t>
            </a:r>
          </a:p>
          <a:p>
            <a:pPr>
              <a:spcBef>
                <a:spcPts val="900"/>
              </a:spcBef>
            </a:pPr>
            <a:r>
              <a:rPr lang="hu-HU" dirty="0"/>
              <a:t>A HH modell nagyon pontos, részletes </a:t>
            </a:r>
          </a:p>
          <a:p>
            <a:pPr indent="0">
              <a:spcBef>
                <a:spcPts val="200"/>
              </a:spcBef>
              <a:buNone/>
            </a:pPr>
            <a:r>
              <a:rPr lang="hu-HU" dirty="0"/>
              <a:t>(mind a mai napig referenciaként szolgál)</a:t>
            </a:r>
            <a:endParaRPr lang="hu-HU"/>
          </a:p>
          <a:p>
            <a:pPr>
              <a:spcBef>
                <a:spcPts val="900"/>
              </a:spcBef>
            </a:pPr>
            <a:r>
              <a:rPr lang="hu-HU" dirty="0"/>
              <a:t>De bonyolult és nehezen számolható (3 ODE + 1 PDE)</a:t>
            </a:r>
          </a:p>
          <a:p>
            <a:pPr marL="365760" indent="0">
              <a:buNone/>
            </a:pPr>
            <a:r>
              <a:rPr lang="hu-HU" dirty="0"/>
              <a:t>-&gt; egyszerűbb modellek kellenek, amik ugyanúgy mutatják az elvárt viselkedést (AP alak, mindent vagy semmit elv,…)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7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5453"/>
          </a:xfrm>
        </p:spPr>
        <p:txBody>
          <a:bodyPr>
            <a:normAutofit/>
          </a:bodyPr>
          <a:lstStyle/>
          <a:p>
            <a:r>
              <a:rPr lang="hu-HU" sz="4000" dirty="0"/>
              <a:t>Megoldások 4.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4801"/>
            <a:ext cx="8229600" cy="4389120"/>
          </a:xfrm>
        </p:spPr>
        <p:txBody>
          <a:bodyPr vert="horz" anchor="t">
            <a:normAutofit/>
          </a:bodyPr>
          <a:lstStyle/>
          <a:p>
            <a:r>
              <a:rPr lang="hu-HU" dirty="0"/>
              <a:t>Tartsd </a:t>
            </a:r>
            <a:r>
              <a:rPr lang="hu-HU" dirty="0">
                <a:latin typeface="Times New Roman"/>
                <a:cs typeface="Times New Roman"/>
              </a:rPr>
              <a:t>50</a:t>
            </a:r>
            <a:r>
              <a:rPr lang="hu-HU" dirty="0"/>
              <a:t> időegységig -</a:t>
            </a:r>
            <a:r>
              <a:rPr lang="hu-HU" dirty="0">
                <a:latin typeface="Times New Roman"/>
                <a:cs typeface="Times New Roman"/>
              </a:rPr>
              <a:t>60</a:t>
            </a:r>
            <a:r>
              <a:rPr lang="hu-HU" dirty="0"/>
              <a:t> </a:t>
            </a:r>
            <a:r>
              <a:rPr lang="hu-HU" dirty="0" err="1"/>
              <a:t>mV</a:t>
            </a:r>
            <a:r>
              <a:rPr lang="hu-HU" dirty="0"/>
              <a:t>-os </a:t>
            </a:r>
            <a:r>
              <a:rPr lang="hu-HU" dirty="0" err="1"/>
              <a:t>hiperpolarizációban</a:t>
            </a:r>
            <a:r>
              <a:rPr lang="hu-HU" dirty="0"/>
              <a:t> (gátlás alatt) a membránt (adj rá negatív áramot), majd szüntesd meg a „lefojtást”. Mi történik ekkor? Figyeld meg a folyamat időbeli lefutása során a lassú és gyors komponenst!</a:t>
            </a:r>
          </a:p>
          <a:p>
            <a:pPr lvl="1" indent="-246380"/>
            <a:r>
              <a:rPr lang="hu-HU" dirty="0"/>
              <a:t> </a:t>
            </a:r>
            <a:r>
              <a:rPr lang="hu-HU" dirty="0" err="1"/>
              <a:t>hiperpolarizást</a:t>
            </a:r>
            <a:r>
              <a:rPr lang="hu-HU" dirty="0"/>
              <a:t> sejt nem tüzel, ha ennek vége, akkor már létrejöhet az AP (megfelelő paraméterek esetén) külső gerjesztés nélkül is</a:t>
            </a:r>
          </a:p>
          <a:p>
            <a:pPr lvl="1" indent="-246380"/>
            <a:r>
              <a:rPr lang="hu-HU" dirty="0"/>
              <a:t>az egyensúlyi pontokat változtattuk</a:t>
            </a:r>
          </a:p>
        </p:txBody>
      </p:sp>
    </p:spTree>
    <p:extLst>
      <p:ext uri="{BB962C8B-B14F-4D97-AF65-F5344CB8AC3E}">
        <p14:creationId xmlns:p14="http://schemas.microsoft.com/office/powerpoint/2010/main" val="169838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016733"/>
            <a:ext cx="7788355" cy="5841266"/>
          </a:xfrm>
        </p:spPr>
      </p:pic>
      <p:sp>
        <p:nvSpPr>
          <p:cNvPr id="5" name="Téglalap 4"/>
          <p:cNvSpPr/>
          <p:nvPr/>
        </p:nvSpPr>
        <p:spPr>
          <a:xfrm>
            <a:off x="2884680" y="980728"/>
            <a:ext cx="26234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309" y="661357"/>
            <a:ext cx="8229600" cy="721815"/>
          </a:xfrm>
        </p:spPr>
        <p:txBody>
          <a:bodyPr>
            <a:normAutofit/>
          </a:bodyPr>
          <a:lstStyle/>
          <a:p>
            <a:r>
              <a:rPr lang="hu-HU" sz="4400" dirty="0"/>
              <a:t>Megoldások 4.</a:t>
            </a:r>
            <a:endParaRPr lang="en-US" sz="44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90252" y="4859868"/>
            <a:ext cx="196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Akciós potenciál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647452" y="1414517"/>
            <a:ext cx="373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Gátlás alatt a rendszer (zöld görbe)</a:t>
            </a:r>
          </a:p>
          <a:p>
            <a:r>
              <a:rPr lang="hu-HU" dirty="0"/>
              <a:t>Nincs tüzelés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5220072" y="3585790"/>
            <a:ext cx="374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Gátlás megszűnik (kék görbe)</a:t>
            </a:r>
          </a:p>
          <a:p>
            <a:r>
              <a:rPr lang="hu-HU" dirty="0"/>
              <a:t>Azonnal tüzelni kezd a rendszer</a:t>
            </a:r>
          </a:p>
          <a:p>
            <a:r>
              <a:rPr lang="hu-HU" dirty="0"/>
              <a:t>Új stabil pontba áll be</a:t>
            </a:r>
          </a:p>
        </p:txBody>
      </p:sp>
      <p:cxnSp>
        <p:nvCxnSpPr>
          <p:cNvPr id="10" name="Egyenes összekötő nyíllal 9"/>
          <p:cNvCxnSpPr/>
          <p:nvPr/>
        </p:nvCxnSpPr>
        <p:spPr>
          <a:xfrm flipH="1" flipV="1">
            <a:off x="2699792" y="2276872"/>
            <a:ext cx="2520281" cy="13089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7" idx="1"/>
          </p:cNvCxnSpPr>
          <p:nvPr/>
        </p:nvCxnSpPr>
        <p:spPr>
          <a:xfrm flipH="1">
            <a:off x="2483768" y="1737683"/>
            <a:ext cx="1163684" cy="3231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stCxn id="24" idx="1"/>
          </p:cNvCxnSpPr>
          <p:nvPr/>
        </p:nvCxnSpPr>
        <p:spPr>
          <a:xfrm flipH="1" flipV="1">
            <a:off x="6374627" y="2442036"/>
            <a:ext cx="1042606" cy="772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23" idx="1"/>
          </p:cNvCxnSpPr>
          <p:nvPr/>
        </p:nvCxnSpPr>
        <p:spPr>
          <a:xfrm flipH="1">
            <a:off x="5508104" y="1957482"/>
            <a:ext cx="1861122" cy="1033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/>
          <p:cNvSpPr txBox="1"/>
          <p:nvPr/>
        </p:nvSpPr>
        <p:spPr>
          <a:xfrm>
            <a:off x="7369226" y="1772816"/>
            <a:ext cx="173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Gyors változás</a:t>
            </a:r>
            <a:endParaRPr lang="en-US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7417233" y="3029642"/>
            <a:ext cx="169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Lassú változás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9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676456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Köszönjük az egész </a:t>
            </a:r>
            <a:r>
              <a:rPr lang="hu-HU" dirty="0" smtClean="0"/>
              <a:t>féléves </a:t>
            </a:r>
            <a:r>
              <a:rPr lang="hu-HU" dirty="0"/>
              <a:t>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9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9831"/>
          </a:xfrm>
        </p:spPr>
        <p:txBody>
          <a:bodyPr/>
          <a:lstStyle/>
          <a:p>
            <a:r>
              <a:rPr lang="hu-HU" sz="4400" dirty="0" err="1"/>
              <a:t>Fitzhugh-Nagumo</a:t>
            </a:r>
            <a:r>
              <a:rPr lang="hu-HU" sz="4400" dirty="0"/>
              <a:t> modell</a:t>
            </a:r>
            <a:endParaRPr lang="en-US" sz="440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20462"/>
            <a:ext cx="8229600" cy="607875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Egyszerűsített HH (2 db ODE):</a:t>
            </a:r>
            <a:endParaRPr lang="en-US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3413431" cy="871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79" y="2420888"/>
            <a:ext cx="2892776" cy="8760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zövegdoboz 5"/>
          <p:cNvSpPr txBox="1"/>
          <p:nvPr/>
        </p:nvSpPr>
        <p:spPr>
          <a:xfrm>
            <a:off x="265898" y="3783144"/>
            <a:ext cx="3903052" cy="2811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u-HU" sz="2000" b="1" dirty="0"/>
              <a:t>x (vagy v): </a:t>
            </a:r>
            <a:endParaRPr lang="hu-HU" sz="2000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harmadrendű görbe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a HH-ban a V és az m változóknak felel meg</a:t>
            </a:r>
          </a:p>
          <a:p>
            <a:pPr>
              <a:spcBef>
                <a:spcPts val="400"/>
              </a:spcBef>
            </a:pPr>
            <a:r>
              <a:rPr lang="hu-HU" sz="2000" dirty="0"/>
              <a:t>     -&gt; ebben látszik az AP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a gyors változásokat írja le a rendszerben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nagy válaszok </a:t>
            </a:r>
            <a:endParaRPr lang="en-US" dirty="0"/>
          </a:p>
        </p:txBody>
      </p:sp>
      <p:sp>
        <p:nvSpPr>
          <p:cNvPr id="10" name="Szabadkézi sokszög 9"/>
          <p:cNvSpPr/>
          <p:nvPr/>
        </p:nvSpPr>
        <p:spPr>
          <a:xfrm>
            <a:off x="1895643" y="3356103"/>
            <a:ext cx="1354015" cy="720969"/>
          </a:xfrm>
          <a:custGeom>
            <a:avLst/>
            <a:gdLst>
              <a:gd name="connsiteX0" fmla="*/ 0 w 1354015"/>
              <a:gd name="connsiteY0" fmla="*/ 720969 h 720969"/>
              <a:gd name="connsiteX1" fmla="*/ 439615 w 1354015"/>
              <a:gd name="connsiteY1" fmla="*/ 281354 h 720969"/>
              <a:gd name="connsiteX2" fmla="*/ 844062 w 1354015"/>
              <a:gd name="connsiteY2" fmla="*/ 580292 h 720969"/>
              <a:gd name="connsiteX3" fmla="*/ 1354015 w 1354015"/>
              <a:gd name="connsiteY3" fmla="*/ 0 h 720969"/>
              <a:gd name="connsiteX4" fmla="*/ 1354015 w 1354015"/>
              <a:gd name="connsiteY4" fmla="*/ 0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015" h="720969">
                <a:moveTo>
                  <a:pt x="0" y="720969"/>
                </a:moveTo>
                <a:cubicBezTo>
                  <a:pt x="149469" y="512884"/>
                  <a:pt x="298938" y="304800"/>
                  <a:pt x="439615" y="281354"/>
                </a:cubicBezTo>
                <a:cubicBezTo>
                  <a:pt x="580292" y="257908"/>
                  <a:pt x="691662" y="627184"/>
                  <a:pt x="844062" y="580292"/>
                </a:cubicBezTo>
                <a:cubicBezTo>
                  <a:pt x="996462" y="533400"/>
                  <a:pt x="1354015" y="0"/>
                  <a:pt x="1354015" y="0"/>
                </a:cubicBezTo>
                <a:lnTo>
                  <a:pt x="1354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gyenes összekötő 11"/>
          <p:cNvCxnSpPr/>
          <p:nvPr/>
        </p:nvCxnSpPr>
        <p:spPr>
          <a:xfrm>
            <a:off x="6660232" y="3421374"/>
            <a:ext cx="864096" cy="72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4992901" y="3754389"/>
            <a:ext cx="3575919" cy="2811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hu-HU" sz="2000" b="1" dirty="0"/>
              <a:t>y (vagy w): </a:t>
            </a:r>
            <a:endParaRPr lang="hu-HU" sz="2000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lineáris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a HH-ban a n és a h változóknak felel meg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a lassú változásokat írja le a rendszerben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hu-HU" sz="2000" dirty="0"/>
              <a:t>kis válaszok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5586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56095"/>
          </a:xfrm>
        </p:spPr>
        <p:txBody>
          <a:bodyPr/>
          <a:lstStyle/>
          <a:p>
            <a:r>
              <a:rPr lang="hu-HU" sz="4000" dirty="0" err="1"/>
              <a:t>Fitzhugh-Nagumo</a:t>
            </a:r>
            <a:r>
              <a:rPr lang="hu-HU" sz="4000" dirty="0"/>
              <a:t> modell</a:t>
            </a:r>
            <a:endParaRPr lang="en-US" sz="4800" dirty="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4068" y="1777329"/>
            <a:ext cx="8229600" cy="607875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Dinamika a dx=</a:t>
            </a:r>
            <a:r>
              <a:rPr lang="hu-HU" dirty="0">
                <a:latin typeface="Times New Roman"/>
                <a:cs typeface="Calibri"/>
              </a:rPr>
              <a:t>0</a:t>
            </a:r>
            <a:r>
              <a:rPr lang="hu-HU" dirty="0"/>
              <a:t>, </a:t>
            </a:r>
            <a:r>
              <a:rPr lang="hu-HU" dirty="0" err="1"/>
              <a:t>dy</a:t>
            </a:r>
            <a:r>
              <a:rPr lang="hu-HU" dirty="0"/>
              <a:t>=</a:t>
            </a:r>
            <a:r>
              <a:rPr lang="hu-HU" dirty="0">
                <a:latin typeface="Times New Roman"/>
                <a:cs typeface="Times"/>
              </a:rPr>
              <a:t>0 </a:t>
            </a:r>
            <a:r>
              <a:rPr lang="hu-HU" dirty="0"/>
              <a:t>görbék mentén:</a:t>
            </a:r>
            <a:endParaRPr lang="en-US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2" y="2464020"/>
            <a:ext cx="2867092" cy="742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86" y="2464019"/>
            <a:ext cx="2533343" cy="74662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Szabadkézi sokszög 9"/>
          <p:cNvSpPr/>
          <p:nvPr/>
        </p:nvSpPr>
        <p:spPr>
          <a:xfrm>
            <a:off x="3070176" y="4005064"/>
            <a:ext cx="3518048" cy="2160240"/>
          </a:xfrm>
          <a:custGeom>
            <a:avLst/>
            <a:gdLst>
              <a:gd name="connsiteX0" fmla="*/ 0 w 1354015"/>
              <a:gd name="connsiteY0" fmla="*/ 720969 h 720969"/>
              <a:gd name="connsiteX1" fmla="*/ 439615 w 1354015"/>
              <a:gd name="connsiteY1" fmla="*/ 281354 h 720969"/>
              <a:gd name="connsiteX2" fmla="*/ 844062 w 1354015"/>
              <a:gd name="connsiteY2" fmla="*/ 580292 h 720969"/>
              <a:gd name="connsiteX3" fmla="*/ 1354015 w 1354015"/>
              <a:gd name="connsiteY3" fmla="*/ 0 h 720969"/>
              <a:gd name="connsiteX4" fmla="*/ 1354015 w 1354015"/>
              <a:gd name="connsiteY4" fmla="*/ 0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015" h="720969">
                <a:moveTo>
                  <a:pt x="0" y="720969"/>
                </a:moveTo>
                <a:cubicBezTo>
                  <a:pt x="149469" y="512884"/>
                  <a:pt x="298938" y="304800"/>
                  <a:pt x="439615" y="281354"/>
                </a:cubicBezTo>
                <a:cubicBezTo>
                  <a:pt x="580292" y="257908"/>
                  <a:pt x="691662" y="627184"/>
                  <a:pt x="844062" y="580292"/>
                </a:cubicBezTo>
                <a:cubicBezTo>
                  <a:pt x="996462" y="533400"/>
                  <a:pt x="1354015" y="0"/>
                  <a:pt x="1354015" y="0"/>
                </a:cubicBezTo>
                <a:lnTo>
                  <a:pt x="13540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gyenes összekötő 11"/>
          <p:cNvCxnSpPr/>
          <p:nvPr/>
        </p:nvCxnSpPr>
        <p:spPr>
          <a:xfrm>
            <a:off x="3638777" y="3974181"/>
            <a:ext cx="1420461" cy="2496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3275856" y="422108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>
            <a:off x="4355976" y="616530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6228184" y="4293097"/>
            <a:ext cx="1" cy="648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 flipH="1" flipV="1">
            <a:off x="3354873" y="5388613"/>
            <a:ext cx="1" cy="72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6320896" y="4281327"/>
            <a:ext cx="67839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/>
              <a:t>dx=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2639742" y="5637384"/>
            <a:ext cx="67839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/>
              <a:t>dx=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2838336" y="3829932"/>
            <a:ext cx="67614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 err="1"/>
              <a:t>dy</a:t>
            </a:r>
            <a:r>
              <a:rPr lang="hu-HU" dirty="0"/>
              <a:t>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4803241" y="6209418"/>
            <a:ext cx="67614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 err="1"/>
              <a:t>dy</a:t>
            </a:r>
            <a:r>
              <a:rPr lang="hu-HU" dirty="0"/>
              <a:t>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4160882" y="3750914"/>
            <a:ext cx="177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Egyensúlyi pont</a:t>
            </a:r>
            <a:endParaRPr lang="en-US" dirty="0"/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4024991" y="4029704"/>
            <a:ext cx="1007538" cy="9058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41717"/>
          </a:xfrm>
        </p:spPr>
        <p:txBody>
          <a:bodyPr/>
          <a:lstStyle/>
          <a:p>
            <a:r>
              <a:rPr lang="hu-HU" sz="4000" dirty="0" err="1"/>
              <a:t>Fitzhugh-Nagumo</a:t>
            </a:r>
            <a:r>
              <a:rPr lang="hu-HU" sz="4000" dirty="0"/>
              <a:t> modell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91065"/>
            <a:ext cx="8507288" cy="579120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Az x irányú változások a meghatározóak (gyors változó):</a:t>
            </a:r>
            <a:endParaRPr lang="en-US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2234489" cy="569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4" y="3154133"/>
            <a:ext cx="1958250" cy="5741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Szabadkézi sokszög 9"/>
          <p:cNvSpPr/>
          <p:nvPr/>
        </p:nvSpPr>
        <p:spPr>
          <a:xfrm>
            <a:off x="3070176" y="4005064"/>
            <a:ext cx="3518048" cy="2160240"/>
          </a:xfrm>
          <a:custGeom>
            <a:avLst/>
            <a:gdLst>
              <a:gd name="connsiteX0" fmla="*/ 0 w 1354015"/>
              <a:gd name="connsiteY0" fmla="*/ 720969 h 720969"/>
              <a:gd name="connsiteX1" fmla="*/ 439615 w 1354015"/>
              <a:gd name="connsiteY1" fmla="*/ 281354 h 720969"/>
              <a:gd name="connsiteX2" fmla="*/ 844062 w 1354015"/>
              <a:gd name="connsiteY2" fmla="*/ 580292 h 720969"/>
              <a:gd name="connsiteX3" fmla="*/ 1354015 w 1354015"/>
              <a:gd name="connsiteY3" fmla="*/ 0 h 720969"/>
              <a:gd name="connsiteX4" fmla="*/ 1354015 w 1354015"/>
              <a:gd name="connsiteY4" fmla="*/ 0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015" h="720969">
                <a:moveTo>
                  <a:pt x="0" y="720969"/>
                </a:moveTo>
                <a:cubicBezTo>
                  <a:pt x="149469" y="512884"/>
                  <a:pt x="298938" y="304800"/>
                  <a:pt x="439615" y="281354"/>
                </a:cubicBezTo>
                <a:cubicBezTo>
                  <a:pt x="580292" y="257908"/>
                  <a:pt x="691662" y="627184"/>
                  <a:pt x="844062" y="580292"/>
                </a:cubicBezTo>
                <a:cubicBezTo>
                  <a:pt x="996462" y="533400"/>
                  <a:pt x="1354015" y="0"/>
                  <a:pt x="1354015" y="0"/>
                </a:cubicBezTo>
                <a:lnTo>
                  <a:pt x="13540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gyenes összekötő 11"/>
          <p:cNvCxnSpPr/>
          <p:nvPr/>
        </p:nvCxnSpPr>
        <p:spPr>
          <a:xfrm>
            <a:off x="3408739" y="3916672"/>
            <a:ext cx="1420461" cy="2496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3275856" y="422108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>
            <a:off x="4298383" y="6011063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6320896" y="4281327"/>
            <a:ext cx="67839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/>
              <a:t>dx=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2639742" y="5637384"/>
            <a:ext cx="67839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/>
              <a:t>dx=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2838336" y="3829932"/>
            <a:ext cx="67614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 err="1"/>
              <a:t>dy</a:t>
            </a:r>
            <a:r>
              <a:rPr lang="hu-HU" dirty="0"/>
              <a:t>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4803241" y="6209418"/>
            <a:ext cx="67614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hu-HU" dirty="0" err="1"/>
              <a:t>dy</a:t>
            </a:r>
            <a:r>
              <a:rPr lang="hu-HU" dirty="0"/>
              <a:t>=</a:t>
            </a:r>
            <a:r>
              <a:rPr lang="hu-HU" dirty="0">
                <a:latin typeface="Times New Roman"/>
                <a:cs typeface="Times New Roman"/>
              </a:rPr>
              <a:t>0</a:t>
            </a: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265174" y="4281327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3580656" y="452588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>
            <a:off x="4454632" y="452588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>
            <a:off x="5277552" y="452588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>
            <a:off x="5119009" y="4725144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>
            <a:off x="4974993" y="4981946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>
            <a:off x="4786991" y="530120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>
            <a:off x="2901288" y="4957177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>
            <a:off x="2568998" y="4650659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>
            <a:off x="4428673" y="421744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>
            <a:off x="3580656" y="452588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/>
          <p:nvPr/>
        </p:nvCxnSpPr>
        <p:spPr>
          <a:xfrm>
            <a:off x="5433375" y="4199264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>
            <a:off x="3913898" y="4725144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/>
          <p:nvPr/>
        </p:nvCxnSpPr>
        <p:spPr>
          <a:xfrm>
            <a:off x="2526720" y="5517232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/>
          <p:nvPr/>
        </p:nvCxnSpPr>
        <p:spPr>
          <a:xfrm>
            <a:off x="2639741" y="5287888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/>
          <p:nvPr/>
        </p:nvCxnSpPr>
        <p:spPr>
          <a:xfrm>
            <a:off x="1890606" y="4957177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/>
          <p:nvPr/>
        </p:nvCxnSpPr>
        <p:spPr>
          <a:xfrm flipH="1">
            <a:off x="4508376" y="631770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3513670" y="563738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H="1">
            <a:off x="3388876" y="5817106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 flipH="1">
            <a:off x="3208345" y="614966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H="1">
            <a:off x="4219223" y="5792122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 flipH="1">
            <a:off x="4024991" y="5506588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/>
          <p:nvPr/>
        </p:nvCxnSpPr>
        <p:spPr>
          <a:xfrm flipH="1">
            <a:off x="3866447" y="5229200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 flipH="1">
            <a:off x="5406471" y="580526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/>
          <p:cNvCxnSpPr/>
          <p:nvPr/>
        </p:nvCxnSpPr>
        <p:spPr>
          <a:xfrm flipH="1">
            <a:off x="5767400" y="5589265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/>
          <p:nvPr/>
        </p:nvCxnSpPr>
        <p:spPr>
          <a:xfrm flipH="1">
            <a:off x="5975929" y="5257258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 flipH="1">
            <a:off x="6158165" y="4957177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/>
          <p:cNvCxnSpPr/>
          <p:nvPr/>
        </p:nvCxnSpPr>
        <p:spPr>
          <a:xfrm flipH="1">
            <a:off x="6325555" y="472514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H="1">
            <a:off x="6646510" y="419926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/>
          <p:cNvCxnSpPr/>
          <p:nvPr/>
        </p:nvCxnSpPr>
        <p:spPr>
          <a:xfrm flipH="1">
            <a:off x="5203767" y="6149664"/>
            <a:ext cx="7055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/>
          <p:cNvCxnSpPr/>
          <p:nvPr/>
        </p:nvCxnSpPr>
        <p:spPr>
          <a:xfrm>
            <a:off x="2194430" y="6117615"/>
            <a:ext cx="7491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7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5453"/>
          </a:xfrm>
        </p:spPr>
        <p:txBody>
          <a:bodyPr/>
          <a:lstStyle/>
          <a:p>
            <a:r>
              <a:rPr lang="hu-HU" sz="4000" dirty="0" err="1"/>
              <a:t>Fitzhugh-Nagumo</a:t>
            </a:r>
            <a:r>
              <a:rPr lang="hu-HU" sz="4000" dirty="0"/>
              <a:t> modell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727301"/>
            <a:ext cx="8877247" cy="607875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Az egyensúlyi pont (dx=</a:t>
            </a:r>
            <a:r>
              <a:rPr lang="hu-HU" dirty="0">
                <a:latin typeface="Times New Roman"/>
                <a:cs typeface="Times New Roman"/>
              </a:rPr>
              <a:t>0</a:t>
            </a:r>
            <a:r>
              <a:rPr lang="hu-HU" dirty="0"/>
              <a:t>, </a:t>
            </a:r>
            <a:r>
              <a:rPr lang="hu-HU" dirty="0" err="1"/>
              <a:t>dy</a:t>
            </a:r>
            <a:r>
              <a:rPr lang="hu-HU" dirty="0"/>
              <a:t>=</a:t>
            </a:r>
            <a:r>
              <a:rPr lang="hu-HU" dirty="0">
                <a:latin typeface="Times New Roman"/>
                <a:cs typeface="Times New Roman"/>
              </a:rPr>
              <a:t>0</a:t>
            </a:r>
            <a:r>
              <a:rPr lang="hu-HU" dirty="0"/>
              <a:t> metszéspont) természete:</a:t>
            </a:r>
            <a:endParaRPr lang="en-US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9" y="2334624"/>
            <a:ext cx="2407017" cy="6131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16" y="3111001"/>
            <a:ext cx="1900739" cy="5740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Szabadkézi sokszög 9"/>
          <p:cNvSpPr/>
          <p:nvPr/>
        </p:nvSpPr>
        <p:spPr>
          <a:xfrm>
            <a:off x="3070176" y="4005064"/>
            <a:ext cx="3518048" cy="2160240"/>
          </a:xfrm>
          <a:custGeom>
            <a:avLst/>
            <a:gdLst>
              <a:gd name="connsiteX0" fmla="*/ 0 w 1354015"/>
              <a:gd name="connsiteY0" fmla="*/ 720969 h 720969"/>
              <a:gd name="connsiteX1" fmla="*/ 439615 w 1354015"/>
              <a:gd name="connsiteY1" fmla="*/ 281354 h 720969"/>
              <a:gd name="connsiteX2" fmla="*/ 844062 w 1354015"/>
              <a:gd name="connsiteY2" fmla="*/ 580292 h 720969"/>
              <a:gd name="connsiteX3" fmla="*/ 1354015 w 1354015"/>
              <a:gd name="connsiteY3" fmla="*/ 0 h 720969"/>
              <a:gd name="connsiteX4" fmla="*/ 1354015 w 1354015"/>
              <a:gd name="connsiteY4" fmla="*/ 0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015" h="720969">
                <a:moveTo>
                  <a:pt x="0" y="720969"/>
                </a:moveTo>
                <a:cubicBezTo>
                  <a:pt x="149469" y="512884"/>
                  <a:pt x="298938" y="304800"/>
                  <a:pt x="439615" y="281354"/>
                </a:cubicBezTo>
                <a:cubicBezTo>
                  <a:pt x="580292" y="257908"/>
                  <a:pt x="691662" y="627184"/>
                  <a:pt x="844062" y="580292"/>
                </a:cubicBezTo>
                <a:cubicBezTo>
                  <a:pt x="996462" y="533400"/>
                  <a:pt x="1354015" y="0"/>
                  <a:pt x="1354015" y="0"/>
                </a:cubicBezTo>
                <a:lnTo>
                  <a:pt x="13540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3275856" y="422108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>
            <a:off x="4298383" y="6011063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1172538" y="4604691"/>
            <a:ext cx="244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 ebbe a régióba esik:</a:t>
            </a:r>
          </a:p>
          <a:p>
            <a:r>
              <a:rPr lang="hu-HU" b="1" dirty="0"/>
              <a:t>Stabil, vonzó</a:t>
            </a:r>
            <a:endParaRPr lang="en-US" b="1" dirty="0"/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2265174" y="4281327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3580656" y="452588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>
            <a:off x="4454632" y="452588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>
            <a:off x="5277552" y="452588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>
            <a:off x="5119009" y="4725144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>
            <a:off x="4974993" y="4981946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>
            <a:off x="4786991" y="530120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>
            <a:off x="2901288" y="4957177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>
            <a:off x="2568998" y="4650659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>
            <a:off x="4428673" y="421744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>
            <a:off x="3580656" y="452588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/>
          <p:nvPr/>
        </p:nvCxnSpPr>
        <p:spPr>
          <a:xfrm>
            <a:off x="5433375" y="4199264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>
            <a:off x="3913898" y="4725144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/>
          <p:nvPr/>
        </p:nvCxnSpPr>
        <p:spPr>
          <a:xfrm>
            <a:off x="2526720" y="5517232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/>
          <p:nvPr/>
        </p:nvCxnSpPr>
        <p:spPr>
          <a:xfrm>
            <a:off x="2639741" y="5287888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/>
          <p:nvPr/>
        </p:nvCxnSpPr>
        <p:spPr>
          <a:xfrm>
            <a:off x="1890606" y="4957177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/>
          <p:nvPr/>
        </p:nvCxnSpPr>
        <p:spPr>
          <a:xfrm flipH="1">
            <a:off x="4508376" y="6317704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3513670" y="5637384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H="1">
            <a:off x="3388876" y="5817106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 flipH="1">
            <a:off x="3208345" y="6149664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H="1">
            <a:off x="4219223" y="5792122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 flipH="1">
            <a:off x="4024991" y="5506588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/>
          <p:nvPr/>
        </p:nvCxnSpPr>
        <p:spPr>
          <a:xfrm flipH="1">
            <a:off x="3866447" y="5229200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 flipH="1">
            <a:off x="5406471" y="5805264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/>
          <p:cNvCxnSpPr/>
          <p:nvPr/>
        </p:nvCxnSpPr>
        <p:spPr>
          <a:xfrm flipH="1">
            <a:off x="5767400" y="5589265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/>
          <p:nvPr/>
        </p:nvCxnSpPr>
        <p:spPr>
          <a:xfrm flipH="1">
            <a:off x="5975929" y="5257258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 flipH="1">
            <a:off x="6158165" y="4957177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/>
          <p:cNvCxnSpPr/>
          <p:nvPr/>
        </p:nvCxnSpPr>
        <p:spPr>
          <a:xfrm flipH="1">
            <a:off x="6325555" y="4725144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H="1">
            <a:off x="6646510" y="4199264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/>
          <p:cNvCxnSpPr/>
          <p:nvPr/>
        </p:nvCxnSpPr>
        <p:spPr>
          <a:xfrm flipH="1">
            <a:off x="5203767" y="6149664"/>
            <a:ext cx="7055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/>
          <p:cNvCxnSpPr/>
          <p:nvPr/>
        </p:nvCxnSpPr>
        <p:spPr>
          <a:xfrm>
            <a:off x="2194430" y="6117615"/>
            <a:ext cx="74913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4096454" y="4604691"/>
            <a:ext cx="38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*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Bal oldali kapcsos zárójel 5"/>
          <p:cNvSpPr/>
          <p:nvPr/>
        </p:nvSpPr>
        <p:spPr>
          <a:xfrm rot="2327970">
            <a:off x="2972227" y="4410809"/>
            <a:ext cx="700615" cy="17541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Bal oldali kapcsos zárójel 58"/>
          <p:cNvSpPr/>
          <p:nvPr/>
        </p:nvSpPr>
        <p:spPr>
          <a:xfrm rot="12997913">
            <a:off x="5909174" y="4043743"/>
            <a:ext cx="727544" cy="22036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zövegdoboz 59"/>
          <p:cNvSpPr txBox="1"/>
          <p:nvPr/>
        </p:nvSpPr>
        <p:spPr>
          <a:xfrm>
            <a:off x="5012934" y="5550734"/>
            <a:ext cx="38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*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1" name="Bal oldali kapcsos zárójel 60"/>
          <p:cNvSpPr/>
          <p:nvPr/>
        </p:nvSpPr>
        <p:spPr>
          <a:xfrm rot="8265777">
            <a:off x="4739358" y="4545933"/>
            <a:ext cx="362503" cy="1189422"/>
          </a:xfrm>
          <a:prstGeom prst="leftBrace">
            <a:avLst>
              <a:gd name="adj1" fmla="val 8333"/>
              <a:gd name="adj2" fmla="val 50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zövegdoboz 61"/>
          <p:cNvSpPr txBox="1"/>
          <p:nvPr/>
        </p:nvSpPr>
        <p:spPr>
          <a:xfrm>
            <a:off x="6627991" y="5342297"/>
            <a:ext cx="244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 ebbe a régióba esik:</a:t>
            </a:r>
          </a:p>
          <a:p>
            <a:r>
              <a:rPr lang="hu-HU" b="1" dirty="0"/>
              <a:t>Stabil, vonzó</a:t>
            </a:r>
            <a:endParaRPr lang="en-US" b="1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4709084" y="3867345"/>
            <a:ext cx="149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ebbe a régióba esik:</a:t>
            </a:r>
          </a:p>
          <a:p>
            <a:r>
              <a:rPr lang="hu-HU" b="1" dirty="0"/>
              <a:t>Instabil, taszít</a:t>
            </a:r>
            <a:endParaRPr lang="en-US" b="1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2991647" y="6179200"/>
            <a:ext cx="532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Minőségileg változik az egyensúlyi pont természete:</a:t>
            </a:r>
          </a:p>
          <a:p>
            <a:r>
              <a:rPr lang="hu-HU" b="1" dirty="0"/>
              <a:t>Bifurkációs pontok</a:t>
            </a:r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4219223" y="4981946"/>
            <a:ext cx="69242" cy="126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64"/>
          <p:cNvCxnSpPr/>
          <p:nvPr/>
        </p:nvCxnSpPr>
        <p:spPr>
          <a:xfrm flipV="1">
            <a:off x="4349714" y="5849432"/>
            <a:ext cx="792646" cy="39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4" y="3753565"/>
            <a:ext cx="6413367" cy="305644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5453"/>
          </a:xfrm>
        </p:spPr>
        <p:txBody>
          <a:bodyPr/>
          <a:lstStyle/>
          <a:p>
            <a:r>
              <a:rPr lang="hu-HU" sz="4000" err="1"/>
              <a:t>Fitzhugh-Nagumo</a:t>
            </a:r>
            <a:r>
              <a:rPr lang="hu-HU" sz="4000" dirty="0"/>
              <a:t> modell</a:t>
            </a:r>
            <a:endParaRPr lang="en-US" sz="4800" dirty="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62311"/>
            <a:ext cx="8229600" cy="607874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trajektóriák</a:t>
            </a:r>
            <a:r>
              <a:rPr lang="hu-HU" dirty="0"/>
              <a:t> lefutása a= </a:t>
            </a:r>
            <a:r>
              <a:rPr lang="hu-HU" dirty="0">
                <a:latin typeface="Times New Roman"/>
                <a:cs typeface="Times New Roman"/>
              </a:rPr>
              <a:t>-1</a:t>
            </a:r>
            <a:r>
              <a:rPr lang="hu-HU" dirty="0"/>
              <a:t> esetén:</a:t>
            </a:r>
            <a:endParaRPr lang="en-US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41" y="2464020"/>
            <a:ext cx="2478905" cy="627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03" y="2464021"/>
            <a:ext cx="2116401" cy="631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Szövegdoboz 27"/>
          <p:cNvSpPr txBox="1"/>
          <p:nvPr/>
        </p:nvSpPr>
        <p:spPr>
          <a:xfrm>
            <a:off x="3023264" y="3431510"/>
            <a:ext cx="334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Stabil, vonzó egyensúlyi pont</a:t>
            </a:r>
            <a:endParaRPr lang="en-US" b="1" dirty="0"/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3507121" y="3753565"/>
            <a:ext cx="517870" cy="1043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1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5" y="3753565"/>
            <a:ext cx="6413365" cy="305644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84209"/>
          </a:xfrm>
        </p:spPr>
        <p:txBody>
          <a:bodyPr/>
          <a:lstStyle/>
          <a:p>
            <a:r>
              <a:rPr lang="hu-HU" sz="4000" dirty="0" err="1"/>
              <a:t>Fitzhugh-Nagumo</a:t>
            </a:r>
            <a:r>
              <a:rPr lang="hu-HU" sz="4000" dirty="0"/>
              <a:t> modell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19820"/>
            <a:ext cx="8229600" cy="607875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trajektóriák</a:t>
            </a:r>
            <a:r>
              <a:rPr lang="hu-HU" dirty="0"/>
              <a:t> lefutása a=</a:t>
            </a:r>
            <a:r>
              <a:rPr lang="hu-HU" dirty="0">
                <a:latin typeface="Constantia"/>
                <a:cs typeface="Times New Roman"/>
              </a:rPr>
              <a:t> </a:t>
            </a:r>
            <a:r>
              <a:rPr lang="hu-HU" dirty="0">
                <a:latin typeface="Times New Roman"/>
                <a:cs typeface="Times New Roman"/>
              </a:rPr>
              <a:t>0</a:t>
            </a:r>
            <a:r>
              <a:rPr lang="hu-HU" dirty="0"/>
              <a:t> esetén:</a:t>
            </a:r>
            <a:endParaRPr lang="en-US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15" y="2420888"/>
            <a:ext cx="2349507" cy="569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04" y="2420888"/>
            <a:ext cx="1871985" cy="57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Szövegdoboz 27"/>
          <p:cNvSpPr txBox="1"/>
          <p:nvPr/>
        </p:nvSpPr>
        <p:spPr>
          <a:xfrm>
            <a:off x="3023264" y="3431510"/>
            <a:ext cx="365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Instabil, taszító egyensúlyi pont</a:t>
            </a:r>
            <a:endParaRPr lang="en-US" b="1" dirty="0"/>
          </a:p>
        </p:txBody>
      </p:sp>
      <p:cxnSp>
        <p:nvCxnSpPr>
          <p:cNvPr id="30" name="Egyenes összekötő nyíllal 29"/>
          <p:cNvCxnSpPr/>
          <p:nvPr/>
        </p:nvCxnSpPr>
        <p:spPr>
          <a:xfrm>
            <a:off x="4024991" y="3753565"/>
            <a:ext cx="619017" cy="14036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95389" y="3744208"/>
            <a:ext cx="188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Stabil, vonzó periodikus pálya</a:t>
            </a:r>
            <a:endParaRPr lang="en-US" b="1" dirty="0"/>
          </a:p>
        </p:txBody>
      </p:sp>
      <p:cxnSp>
        <p:nvCxnSpPr>
          <p:cNvPr id="11" name="Egyenes összekötő nyíllal 10"/>
          <p:cNvCxnSpPr/>
          <p:nvPr/>
        </p:nvCxnSpPr>
        <p:spPr>
          <a:xfrm>
            <a:off x="899239" y="4390539"/>
            <a:ext cx="2124025" cy="5506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17" idx="1"/>
          </p:cNvCxnSpPr>
          <p:nvPr/>
        </p:nvCxnSpPr>
        <p:spPr>
          <a:xfrm flipH="1" flipV="1">
            <a:off x="6361357" y="5327035"/>
            <a:ext cx="909434" cy="20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16" idx="2"/>
          </p:cNvCxnSpPr>
          <p:nvPr/>
        </p:nvCxnSpPr>
        <p:spPr>
          <a:xfrm flipH="1">
            <a:off x="5691860" y="4275297"/>
            <a:ext cx="2473086" cy="3324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7222784" y="3905965"/>
            <a:ext cx="18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Gyors változás</a:t>
            </a:r>
            <a:endParaRPr lang="en-US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7270791" y="5162791"/>
            <a:ext cx="18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Lassú változás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2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5" y="3753565"/>
            <a:ext cx="6413365" cy="305644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9831"/>
          </a:xfrm>
        </p:spPr>
        <p:txBody>
          <a:bodyPr/>
          <a:lstStyle/>
          <a:p>
            <a:r>
              <a:rPr lang="hu-HU" sz="4000" dirty="0" err="1"/>
              <a:t>Fitzhugh-Nagumo</a:t>
            </a:r>
            <a:r>
              <a:rPr lang="hu-HU" sz="4000" dirty="0"/>
              <a:t> modell</a:t>
            </a:r>
            <a:endParaRPr lang="en-US" sz="4800" dirty="0">
              <a:cs typeface="Calibri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19820"/>
            <a:ext cx="8229600" cy="492856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trajektóriák</a:t>
            </a:r>
            <a:r>
              <a:rPr lang="hu-HU" dirty="0"/>
              <a:t> lefutása a=</a:t>
            </a:r>
            <a:r>
              <a:rPr lang="hu-HU" dirty="0">
                <a:latin typeface="Constantia"/>
                <a:cs typeface="Times New Roman"/>
              </a:rPr>
              <a:t> </a:t>
            </a:r>
            <a:r>
              <a:rPr lang="hu-HU" dirty="0">
                <a:latin typeface="Times New Roman"/>
                <a:cs typeface="Times New Roman"/>
              </a:rPr>
              <a:t>0</a:t>
            </a:r>
            <a:r>
              <a:rPr lang="hu-HU" dirty="0"/>
              <a:t> esetén:</a:t>
            </a:r>
            <a:endParaRPr lang="en-US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27" y="2535906"/>
            <a:ext cx="2378262" cy="569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54" y="2535906"/>
            <a:ext cx="1900739" cy="57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Szövegdoboz 27"/>
          <p:cNvSpPr txBox="1"/>
          <p:nvPr/>
        </p:nvSpPr>
        <p:spPr>
          <a:xfrm>
            <a:off x="3023264" y="3431510"/>
            <a:ext cx="365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Instabil, taszító egyensúlyi pont</a:t>
            </a:r>
            <a:endParaRPr lang="en-US" b="1" dirty="0"/>
          </a:p>
        </p:txBody>
      </p:sp>
      <p:cxnSp>
        <p:nvCxnSpPr>
          <p:cNvPr id="30" name="Egyenes összekötő nyíllal 29"/>
          <p:cNvCxnSpPr/>
          <p:nvPr/>
        </p:nvCxnSpPr>
        <p:spPr>
          <a:xfrm>
            <a:off x="4024991" y="3753565"/>
            <a:ext cx="619017" cy="14036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95389" y="3744208"/>
            <a:ext cx="1884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Stabil, vonzó periodikus pálya</a:t>
            </a:r>
          </a:p>
          <a:p>
            <a:r>
              <a:rPr lang="hu-HU" b="1" dirty="0"/>
              <a:t>A pályán kívülről és belülről is vonz</a:t>
            </a:r>
            <a:endParaRPr lang="en-US" b="1" dirty="0"/>
          </a:p>
        </p:txBody>
      </p:sp>
      <p:cxnSp>
        <p:nvCxnSpPr>
          <p:cNvPr id="11" name="Egyenes összekötő nyíllal 10"/>
          <p:cNvCxnSpPr/>
          <p:nvPr/>
        </p:nvCxnSpPr>
        <p:spPr>
          <a:xfrm>
            <a:off x="899239" y="4390539"/>
            <a:ext cx="2124025" cy="5506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17" idx="1"/>
          </p:cNvCxnSpPr>
          <p:nvPr/>
        </p:nvCxnSpPr>
        <p:spPr>
          <a:xfrm flipH="1" flipV="1">
            <a:off x="6361357" y="5327035"/>
            <a:ext cx="909434" cy="20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16" idx="2"/>
          </p:cNvCxnSpPr>
          <p:nvPr/>
        </p:nvCxnSpPr>
        <p:spPr>
          <a:xfrm flipH="1">
            <a:off x="5691860" y="4275297"/>
            <a:ext cx="2473086" cy="3324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7222784" y="3905965"/>
            <a:ext cx="18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Gyors változás</a:t>
            </a:r>
            <a:endParaRPr lang="en-US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7270791" y="5162791"/>
            <a:ext cx="18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Lassú változás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4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2446</TotalTime>
  <Words>829</Words>
  <Application>Microsoft Office PowerPoint</Application>
  <PresentationFormat>Diavetítés a képernyőre (4:3 oldalarány)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Constantia</vt:lpstr>
      <vt:lpstr>Times</vt:lpstr>
      <vt:lpstr>Times New Roman</vt:lpstr>
      <vt:lpstr>Wingdings 2</vt:lpstr>
      <vt:lpstr>Áramlás</vt:lpstr>
      <vt:lpstr>Nemlineáris Dinamikai Modellek a Biológiában  Fitzhugh-Nagumo neuron modell  12. gyakorlat</vt:lpstr>
      <vt:lpstr>Neuron modellek</vt:lpstr>
      <vt:lpstr>Fitzhugh-Nagumo modell</vt:lpstr>
      <vt:lpstr>Fitzhugh-Nagumo modell</vt:lpstr>
      <vt:lpstr>Fitzhugh-Nagumo modell</vt:lpstr>
      <vt:lpstr>Fitzhugh-Nagumo modell</vt:lpstr>
      <vt:lpstr>Fitzhugh-Nagumo modell</vt:lpstr>
      <vt:lpstr>Fitzhugh-Nagumo modell</vt:lpstr>
      <vt:lpstr>Fitzhugh-Nagumo modell</vt:lpstr>
      <vt:lpstr>Fitzhugh-Nagumo modell</vt:lpstr>
      <vt:lpstr>Feladatok</vt:lpstr>
      <vt:lpstr>Feladatok</vt:lpstr>
      <vt:lpstr>Megoldások 1.</vt:lpstr>
      <vt:lpstr>Megoldások 1.</vt:lpstr>
      <vt:lpstr>Megoldások 2.</vt:lpstr>
      <vt:lpstr>Megoldások 2.</vt:lpstr>
      <vt:lpstr>Megoldások 3.</vt:lpstr>
      <vt:lpstr>Megoldások 3.</vt:lpstr>
      <vt:lpstr>Megoldások 3.</vt:lpstr>
      <vt:lpstr>Megoldások 4.</vt:lpstr>
      <vt:lpstr>Megoldások 4.</vt:lpstr>
      <vt:lpstr>Köszönjük az egész féléves figyelmet!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dinamikus rendszerek alapjai I. gyakorlat</dc:title>
  <dc:creator>Hartdegen</dc:creator>
  <cp:lastModifiedBy>juhaszjanos</cp:lastModifiedBy>
  <cp:revision>454</cp:revision>
  <dcterms:created xsi:type="dcterms:W3CDTF">2014-09-15T19:16:28Z</dcterms:created>
  <dcterms:modified xsi:type="dcterms:W3CDTF">2020-05-13T21:16:46Z</dcterms:modified>
</cp:coreProperties>
</file>