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00C88A-382D-42EB-BA1C-F4FEC2AC96C2}">
  <a:tblStyle styleId="{6200C88A-382D-42EB-BA1C-F4FEC2AC9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{6200C88A-382D-42EB-BA1C-F4FEC2AC96C2}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3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4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06" name="Google Shape;406;p34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415" name="Google Shape;415;p35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422" name="Google Shape;422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