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5/1/18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0D85A3-943D-4A21-8EB0-9E25A6E44FD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0960" y="1761840"/>
            <a:ext cx="1140948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ConFi: Convolutional Neural Networks Based Indoor Wi-Fi Localization Using Channel State Information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25520" y="4332960"/>
            <a:ext cx="7886520" cy="23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저자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HAO CHEN1, YIFAN ZHANG1, WEI LI2, XIAOFENG TAO3, AND PING ZHANG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발표자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김도현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(2018120193)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7880" y="689040"/>
            <a:ext cx="352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종류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0320" y="1474560"/>
            <a:ext cx="2568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oriented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Wifi RSS, CSI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 종속적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145520" y="3491640"/>
            <a:ext cx="475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디바이스가 없는 경우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자택 침입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화재 시 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인체에 의한 신호 왜곡을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2" name="그림 7" descr=""/>
          <p:cNvPicPr/>
          <p:nvPr/>
        </p:nvPicPr>
        <p:blipFill>
          <a:blip r:embed="rId1"/>
          <a:stretch/>
        </p:blipFill>
        <p:spPr>
          <a:xfrm>
            <a:off x="7281000" y="1422720"/>
            <a:ext cx="4220640" cy="3607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7880" y="689040"/>
            <a:ext cx="352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종류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940320" y="1474560"/>
            <a:ext cx="2568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oriented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Wifi RSS, CSI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 종속적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1145520" y="3491640"/>
            <a:ext cx="475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디바이스가 없는 경우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자택 침입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화재 시 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인체에 의한 신호 왜곡을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2160720" y="5014080"/>
            <a:ext cx="399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신호 왜곡은 환경의 변화에 매우 민감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1" name="그림 5" descr=""/>
          <p:cNvPicPr/>
          <p:nvPr/>
        </p:nvPicPr>
        <p:blipFill>
          <a:blip r:embed="rId1"/>
          <a:stretch/>
        </p:blipFill>
        <p:spPr>
          <a:xfrm>
            <a:off x="7130160" y="1488240"/>
            <a:ext cx="4295520" cy="1514160"/>
          </a:xfrm>
          <a:prstGeom prst="rect">
            <a:avLst/>
          </a:prstGeom>
          <a:ln>
            <a:noFill/>
          </a:ln>
        </p:spPr>
      </p:pic>
      <p:pic>
        <p:nvPicPr>
          <p:cNvPr id="122" name="그림 6" descr=""/>
          <p:cNvPicPr/>
          <p:nvPr/>
        </p:nvPicPr>
        <p:blipFill>
          <a:blip r:embed="rId2"/>
          <a:stretch/>
        </p:blipFill>
        <p:spPr>
          <a:xfrm>
            <a:off x="8024760" y="3546720"/>
            <a:ext cx="2695320" cy="1714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7880" y="689040"/>
            <a:ext cx="352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종류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940320" y="1474560"/>
            <a:ext cx="2568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oriented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Wifi RSS, CSI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 종속적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145520" y="3491640"/>
            <a:ext cx="475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Device 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디바이스가 없는 경우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자택 침입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화재 시 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인체에 의한 신호 왜곡을 이용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1887120" y="5014080"/>
            <a:ext cx="69901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신호 왜곡은 환경의 변화에 매우 민감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환경 변화에 적응하는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Auto encoder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기반의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AutoFi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기법 제안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1" name="그림 2" descr=""/>
          <p:cNvPicPr/>
          <p:nvPr/>
        </p:nvPicPr>
        <p:blipFill>
          <a:blip r:embed="rId1"/>
          <a:stretch/>
        </p:blipFill>
        <p:spPr>
          <a:xfrm>
            <a:off x="7521480" y="1567440"/>
            <a:ext cx="3903120" cy="29620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-130680" y="96840"/>
            <a:ext cx="142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2. AutoFi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6" name="그림 2" descr=""/>
          <p:cNvPicPr/>
          <p:nvPr/>
        </p:nvPicPr>
        <p:blipFill>
          <a:blip r:embed="rId1"/>
          <a:stretch/>
        </p:blipFill>
        <p:spPr>
          <a:xfrm>
            <a:off x="714600" y="1261080"/>
            <a:ext cx="10762560" cy="4335840"/>
          </a:xfrm>
          <a:prstGeom prst="rect">
            <a:avLst/>
          </a:prstGeom>
          <a:ln>
            <a:noFill/>
          </a:ln>
        </p:spPr>
      </p:pic>
      <p:pic>
        <p:nvPicPr>
          <p:cNvPr id="137" name="그림 5" descr=""/>
          <p:cNvPicPr/>
          <p:nvPr/>
        </p:nvPicPr>
        <p:blipFill>
          <a:blip r:embed="rId2"/>
          <a:stretch/>
        </p:blipFill>
        <p:spPr>
          <a:xfrm>
            <a:off x="5972040" y="1100880"/>
            <a:ext cx="6219360" cy="4496040"/>
          </a:xfrm>
          <a:prstGeom prst="rect">
            <a:avLst/>
          </a:prstGeom>
          <a:ln>
            <a:noFill/>
          </a:ln>
        </p:spPr>
      </p:pic>
      <p:pic>
        <p:nvPicPr>
          <p:cNvPr id="138" name="그림 4" descr=""/>
          <p:cNvPicPr/>
          <p:nvPr/>
        </p:nvPicPr>
        <p:blipFill>
          <a:blip r:embed="rId3"/>
          <a:stretch/>
        </p:blipFill>
        <p:spPr>
          <a:xfrm>
            <a:off x="287280" y="691560"/>
            <a:ext cx="6105240" cy="4905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-130680" y="96840"/>
            <a:ext cx="142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2. AutoFi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3" name="그림 2" descr=""/>
          <p:cNvPicPr/>
          <p:nvPr/>
        </p:nvPicPr>
        <p:blipFill>
          <a:blip r:embed="rId1"/>
          <a:stretch/>
        </p:blipFill>
        <p:spPr>
          <a:xfrm>
            <a:off x="714600" y="1261080"/>
            <a:ext cx="10762560" cy="4335840"/>
          </a:xfrm>
          <a:prstGeom prst="rect">
            <a:avLst/>
          </a:prstGeom>
          <a:ln>
            <a:noFill/>
          </a:ln>
        </p:spPr>
      </p:pic>
      <p:pic>
        <p:nvPicPr>
          <p:cNvPr id="144" name="그림 5" descr=""/>
          <p:cNvPicPr/>
          <p:nvPr/>
        </p:nvPicPr>
        <p:blipFill>
          <a:blip r:embed="rId2"/>
          <a:stretch/>
        </p:blipFill>
        <p:spPr>
          <a:xfrm>
            <a:off x="5972040" y="1100880"/>
            <a:ext cx="6219360" cy="4496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-164880" y="96840"/>
            <a:ext cx="21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3. 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9" name="그림 3" descr=""/>
          <p:cNvPicPr/>
          <p:nvPr/>
        </p:nvPicPr>
        <p:blipFill>
          <a:blip r:embed="rId1"/>
          <a:stretch/>
        </p:blipFill>
        <p:spPr>
          <a:xfrm>
            <a:off x="1930320" y="1771920"/>
            <a:ext cx="8295840" cy="33015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그림 2" descr=""/>
          <p:cNvPicPr/>
          <p:nvPr/>
        </p:nvPicPr>
        <p:blipFill>
          <a:blip r:embed="rId1"/>
          <a:stretch/>
        </p:blipFill>
        <p:spPr>
          <a:xfrm>
            <a:off x="3095640" y="1309320"/>
            <a:ext cx="6000480" cy="402876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34920" y="689040"/>
            <a:ext cx="30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53280" y="689040"/>
            <a:ext cx="374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기법들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01240" y="4450320"/>
            <a:ext cx="424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Received Signal Strength (RSS)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214920" y="4977360"/>
            <a:ext cx="431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Channel State Information (CSI)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384120" y="148068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예전 방식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259200" y="3923640"/>
            <a:ext cx="493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최근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딥러닝 기반의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WiFi Fingerprint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활용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8" name="그림 4" descr=""/>
          <p:cNvPicPr/>
          <p:nvPr/>
        </p:nvPicPr>
        <p:blipFill>
          <a:blip r:embed="rId1"/>
          <a:stretch/>
        </p:blipFill>
        <p:spPr>
          <a:xfrm>
            <a:off x="8544960" y="790200"/>
            <a:ext cx="2560320" cy="2119680"/>
          </a:xfrm>
          <a:prstGeom prst="rect">
            <a:avLst/>
          </a:prstGeom>
          <a:ln>
            <a:noFill/>
          </a:ln>
        </p:spPr>
      </p:pic>
      <p:sp>
        <p:nvSpPr>
          <p:cNvPr id="59" name="CustomShape 10"/>
          <p:cNvSpPr/>
          <p:nvPr/>
        </p:nvSpPr>
        <p:spPr>
          <a:xfrm>
            <a:off x="359280" y="2417040"/>
            <a:ext cx="262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Angle of Arrival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0" name="그림 5" descr=""/>
          <p:cNvPicPr/>
          <p:nvPr/>
        </p:nvPicPr>
        <p:blipFill>
          <a:blip r:embed="rId2"/>
          <a:stretch/>
        </p:blipFill>
        <p:spPr>
          <a:xfrm>
            <a:off x="8458560" y="3541680"/>
            <a:ext cx="2511000" cy="2417400"/>
          </a:xfrm>
          <a:prstGeom prst="rect">
            <a:avLst/>
          </a:prstGeom>
          <a:ln>
            <a:noFill/>
          </a:ln>
        </p:spPr>
      </p:pic>
      <p:sp>
        <p:nvSpPr>
          <p:cNvPr id="61" name="CustomShape 11"/>
          <p:cNvSpPr/>
          <p:nvPr/>
        </p:nvSpPr>
        <p:spPr>
          <a:xfrm>
            <a:off x="519120" y="1943280"/>
            <a:ext cx="411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자기장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레이저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무선신호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각종 센서 기반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2325600" y="3160440"/>
            <a:ext cx="304560" cy="4273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-149400" y="96840"/>
            <a:ext cx="218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1.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66960" y="689040"/>
            <a:ext cx="531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기반의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기법 제안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8" name="그림 16" descr=""/>
          <p:cNvPicPr/>
          <p:nvPr/>
        </p:nvPicPr>
        <p:blipFill>
          <a:blip r:embed="rId1"/>
          <a:stretch/>
        </p:blipFill>
        <p:spPr>
          <a:xfrm>
            <a:off x="6296040" y="2343240"/>
            <a:ext cx="5895720" cy="2171520"/>
          </a:xfrm>
          <a:prstGeom prst="rect">
            <a:avLst/>
          </a:prstGeom>
          <a:ln>
            <a:noFill/>
          </a:ln>
        </p:spPr>
      </p:pic>
      <p:pic>
        <p:nvPicPr>
          <p:cNvPr id="69" name="그림 17" descr=""/>
          <p:cNvPicPr/>
          <p:nvPr/>
        </p:nvPicPr>
        <p:blipFill>
          <a:blip r:embed="rId2"/>
          <a:stretch/>
        </p:blipFill>
        <p:spPr>
          <a:xfrm>
            <a:off x="201960" y="1362240"/>
            <a:ext cx="5324040" cy="3724560"/>
          </a:xfrm>
          <a:prstGeom prst="rect">
            <a:avLst/>
          </a:prstGeom>
          <a:ln>
            <a:noFill/>
          </a:ln>
        </p:spPr>
      </p:pic>
      <p:sp>
        <p:nvSpPr>
          <p:cNvPr id="70" name="CustomShape 6"/>
          <p:cNvSpPr/>
          <p:nvPr/>
        </p:nvSpPr>
        <p:spPr>
          <a:xfrm>
            <a:off x="1739160" y="5520240"/>
            <a:ext cx="27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DNN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(DeepFi)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7717680" y="552024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제안하는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(ConFi)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-237240" y="96840"/>
            <a:ext cx="361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2. CNN Based Localization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6960" y="689040"/>
            <a:ext cx="531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기반의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Indoor Localization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기법 제안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7" name="그림 2" descr=""/>
          <p:cNvPicPr/>
          <p:nvPr/>
        </p:nvPicPr>
        <p:blipFill>
          <a:blip r:embed="rId1"/>
          <a:stretch/>
        </p:blipFill>
        <p:spPr>
          <a:xfrm>
            <a:off x="7428960" y="3506040"/>
            <a:ext cx="3668040" cy="2453040"/>
          </a:xfrm>
          <a:prstGeom prst="rect">
            <a:avLst/>
          </a:prstGeom>
          <a:ln>
            <a:noFill/>
          </a:ln>
        </p:spPr>
      </p:pic>
      <p:sp>
        <p:nvSpPr>
          <p:cNvPr id="78" name="CustomShape 6"/>
          <p:cNvSpPr/>
          <p:nvPr/>
        </p:nvSpPr>
        <p:spPr>
          <a:xfrm>
            <a:off x="860400" y="1547280"/>
            <a:ext cx="335340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사용의 이점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강경함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지역 특성 고려가능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Overfitting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강함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 고려사항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Pooling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 가능한가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어떻게 구성할 것인가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9" name="그림 4" descr=""/>
          <p:cNvPicPr/>
          <p:nvPr/>
        </p:nvPicPr>
        <p:blipFill>
          <a:blip r:embed="rId2"/>
          <a:stretch/>
        </p:blipFill>
        <p:spPr>
          <a:xfrm>
            <a:off x="9640080" y="898200"/>
            <a:ext cx="2106000" cy="1997280"/>
          </a:xfrm>
          <a:prstGeom prst="rect">
            <a:avLst/>
          </a:prstGeom>
          <a:ln>
            <a:noFill/>
          </a:ln>
        </p:spPr>
      </p:pic>
      <p:pic>
        <p:nvPicPr>
          <p:cNvPr id="80" name="그림 5" descr=""/>
          <p:cNvPicPr/>
          <p:nvPr/>
        </p:nvPicPr>
        <p:blipFill>
          <a:blip r:embed="rId3"/>
          <a:stretch/>
        </p:blipFill>
        <p:spPr>
          <a:xfrm>
            <a:off x="6421320" y="1244520"/>
            <a:ext cx="2841120" cy="1304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-237240" y="96840"/>
            <a:ext cx="361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2. CNN Based Localization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-23040" y="689040"/>
            <a:ext cx="403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Data Augmentation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6" name="그림 6" descr=""/>
          <p:cNvPicPr/>
          <p:nvPr/>
        </p:nvPicPr>
        <p:blipFill>
          <a:blip r:embed="rId1"/>
          <a:stretch/>
        </p:blipFill>
        <p:spPr>
          <a:xfrm>
            <a:off x="826560" y="1740240"/>
            <a:ext cx="7571160" cy="3653280"/>
          </a:xfrm>
          <a:prstGeom prst="rect">
            <a:avLst/>
          </a:prstGeom>
          <a:ln>
            <a:noFill/>
          </a:ln>
        </p:spPr>
      </p:pic>
      <p:pic>
        <p:nvPicPr>
          <p:cNvPr id="87" name="그림 14" descr=""/>
          <p:cNvPicPr/>
          <p:nvPr/>
        </p:nvPicPr>
        <p:blipFill>
          <a:blip r:embed="rId2"/>
          <a:stretch/>
        </p:blipFill>
        <p:spPr>
          <a:xfrm>
            <a:off x="8890920" y="2568240"/>
            <a:ext cx="2106000" cy="1997280"/>
          </a:xfrm>
          <a:prstGeom prst="rect">
            <a:avLst/>
          </a:prstGeom>
          <a:ln>
            <a:noFill/>
          </a:ln>
        </p:spPr>
      </p:pic>
      <p:sp>
        <p:nvSpPr>
          <p:cNvPr id="88" name="CustomShape 6"/>
          <p:cNvSpPr/>
          <p:nvPr/>
        </p:nvSpPr>
        <p:spPr>
          <a:xfrm>
            <a:off x="2311560" y="4565880"/>
            <a:ext cx="5028840" cy="602640"/>
          </a:xfrm>
          <a:prstGeom prst="rect">
            <a:avLst/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-164880" y="96840"/>
            <a:ext cx="21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3. 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-23040" y="689040"/>
            <a:ext cx="403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Data Augmentation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4" name="그림 2" descr=""/>
          <p:cNvPicPr/>
          <p:nvPr/>
        </p:nvPicPr>
        <p:blipFill>
          <a:blip r:embed="rId1"/>
          <a:stretch/>
        </p:blipFill>
        <p:spPr>
          <a:xfrm>
            <a:off x="317520" y="2009160"/>
            <a:ext cx="3986280" cy="3083400"/>
          </a:xfrm>
          <a:prstGeom prst="rect">
            <a:avLst/>
          </a:prstGeom>
          <a:ln>
            <a:noFill/>
          </a:ln>
        </p:spPr>
      </p:pic>
      <p:pic>
        <p:nvPicPr>
          <p:cNvPr id="95" name="그림 3" descr=""/>
          <p:cNvPicPr/>
          <p:nvPr/>
        </p:nvPicPr>
        <p:blipFill>
          <a:blip r:embed="rId2"/>
          <a:stretch/>
        </p:blipFill>
        <p:spPr>
          <a:xfrm>
            <a:off x="4102560" y="2027880"/>
            <a:ext cx="3909960" cy="3083400"/>
          </a:xfrm>
          <a:prstGeom prst="rect">
            <a:avLst/>
          </a:prstGeom>
          <a:ln>
            <a:noFill/>
          </a:ln>
        </p:spPr>
      </p:pic>
      <p:pic>
        <p:nvPicPr>
          <p:cNvPr id="96" name="그림 4" descr=""/>
          <p:cNvPicPr/>
          <p:nvPr/>
        </p:nvPicPr>
        <p:blipFill>
          <a:blip r:embed="rId3"/>
          <a:stretch/>
        </p:blipFill>
        <p:spPr>
          <a:xfrm>
            <a:off x="8089200" y="1943640"/>
            <a:ext cx="3784680" cy="3148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-156960" y="96840"/>
            <a:ext cx="195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4.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531360"/>
            <a:ext cx="1219176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0960" y="1761840"/>
            <a:ext cx="1140948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Taming the Inconsistency of Wi-Fi Fingerprints for Device-Free Passive Indoor Localization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25520" y="4332960"/>
            <a:ext cx="7886520" cy="23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저자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Michel Allegue-Martlinez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발표자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김도현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(2018120193)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0" y="6445080"/>
            <a:ext cx="12191760" cy="41256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DPS Lab seminar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굴림"/>
              </a:rPr>
              <a:t>(4 / 23 / 2018)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11425</TotalTime>
  <Application>LibreOffice/5.1.6.2$Linux_X86_64 LibreOffice_project/10m0$Build-2</Application>
  <Words>483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2017-10-21T11:07:25Z</dcterms:created>
  <dc:creator>dohyeon</dc:creator>
  <dc:description/>
  <dc:language>ko-KR</dc:language>
  <cp:lastModifiedBy/>
  <cp:lastPrinted>2017-11-10T19:08:48Z</cp:lastPrinted>
  <dcterms:modified xsi:type="dcterms:W3CDTF">2018-05-01T20:38:33Z</dcterms:modified>
  <cp:revision>118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