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t>
            </a:r>
            <a:r>
              <a:rPr lang="en-IN" sz="2400" dirty="0"/>
              <a:t>M. Pooja</a:t>
            </a:r>
            <a:endParaRPr lang="en-US" sz="2400" dirty="0"/>
          </a:p>
          <a:p>
            <a:r>
              <a:rPr lang="en-US" sz="2400" dirty="0"/>
              <a:t>REGISTER NO AND NMID: </a:t>
            </a:r>
            <a:r>
              <a:rPr lang="en-IN" sz="2400" dirty="0"/>
              <a:t>212406102/asnum1737212406102</a:t>
            </a:r>
            <a:endParaRPr lang="en-US" sz="2400" dirty="0">
              <a:cs typeface="Calibri"/>
            </a:endParaRPr>
          </a:p>
          <a:p>
            <a:r>
              <a:rPr lang="en-US" sz="2400" dirty="0"/>
              <a:t>DEPARTMENT: </a:t>
            </a:r>
            <a:r>
              <a:rPr lang="en-IN" sz="2400" dirty="0"/>
              <a:t>Computer application</a:t>
            </a:r>
            <a:endParaRPr lang="en-US" sz="2400" dirty="0"/>
          </a:p>
          <a:p>
            <a:r>
              <a:rPr lang="en-US" sz="2400" dirty="0"/>
              <a:t>COLLEGE: COLLEGE/ UNIVERSITY</a:t>
            </a:r>
            <a:r>
              <a:rPr lang="en-IN" sz="2400" dirty="0"/>
              <a:t>  Vivekananda arts and science college/Madras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E5596FE-90CD-62AB-3053-68F6B53B05E3}"/>
              </a:ext>
            </a:extLst>
          </p:cNvPr>
          <p:cNvSpPr txBox="1"/>
          <p:nvPr/>
        </p:nvSpPr>
        <p:spPr>
          <a:xfrm>
            <a:off x="3045963" y="2274838"/>
            <a:ext cx="6100074" cy="2308324"/>
          </a:xfrm>
          <a:prstGeom prst="rect">
            <a:avLst/>
          </a:prstGeom>
          <a:noFill/>
        </p:spPr>
        <p:txBody>
          <a:bodyPr wrap="square">
            <a:spAutoFit/>
          </a:bodyPr>
          <a:lstStyle/>
          <a:p>
            <a:r>
              <a:rPr lang="en-IN" b="0" i="0" dirty="0">
                <a:solidFill>
                  <a:srgbClr val="001D35"/>
                </a:solidFill>
                <a:effectLst/>
                <a:latin typeface="Google Sans"/>
              </a:rPr>
              <a:t>Digital portfolio results are the tangible outcomes you want your portfolio to achieve, such as attracting employers, showcasing skills, or demonstrating learning, which are visualized through screenshots of your online or PDF portfolio. A "result" can be a positive response from a potential employer or a personal assessment of your growth, while "screenshots" are images used to prove your work and design abilities.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E2669ED-08B8-13A2-53C2-651E9A8A49E9}"/>
              </a:ext>
            </a:extLst>
          </p:cNvPr>
          <p:cNvSpPr txBox="1"/>
          <p:nvPr/>
        </p:nvSpPr>
        <p:spPr>
          <a:xfrm>
            <a:off x="3045963" y="2690336"/>
            <a:ext cx="6100074" cy="1200329"/>
          </a:xfrm>
          <a:prstGeom prst="rect">
            <a:avLst/>
          </a:prstGeom>
          <a:noFill/>
        </p:spPr>
        <p:txBody>
          <a:bodyPr wrap="square">
            <a:spAutoFit/>
          </a:bodyPr>
          <a:lstStyle/>
          <a:p>
            <a:r>
              <a:rPr lang="en-IN" b="0" i="0" dirty="0">
                <a:solidFill>
                  <a:srgbClr val="001D35"/>
                </a:solidFill>
                <a:effectLst/>
                <a:latin typeface="Google Sans"/>
              </a:rPr>
              <a:t>A digital portfolio's conclusion PDF</a:t>
            </a:r>
            <a:r>
              <a:rPr lang="en-IN" b="0" i="0">
                <a:solidFill>
                  <a:srgbClr val="001D35"/>
                </a:solidFill>
                <a:effectLst/>
                <a:latin typeface="Google Sans"/>
              </a:rPr>
              <a:t>,  </a:t>
            </a:r>
            <a:r>
              <a:rPr lang="en-IN" b="0" i="0" dirty="0">
                <a:solidFill>
                  <a:srgbClr val="001D35"/>
                </a:solidFill>
                <a:effectLst/>
                <a:latin typeface="Google Sans"/>
              </a:rPr>
              <a:t>a digital portfolio, </a:t>
            </a:r>
            <a:r>
              <a:rPr lang="en-IN" dirty="0"/>
              <a:t>serves as a summary that reiterates your key skills, accomplishments, and future goals, tailored to a specific audience to demonstrate your unique value and tell your story effectively</a:t>
            </a:r>
            <a:r>
              <a:rPr lang="en-IN" b="0" i="0" dirty="0">
                <a:solidFill>
                  <a:srgbClr val="001D35"/>
                </a:solidFill>
                <a:effectLst/>
                <a:latin typeface="Google Sans"/>
              </a:rPr>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93604" y="2154703"/>
            <a:ext cx="7540500" cy="431230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    Digital portfolio</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E3CB7CE-D25E-7B24-0EA7-99E3D7C1D71D}"/>
              </a:ext>
            </a:extLst>
          </p:cNvPr>
          <p:cNvSpPr txBox="1"/>
          <p:nvPr/>
        </p:nvSpPr>
        <p:spPr>
          <a:xfrm>
            <a:off x="1283583" y="2860733"/>
            <a:ext cx="6466813" cy="1754326"/>
          </a:xfrm>
          <a:prstGeom prst="rect">
            <a:avLst/>
          </a:prstGeom>
          <a:noFill/>
        </p:spPr>
        <p:txBody>
          <a:bodyPr wrap="square">
            <a:spAutoFit/>
          </a:bodyPr>
          <a:lstStyle/>
          <a:p>
            <a:r>
              <a:rPr lang="en-IN" b="0" i="0" dirty="0">
                <a:solidFill>
                  <a:srgbClr val="001D35"/>
                </a:solidFill>
                <a:effectLst/>
                <a:latin typeface="Google Sans"/>
              </a:rPr>
              <a:t>A digital portfolio problem statement articulates the specific user needs, goals, and challenges that the digital portfolio aims to address, clarifying the "why" behind the project. It establishes the user and their unmet need, like a job seeker struggling to effectively showcase their skills, and the problem's impact, such as difficulty getting noticed by recruiters.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C484D80-77A4-5CA6-B1B6-E9890FEE9E71}"/>
              </a:ext>
            </a:extLst>
          </p:cNvPr>
          <p:cNvSpPr txBox="1"/>
          <p:nvPr/>
        </p:nvSpPr>
        <p:spPr>
          <a:xfrm>
            <a:off x="1369155" y="3566813"/>
            <a:ext cx="7776882" cy="1200329"/>
          </a:xfrm>
          <a:prstGeom prst="rect">
            <a:avLst/>
          </a:prstGeom>
          <a:noFill/>
        </p:spPr>
        <p:txBody>
          <a:bodyPr wrap="square">
            <a:spAutoFit/>
          </a:bodyPr>
          <a:lstStyle/>
          <a:p>
            <a:r>
              <a:rPr lang="en-IN" b="0" i="0" dirty="0">
                <a:solidFill>
                  <a:srgbClr val="001D35"/>
                </a:solidFill>
                <a:effectLst/>
                <a:latin typeface="Google Sans"/>
              </a:rPr>
              <a:t>A digital portfolio is an online collection showcasing a person's skills, best work, and achievements to potential employers or clients. It's a dynamic, multimedia-rich website that acts as a personalized narrative of one's professional journey and capabilities.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265902C-398A-A5CD-3676-982AB12A6CE5}"/>
              </a:ext>
            </a:extLst>
          </p:cNvPr>
          <p:cNvSpPr txBox="1"/>
          <p:nvPr/>
        </p:nvSpPr>
        <p:spPr>
          <a:xfrm>
            <a:off x="2371572" y="2413337"/>
            <a:ext cx="6774465" cy="2031325"/>
          </a:xfrm>
          <a:prstGeom prst="rect">
            <a:avLst/>
          </a:prstGeom>
          <a:noFill/>
        </p:spPr>
        <p:txBody>
          <a:bodyPr wrap="square">
            <a:spAutoFit/>
          </a:bodyPr>
          <a:lstStyle/>
          <a:p>
            <a:r>
              <a:rPr lang="en-IN" b="0" i="0" dirty="0">
                <a:solidFill>
                  <a:srgbClr val="001D35"/>
                </a:solidFill>
                <a:effectLst/>
                <a:latin typeface="Google Sans"/>
              </a:rPr>
              <a:t>The primary end-users of a digital portfolio are individuals showcasing their work and qualifications, such as students for academic or job prospects and professionals in creative fields like graphic design, photography, and writing. Other end-users include potential employers, clients, and instructors who review these portfolios to assess skills, track student progress, and identify talent for jobs or new projects.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35223AFF-FEE6-EA56-3E86-83C1352071DF}"/>
              </a:ext>
            </a:extLst>
          </p:cNvPr>
          <p:cNvSpPr txBox="1"/>
          <p:nvPr/>
        </p:nvSpPr>
        <p:spPr>
          <a:xfrm>
            <a:off x="3045963" y="2136338"/>
            <a:ext cx="6100074" cy="2585323"/>
          </a:xfrm>
          <a:prstGeom prst="rect">
            <a:avLst/>
          </a:prstGeom>
          <a:noFill/>
        </p:spPr>
        <p:txBody>
          <a:bodyPr wrap="square">
            <a:spAutoFit/>
          </a:bodyPr>
          <a:lstStyle/>
          <a:p>
            <a:r>
              <a:rPr lang="en-IN" b="0" i="0" dirty="0">
                <a:solidFill>
                  <a:srgbClr val="001D35"/>
                </a:solidFill>
                <a:effectLst/>
                <a:latin typeface="Google Sans"/>
              </a:rPr>
              <a:t>Digital portfolio tools include dedicated platforms  Squarespace, or even general sites like Google Sites and Instagram, to showcase work like design, writing, or projects. Techniques for creating an effective digital portfolio involve defining your purpose and audience, curating only your best work with high-quality visuals, writing project descriptions and testimonials, ensuring a clean and mobile-friendly design, and making it easy for visitors to navigate and find contact information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7E2D375-088A-04FC-707F-65B0E0E8DE06}"/>
              </a:ext>
            </a:extLst>
          </p:cNvPr>
          <p:cNvSpPr txBox="1"/>
          <p:nvPr/>
        </p:nvSpPr>
        <p:spPr>
          <a:xfrm>
            <a:off x="3045963" y="2274838"/>
            <a:ext cx="6100074" cy="2308324"/>
          </a:xfrm>
          <a:prstGeom prst="rect">
            <a:avLst/>
          </a:prstGeom>
          <a:noFill/>
        </p:spPr>
        <p:txBody>
          <a:bodyPr wrap="square">
            <a:spAutoFit/>
          </a:bodyPr>
          <a:lstStyle/>
          <a:p>
            <a:r>
              <a:rPr lang="en-IN" b="0" i="0" dirty="0">
                <a:solidFill>
                  <a:srgbClr val="001D35"/>
                </a:solidFill>
                <a:effectLst/>
                <a:latin typeface="Google Sans"/>
              </a:rPr>
              <a:t>A strong digital portfolio features a clear, user-friendly layout with a focus on high-quality visuals and concise text to showcase your best work. Start by selecting a professional platform, curating your most impactful projects, and applying a clean, consistent visual design that highlights your unique professional brand. Prioritize ease of navigation and provide context for your projects with clear descriptions, ultimately creating an intuitive experience for visitors.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BDAD1F25-C800-079B-0E7E-A95105FDC94E}"/>
              </a:ext>
            </a:extLst>
          </p:cNvPr>
          <p:cNvSpPr txBox="1"/>
          <p:nvPr/>
        </p:nvSpPr>
        <p:spPr>
          <a:xfrm>
            <a:off x="3045963" y="2551837"/>
            <a:ext cx="6100074" cy="1754326"/>
          </a:xfrm>
          <a:prstGeom prst="rect">
            <a:avLst/>
          </a:prstGeom>
          <a:noFill/>
        </p:spPr>
        <p:txBody>
          <a:bodyPr wrap="square">
            <a:spAutoFit/>
          </a:bodyPr>
          <a:lstStyle/>
          <a:p>
            <a:r>
              <a:rPr lang="en-IN" b="0" i="0" dirty="0">
                <a:solidFill>
                  <a:srgbClr val="001D35"/>
                </a:solidFill>
                <a:effectLst/>
                <a:latin typeface="Google Sans"/>
              </a:rPr>
              <a:t>A digital portfolio is an online collection of a person's best work, skills, and achievements, featuring multimedia elements like images, videos, text, and graphics to showcase expertise to potential employers or clients. Key features include an "About Me" section, project samples with descriptions, a skills list, testimonials, and a clean, navigable design.</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Pooja M</cp:lastModifiedBy>
  <cp:revision>23</cp:revision>
  <dcterms:created xsi:type="dcterms:W3CDTF">2024-03-29T15:07:22Z</dcterms:created>
  <dcterms:modified xsi:type="dcterms:W3CDTF">2025-09-13T06:00:18Z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