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Lst>
  <p:sldSz cx="9601200" cy="12801600" type="A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09600" indent="-152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220788" indent="-306388"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831975" indent="-4603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443163" indent="-61436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753"/>
    <a:srgbClr val="988A86"/>
    <a:srgbClr val="0077C0"/>
    <a:srgbClr val="B41E8E"/>
    <a:srgbClr val="F37021"/>
    <a:srgbClr val="8DC63F"/>
    <a:srgbClr val="ED1B34"/>
    <a:srgbClr val="B6AAA7"/>
    <a:srgbClr val="E2D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67387-F0F9-E1EB-5221-52C90ABA3D8C}" v="28" dt="2024-02-21T11:50:58.874"/>
    <p1510:client id="{9A39489A-3FDF-ECE5-7616-7BD0EF3F4447}" v="5" dt="2024-02-20T12:41:1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6" autoAdjust="0"/>
  </p:normalViewPr>
  <p:slideViewPr>
    <p:cSldViewPr>
      <p:cViewPr>
        <p:scale>
          <a:sx n="75" d="100"/>
          <a:sy n="75" d="100"/>
        </p:scale>
        <p:origin x="2562" y="-810"/>
      </p:cViewPr>
      <p:guideLst>
        <p:guide orient="horz" pos="4032"/>
        <p:guide pos="30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 Schroth" userId="S::511471@vistacollege.nl::af9875bc-2411-41e5-b3ad-bff63abeb736" providerId="AD" clId="Web-{9A39489A-3FDF-ECE5-7616-7BD0EF3F4447}"/>
    <pc:docChg chg="modSld">
      <pc:chgData name="Christian (C.) Schroth" userId="S::511471@vistacollege.nl::af9875bc-2411-41e5-b3ad-bff63abeb736" providerId="AD" clId="Web-{9A39489A-3FDF-ECE5-7616-7BD0EF3F4447}" dt="2024-02-20T12:41:19.084" v="4" actId="1076"/>
      <pc:docMkLst>
        <pc:docMk/>
      </pc:docMkLst>
      <pc:sldChg chg="addSp modSp">
        <pc:chgData name="Christian (C.) Schroth" userId="S::511471@vistacollege.nl::af9875bc-2411-41e5-b3ad-bff63abeb736" providerId="AD" clId="Web-{9A39489A-3FDF-ECE5-7616-7BD0EF3F4447}" dt="2024-02-20T12:41:19.084" v="4" actId="1076"/>
        <pc:sldMkLst>
          <pc:docMk/>
          <pc:sldMk cId="0" sldId="260"/>
        </pc:sldMkLst>
        <pc:picChg chg="add mod">
          <ac:chgData name="Christian (C.) Schroth" userId="S::511471@vistacollege.nl::af9875bc-2411-41e5-b3ad-bff63abeb736" providerId="AD" clId="Web-{9A39489A-3FDF-ECE5-7616-7BD0EF3F4447}" dt="2024-02-20T12:41:19.084" v="4" actId="1076"/>
          <ac:picMkLst>
            <pc:docMk/>
            <pc:sldMk cId="0" sldId="260"/>
            <ac:picMk id="3" creationId="{FA3940B4-9139-E316-D1EA-D1D252D78ABE}"/>
          </ac:picMkLst>
        </pc:picChg>
        <pc:picChg chg="mod">
          <ac:chgData name="Christian (C.) Schroth" userId="S::511471@vistacollege.nl::af9875bc-2411-41e5-b3ad-bff63abeb736" providerId="AD" clId="Web-{9A39489A-3FDF-ECE5-7616-7BD0EF3F4447}" dt="2024-02-20T12:40:53.365" v="0" actId="1076"/>
          <ac:picMkLst>
            <pc:docMk/>
            <pc:sldMk cId="0" sldId="260"/>
            <ac:picMk id="4" creationId="{6C563021-ECA4-5CFC-6F04-1027233BCB03}"/>
          </ac:picMkLst>
        </pc:picChg>
      </pc:sldChg>
    </pc:docChg>
  </pc:docChgLst>
  <pc:docChgLst>
    <pc:chgData name="Christian (C.) Schroth" userId="S::511471@vistacollege.nl::af9875bc-2411-41e5-b3ad-bff63abeb736" providerId="AD" clId="Web-{26B67387-F0F9-E1EB-5221-52C90ABA3D8C}"/>
    <pc:docChg chg="modSld">
      <pc:chgData name="Christian (C.) Schroth" userId="S::511471@vistacollege.nl::af9875bc-2411-41e5-b3ad-bff63abeb736" providerId="AD" clId="Web-{26B67387-F0F9-E1EB-5221-52C90ABA3D8C}" dt="2024-02-21T11:50:58.874" v="18" actId="1076"/>
      <pc:docMkLst>
        <pc:docMk/>
      </pc:docMkLst>
      <pc:sldChg chg="addSp delSp modSp">
        <pc:chgData name="Christian (C.) Schroth" userId="S::511471@vistacollege.nl::af9875bc-2411-41e5-b3ad-bff63abeb736" providerId="AD" clId="Web-{26B67387-F0F9-E1EB-5221-52C90ABA3D8C}" dt="2024-02-21T11:50:58.874" v="18" actId="1076"/>
        <pc:sldMkLst>
          <pc:docMk/>
          <pc:sldMk cId="0" sldId="260"/>
        </pc:sldMkLst>
        <pc:spChg chg="mod">
          <ac:chgData name="Christian (C.) Schroth" userId="S::511471@vistacollege.nl::af9875bc-2411-41e5-b3ad-bff63abeb736" providerId="AD" clId="Web-{26B67387-F0F9-E1EB-5221-52C90ABA3D8C}" dt="2024-02-21T11:13:26.069" v="2" actId="20577"/>
          <ac:spMkLst>
            <pc:docMk/>
            <pc:sldMk cId="0" sldId="260"/>
            <ac:spMk id="16" creationId="{00000000-0000-0000-0000-000000000000}"/>
          </ac:spMkLst>
        </pc:spChg>
        <pc:spChg chg="mod">
          <ac:chgData name="Christian (C.) Schroth" userId="S::511471@vistacollege.nl::af9875bc-2411-41e5-b3ad-bff63abeb736" providerId="AD" clId="Web-{26B67387-F0F9-E1EB-5221-52C90ABA3D8C}" dt="2024-02-21T11:49:47.544" v="12" actId="20577"/>
          <ac:spMkLst>
            <pc:docMk/>
            <pc:sldMk cId="0" sldId="260"/>
            <ac:spMk id="13317" creationId="{00000000-0000-0000-0000-000000000000}"/>
          </ac:spMkLst>
        </pc:spChg>
        <pc:spChg chg="mod">
          <ac:chgData name="Christian (C.) Schroth" userId="S::511471@vistacollege.nl::af9875bc-2411-41e5-b3ad-bff63abeb736" providerId="AD" clId="Web-{26B67387-F0F9-E1EB-5221-52C90ABA3D8C}" dt="2024-02-21T11:50:58.874" v="18" actId="1076"/>
          <ac:spMkLst>
            <pc:docMk/>
            <pc:sldMk cId="0" sldId="260"/>
            <ac:spMk id="13320" creationId="{00000000-0000-0000-0000-000000000000}"/>
          </ac:spMkLst>
        </pc:spChg>
        <pc:picChg chg="add del mod">
          <ac:chgData name="Christian (C.) Schroth" userId="S::511471@vistacollege.nl::af9875bc-2411-41e5-b3ad-bff63abeb736" providerId="AD" clId="Web-{26B67387-F0F9-E1EB-5221-52C90ABA3D8C}" dt="2024-02-21T11:46:40.835" v="7"/>
          <ac:picMkLst>
            <pc:docMk/>
            <pc:sldMk cId="0" sldId="260"/>
            <ac:picMk id="5" creationId="{D75098D8-F191-51BA-AE1C-CD646F3021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20090" y="3976796"/>
            <a:ext cx="8161020" cy="2744046"/>
          </a:xfrm>
          <a:prstGeom prst="rect">
            <a:avLst/>
          </a:prstGeom>
        </p:spPr>
        <p:txBody>
          <a:bodyPr/>
          <a:lstStyle/>
          <a:p>
            <a:r>
              <a:rPr lang="nl-NL"/>
              <a:t>Klik om stijl te bewerken</a:t>
            </a:r>
            <a:endParaRPr lang="en-US"/>
          </a:p>
        </p:txBody>
      </p:sp>
      <p:sp>
        <p:nvSpPr>
          <p:cNvPr id="3" name="Ondertitel 2"/>
          <p:cNvSpPr>
            <a:spLocks noGrp="1"/>
          </p:cNvSpPr>
          <p:nvPr>
            <p:ph type="subTitle" idx="1"/>
          </p:nvPr>
        </p:nvSpPr>
        <p:spPr>
          <a:xfrm>
            <a:off x="1440180" y="7254240"/>
            <a:ext cx="6720840" cy="3271520"/>
          </a:xfrm>
          <a:prstGeom prst="rect">
            <a:avLst/>
          </a:prstGeom>
        </p:spPr>
        <p:txBody>
          <a:bodyPr/>
          <a:lstStyle>
            <a:lvl1pPr marL="0" indent="0" algn="ctr">
              <a:buNone/>
              <a:defRPr>
                <a:solidFill>
                  <a:schemeClr val="tx1">
                    <a:tint val="75000"/>
                  </a:schemeClr>
                </a:solidFill>
              </a:defRPr>
            </a:lvl1pPr>
            <a:lvl2pPr marL="610956" indent="0" algn="ctr">
              <a:buNone/>
              <a:defRPr>
                <a:solidFill>
                  <a:schemeClr val="tx1">
                    <a:tint val="75000"/>
                  </a:schemeClr>
                </a:solidFill>
              </a:defRPr>
            </a:lvl2pPr>
            <a:lvl3pPr marL="1221913" indent="0" algn="ctr">
              <a:buNone/>
              <a:defRPr>
                <a:solidFill>
                  <a:schemeClr val="tx1">
                    <a:tint val="75000"/>
                  </a:schemeClr>
                </a:solidFill>
              </a:defRPr>
            </a:lvl3pPr>
            <a:lvl4pPr marL="1832869" indent="0" algn="ctr">
              <a:buNone/>
              <a:defRPr>
                <a:solidFill>
                  <a:schemeClr val="tx1">
                    <a:tint val="75000"/>
                  </a:schemeClr>
                </a:solidFill>
              </a:defRPr>
            </a:lvl4pPr>
            <a:lvl5pPr marL="2443825" indent="0" algn="ctr">
              <a:buNone/>
              <a:defRPr>
                <a:solidFill>
                  <a:schemeClr val="tx1">
                    <a:tint val="75000"/>
                  </a:schemeClr>
                </a:solidFill>
              </a:defRPr>
            </a:lvl5pPr>
            <a:lvl6pPr marL="3054782" indent="0" algn="ctr">
              <a:buNone/>
              <a:defRPr>
                <a:solidFill>
                  <a:schemeClr val="tx1">
                    <a:tint val="75000"/>
                  </a:schemeClr>
                </a:solidFill>
              </a:defRPr>
            </a:lvl6pPr>
            <a:lvl7pPr marL="3665738" indent="0" algn="ctr">
              <a:buNone/>
              <a:defRPr>
                <a:solidFill>
                  <a:schemeClr val="tx1">
                    <a:tint val="75000"/>
                  </a:schemeClr>
                </a:solidFill>
              </a:defRPr>
            </a:lvl7pPr>
            <a:lvl8pPr marL="4276695" indent="0" algn="ctr">
              <a:buNone/>
              <a:defRPr>
                <a:solidFill>
                  <a:schemeClr val="tx1">
                    <a:tint val="75000"/>
                  </a:schemeClr>
                </a:solidFill>
              </a:defRPr>
            </a:lvl8pPr>
            <a:lvl9pPr marL="4887651" indent="0" algn="ctr">
              <a:buNone/>
              <a:defRPr>
                <a:solidFill>
                  <a:schemeClr val="tx1">
                    <a:tint val="75000"/>
                  </a:schemeClr>
                </a:solidFill>
              </a:defRPr>
            </a:lvl9pPr>
          </a:lstStyle>
          <a:p>
            <a:r>
              <a:rPr lang="nl-NL"/>
              <a:t>Klikken om de ondertitelstijl van het model te bewerken</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1EB41A7C-2B99-4891-910D-8F1262B5A8D3}" type="datetimeFigureOut">
              <a:rPr lang="en-US"/>
              <a:pPr>
                <a:defRPr/>
              </a:pPr>
              <a:t>2/21/2024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9C12284-8407-4F20-B44C-1E83C00CDF97}" type="slidenum">
              <a:rPr lang="en-US" altLang="en-US"/>
              <a:pPr>
                <a:defRPr/>
              </a:pPr>
              <a:t>‹#›</a:t>
            </a:fld>
            <a:endParaRPr lang="en-US" altLang="en-US"/>
          </a:p>
        </p:txBody>
      </p:sp>
    </p:spTree>
    <p:extLst>
      <p:ext uri="{BB962C8B-B14F-4D97-AF65-F5344CB8AC3E}">
        <p14:creationId xmlns:p14="http://schemas.microsoft.com/office/powerpoint/2010/main" val="267563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verticale tekst 2"/>
          <p:cNvSpPr>
            <a:spLocks noGrp="1"/>
          </p:cNvSpPr>
          <p:nvPr>
            <p:ph type="body" orient="vert" idx="1"/>
          </p:nvPr>
        </p:nvSpPr>
        <p:spPr>
          <a:xfrm>
            <a:off x="479425" y="2987675"/>
            <a:ext cx="8642350" cy="8447088"/>
          </a:xfrm>
          <a:prstGeom prst="rect">
            <a:avLst/>
          </a:prstGeo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3D301587-343F-4C97-9207-F73EEA741D32}" type="datetimeFigureOut">
              <a:rPr lang="en-US"/>
              <a:pPr>
                <a:defRPr/>
              </a:pPr>
              <a:t>2/21/2024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04D2E4-29DF-48CC-996F-432AF6907E1D}" type="slidenum">
              <a:rPr lang="en-US" altLang="en-US"/>
              <a:pPr>
                <a:defRPr/>
              </a:pPr>
              <a:t>‹#›</a:t>
            </a:fld>
            <a:endParaRPr lang="en-US" altLang="en-US"/>
          </a:p>
        </p:txBody>
      </p:sp>
    </p:spTree>
    <p:extLst>
      <p:ext uri="{BB962C8B-B14F-4D97-AF65-F5344CB8AC3E}">
        <p14:creationId xmlns:p14="http://schemas.microsoft.com/office/powerpoint/2010/main" val="91989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5220652" y="740833"/>
            <a:ext cx="1620203" cy="15776787"/>
          </a:xfrm>
          <a:prstGeom prst="rect">
            <a:avLst/>
          </a:prstGeom>
        </p:spPr>
        <p:txBody>
          <a:bodyPr vert="eaVert"/>
          <a:lstStyle/>
          <a:p>
            <a:r>
              <a:rPr lang="nl-NL"/>
              <a:t>Klik om stijl te bewerken</a:t>
            </a:r>
            <a:endParaRPr lang="en-US"/>
          </a:p>
        </p:txBody>
      </p:sp>
      <p:sp>
        <p:nvSpPr>
          <p:cNvPr id="3" name="Tijdelijke aanduiding voor verticale tekst 2"/>
          <p:cNvSpPr>
            <a:spLocks noGrp="1"/>
          </p:cNvSpPr>
          <p:nvPr>
            <p:ph type="body" orient="vert" idx="1"/>
          </p:nvPr>
        </p:nvSpPr>
        <p:spPr>
          <a:xfrm>
            <a:off x="360046" y="740833"/>
            <a:ext cx="4700588" cy="15776787"/>
          </a:xfrm>
          <a:prstGeom prst="rect">
            <a:avLst/>
          </a:prstGeo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68DE6BE3-C1CE-42ED-BDDC-A73DFC17AB36}" type="datetimeFigureOut">
              <a:rPr lang="en-US"/>
              <a:pPr>
                <a:defRPr/>
              </a:pPr>
              <a:t>2/21/2024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A769D8C-A829-4A1F-BDEA-4B902517C32F}" type="slidenum">
              <a:rPr lang="en-US" altLang="en-US"/>
              <a:pPr>
                <a:defRPr/>
              </a:pPr>
              <a:t>‹#›</a:t>
            </a:fld>
            <a:endParaRPr lang="en-US" altLang="en-US"/>
          </a:p>
        </p:txBody>
      </p:sp>
    </p:spTree>
    <p:extLst>
      <p:ext uri="{BB962C8B-B14F-4D97-AF65-F5344CB8AC3E}">
        <p14:creationId xmlns:p14="http://schemas.microsoft.com/office/powerpoint/2010/main" val="31677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inhoud 2"/>
          <p:cNvSpPr>
            <a:spLocks noGrp="1"/>
          </p:cNvSpPr>
          <p:nvPr>
            <p:ph idx="1"/>
          </p:nvPr>
        </p:nvSpPr>
        <p:spPr>
          <a:xfrm>
            <a:off x="479425" y="2987675"/>
            <a:ext cx="8642350" cy="844708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B2FFB176-4B4F-4639-8ECE-970055CD7E5F}" type="datetimeFigureOut">
              <a:rPr lang="en-US"/>
              <a:pPr>
                <a:defRPr/>
              </a:pPr>
              <a:t>2/21/2024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2F66ED5-EA3D-4ABD-BBA4-296312FFCC46}" type="slidenum">
              <a:rPr lang="en-US" altLang="en-US"/>
              <a:pPr>
                <a:defRPr/>
              </a:pPr>
              <a:t>‹#›</a:t>
            </a:fld>
            <a:endParaRPr lang="en-US" altLang="en-US"/>
          </a:p>
        </p:txBody>
      </p:sp>
    </p:spTree>
    <p:extLst>
      <p:ext uri="{BB962C8B-B14F-4D97-AF65-F5344CB8AC3E}">
        <p14:creationId xmlns:p14="http://schemas.microsoft.com/office/powerpoint/2010/main" val="11455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58429" y="8226215"/>
            <a:ext cx="8161020" cy="2542540"/>
          </a:xfrm>
          <a:prstGeom prst="rect">
            <a:avLst/>
          </a:prstGeom>
        </p:spPr>
        <p:txBody>
          <a:bodyPr anchor="t"/>
          <a:lstStyle>
            <a:lvl1pPr algn="l">
              <a:defRPr sz="5300" b="1" cap="all"/>
            </a:lvl1pPr>
          </a:lstStyle>
          <a:p>
            <a:r>
              <a:rPr lang="nl-NL"/>
              <a:t>Klik om stijl te bewerken</a:t>
            </a:r>
            <a:endParaRPr lang="en-US"/>
          </a:p>
        </p:txBody>
      </p:sp>
      <p:sp>
        <p:nvSpPr>
          <p:cNvPr id="3" name="Tijdelijke aanduiding voor tekst 2"/>
          <p:cNvSpPr>
            <a:spLocks noGrp="1"/>
          </p:cNvSpPr>
          <p:nvPr>
            <p:ph type="body" idx="1"/>
          </p:nvPr>
        </p:nvSpPr>
        <p:spPr>
          <a:xfrm>
            <a:off x="758429" y="5425866"/>
            <a:ext cx="8161020" cy="2800349"/>
          </a:xfrm>
          <a:prstGeom prst="rect">
            <a:avLst/>
          </a:prstGeom>
        </p:spPr>
        <p:txBody>
          <a:bodyPr anchor="b"/>
          <a:lstStyle>
            <a:lvl1pPr marL="0" indent="0">
              <a:buNone/>
              <a:defRPr sz="2700">
                <a:solidFill>
                  <a:schemeClr val="tx1">
                    <a:tint val="75000"/>
                  </a:schemeClr>
                </a:solidFill>
              </a:defRPr>
            </a:lvl1pPr>
            <a:lvl2pPr marL="610956" indent="0">
              <a:buNone/>
              <a:defRPr sz="2400">
                <a:solidFill>
                  <a:schemeClr val="tx1">
                    <a:tint val="75000"/>
                  </a:schemeClr>
                </a:solidFill>
              </a:defRPr>
            </a:lvl2pPr>
            <a:lvl3pPr marL="1221913" indent="0">
              <a:buNone/>
              <a:defRPr sz="2100">
                <a:solidFill>
                  <a:schemeClr val="tx1">
                    <a:tint val="75000"/>
                  </a:schemeClr>
                </a:solidFill>
              </a:defRPr>
            </a:lvl3pPr>
            <a:lvl4pPr marL="1832869" indent="0">
              <a:buNone/>
              <a:defRPr sz="1900">
                <a:solidFill>
                  <a:schemeClr val="tx1">
                    <a:tint val="75000"/>
                  </a:schemeClr>
                </a:solidFill>
              </a:defRPr>
            </a:lvl4pPr>
            <a:lvl5pPr marL="2443825" indent="0">
              <a:buNone/>
              <a:defRPr sz="1900">
                <a:solidFill>
                  <a:schemeClr val="tx1">
                    <a:tint val="75000"/>
                  </a:schemeClr>
                </a:solidFill>
              </a:defRPr>
            </a:lvl5pPr>
            <a:lvl6pPr marL="3054782" indent="0">
              <a:buNone/>
              <a:defRPr sz="1900">
                <a:solidFill>
                  <a:schemeClr val="tx1">
                    <a:tint val="75000"/>
                  </a:schemeClr>
                </a:solidFill>
              </a:defRPr>
            </a:lvl6pPr>
            <a:lvl7pPr marL="3665738" indent="0">
              <a:buNone/>
              <a:defRPr sz="1900">
                <a:solidFill>
                  <a:schemeClr val="tx1">
                    <a:tint val="75000"/>
                  </a:schemeClr>
                </a:solidFill>
              </a:defRPr>
            </a:lvl7pPr>
            <a:lvl8pPr marL="4276695" indent="0">
              <a:buNone/>
              <a:defRPr sz="1900">
                <a:solidFill>
                  <a:schemeClr val="tx1">
                    <a:tint val="75000"/>
                  </a:schemeClr>
                </a:solidFill>
              </a:defRPr>
            </a:lvl8pPr>
            <a:lvl9pPr marL="4887651" indent="0">
              <a:buNone/>
              <a:defRPr sz="1900">
                <a:solidFill>
                  <a:schemeClr val="tx1">
                    <a:tint val="75000"/>
                  </a:schemeClr>
                </a:solidFill>
              </a:defRPr>
            </a:lvl9pPr>
          </a:lstStyle>
          <a:p>
            <a:pPr lvl="0"/>
            <a:r>
              <a:rPr lang="nl-NL"/>
              <a:t>Klikken om de tekststijl van het model te bewerken</a:t>
            </a:r>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999BEAD9-5FF1-4A59-B1A5-A5EE10A1E492}" type="datetimeFigureOut">
              <a:rPr lang="en-US"/>
              <a:pPr>
                <a:defRPr/>
              </a:pPr>
              <a:t>2/21/2024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D6B682F-B4C2-4EBE-9C9D-E46AFEADE97A}" type="slidenum">
              <a:rPr lang="en-US" altLang="en-US"/>
              <a:pPr>
                <a:defRPr/>
              </a:pPr>
              <a:t>‹#›</a:t>
            </a:fld>
            <a:endParaRPr lang="en-US" altLang="en-US"/>
          </a:p>
        </p:txBody>
      </p:sp>
    </p:spTree>
    <p:extLst>
      <p:ext uri="{BB962C8B-B14F-4D97-AF65-F5344CB8AC3E}">
        <p14:creationId xmlns:p14="http://schemas.microsoft.com/office/powerpoint/2010/main" val="133070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inhoud 2"/>
          <p:cNvSpPr>
            <a:spLocks noGrp="1"/>
          </p:cNvSpPr>
          <p:nvPr>
            <p:ph sz="half" idx="1"/>
          </p:nvPr>
        </p:nvSpPr>
        <p:spPr>
          <a:xfrm>
            <a:off x="360046" y="4314615"/>
            <a:ext cx="3160395" cy="12203007"/>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3680461" y="4314615"/>
            <a:ext cx="3160395" cy="12203007"/>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4F652EBD-A6A1-4EE8-9B85-E36C4D8C486F}" type="datetimeFigureOut">
              <a:rPr lang="en-US"/>
              <a:pPr>
                <a:defRPr/>
              </a:pPr>
              <a:t>2/21/2024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085D248-724D-4A74-BCBD-2DF7C232D0CD}" type="slidenum">
              <a:rPr lang="en-US" altLang="en-US"/>
              <a:pPr>
                <a:defRPr/>
              </a:pPr>
              <a:t>‹#›</a:t>
            </a:fld>
            <a:endParaRPr lang="en-US" altLang="en-US"/>
          </a:p>
        </p:txBody>
      </p:sp>
    </p:spTree>
    <p:extLst>
      <p:ext uri="{BB962C8B-B14F-4D97-AF65-F5344CB8AC3E}">
        <p14:creationId xmlns:p14="http://schemas.microsoft.com/office/powerpoint/2010/main" val="19453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80060" y="512657"/>
            <a:ext cx="8641080" cy="2133600"/>
          </a:xfrm>
          <a:prstGeom prst="rect">
            <a:avLst/>
          </a:prstGeom>
        </p:spPr>
        <p:txBody>
          <a:bodyPr/>
          <a:lstStyle>
            <a:lvl1pPr>
              <a:defRPr/>
            </a:lvl1pPr>
          </a:lstStyle>
          <a:p>
            <a:r>
              <a:rPr lang="nl-NL"/>
              <a:t>Klik om stijl te bewerken</a:t>
            </a:r>
            <a:endParaRPr lang="en-US"/>
          </a:p>
        </p:txBody>
      </p:sp>
      <p:sp>
        <p:nvSpPr>
          <p:cNvPr id="3" name="Tijdelijke aanduiding voor tekst 2"/>
          <p:cNvSpPr>
            <a:spLocks noGrp="1"/>
          </p:cNvSpPr>
          <p:nvPr>
            <p:ph type="body" idx="1"/>
          </p:nvPr>
        </p:nvSpPr>
        <p:spPr>
          <a:xfrm>
            <a:off x="480061" y="2865544"/>
            <a:ext cx="4242197" cy="1194223"/>
          </a:xfrm>
          <a:prstGeom prst="rect">
            <a:avLst/>
          </a:prstGeo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nl-NL"/>
              <a:t>Klikken om de tekststijl van het model te bewerken</a:t>
            </a:r>
          </a:p>
        </p:txBody>
      </p:sp>
      <p:sp>
        <p:nvSpPr>
          <p:cNvPr id="4" name="Tijdelijke aanduiding voor inhoud 3"/>
          <p:cNvSpPr>
            <a:spLocks noGrp="1"/>
          </p:cNvSpPr>
          <p:nvPr>
            <p:ph sz="half" idx="2"/>
          </p:nvPr>
        </p:nvSpPr>
        <p:spPr>
          <a:xfrm>
            <a:off x="480061" y="4059766"/>
            <a:ext cx="4242197" cy="7375738"/>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p:cNvSpPr>
            <a:spLocks noGrp="1"/>
          </p:cNvSpPr>
          <p:nvPr>
            <p:ph type="body" sz="quarter" idx="3"/>
          </p:nvPr>
        </p:nvSpPr>
        <p:spPr>
          <a:xfrm>
            <a:off x="4877278" y="2865544"/>
            <a:ext cx="4243863" cy="1194223"/>
          </a:xfrm>
          <a:prstGeom prst="rect">
            <a:avLst/>
          </a:prstGeo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nl-NL"/>
              <a:t>Klikken om de tekststijl van het model te bewerken</a:t>
            </a:r>
          </a:p>
        </p:txBody>
      </p:sp>
      <p:sp>
        <p:nvSpPr>
          <p:cNvPr id="6" name="Tijdelijke aanduiding voor inhoud 5"/>
          <p:cNvSpPr>
            <a:spLocks noGrp="1"/>
          </p:cNvSpPr>
          <p:nvPr>
            <p:ph sz="quarter" idx="4"/>
          </p:nvPr>
        </p:nvSpPr>
        <p:spPr>
          <a:xfrm>
            <a:off x="4877278" y="4059766"/>
            <a:ext cx="4243863" cy="7375738"/>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FE39761A-4B46-4BEF-B7C6-3B3B96578604}" type="datetimeFigureOut">
              <a:rPr lang="en-US"/>
              <a:pPr>
                <a:defRPr/>
              </a:pPr>
              <a:t>2/21/2024</a:t>
            </a:fld>
            <a:endParaRPr lang="en-US"/>
          </a:p>
        </p:txBody>
      </p:sp>
      <p:sp>
        <p:nvSpPr>
          <p:cNvPr id="8"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CB09903-E00B-4139-8E85-6803D94EC153}" type="slidenum">
              <a:rPr lang="en-US" altLang="en-US"/>
              <a:pPr>
                <a:defRPr/>
              </a:pPr>
              <a:t>‹#›</a:t>
            </a:fld>
            <a:endParaRPr lang="en-US" altLang="en-US"/>
          </a:p>
        </p:txBody>
      </p:sp>
    </p:spTree>
    <p:extLst>
      <p:ext uri="{BB962C8B-B14F-4D97-AF65-F5344CB8AC3E}">
        <p14:creationId xmlns:p14="http://schemas.microsoft.com/office/powerpoint/2010/main" val="83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DA9414A8-E6FE-4E29-8239-267DCAFD01C4}" type="datetimeFigureOut">
              <a:rPr lang="en-US"/>
              <a:pPr>
                <a:defRPr/>
              </a:pPr>
              <a:t>2/21/2024</a:t>
            </a:fld>
            <a:endParaRPr lang="en-US"/>
          </a:p>
        </p:txBody>
      </p:sp>
      <p:sp>
        <p:nvSpPr>
          <p:cNvPr id="4"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5"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B47DFFE-10AB-4846-A126-02A84BC17032}" type="slidenum">
              <a:rPr lang="en-US" altLang="en-US"/>
              <a:pPr>
                <a:defRPr/>
              </a:pPr>
              <a:t>‹#›</a:t>
            </a:fld>
            <a:endParaRPr lang="en-US" altLang="en-US"/>
          </a:p>
        </p:txBody>
      </p:sp>
    </p:spTree>
    <p:extLst>
      <p:ext uri="{BB962C8B-B14F-4D97-AF65-F5344CB8AC3E}">
        <p14:creationId xmlns:p14="http://schemas.microsoft.com/office/powerpoint/2010/main" val="132956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0242D56F-A95D-4DCE-8F83-C9DABE9FC704}" type="datetimeFigureOut">
              <a:rPr lang="en-US"/>
              <a:pPr>
                <a:defRPr/>
              </a:pPr>
              <a:t>2/21/2024</a:t>
            </a:fld>
            <a:endParaRPr lang="en-US"/>
          </a:p>
        </p:txBody>
      </p:sp>
      <p:sp>
        <p:nvSpPr>
          <p:cNvPr id="3"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4"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C7B312B-A1EA-46A4-A833-8A483173E0A6}" type="slidenum">
              <a:rPr lang="en-US" altLang="en-US"/>
              <a:pPr>
                <a:defRPr/>
              </a:pPr>
              <a:t>‹#›</a:t>
            </a:fld>
            <a:endParaRPr lang="en-US" altLang="en-US"/>
          </a:p>
        </p:txBody>
      </p:sp>
    </p:spTree>
    <p:extLst>
      <p:ext uri="{BB962C8B-B14F-4D97-AF65-F5344CB8AC3E}">
        <p14:creationId xmlns:p14="http://schemas.microsoft.com/office/powerpoint/2010/main" val="298472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80061" y="509693"/>
            <a:ext cx="3158729" cy="2169160"/>
          </a:xfrm>
          <a:prstGeom prst="rect">
            <a:avLst/>
          </a:prstGeom>
        </p:spPr>
        <p:txBody>
          <a:bodyPr anchor="b"/>
          <a:lstStyle>
            <a:lvl1pPr algn="l">
              <a:defRPr sz="2700" b="1"/>
            </a:lvl1pPr>
          </a:lstStyle>
          <a:p>
            <a:r>
              <a:rPr lang="nl-NL"/>
              <a:t>Klik om stijl te bewerken</a:t>
            </a:r>
            <a:endParaRPr lang="en-US"/>
          </a:p>
        </p:txBody>
      </p:sp>
      <p:sp>
        <p:nvSpPr>
          <p:cNvPr id="3" name="Tijdelijke aanduiding voor inhoud 2"/>
          <p:cNvSpPr>
            <a:spLocks noGrp="1"/>
          </p:cNvSpPr>
          <p:nvPr>
            <p:ph idx="1"/>
          </p:nvPr>
        </p:nvSpPr>
        <p:spPr>
          <a:xfrm>
            <a:off x="3753803" y="509694"/>
            <a:ext cx="5367338" cy="10925812"/>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p:cNvSpPr>
            <a:spLocks noGrp="1"/>
          </p:cNvSpPr>
          <p:nvPr>
            <p:ph type="body" sz="half" idx="2"/>
          </p:nvPr>
        </p:nvSpPr>
        <p:spPr>
          <a:xfrm>
            <a:off x="480061" y="2678854"/>
            <a:ext cx="3158729" cy="8756651"/>
          </a:xfrm>
          <a:prstGeom prst="rect">
            <a:avLst/>
          </a:prstGeo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nl-NL"/>
              <a:t>Klikken om de tekststijl van het model te bewerken</a:t>
            </a:r>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4C9A11F5-4BB0-4994-AB8B-F22B4DC917B1}" type="datetimeFigureOut">
              <a:rPr lang="en-US"/>
              <a:pPr>
                <a:defRPr/>
              </a:pPr>
              <a:t>2/21/2024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86D0143-4AD7-4FF9-8EBB-C8B38DBAF557}" type="slidenum">
              <a:rPr lang="en-US" altLang="en-US"/>
              <a:pPr>
                <a:defRPr/>
              </a:pPr>
              <a:t>‹#›</a:t>
            </a:fld>
            <a:endParaRPr lang="en-US" altLang="en-US"/>
          </a:p>
        </p:txBody>
      </p:sp>
    </p:spTree>
    <p:extLst>
      <p:ext uri="{BB962C8B-B14F-4D97-AF65-F5344CB8AC3E}">
        <p14:creationId xmlns:p14="http://schemas.microsoft.com/office/powerpoint/2010/main" val="19824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881902" y="8961120"/>
            <a:ext cx="5760720" cy="1057912"/>
          </a:xfrm>
          <a:prstGeom prst="rect">
            <a:avLst/>
          </a:prstGeom>
        </p:spPr>
        <p:txBody>
          <a:bodyPr anchor="b"/>
          <a:lstStyle>
            <a:lvl1pPr algn="l">
              <a:defRPr sz="2700" b="1"/>
            </a:lvl1pPr>
          </a:lstStyle>
          <a:p>
            <a:r>
              <a:rPr lang="nl-NL"/>
              <a:t>Klik om stijl te bewerken</a:t>
            </a:r>
            <a:endParaRPr lang="en-US"/>
          </a:p>
        </p:txBody>
      </p:sp>
      <p:sp>
        <p:nvSpPr>
          <p:cNvPr id="3" name="Tijdelijke aanduiding voor afbeelding 2"/>
          <p:cNvSpPr>
            <a:spLocks noGrp="1"/>
          </p:cNvSpPr>
          <p:nvPr>
            <p:ph type="pic" idx="1"/>
          </p:nvPr>
        </p:nvSpPr>
        <p:spPr>
          <a:xfrm>
            <a:off x="1881902" y="1143846"/>
            <a:ext cx="5760720" cy="7680960"/>
          </a:xfrm>
          <a:prstGeom prst="rect">
            <a:avLst/>
          </a:prstGeom>
        </p:spPr>
        <p:txBody>
          <a:bodyPr rtlCol="0">
            <a:normAutofit/>
          </a:bodyPr>
          <a:lstStyle>
            <a:lvl1pPr marL="0" indent="0">
              <a:buNone/>
              <a:defRPr sz="4300"/>
            </a:lvl1pPr>
            <a:lvl2pPr marL="610956" indent="0">
              <a:buNone/>
              <a:defRPr sz="3700"/>
            </a:lvl2pPr>
            <a:lvl3pPr marL="1221913" indent="0">
              <a:buNone/>
              <a:defRPr sz="3200"/>
            </a:lvl3pPr>
            <a:lvl4pPr marL="1832869" indent="0">
              <a:buNone/>
              <a:defRPr sz="2700"/>
            </a:lvl4pPr>
            <a:lvl5pPr marL="2443825" indent="0">
              <a:buNone/>
              <a:defRPr sz="2700"/>
            </a:lvl5pPr>
            <a:lvl6pPr marL="3054782" indent="0">
              <a:buNone/>
              <a:defRPr sz="2700"/>
            </a:lvl6pPr>
            <a:lvl7pPr marL="3665738" indent="0">
              <a:buNone/>
              <a:defRPr sz="2700"/>
            </a:lvl7pPr>
            <a:lvl8pPr marL="4276695" indent="0">
              <a:buNone/>
              <a:defRPr sz="2700"/>
            </a:lvl8pPr>
            <a:lvl9pPr marL="4887651" indent="0">
              <a:buNone/>
              <a:defRPr sz="2700"/>
            </a:lvl9pPr>
          </a:lstStyle>
          <a:p>
            <a:pPr lvl="0"/>
            <a:r>
              <a:rPr lang="nl-NL" noProof="0"/>
              <a:t>Klik op het pictogram als u een afbeelding wilt toevoegen</a:t>
            </a:r>
            <a:endParaRPr lang="en-US" noProof="0"/>
          </a:p>
        </p:txBody>
      </p:sp>
      <p:sp>
        <p:nvSpPr>
          <p:cNvPr id="4" name="Tijdelijke aanduiding voor tekst 3"/>
          <p:cNvSpPr>
            <a:spLocks noGrp="1"/>
          </p:cNvSpPr>
          <p:nvPr>
            <p:ph type="body" sz="half" idx="2"/>
          </p:nvPr>
        </p:nvSpPr>
        <p:spPr>
          <a:xfrm>
            <a:off x="1881902" y="10019032"/>
            <a:ext cx="5760720" cy="1502408"/>
          </a:xfrm>
          <a:prstGeom prst="rect">
            <a:avLst/>
          </a:prstGeo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nl-NL"/>
              <a:t>Klikken om de tekststijl van het model te bewerken</a:t>
            </a:r>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E08EB282-9F43-42E1-85F6-A62A6F9D4124}" type="datetimeFigureOut">
              <a:rPr lang="en-US"/>
              <a:pPr>
                <a:defRPr/>
              </a:pPr>
              <a:t>2/21/2024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9A95ACD-5467-485A-BA1B-741D0699F6A0}" type="slidenum">
              <a:rPr lang="en-US" altLang="en-US"/>
              <a:pPr>
                <a:defRPr/>
              </a:pPr>
              <a:t>‹#›</a:t>
            </a:fld>
            <a:endParaRPr lang="en-US" altLang="en-US"/>
          </a:p>
        </p:txBody>
      </p:sp>
    </p:spTree>
    <p:extLst>
      <p:ext uri="{BB962C8B-B14F-4D97-AF65-F5344CB8AC3E}">
        <p14:creationId xmlns:p14="http://schemas.microsoft.com/office/powerpoint/2010/main" val="45246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hoek 6"/>
          <p:cNvSpPr/>
          <p:nvPr userDrawn="1"/>
        </p:nvSpPr>
        <p:spPr>
          <a:xfrm>
            <a:off x="0" y="0"/>
            <a:ext cx="2519363" cy="2519363"/>
          </a:xfrm>
          <a:prstGeom prst="rect">
            <a:avLst/>
          </a:prstGeom>
          <a:solidFill>
            <a:srgbClr val="ED1B34"/>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latin typeface="Verdana" pitchFamily="34" charset="0"/>
              <a:ea typeface="Verdana" pitchFamily="34" charset="0"/>
              <a:cs typeface="Verdana" pitchFamily="34" charset="0"/>
            </a:endParaRPr>
          </a:p>
        </p:txBody>
      </p:sp>
      <p:sp>
        <p:nvSpPr>
          <p:cNvPr id="8" name="Rechthoek 7"/>
          <p:cNvSpPr/>
          <p:nvPr userDrawn="1"/>
        </p:nvSpPr>
        <p:spPr>
          <a:xfrm>
            <a:off x="2800350" y="0"/>
            <a:ext cx="6800850" cy="2524125"/>
          </a:xfrm>
          <a:prstGeom prst="rect">
            <a:avLst/>
          </a:prstGeom>
          <a:solidFill>
            <a:srgbClr val="E2DDDB"/>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latin typeface="Verdana" pitchFamily="34" charset="0"/>
              <a:ea typeface="Verdana" pitchFamily="34" charset="0"/>
              <a:cs typeface="Verdana" pitchFamily="34" charset="0"/>
            </a:endParaRPr>
          </a:p>
        </p:txBody>
      </p:sp>
      <p:pic>
        <p:nvPicPr>
          <p:cNvPr id="1028" name="Afbeelding 8" descr="Zuyd i_R_FC.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0788" y="10941050"/>
            <a:ext cx="330041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59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itchFamily="34" charset="0"/>
        </a:defRPr>
      </a:lvl2pPr>
      <a:lvl3pPr algn="ctr" rtl="0" eaLnBrk="1" fontAlgn="base" hangingPunct="1">
        <a:spcBef>
          <a:spcPct val="0"/>
        </a:spcBef>
        <a:spcAft>
          <a:spcPct val="0"/>
        </a:spcAft>
        <a:defRPr sz="5900">
          <a:solidFill>
            <a:schemeClr val="tx1"/>
          </a:solidFill>
          <a:latin typeface="Calibri" pitchFamily="34" charset="0"/>
        </a:defRPr>
      </a:lvl3pPr>
      <a:lvl4pPr algn="ctr" rtl="0" eaLnBrk="1" fontAlgn="base" hangingPunct="1">
        <a:spcBef>
          <a:spcPct val="0"/>
        </a:spcBef>
        <a:spcAft>
          <a:spcPct val="0"/>
        </a:spcAft>
        <a:defRPr sz="5900">
          <a:solidFill>
            <a:schemeClr val="tx1"/>
          </a:solidFill>
          <a:latin typeface="Calibri" pitchFamily="34" charset="0"/>
        </a:defRPr>
      </a:lvl4pPr>
      <a:lvl5pPr algn="ctr" rtl="0" eaLnBrk="1" fontAlgn="base" hangingPunct="1">
        <a:spcBef>
          <a:spcPct val="0"/>
        </a:spcBef>
        <a:spcAft>
          <a:spcPct val="0"/>
        </a:spcAft>
        <a:defRPr sz="5900">
          <a:solidFill>
            <a:schemeClr val="tx1"/>
          </a:solidFill>
          <a:latin typeface="Calibri" pitchFamily="34" charset="0"/>
        </a:defRPr>
      </a:lvl5pPr>
      <a:lvl6pPr marL="610956" algn="ctr" rtl="0" eaLnBrk="1" fontAlgn="base" hangingPunct="1">
        <a:spcBef>
          <a:spcPct val="0"/>
        </a:spcBef>
        <a:spcAft>
          <a:spcPct val="0"/>
        </a:spcAft>
        <a:defRPr sz="5900">
          <a:solidFill>
            <a:schemeClr val="tx1"/>
          </a:solidFill>
          <a:latin typeface="Calibri" pitchFamily="34" charset="0"/>
        </a:defRPr>
      </a:lvl6pPr>
      <a:lvl7pPr marL="1221913" algn="ctr" rtl="0" eaLnBrk="1" fontAlgn="base" hangingPunct="1">
        <a:spcBef>
          <a:spcPct val="0"/>
        </a:spcBef>
        <a:spcAft>
          <a:spcPct val="0"/>
        </a:spcAft>
        <a:defRPr sz="5900">
          <a:solidFill>
            <a:schemeClr val="tx1"/>
          </a:solidFill>
          <a:latin typeface="Calibri" pitchFamily="34" charset="0"/>
        </a:defRPr>
      </a:lvl7pPr>
      <a:lvl8pPr marL="1832869" algn="ctr" rtl="0" eaLnBrk="1" fontAlgn="base" hangingPunct="1">
        <a:spcBef>
          <a:spcPct val="0"/>
        </a:spcBef>
        <a:spcAft>
          <a:spcPct val="0"/>
        </a:spcAft>
        <a:defRPr sz="5900">
          <a:solidFill>
            <a:schemeClr val="tx1"/>
          </a:solidFill>
          <a:latin typeface="Calibri" pitchFamily="34" charset="0"/>
        </a:defRPr>
      </a:lvl8pPr>
      <a:lvl9pPr marL="2443825" algn="ctr" rtl="0" eaLnBrk="1" fontAlgn="base" hangingPunct="1">
        <a:spcBef>
          <a:spcPct val="0"/>
        </a:spcBef>
        <a:spcAft>
          <a:spcPct val="0"/>
        </a:spcAft>
        <a:defRPr sz="5900">
          <a:solidFill>
            <a:schemeClr val="tx1"/>
          </a:solidFill>
          <a:latin typeface="Calibri" pitchFamily="34" charset="0"/>
        </a:defRPr>
      </a:lvl9pPr>
    </p:titleStyle>
    <p:bodyStyle>
      <a:lvl1pPr marL="457200" indent="-457200"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92188" indent="-381000"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7175" indent="-3048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6775" indent="-304800"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7963" indent="-304800"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60260"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71216"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82173"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93129"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21913" rtl="0" eaLnBrk="1" latinLnBrk="0" hangingPunct="1">
        <a:defRPr sz="2400" kern="1200">
          <a:solidFill>
            <a:schemeClr val="tx1"/>
          </a:solidFill>
          <a:latin typeface="+mn-lt"/>
          <a:ea typeface="+mn-ea"/>
          <a:cs typeface="+mn-cs"/>
        </a:defRPr>
      </a:lvl1pPr>
      <a:lvl2pPr marL="610956" algn="l" defTabSz="1221913" rtl="0" eaLnBrk="1" latinLnBrk="0" hangingPunct="1">
        <a:defRPr sz="2400" kern="1200">
          <a:solidFill>
            <a:schemeClr val="tx1"/>
          </a:solidFill>
          <a:latin typeface="+mn-lt"/>
          <a:ea typeface="+mn-ea"/>
          <a:cs typeface="+mn-cs"/>
        </a:defRPr>
      </a:lvl2pPr>
      <a:lvl3pPr marL="1221913" algn="l" defTabSz="1221913" rtl="0" eaLnBrk="1" latinLnBrk="0" hangingPunct="1">
        <a:defRPr sz="2400" kern="1200">
          <a:solidFill>
            <a:schemeClr val="tx1"/>
          </a:solidFill>
          <a:latin typeface="+mn-lt"/>
          <a:ea typeface="+mn-ea"/>
          <a:cs typeface="+mn-cs"/>
        </a:defRPr>
      </a:lvl3pPr>
      <a:lvl4pPr marL="1832869" algn="l" defTabSz="1221913" rtl="0" eaLnBrk="1" latinLnBrk="0" hangingPunct="1">
        <a:defRPr sz="2400" kern="1200">
          <a:solidFill>
            <a:schemeClr val="tx1"/>
          </a:solidFill>
          <a:latin typeface="+mn-lt"/>
          <a:ea typeface="+mn-ea"/>
          <a:cs typeface="+mn-cs"/>
        </a:defRPr>
      </a:lvl4pPr>
      <a:lvl5pPr marL="2443825" algn="l" defTabSz="1221913" rtl="0" eaLnBrk="1" latinLnBrk="0" hangingPunct="1">
        <a:defRPr sz="2400" kern="1200">
          <a:solidFill>
            <a:schemeClr val="tx1"/>
          </a:solidFill>
          <a:latin typeface="+mn-lt"/>
          <a:ea typeface="+mn-ea"/>
          <a:cs typeface="+mn-cs"/>
        </a:defRPr>
      </a:lvl5pPr>
      <a:lvl6pPr marL="3054782" algn="l" defTabSz="1221913" rtl="0" eaLnBrk="1" latinLnBrk="0" hangingPunct="1">
        <a:defRPr sz="2400" kern="1200">
          <a:solidFill>
            <a:schemeClr val="tx1"/>
          </a:solidFill>
          <a:latin typeface="+mn-lt"/>
          <a:ea typeface="+mn-ea"/>
          <a:cs typeface="+mn-cs"/>
        </a:defRPr>
      </a:lvl6pPr>
      <a:lvl7pPr marL="3665738" algn="l" defTabSz="1221913" rtl="0" eaLnBrk="1" latinLnBrk="0" hangingPunct="1">
        <a:defRPr sz="2400" kern="1200">
          <a:solidFill>
            <a:schemeClr val="tx1"/>
          </a:solidFill>
          <a:latin typeface="+mn-lt"/>
          <a:ea typeface="+mn-ea"/>
          <a:cs typeface="+mn-cs"/>
        </a:defRPr>
      </a:lvl7pPr>
      <a:lvl8pPr marL="4276695" algn="l" defTabSz="1221913" rtl="0" eaLnBrk="1" latinLnBrk="0" hangingPunct="1">
        <a:defRPr sz="2400" kern="1200">
          <a:solidFill>
            <a:schemeClr val="tx1"/>
          </a:solidFill>
          <a:latin typeface="+mn-lt"/>
          <a:ea typeface="+mn-ea"/>
          <a:cs typeface="+mn-cs"/>
        </a:defRPr>
      </a:lvl8pPr>
      <a:lvl9pPr marL="4887651" algn="l" defTabSz="122191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 y="0"/>
            <a:ext cx="2519363" cy="2519363"/>
          </a:xfrm>
          <a:prstGeom prst="rect">
            <a:avLst/>
          </a:prstGeom>
          <a:solidFill>
            <a:srgbClr val="EC6753"/>
          </a:solidFill>
          <a:ln>
            <a:solidFill>
              <a:srgbClr val="EC6753"/>
            </a:solid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solidFill>
                <a:srgbClr val="FF0000"/>
              </a:solidFill>
              <a:latin typeface="Verdana" pitchFamily="34" charset="0"/>
              <a:ea typeface="Verdana" pitchFamily="34" charset="0"/>
              <a:cs typeface="Verdana" pitchFamily="34" charset="0"/>
            </a:endParaRPr>
          </a:p>
        </p:txBody>
      </p:sp>
      <p:sp>
        <p:nvSpPr>
          <p:cNvPr id="13317" name="Tekstvak 18"/>
          <p:cNvSpPr txBox="1">
            <a:spLocks noChangeArrowheads="1"/>
          </p:cNvSpPr>
          <p:nvPr/>
        </p:nvSpPr>
        <p:spPr bwMode="auto">
          <a:xfrm>
            <a:off x="2712906" y="2944415"/>
            <a:ext cx="6657975" cy="951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91" tIns="61096" rIns="122191" bIns="61096" numCol="2" spcCol="360000" anchor="t">
            <a:spAutoFit/>
          </a:bodyPr>
          <a:lstStyle/>
          <a:p>
            <a:pPr>
              <a:defRPr/>
            </a:pPr>
            <a:r>
              <a:rPr lang="nl-NL" altLang="nl-NL" sz="1300" dirty="0">
                <a:latin typeface="Verdana" panose="020B0604030504040204" pitchFamily="34" charset="0"/>
              </a:rPr>
              <a:t>AANLEIDING: </a:t>
            </a:r>
          </a:p>
          <a:p>
            <a:pPr>
              <a:defRPr/>
            </a:pPr>
            <a:r>
              <a:rPr lang="nl-NL" sz="1100" b="0" i="0" dirty="0">
                <a:solidFill>
                  <a:srgbClr val="000000"/>
                </a:solidFill>
                <a:effectLst/>
                <a:latin typeface="Open Sans" panose="020B0606030504020204" pitchFamily="34" charset="0"/>
              </a:rPr>
              <a:t>Met de Sphero </a:t>
            </a:r>
            <a:r>
              <a:rPr lang="nl-NL" sz="1100" b="0" i="0" dirty="0" err="1">
                <a:solidFill>
                  <a:srgbClr val="000000"/>
                </a:solidFill>
                <a:effectLst/>
                <a:latin typeface="Open Sans" panose="020B0606030504020204" pitchFamily="34" charset="0"/>
              </a:rPr>
              <a:t>Edu</a:t>
            </a:r>
            <a:r>
              <a:rPr lang="nl-NL" sz="1100" b="0" i="0" dirty="0">
                <a:solidFill>
                  <a:srgbClr val="000000"/>
                </a:solidFill>
                <a:effectLst/>
                <a:latin typeface="Open Sans" panose="020B0606030504020204" pitchFamily="34" charset="0"/>
              </a:rPr>
              <a:t>-applicatie kunnen gebruikers slechts één robot per apparaat besturen. Om tegemoet te komen aan de behoefte om meerdere Sphero Bolt-robots gelijktijdig op één enkel apparaat te kunnen bedienen, hebben we besloten onze eigen applicatie te ontwikkelen. Deze aanpassing vergroot de flexibiliteit en efficiëntie van het gebruik van de robots in educatieve </a:t>
            </a:r>
            <a:r>
              <a:rPr lang="nl-NL" sz="1100" b="0" i="0" dirty="0" err="1">
                <a:solidFill>
                  <a:srgbClr val="000000"/>
                </a:solidFill>
                <a:effectLst/>
                <a:latin typeface="Open Sans" panose="020B0606030504020204" pitchFamily="34" charset="0"/>
              </a:rPr>
              <a:t>settings</a:t>
            </a:r>
            <a:r>
              <a:rPr lang="nl-NL" sz="1100" b="0" i="0" dirty="0">
                <a:solidFill>
                  <a:srgbClr val="000000"/>
                </a:solidFill>
                <a:effectLst/>
                <a:latin typeface="Open Sans" panose="020B0606030504020204" pitchFamily="34" charset="0"/>
              </a:rPr>
              <a:t>.</a:t>
            </a:r>
            <a:endParaRPr lang="nl-NL" sz="1100" dirty="0">
              <a:solidFill>
                <a:srgbClr val="000000"/>
              </a:solidFill>
              <a:latin typeface="Open Sans" panose="020B0606030504020204" pitchFamily="34" charset="0"/>
            </a:endParaRP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DOELSTELLING: </a:t>
            </a:r>
          </a:p>
          <a:p>
            <a:pPr>
              <a:defRPr/>
            </a:pPr>
            <a:r>
              <a:rPr lang="nl-NL" sz="1100" b="0" i="0" dirty="0">
                <a:solidFill>
                  <a:srgbClr val="000000"/>
                </a:solidFill>
                <a:effectLst/>
                <a:latin typeface="Open Sans" panose="020B0606030504020204" pitchFamily="34" charset="0"/>
              </a:rPr>
              <a:t>Ons doel is om een gebruiksvriendelijke applicatie te ontwikkelen waarmee meerdere Sphero Bolt-robots tegelijkertijd op één enkel apparaat kunnen worden bestuurd. Hierdoor kunnen gebruikers efficiënter samenwerken en complexere taken uitvoeren met de robots, wat de leerervaring en mogelijkheden op het gebied van robotica verbetert.</a:t>
            </a: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AANPAK: </a:t>
            </a:r>
          </a:p>
          <a:p>
            <a:pPr>
              <a:defRPr/>
            </a:pPr>
            <a:r>
              <a:rPr lang="nl-NL" sz="1100" b="0" i="0" dirty="0">
                <a:solidFill>
                  <a:srgbClr val="000000"/>
                </a:solidFill>
                <a:effectLst/>
                <a:latin typeface="Open Sans" panose="020B0606030504020204" pitchFamily="34" charset="0"/>
              </a:rPr>
              <a:t>Om aan onze doelstelling te voldoen, zullen we een grondige analyse uitvoeren van de functionaliteiten die nodig zijn voor het gelijktijdig besturen van meerdere Sphero Bolt-robots op één apparaat. Vervolgens zullen we een gebruiksvriendelijke interface ontwerpen en een applicatie ontwikkelen die deze functionaliteiten ondersteunt. Gedurende het proces zullen we regelmatig testen uitvoeren om ervoor te zorgen dat de applicatie soepel werkt en aan de verwachtingen van de gebruikers voldoet.</a:t>
            </a: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RESULTATEN: </a:t>
            </a:r>
          </a:p>
          <a:p>
            <a:pPr>
              <a:defRPr/>
            </a:pPr>
            <a:r>
              <a:rPr lang="nl-NL" sz="1100" b="0" i="0" dirty="0">
                <a:solidFill>
                  <a:srgbClr val="000000"/>
                </a:solidFill>
                <a:effectLst/>
                <a:latin typeface="Open Sans"/>
                <a:ea typeface="Open Sans"/>
                <a:cs typeface="Arial"/>
              </a:rPr>
              <a:t>Met behulp van Python en </a:t>
            </a:r>
            <a:r>
              <a:rPr lang="nl-NL" sz="1100" b="0" i="0" dirty="0" err="1">
                <a:solidFill>
                  <a:srgbClr val="000000"/>
                </a:solidFill>
                <a:effectLst/>
                <a:latin typeface="Open Sans"/>
                <a:ea typeface="Open Sans"/>
                <a:cs typeface="Arial"/>
              </a:rPr>
              <a:t>Tkinter</a:t>
            </a:r>
            <a:r>
              <a:rPr lang="nl-NL" sz="1100" b="0" i="0" dirty="0">
                <a:solidFill>
                  <a:srgbClr val="000000"/>
                </a:solidFill>
                <a:effectLst/>
                <a:latin typeface="Open Sans"/>
                <a:ea typeface="Open Sans"/>
                <a:cs typeface="Arial"/>
              </a:rPr>
              <a:t> hebben we een basisapplicatie ontwikkeld voor het besturen van meerdere Sphero Bolt-robots. Deze applicatie is voorzien van functionaliteiten om zowel via het toetsenbord als met een controller de robots te bedienen. Door gebruik te maken van de bibliotheken </a:t>
            </a:r>
            <a:r>
              <a:rPr lang="nl-NL" sz="1100" dirty="0" err="1">
                <a:solidFill>
                  <a:srgbClr val="000000"/>
                </a:solidFill>
                <a:latin typeface="Open Sans"/>
                <a:ea typeface="Open Sans"/>
                <a:cs typeface="Arial"/>
              </a:rPr>
              <a:t>Bleak</a:t>
            </a:r>
            <a:r>
              <a:rPr lang="nl-NL" sz="1100" b="0" i="0" dirty="0">
                <a:solidFill>
                  <a:srgbClr val="000000"/>
                </a:solidFill>
                <a:effectLst/>
                <a:latin typeface="Open Sans"/>
                <a:ea typeface="Open Sans"/>
                <a:cs typeface="Arial"/>
              </a:rPr>
              <a:t> en SpheroV2 konden we deze functionaliteiten implementeren, waardoor gebruikers verschillende opties hebben om de robots te besturen. De applicatie biedt een solide basis voor verdere uitbreiding en aanpassing naar de specifieke behoeften van gebruikers. Gebruikers hebben de applicatie positief ontvangen vanwege de veelzijdigheid en gebruiksvriendelijkheid, waardoor ze op een interactieve en plezierige manier kunnen experimenteren met robotica.</a:t>
            </a:r>
          </a:p>
          <a:p>
            <a:pPr>
              <a:defRPr/>
            </a:pPr>
            <a:r>
              <a:rPr lang="nl-NL" altLang="nl-NL" sz="1300" dirty="0">
                <a:latin typeface="Verdana" panose="020B0604030504040204" pitchFamily="34" charset="0"/>
              </a:rPr>
              <a:t>CONCLUSIE: </a:t>
            </a:r>
          </a:p>
          <a:p>
            <a:pPr>
              <a:defRPr/>
            </a:pPr>
            <a:r>
              <a:rPr lang="nl-NL" sz="1100" dirty="0">
                <a:solidFill>
                  <a:srgbClr val="000000"/>
                </a:solidFill>
                <a:latin typeface="Open Sans" panose="020B0606030504020204" pitchFamily="34" charset="0"/>
              </a:rPr>
              <a:t>De ontwikkeling van onze applicatie voor het besturen van meerdere Sphero Bolt-robots heeft een waardevol hulpmiddel opgeleverd voor educatieve doeleinden en het verkennen van robotica. Door zowel toetsenbord- als controllerfunctionaliteiten toe te voegen, hebben we een veelzijdige en gebruiksvriendelijke oplossing gecreëerd die gebruikers in staat stelt om op verschillende manieren met de robots te interacteren. </a:t>
            </a:r>
            <a:endParaRPr lang="nl-NL" altLang="nl-NL" sz="1100" dirty="0">
              <a:latin typeface="Verdana" panose="020B0604030504040204" pitchFamily="34" charset="0"/>
              <a:ea typeface="Verdana" panose="020B0604030504040204" pitchFamily="34" charset="0"/>
            </a:endParaRPr>
          </a:p>
          <a:p>
            <a:pPr>
              <a:defRPr/>
            </a:pPr>
            <a:endParaRPr lang="nl-NL" altLang="nl-NL" sz="1400" dirty="0"/>
          </a:p>
          <a:p>
            <a:pPr>
              <a:defRPr/>
            </a:pPr>
            <a:endParaRPr lang="nl-NL" altLang="nl-NL" sz="1400" dirty="0"/>
          </a:p>
          <a:p>
            <a:pPr>
              <a:defRPr/>
            </a:pPr>
            <a:endParaRPr lang="nl-NL" altLang="nl-NL" sz="1400" dirty="0"/>
          </a:p>
          <a:p>
            <a:pPr eaLnBrk="1" hangingPunct="1">
              <a:defRPr/>
            </a:pPr>
            <a:endParaRPr lang="nl-NL" altLang="nl-NL" sz="1300" b="1" dirty="0">
              <a:latin typeface="Verdana" panose="020B0604030504040204" pitchFamily="34" charset="0"/>
            </a:endParaRPr>
          </a:p>
        </p:txBody>
      </p:sp>
      <p:sp>
        <p:nvSpPr>
          <p:cNvPr id="15" name="Rechthoek 14"/>
          <p:cNvSpPr/>
          <p:nvPr/>
        </p:nvSpPr>
        <p:spPr>
          <a:xfrm>
            <a:off x="0" y="7768952"/>
            <a:ext cx="2519363" cy="2376760"/>
          </a:xfrm>
          <a:prstGeom prst="rect">
            <a:avLst/>
          </a:prstGeom>
          <a:solidFill>
            <a:srgbClr val="E2DDDB"/>
          </a:solidFill>
          <a:ln>
            <a:noFill/>
          </a:ln>
        </p:spPr>
        <p:style>
          <a:lnRef idx="2">
            <a:schemeClr val="accent1">
              <a:shade val="50000"/>
            </a:schemeClr>
          </a:lnRef>
          <a:fillRef idx="1">
            <a:schemeClr val="accent1"/>
          </a:fillRef>
          <a:effectRef idx="0">
            <a:schemeClr val="accent1"/>
          </a:effectRef>
          <a:fontRef idx="minor">
            <a:schemeClr val="lt1"/>
          </a:fontRef>
        </p:style>
        <p:txBody>
          <a:bodyPr lIns="122169" tIns="61085" rIns="122169" bIns="61085" anchor="ctr"/>
          <a:lstStyle/>
          <a:p>
            <a:pPr>
              <a:defRPr/>
            </a:pPr>
            <a:r>
              <a:rPr lang="nl-NL" sz="1100" dirty="0">
                <a:solidFill>
                  <a:schemeClr val="tx1"/>
                </a:solidFill>
              </a:rPr>
              <a:t>Dit project is uitgevoerd als onderdeel van ICT van de opleiding Software Developer van Vista college. </a:t>
            </a:r>
          </a:p>
          <a:p>
            <a:pPr>
              <a:defRPr/>
            </a:pPr>
            <a:r>
              <a:rPr lang="nl-NL" sz="1100" dirty="0">
                <a:solidFill>
                  <a:schemeClr val="tx1"/>
                </a:solidFill>
              </a:rPr>
              <a:t> </a:t>
            </a:r>
          </a:p>
          <a:p>
            <a:pPr>
              <a:defRPr/>
            </a:pPr>
            <a:r>
              <a:rPr lang="nl-NL" sz="1100" b="1" dirty="0">
                <a:solidFill>
                  <a:schemeClr val="tx1"/>
                </a:solidFill>
              </a:rPr>
              <a:t>Betrokken personen:</a:t>
            </a:r>
          </a:p>
          <a:p>
            <a:pPr marL="171450" indent="-171450">
              <a:buFont typeface="Arial" panose="020B0604020202020204" pitchFamily="34" charset="0"/>
              <a:buChar char="•"/>
              <a:defRPr/>
            </a:pPr>
            <a:r>
              <a:rPr lang="nl-NL" sz="1100" dirty="0">
                <a:solidFill>
                  <a:schemeClr val="tx1"/>
                </a:solidFill>
              </a:rPr>
              <a:t>Christian Schroth</a:t>
            </a:r>
          </a:p>
          <a:p>
            <a:pPr marL="171450" indent="-171450">
              <a:buFont typeface="Arial" panose="020B0604020202020204" pitchFamily="34" charset="0"/>
              <a:buChar char="•"/>
              <a:defRPr/>
            </a:pPr>
            <a:r>
              <a:rPr lang="nl-NL" sz="1100" dirty="0">
                <a:solidFill>
                  <a:schemeClr val="tx1"/>
                </a:solidFill>
              </a:rPr>
              <a:t>Tygo </a:t>
            </a:r>
            <a:r>
              <a:rPr lang="nl-NL" sz="1100" dirty="0" err="1">
                <a:solidFill>
                  <a:schemeClr val="tx1"/>
                </a:solidFill>
              </a:rPr>
              <a:t>Offermanns</a:t>
            </a:r>
            <a:endParaRPr lang="nl-NL" sz="1100" dirty="0">
              <a:solidFill>
                <a:schemeClr val="tx1"/>
              </a:solidFill>
            </a:endParaRPr>
          </a:p>
          <a:p>
            <a:pPr marL="171450" indent="-171450">
              <a:buFont typeface="Arial" panose="020B0604020202020204" pitchFamily="34" charset="0"/>
              <a:buChar char="•"/>
              <a:defRPr/>
            </a:pPr>
            <a:r>
              <a:rPr lang="nl-NL" sz="1100" dirty="0">
                <a:solidFill>
                  <a:schemeClr val="tx1"/>
                </a:solidFill>
              </a:rPr>
              <a:t>Quincy </a:t>
            </a:r>
            <a:r>
              <a:rPr lang="nl-NL" sz="1100" dirty="0" err="1">
                <a:solidFill>
                  <a:schemeClr val="tx1"/>
                </a:solidFill>
              </a:rPr>
              <a:t>Uwingabiye</a:t>
            </a:r>
            <a:endParaRPr lang="nl-NL" sz="1100" dirty="0">
              <a:solidFill>
                <a:schemeClr val="tx1"/>
              </a:solidFill>
            </a:endParaRPr>
          </a:p>
          <a:p>
            <a:pPr marL="171450" indent="-171450">
              <a:buFont typeface="Arial" panose="020B0604020202020204" pitchFamily="34" charset="0"/>
              <a:buChar char="•"/>
              <a:defRPr/>
            </a:pPr>
            <a:r>
              <a:rPr lang="nl-NL" sz="1100" dirty="0">
                <a:solidFill>
                  <a:schemeClr val="tx1"/>
                </a:solidFill>
              </a:rPr>
              <a:t>Marcel Schmitz (opdrachtgever)</a:t>
            </a:r>
            <a:endParaRPr lang="nl-NL" sz="1100" dirty="0"/>
          </a:p>
          <a:p>
            <a:pPr algn="ctr" eaLnBrk="1" fontAlgn="auto" hangingPunct="1">
              <a:spcBef>
                <a:spcPts val="0"/>
              </a:spcBef>
              <a:spcAft>
                <a:spcPts val="0"/>
              </a:spcAft>
              <a:defRPr/>
            </a:pPr>
            <a:endParaRPr lang="en-US" sz="1100" dirty="0">
              <a:latin typeface="Verdana" pitchFamily="34" charset="0"/>
              <a:ea typeface="Verdana" pitchFamily="34" charset="0"/>
              <a:cs typeface="Verdana" pitchFamily="34" charset="0"/>
            </a:endParaRPr>
          </a:p>
        </p:txBody>
      </p:sp>
      <p:sp>
        <p:nvSpPr>
          <p:cNvPr id="16" name="Rechthoek 15"/>
          <p:cNvSpPr/>
          <p:nvPr/>
        </p:nvSpPr>
        <p:spPr>
          <a:xfrm>
            <a:off x="0" y="10282238"/>
            <a:ext cx="2519363" cy="2519362"/>
          </a:xfrm>
          <a:prstGeom prst="rect">
            <a:avLst/>
          </a:prstGeom>
          <a:solidFill>
            <a:srgbClr val="EC6753"/>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defRPr/>
            </a:pPr>
            <a:r>
              <a:rPr lang="nl-NL" sz="1400" b="1" dirty="0"/>
              <a:t>Vista college</a:t>
            </a:r>
            <a:endParaRPr lang="nl-NL" sz="1400" dirty="0"/>
          </a:p>
          <a:p>
            <a:pPr>
              <a:defRPr/>
            </a:pPr>
            <a:r>
              <a:rPr lang="nl-NL" sz="1400" dirty="0"/>
              <a:t>Valkenburgerweg 148</a:t>
            </a:r>
          </a:p>
          <a:p>
            <a:pPr>
              <a:defRPr/>
            </a:pPr>
            <a:r>
              <a:rPr lang="nl-NL" sz="1400" dirty="0"/>
              <a:t>6419AW Heerlen</a:t>
            </a:r>
          </a:p>
          <a:p>
            <a:pPr>
              <a:defRPr/>
            </a:pPr>
            <a:r>
              <a:rPr lang="nl-NL" sz="1400" dirty="0"/>
              <a:t>T 088 - 001 50 00</a:t>
            </a:r>
          </a:p>
          <a:p>
            <a:pPr>
              <a:defRPr/>
            </a:pPr>
            <a:r>
              <a:rPr lang="nl-NL" sz="1400" dirty="0"/>
              <a:t>E info@vistacollege.nl</a:t>
            </a:r>
          </a:p>
          <a:p>
            <a:pPr>
              <a:defRPr/>
            </a:pPr>
            <a:r>
              <a:rPr lang="nl-NL" sz="1400" dirty="0"/>
              <a:t>www.vistacollege.nl</a:t>
            </a:r>
            <a:endParaRPr lang="nl-NL" sz="1400" dirty="0">
              <a:ea typeface="Calibri"/>
              <a:cs typeface="Calibri"/>
            </a:endParaRPr>
          </a:p>
        </p:txBody>
      </p:sp>
      <p:sp>
        <p:nvSpPr>
          <p:cNvPr id="17" name="Rechthoek 16"/>
          <p:cNvSpPr/>
          <p:nvPr/>
        </p:nvSpPr>
        <p:spPr>
          <a:xfrm>
            <a:off x="0" y="2655888"/>
            <a:ext cx="2519363" cy="3752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2169" tIns="61085" rIns="122169" bIns="61085"/>
          <a:lstStyle/>
          <a:p>
            <a:pPr>
              <a:defRPr/>
            </a:pPr>
            <a:endParaRPr lang="nl-NL" sz="1300" dirty="0">
              <a:solidFill>
                <a:schemeClr val="tx1"/>
              </a:solidFill>
              <a:latin typeface="Verdana" pitchFamily="34" charset="0"/>
              <a:ea typeface="Verdana" pitchFamily="34" charset="0"/>
              <a:cs typeface="Verdana" pitchFamily="34" charset="0"/>
            </a:endParaRPr>
          </a:p>
        </p:txBody>
      </p:sp>
      <p:sp>
        <p:nvSpPr>
          <p:cNvPr id="13320" name="Tekstvak 10"/>
          <p:cNvSpPr txBox="1">
            <a:spLocks noChangeArrowheads="1"/>
          </p:cNvSpPr>
          <p:nvPr/>
        </p:nvSpPr>
        <p:spPr bwMode="auto">
          <a:xfrm>
            <a:off x="2810712" y="872035"/>
            <a:ext cx="6794742" cy="68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91" tIns="61096" rIns="122191" bIns="61096"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nl-NL" altLang="en-US" sz="2800" b="1" dirty="0">
                <a:solidFill>
                  <a:srgbClr val="EC6753"/>
                </a:solidFill>
                <a:latin typeface="Verdana" panose="020B0604030504040204" pitchFamily="34" charset="0"/>
              </a:rPr>
              <a:t>Sphero Bolt Infrastructuur</a:t>
            </a:r>
            <a:endParaRPr lang="en-US" altLang="en-US" sz="2800" b="1" dirty="0">
              <a:solidFill>
                <a:srgbClr val="EC6753"/>
              </a:solidFill>
              <a:latin typeface="Verdana" panose="020B0604030504040204" pitchFamily="34" charset="0"/>
              <a:ea typeface="Verdana" panose="020B0604030504040204" pitchFamily="34" charset="0"/>
            </a:endParaRPr>
          </a:p>
        </p:txBody>
      </p:sp>
      <p:sp>
        <p:nvSpPr>
          <p:cNvPr id="13322" name="Rectangle 13"/>
          <p:cNvSpPr>
            <a:spLocks noChangeArrowheads="1"/>
          </p:cNvSpPr>
          <p:nvPr/>
        </p:nvSpPr>
        <p:spPr bwMode="auto">
          <a:xfrm>
            <a:off x="-850329" y="-2525116"/>
            <a:ext cx="6657975" cy="18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04" tIns="32452" rIns="64904" bIns="32452">
            <a:spAutoFit/>
          </a:bodyPr>
          <a:lstStyle>
            <a:lvl1pPr defTabSz="649288">
              <a:defRPr>
                <a:solidFill>
                  <a:schemeClr val="tx1"/>
                </a:solidFill>
                <a:latin typeface="Arial" panose="020B0604020202020204" pitchFamily="34" charset="0"/>
                <a:cs typeface="Arial" panose="020B0604020202020204" pitchFamily="34" charset="0"/>
              </a:defRPr>
            </a:lvl1pPr>
            <a:lvl2pPr marL="742950" indent="-285750" defTabSz="649288">
              <a:defRPr>
                <a:solidFill>
                  <a:schemeClr val="tx1"/>
                </a:solidFill>
                <a:latin typeface="Arial" panose="020B0604020202020204" pitchFamily="34" charset="0"/>
                <a:cs typeface="Arial" panose="020B0604020202020204" pitchFamily="34" charset="0"/>
              </a:defRPr>
            </a:lvl2pPr>
            <a:lvl3pPr marL="1143000" indent="-228600" defTabSz="649288">
              <a:defRPr>
                <a:solidFill>
                  <a:schemeClr val="tx1"/>
                </a:solidFill>
                <a:latin typeface="Arial" panose="020B0604020202020204" pitchFamily="34" charset="0"/>
                <a:cs typeface="Arial" panose="020B0604020202020204" pitchFamily="34" charset="0"/>
              </a:defRPr>
            </a:lvl3pPr>
            <a:lvl4pPr marL="1600200" indent="-228600" defTabSz="649288">
              <a:defRPr>
                <a:solidFill>
                  <a:schemeClr val="tx1"/>
                </a:solidFill>
                <a:latin typeface="Arial" panose="020B0604020202020204" pitchFamily="34" charset="0"/>
                <a:cs typeface="Arial" panose="020B0604020202020204" pitchFamily="34" charset="0"/>
              </a:defRPr>
            </a:lvl4pPr>
            <a:lvl5pPr marL="2057400" indent="-228600" defTabSz="649288">
              <a:defRPr>
                <a:solidFill>
                  <a:schemeClr val="tx1"/>
                </a:solidFill>
                <a:latin typeface="Arial" panose="020B0604020202020204" pitchFamily="34" charset="0"/>
                <a:cs typeface="Arial" panose="020B0604020202020204" pitchFamily="34" charset="0"/>
              </a:defRPr>
            </a:lvl5pPr>
            <a:lvl6pPr marL="25146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latin typeface="Verdana" panose="020B0604030504040204" pitchFamily="34" charset="0"/>
              </a:rPr>
              <a:t>Rafke Vaessen</a:t>
            </a:r>
          </a:p>
        </p:txBody>
      </p:sp>
      <p:pic>
        <p:nvPicPr>
          <p:cNvPr id="1026" name="Picture 2" descr="VISTA college logo – beyond">
            <a:extLst>
              <a:ext uri="{FF2B5EF4-FFF2-40B4-BE49-F238E27FC236}">
                <a16:creationId xmlns:a16="http://schemas.microsoft.com/office/drawing/2014/main" id="{875D9D2F-C37B-0094-F99D-30F580C75F2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52" b="21525"/>
          <a:stretch/>
        </p:blipFill>
        <p:spPr bwMode="auto">
          <a:xfrm>
            <a:off x="34738" y="2576886"/>
            <a:ext cx="2533614" cy="1663674"/>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6C563021-ECA4-5CFC-6F04-1027233BCB03}"/>
              </a:ext>
            </a:extLst>
          </p:cNvPr>
          <p:cNvPicPr>
            <a:picLocks noChangeAspect="1"/>
          </p:cNvPicPr>
          <p:nvPr/>
        </p:nvPicPr>
        <p:blipFill>
          <a:blip r:embed="rId3"/>
          <a:stretch>
            <a:fillRect/>
          </a:stretch>
        </p:blipFill>
        <p:spPr>
          <a:xfrm>
            <a:off x="5961163" y="10706992"/>
            <a:ext cx="3645966" cy="2080320"/>
          </a:xfrm>
          <a:prstGeom prst="rect">
            <a:avLst/>
          </a:prstGeom>
        </p:spPr>
      </p:pic>
      <p:pic>
        <p:nvPicPr>
          <p:cNvPr id="3" name="Picture 2" descr="Sphero K002ROW Bolt App-robot : Amazon.nl: Games">
            <a:extLst>
              <a:ext uri="{FF2B5EF4-FFF2-40B4-BE49-F238E27FC236}">
                <a16:creationId xmlns:a16="http://schemas.microsoft.com/office/drawing/2014/main" id="{FA3940B4-9139-E316-D1EA-D1D252D78ABE}"/>
              </a:ext>
            </a:extLst>
          </p:cNvPr>
          <p:cNvPicPr>
            <a:picLocks noChangeAspect="1"/>
          </p:cNvPicPr>
          <p:nvPr/>
        </p:nvPicPr>
        <p:blipFill>
          <a:blip r:embed="rId4"/>
          <a:stretch>
            <a:fillRect/>
          </a:stretch>
        </p:blipFill>
        <p:spPr>
          <a:xfrm>
            <a:off x="400050" y="5883670"/>
            <a:ext cx="1714500" cy="1891511"/>
          </a:xfrm>
          <a:prstGeom prst="rect">
            <a:avLst/>
          </a:prstGeom>
        </p:spPr>
      </p:pic>
      <p:pic>
        <p:nvPicPr>
          <p:cNvPr id="5" name="Picture 4" descr="Sphero | Logopedia | Fandom">
            <a:extLst>
              <a:ext uri="{FF2B5EF4-FFF2-40B4-BE49-F238E27FC236}">
                <a16:creationId xmlns:a16="http://schemas.microsoft.com/office/drawing/2014/main" id="{D75098D8-F191-51BA-AE1C-CD646F302107}"/>
              </a:ext>
            </a:extLst>
          </p:cNvPr>
          <p:cNvPicPr>
            <a:picLocks noChangeAspect="1"/>
          </p:cNvPicPr>
          <p:nvPr/>
        </p:nvPicPr>
        <p:blipFill>
          <a:blip r:embed="rId5"/>
          <a:stretch>
            <a:fillRect/>
          </a:stretch>
        </p:blipFill>
        <p:spPr>
          <a:xfrm rot="5400000">
            <a:off x="7485122" y="6954464"/>
            <a:ext cx="2743200" cy="946404"/>
          </a:xfrm>
          <a:prstGeom prst="rect">
            <a:avLst/>
          </a:prstGeom>
        </p:spPr>
      </p:pic>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 id="{3544E51A-AF09-46FD-86BB-6CD8F93E488B}" vid="{4D3CEEE9-4EB7-46BA-88A2-A6919ABC0C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1a8f07b-6cb0-488f-98e3-c72d6a1a39e8" xsi:nil="true"/>
    <lcf76f155ced4ddcb4097134ff3c332f xmlns="451e3709-d35b-4a0f-b409-774c0c66f47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0F39B6E3C2CA40BFC9DF19E01A0854" ma:contentTypeVersion="13" ma:contentTypeDescription="Een nieuw document maken." ma:contentTypeScope="" ma:versionID="d3abd1c386a414883ce81a574ebb5c97">
  <xsd:schema xmlns:xsd="http://www.w3.org/2001/XMLSchema" xmlns:xs="http://www.w3.org/2001/XMLSchema" xmlns:p="http://schemas.microsoft.com/office/2006/metadata/properties" xmlns:ns2="451e3709-d35b-4a0f-b409-774c0c66f47c" xmlns:ns3="b1a8f07b-6cb0-488f-98e3-c72d6a1a39e8" targetNamespace="http://schemas.microsoft.com/office/2006/metadata/properties" ma:root="true" ma:fieldsID="09e6d415f75911b93b386f99dba69d03" ns2:_="" ns3:_="">
    <xsd:import namespace="451e3709-d35b-4a0f-b409-774c0c66f47c"/>
    <xsd:import namespace="b1a8f07b-6cb0-488f-98e3-c72d6a1a39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1e3709-d35b-4a0f-b409-774c0c66f4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5bd69f14-2b9f-433c-9887-fccfa466e11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a8f07b-6cb0-488f-98e3-c72d6a1a39e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9f77cc6-d115-4681-96fa-5078d3723d97}" ma:internalName="TaxCatchAll" ma:showField="CatchAllData" ma:web="b1a8f07b-6cb0-488f-98e3-c72d6a1a39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630076-8671-4A55-A650-95CC1D217499}">
  <ds:schemaRefs>
    <ds:schemaRef ds:uri="http://schemas.microsoft.com/office/2006/metadata/properties"/>
    <ds:schemaRef ds:uri="http://www.w3.org/2000/xmlns/"/>
    <ds:schemaRef ds:uri="b1a8f07b-6cb0-488f-98e3-c72d6a1a39e8"/>
    <ds:schemaRef ds:uri="http://www.w3.org/2001/XMLSchema-instance"/>
    <ds:schemaRef ds:uri="451e3709-d35b-4a0f-b409-774c0c66f47c"/>
    <ds:schemaRef ds:uri="http://schemas.microsoft.com/office/infopath/2007/PartnerControls"/>
  </ds:schemaRefs>
</ds:datastoreItem>
</file>

<file path=customXml/itemProps2.xml><?xml version="1.0" encoding="utf-8"?>
<ds:datastoreItem xmlns:ds="http://schemas.openxmlformats.org/officeDocument/2006/customXml" ds:itemID="{BA53BAA2-BAF1-46B8-AF44-5734654FB8C7}">
  <ds:schemaRefs>
    <ds:schemaRef ds:uri="http://schemas.microsoft.com/office/2006/metadata/contentType"/>
    <ds:schemaRef ds:uri="http://schemas.microsoft.com/office/2006/metadata/properties/metaAttributes"/>
    <ds:schemaRef ds:uri="http://www.w3.org/2000/xmlns/"/>
    <ds:schemaRef ds:uri="http://www.w3.org/2001/XMLSchema"/>
    <ds:schemaRef ds:uri="451e3709-d35b-4a0f-b409-774c0c66f47c"/>
    <ds:schemaRef ds:uri="b1a8f07b-6cb0-488f-98e3-c72d6a1a39e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E2E688-34D8-42C6-B896-15C6008C05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Template>
  <TotalTime>259</TotalTime>
  <Words>416</Words>
  <Application>Microsoft Office PowerPoint</Application>
  <PresentationFormat>A3 Paper (297x420 mm)</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Office-thema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Christian Schroth</dc:creator>
  <cp:lastModifiedBy>Christian Schroth</cp:lastModifiedBy>
  <cp:revision>25</cp:revision>
  <dcterms:created xsi:type="dcterms:W3CDTF">2024-02-19T09:26:01Z</dcterms:created>
  <dcterms:modified xsi:type="dcterms:W3CDTF">2024-02-21T11:51:00Z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0x010100510F39B6E3C2CA40BFC9DF19E01A0854</vt:lpwstr>
  </property>
  <property fmtid="{D5CDD505-2E9C-101B-9397-08002B2CF9AE}" pid="3" name="MediaServiceImageTags">
    <vt:lpwstr/>
  </property>
</Properties>
</file>