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3"/>
    <a:srgbClr val="545454"/>
    <a:srgbClr val="14B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299F4-63F3-49A7-A1CC-DB3FF6EF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6880E6-98FB-400B-9289-3A07E39B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074DA-AEC2-4143-A95A-1E04289D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20A4D-E261-421D-A8F9-32CB5AA6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16AAA-747F-4A67-ADFA-71C6EC1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500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931F-52CE-4A5A-991B-E4B7BEFB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AD809-0DD2-4D0B-85D1-AAB8E28F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146AE-6B08-44A6-8F6A-FB152ADF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891DC-5785-42CC-B1D7-988DCEAB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9F836-E299-4DC9-A20D-D54B816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37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B44649-65FC-47EA-AAF8-D2B2D3F94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A117B3-9FE1-4B00-8290-920EC75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50FC9-3E76-499A-B732-CE6F5F7D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29C82-D214-46F0-97F0-0D0B5B50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D13FA-1E29-44E5-8496-C860837B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69575-E045-40DC-BFC3-797C00B4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C9E87-E23E-4757-8BB0-3E9A9598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A03A4-8E03-424C-9E1D-97B13557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5806B-5A59-431F-8834-6A37A46E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DAF5-D799-42CE-9811-87D8D673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42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72A3-45DC-4736-AA79-9D4CBC22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2F47B-E4CC-4B5E-9E62-E141094A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65CEC3-C74E-44A7-84D2-8F7FF0F1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06D1D-9382-49D1-B1C6-F51BEBDA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DEACD-7965-49DE-8B00-9BE10E53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95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451B-FEE2-4026-8810-1370FC58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EF76E-117D-4FEA-ADF5-02F08A853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8507AE-20DA-4751-867C-8954340E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6BAFE3-1B12-4899-87B5-B0791F3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BECE7-1343-4DE8-9528-F944007E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774FE7-BA05-42E5-AF71-9B14FF22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610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1EDF7-0ADB-44D0-927D-32C18F37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6988B-2EAF-456F-A220-047FA16C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97A782-D65E-4369-BEF1-46A6CA80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1D1B49-15CA-448D-A53C-17C75C4E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5C5C5E-00AD-4D02-B51B-47D01BEA2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F57403-83A0-4267-9B14-01FAEC9E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0E01D9-122B-47AF-88AE-BB76593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F22557-E88D-432D-90A4-3ADE5754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57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2924A-2730-4FEC-B9B4-D5AA3DB7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1208A3-4083-48C0-8F1D-A15E3A1C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5E8A3-4A33-4FF1-99E1-998199D0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418EC-BF9C-44DD-AC51-644B7A81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81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10FB7-B9C0-4F70-89F7-97739407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5A7876-1BB6-427C-8652-36053227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5886-6C6D-4A3E-B3F5-D4955AF1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9D20B-430A-4D56-A594-AC8945D9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5ABD2-A08A-4305-822C-F31C22B7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87AAB-5B07-46A9-B431-E4366D9D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E612B1-4EAC-421A-8D09-22B34DFA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2E7B22-3204-4640-9CFB-F2AB091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6F14-42C8-4E5C-8D91-710288D7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63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4CF3C-29FE-4830-8D13-FCFB9F6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AAA1A0-AFA6-4CD3-8654-E6E173135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FBEEB-2DCD-4F1E-BDBD-105BFA3B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A2404-71F7-4F41-83D2-65867C4A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258A69-AAE4-4F90-AA08-C599CE64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A404EB-AF7D-4012-9C44-30FF0D85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9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7EB4D7-53C4-471F-AD18-9DECF928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BF28B-F51E-4E15-B924-FF6542BE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58512-1872-4DED-B9E8-9757E6BD8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D909-09C3-4400-9E74-A67CA7B9738B}" type="datetimeFigureOut">
              <a:rPr lang="fr-CA" smtClean="0"/>
              <a:t>2021-07-02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FE3D9-6799-4CCA-BAE6-68946A1E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2CD2E-1593-461A-9218-2480654F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F9186-EF9E-4832-9CF6-F7B83521AE3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77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D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ix 3">
            <a:extLst>
              <a:ext uri="{FF2B5EF4-FFF2-40B4-BE49-F238E27FC236}">
                <a16:creationId xmlns:a16="http://schemas.microsoft.com/office/drawing/2014/main" id="{C362C24B-35B1-4C85-89C7-65C1401FCDD7}"/>
              </a:ext>
            </a:extLst>
          </p:cNvPr>
          <p:cNvSpPr/>
          <p:nvPr/>
        </p:nvSpPr>
        <p:spPr>
          <a:xfrm rot="18900000">
            <a:off x="1779810" y="1366232"/>
            <a:ext cx="3965792" cy="3965792"/>
          </a:xfrm>
          <a:prstGeom prst="plus">
            <a:avLst>
              <a:gd name="adj" fmla="val 43713"/>
            </a:avLst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1067351-BA45-46E4-B563-B36B1F4F9DE2}"/>
              </a:ext>
            </a:extLst>
          </p:cNvPr>
          <p:cNvSpPr/>
          <p:nvPr/>
        </p:nvSpPr>
        <p:spPr>
          <a:xfrm>
            <a:off x="7331242" y="1820778"/>
            <a:ext cx="3216444" cy="3216444"/>
          </a:xfrm>
          <a:prstGeom prst="ellipse">
            <a:avLst/>
          </a:prstGeom>
          <a:noFill/>
          <a:ln w="508000">
            <a:solidFill>
              <a:srgbClr val="F2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71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</dc:creator>
  <cp:lastModifiedBy>Benjamin</cp:lastModifiedBy>
  <cp:revision>5</cp:revision>
  <dcterms:created xsi:type="dcterms:W3CDTF">2021-07-02T12:30:26Z</dcterms:created>
  <dcterms:modified xsi:type="dcterms:W3CDTF">2021-07-02T13:59:43Z</dcterms:modified>
</cp:coreProperties>
</file>