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7" r:id="rId3"/>
    <p:sldId id="257" r:id="rId4"/>
    <p:sldId id="259" r:id="rId5"/>
    <p:sldId id="258" r:id="rId6"/>
    <p:sldId id="260" r:id="rId7"/>
    <p:sldId id="261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6" autoAdjust="0"/>
    <p:restoredTop sz="96660" autoAdjust="0"/>
  </p:normalViewPr>
  <p:slideViewPr>
    <p:cSldViewPr snapToGrid="0">
      <p:cViewPr varScale="1">
        <p:scale>
          <a:sx n="116" d="100"/>
          <a:sy n="116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8A2751-786B-451A-9150-116A0870871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40732E3-D83B-4A0D-B83F-360EB34587FC}">
      <dgm:prSet phldrT="[텍스트]" custT="1"/>
      <dgm:spPr/>
      <dgm:t>
        <a:bodyPr/>
        <a:lstStyle/>
        <a:p>
          <a:pPr latinLnBrk="1"/>
          <a:r>
            <a:rPr lang="en-US" altLang="ko-KR" sz="1400" dirty="0" smtClean="0">
              <a:solidFill>
                <a:schemeClr val="bg1"/>
              </a:solidFill>
            </a:rPr>
            <a:t>Amuse2</a:t>
          </a:r>
          <a:endParaRPr lang="en-US" altLang="ko-KR" sz="1400" dirty="0" smtClean="0">
            <a:solidFill>
              <a:schemeClr val="bg1"/>
            </a:solidFill>
          </a:endParaRPr>
        </a:p>
        <a:p>
          <a:pPr latinLnBrk="1"/>
          <a:r>
            <a:rPr lang="en-US" altLang="ko-KR" sz="1400" dirty="0" smtClean="0">
              <a:solidFill>
                <a:schemeClr val="bg1"/>
              </a:solidFill>
            </a:rPr>
            <a:t>(Main)</a:t>
          </a:r>
          <a:endParaRPr lang="ko-KR" altLang="en-US" sz="1400" dirty="0">
            <a:solidFill>
              <a:schemeClr val="bg1"/>
            </a:solidFill>
          </a:endParaRPr>
        </a:p>
      </dgm:t>
    </dgm:pt>
    <dgm:pt modelId="{67A00846-B571-4B51-ABA6-D89B495506BD}" type="parTrans" cxnId="{9C729F2E-71A6-4EFA-9E33-4F73F3F01334}">
      <dgm:prSet/>
      <dgm:spPr/>
      <dgm:t>
        <a:bodyPr/>
        <a:lstStyle/>
        <a:p>
          <a:pPr latinLnBrk="1"/>
          <a:endParaRPr lang="ko-KR" altLang="en-US" sz="1200"/>
        </a:p>
      </dgm:t>
    </dgm:pt>
    <dgm:pt modelId="{AAC40745-BE59-45B4-B602-585B229DE1FC}" type="sibTrans" cxnId="{9C729F2E-71A6-4EFA-9E33-4F73F3F01334}">
      <dgm:prSet/>
      <dgm:spPr/>
      <dgm:t>
        <a:bodyPr/>
        <a:lstStyle/>
        <a:p>
          <a:pPr latinLnBrk="1"/>
          <a:endParaRPr lang="ko-KR" altLang="en-US" sz="1200"/>
        </a:p>
      </dgm:t>
    </dgm:pt>
    <dgm:pt modelId="{3683DBEA-13EA-4D07-80BB-2A9C73E28BC7}">
      <dgm:prSet phldrT="[텍스트]" custT="1"/>
      <dgm:spPr/>
      <dgm:t>
        <a:bodyPr/>
        <a:lstStyle/>
        <a:p>
          <a:pPr latinLnBrk="1"/>
          <a:r>
            <a:rPr lang="en-US" altLang="ko-KR" sz="1400" dirty="0" smtClean="0">
              <a:solidFill>
                <a:schemeClr val="bg1"/>
              </a:solidFill>
            </a:rPr>
            <a:t>Valueclass2</a:t>
          </a:r>
          <a:endParaRPr lang="ko-KR" altLang="en-US" sz="1400" dirty="0">
            <a:solidFill>
              <a:schemeClr val="bg1"/>
            </a:solidFill>
          </a:endParaRPr>
        </a:p>
      </dgm:t>
    </dgm:pt>
    <dgm:pt modelId="{67B9A95F-5AAE-4893-BD93-75B377676DA9}" type="parTrans" cxnId="{B1AE0F8A-1636-41D9-BD57-41B59E29FE4B}">
      <dgm:prSet/>
      <dgm:spPr/>
      <dgm:t>
        <a:bodyPr/>
        <a:lstStyle/>
        <a:p>
          <a:pPr latinLnBrk="1"/>
          <a:endParaRPr lang="ko-KR" altLang="en-US" sz="1200"/>
        </a:p>
      </dgm:t>
    </dgm:pt>
    <dgm:pt modelId="{B0255E0C-6565-434F-8BCD-5B7DB1513743}" type="sibTrans" cxnId="{B1AE0F8A-1636-41D9-BD57-41B59E29FE4B}">
      <dgm:prSet/>
      <dgm:spPr/>
      <dgm:t>
        <a:bodyPr/>
        <a:lstStyle/>
        <a:p>
          <a:pPr latinLnBrk="1"/>
          <a:endParaRPr lang="ko-KR" altLang="en-US" sz="1200"/>
        </a:p>
      </dgm:t>
    </dgm:pt>
    <dgm:pt modelId="{015AF7D0-D76E-44A5-9605-62050BAB1CA5}">
      <dgm:prSet phldrT="[텍스트]" custT="1"/>
      <dgm:spPr/>
      <dgm:t>
        <a:bodyPr/>
        <a:lstStyle/>
        <a:p>
          <a:pPr latinLnBrk="1"/>
          <a:r>
            <a:rPr lang="en-US" altLang="ko-KR" sz="1400" dirty="0" smtClean="0">
              <a:solidFill>
                <a:schemeClr val="bg1"/>
              </a:solidFill>
            </a:rPr>
            <a:t>Runamuseclass2</a:t>
          </a:r>
          <a:endParaRPr lang="ko-KR" altLang="en-US" sz="1400" dirty="0">
            <a:solidFill>
              <a:schemeClr val="bg1"/>
            </a:solidFill>
          </a:endParaRPr>
        </a:p>
      </dgm:t>
    </dgm:pt>
    <dgm:pt modelId="{F561F8EC-5B91-4850-859C-CA54A0937659}" type="parTrans" cxnId="{F0BDB2C8-0EAF-4FA8-9283-98EEA9CE0683}">
      <dgm:prSet/>
      <dgm:spPr/>
      <dgm:t>
        <a:bodyPr/>
        <a:lstStyle/>
        <a:p>
          <a:pPr latinLnBrk="1"/>
          <a:endParaRPr lang="ko-KR" altLang="en-US" sz="1200"/>
        </a:p>
      </dgm:t>
    </dgm:pt>
    <dgm:pt modelId="{F3974A1F-A4F0-46A1-BC32-246F4DD3CBAC}" type="sibTrans" cxnId="{F0BDB2C8-0EAF-4FA8-9283-98EEA9CE0683}">
      <dgm:prSet/>
      <dgm:spPr/>
      <dgm:t>
        <a:bodyPr/>
        <a:lstStyle/>
        <a:p>
          <a:pPr latinLnBrk="1"/>
          <a:endParaRPr lang="ko-KR" altLang="en-US" sz="1200"/>
        </a:p>
      </dgm:t>
    </dgm:pt>
    <dgm:pt modelId="{E6311717-626B-4F2E-8BA4-4749270F9D06}">
      <dgm:prSet custT="1"/>
      <dgm:spPr/>
      <dgm:t>
        <a:bodyPr/>
        <a:lstStyle/>
        <a:p>
          <a:pPr latinLnBrk="1"/>
          <a:r>
            <a:rPr lang="en-US" altLang="ko-KR" sz="1400" dirty="0" smtClean="0">
              <a:solidFill>
                <a:schemeClr val="bg1"/>
              </a:solidFill>
            </a:rPr>
            <a:t>Outputamuseclass2</a:t>
          </a:r>
          <a:endParaRPr lang="ko-KR" altLang="en-US" sz="1400" dirty="0">
            <a:solidFill>
              <a:schemeClr val="bg1"/>
            </a:solidFill>
          </a:endParaRPr>
        </a:p>
      </dgm:t>
    </dgm:pt>
    <dgm:pt modelId="{2E7DFCAA-C388-4E94-958C-CE53F688EABF}" type="parTrans" cxnId="{DC217082-7E9D-4F27-97CB-41FE7651AEBC}">
      <dgm:prSet/>
      <dgm:spPr/>
      <dgm:t>
        <a:bodyPr/>
        <a:lstStyle/>
        <a:p>
          <a:pPr latinLnBrk="1"/>
          <a:endParaRPr lang="ko-KR" altLang="en-US" sz="1200"/>
        </a:p>
      </dgm:t>
    </dgm:pt>
    <dgm:pt modelId="{BFC9333D-6BAC-4475-907E-31C6669F5B68}" type="sibTrans" cxnId="{DC217082-7E9D-4F27-97CB-41FE7651AEBC}">
      <dgm:prSet/>
      <dgm:spPr/>
      <dgm:t>
        <a:bodyPr/>
        <a:lstStyle/>
        <a:p>
          <a:pPr latinLnBrk="1"/>
          <a:endParaRPr lang="ko-KR" altLang="en-US" sz="1200"/>
        </a:p>
      </dgm:t>
    </dgm:pt>
    <dgm:pt modelId="{F2D58DA3-C531-4A24-A0F4-325459A4ADBB}">
      <dgm:prSet phldrT="[텍스트]" custT="1"/>
      <dgm:spPr/>
      <dgm:t>
        <a:bodyPr/>
        <a:lstStyle/>
        <a:p>
          <a:pPr latinLnBrk="1"/>
          <a:r>
            <a:rPr lang="en-US" altLang="ko-KR" sz="1400" dirty="0" smtClean="0">
              <a:solidFill>
                <a:schemeClr val="bg1"/>
              </a:solidFill>
            </a:rPr>
            <a:t>Inputamuseclass2</a:t>
          </a:r>
          <a:endParaRPr lang="en-US" altLang="ko-KR" sz="1400" dirty="0" smtClean="0">
            <a:solidFill>
              <a:schemeClr val="bg1"/>
            </a:solidFill>
          </a:endParaRPr>
        </a:p>
      </dgm:t>
    </dgm:pt>
    <dgm:pt modelId="{C9B3C0E1-B3F6-4D47-943A-4764F18DAE73}" type="sibTrans" cxnId="{28053ACB-B7FF-4C13-8BEA-A365C2AE3F7C}">
      <dgm:prSet/>
      <dgm:spPr/>
      <dgm:t>
        <a:bodyPr/>
        <a:lstStyle/>
        <a:p>
          <a:pPr latinLnBrk="1"/>
          <a:endParaRPr lang="ko-KR" altLang="en-US" sz="1200"/>
        </a:p>
      </dgm:t>
    </dgm:pt>
    <dgm:pt modelId="{9CAABF4B-0500-439A-9F39-494F085689C6}" type="parTrans" cxnId="{28053ACB-B7FF-4C13-8BEA-A365C2AE3F7C}">
      <dgm:prSet/>
      <dgm:spPr/>
      <dgm:t>
        <a:bodyPr/>
        <a:lstStyle/>
        <a:p>
          <a:pPr latinLnBrk="1"/>
          <a:endParaRPr lang="ko-KR" altLang="en-US" sz="1200"/>
        </a:p>
      </dgm:t>
    </dgm:pt>
    <dgm:pt modelId="{88C35971-9065-40A2-ADEF-892C1EB0C708}">
      <dgm:prSet custT="1"/>
      <dgm:spPr/>
      <dgm:t>
        <a:bodyPr/>
        <a:lstStyle/>
        <a:p>
          <a:pPr latinLnBrk="1"/>
          <a:r>
            <a:rPr lang="en-US" altLang="ko-KR" sz="1400" dirty="0" err="1" smtClean="0">
              <a:solidFill>
                <a:schemeClr val="bg1"/>
              </a:solidFill>
            </a:rPr>
            <a:t>dayageprice</a:t>
          </a:r>
          <a:r>
            <a:rPr lang="en-US" altLang="ko-KR" sz="1400" dirty="0" smtClean="0">
              <a:solidFill>
                <a:schemeClr val="bg1"/>
              </a:solidFill>
            </a:rPr>
            <a:t>[]</a:t>
          </a:r>
          <a:endParaRPr lang="en-US" altLang="ko-KR" sz="1400" dirty="0" smtClean="0">
            <a:solidFill>
              <a:schemeClr val="bg1"/>
            </a:solidFill>
          </a:endParaRPr>
        </a:p>
        <a:p>
          <a:pPr latinLnBrk="1"/>
          <a:r>
            <a:rPr lang="en-US" altLang="ko-KR" sz="1400" dirty="0" err="1" smtClean="0">
              <a:solidFill>
                <a:schemeClr val="bg1"/>
              </a:solidFill>
            </a:rPr>
            <a:t>nightageprice</a:t>
          </a:r>
          <a:r>
            <a:rPr lang="en-US" altLang="ko-KR" sz="1400" dirty="0" smtClean="0">
              <a:solidFill>
                <a:schemeClr val="bg1"/>
              </a:solidFill>
            </a:rPr>
            <a:t>[]</a:t>
          </a:r>
          <a:endParaRPr lang="en-US" altLang="ko-KR" sz="1400" dirty="0" smtClean="0">
            <a:solidFill>
              <a:schemeClr val="bg1"/>
            </a:solidFill>
          </a:endParaRPr>
        </a:p>
        <a:p>
          <a:pPr latinLnBrk="1"/>
          <a:r>
            <a:rPr lang="en-US" altLang="ko-KR" sz="1400" dirty="0" smtClean="0">
              <a:solidFill>
                <a:schemeClr val="bg1"/>
              </a:solidFill>
            </a:rPr>
            <a:t>nothing/disabled/national/</a:t>
          </a:r>
          <a:r>
            <a:rPr lang="en-US" altLang="ko-KR" sz="1400" dirty="0" err="1" smtClean="0">
              <a:solidFill>
                <a:schemeClr val="bg1"/>
              </a:solidFill>
            </a:rPr>
            <a:t>multi_child</a:t>
          </a:r>
          <a:r>
            <a:rPr lang="en-US" altLang="ko-KR" sz="1400" dirty="0" smtClean="0">
              <a:solidFill>
                <a:schemeClr val="bg1"/>
              </a:solidFill>
            </a:rPr>
            <a:t>/ pregnant</a:t>
          </a:r>
          <a:endParaRPr lang="en-US" altLang="ko-KR" sz="1400" dirty="0" smtClean="0">
            <a:solidFill>
              <a:schemeClr val="bg1"/>
            </a:solidFill>
          </a:endParaRPr>
        </a:p>
        <a:p>
          <a:pPr latinLnBrk="1"/>
          <a:r>
            <a:rPr lang="en-US" altLang="ko-KR" sz="1400" dirty="0" smtClean="0">
              <a:solidFill>
                <a:schemeClr val="bg1"/>
              </a:solidFill>
            </a:rPr>
            <a:t>path</a:t>
          </a:r>
          <a:endParaRPr lang="ko-KR" altLang="en-US" sz="1400" dirty="0">
            <a:solidFill>
              <a:schemeClr val="bg1"/>
            </a:solidFill>
          </a:endParaRPr>
        </a:p>
      </dgm:t>
    </dgm:pt>
    <dgm:pt modelId="{3009C225-DAB8-4C2A-AFC8-1DDE699788BC}" type="parTrans" cxnId="{58AAFD73-F6A8-4DE7-B642-EF802EEB53CA}">
      <dgm:prSet/>
      <dgm:spPr/>
      <dgm:t>
        <a:bodyPr/>
        <a:lstStyle/>
        <a:p>
          <a:pPr latinLnBrk="1"/>
          <a:endParaRPr lang="ko-KR" altLang="en-US"/>
        </a:p>
      </dgm:t>
    </dgm:pt>
    <dgm:pt modelId="{E3486A5E-CC18-476D-A4F6-0D120C3A2883}" type="sibTrans" cxnId="{58AAFD73-F6A8-4DE7-B642-EF802EEB53CA}">
      <dgm:prSet/>
      <dgm:spPr/>
      <dgm:t>
        <a:bodyPr/>
        <a:lstStyle/>
        <a:p>
          <a:pPr latinLnBrk="1"/>
          <a:endParaRPr lang="ko-KR" altLang="en-US"/>
        </a:p>
      </dgm:t>
    </dgm:pt>
    <dgm:pt modelId="{EF5ED396-5E88-4BBC-84CB-6F45A49A3378}">
      <dgm:prSet custT="1"/>
      <dgm:spPr/>
      <dgm:t>
        <a:bodyPr/>
        <a:lstStyle/>
        <a:p>
          <a:pPr latinLnBrk="1"/>
          <a:r>
            <a:rPr lang="en-US" altLang="ko-KR" sz="1400" dirty="0" err="1" smtClean="0">
              <a:solidFill>
                <a:schemeClr val="bg1"/>
              </a:solidFill>
            </a:rPr>
            <a:t>daynightticket</a:t>
          </a:r>
          <a:r>
            <a:rPr lang="en-US" altLang="ko-KR" sz="1400" dirty="0" smtClean="0">
              <a:solidFill>
                <a:schemeClr val="bg1"/>
              </a:solidFill>
            </a:rPr>
            <a:t>()</a:t>
          </a:r>
          <a:endParaRPr lang="en-US" altLang="ko-KR" sz="1400" dirty="0" smtClean="0">
            <a:solidFill>
              <a:schemeClr val="bg1"/>
            </a:solidFill>
          </a:endParaRPr>
        </a:p>
        <a:p>
          <a:pPr latinLnBrk="1"/>
          <a:r>
            <a:rPr lang="en-US" altLang="ko-KR" sz="1400" dirty="0" err="1" smtClean="0">
              <a:solidFill>
                <a:schemeClr val="bg1"/>
              </a:solidFill>
            </a:rPr>
            <a:t>customeridselect</a:t>
          </a:r>
          <a:r>
            <a:rPr lang="en-US" altLang="ko-KR" sz="1400" dirty="0" smtClean="0">
              <a:solidFill>
                <a:schemeClr val="bg1"/>
              </a:solidFill>
            </a:rPr>
            <a:t>()</a:t>
          </a:r>
        </a:p>
        <a:p>
          <a:pPr latinLnBrk="1"/>
          <a:r>
            <a:rPr lang="en-US" altLang="ko-KR" sz="1400" dirty="0" err="1" smtClean="0">
              <a:solidFill>
                <a:schemeClr val="bg1"/>
              </a:solidFill>
            </a:rPr>
            <a:t>ordercount</a:t>
          </a:r>
          <a:r>
            <a:rPr lang="en-US" altLang="ko-KR" sz="1400" dirty="0" smtClean="0">
              <a:solidFill>
                <a:schemeClr val="bg1"/>
              </a:solidFill>
            </a:rPr>
            <a:t>()</a:t>
          </a:r>
        </a:p>
        <a:p>
          <a:pPr latinLnBrk="1"/>
          <a:r>
            <a:rPr lang="en-US" altLang="ko-KR" sz="1400" dirty="0" smtClean="0">
              <a:solidFill>
                <a:schemeClr val="bg1"/>
              </a:solidFill>
            </a:rPr>
            <a:t>discountselect1()</a:t>
          </a:r>
        </a:p>
        <a:p>
          <a:pPr latinLnBrk="1"/>
          <a:r>
            <a:rPr lang="en-US" altLang="ko-KR" sz="1400" dirty="0" err="1" smtClean="0">
              <a:solidFill>
                <a:schemeClr val="bg1"/>
              </a:solidFill>
            </a:rPr>
            <a:t>askcloseticket</a:t>
          </a:r>
          <a:r>
            <a:rPr lang="en-US" altLang="ko-KR" sz="1400" dirty="0" smtClean="0">
              <a:solidFill>
                <a:schemeClr val="bg1"/>
              </a:solidFill>
            </a:rPr>
            <a:t>()</a:t>
          </a:r>
        </a:p>
        <a:p>
          <a:pPr latinLnBrk="1"/>
          <a:r>
            <a:rPr lang="en-US" altLang="ko-KR" sz="1400" dirty="0" err="1" smtClean="0">
              <a:solidFill>
                <a:schemeClr val="bg1"/>
              </a:solidFill>
            </a:rPr>
            <a:t>continueecheck</a:t>
          </a:r>
          <a:r>
            <a:rPr lang="en-US" altLang="ko-KR" sz="1400" dirty="0" smtClean="0">
              <a:solidFill>
                <a:schemeClr val="bg1"/>
              </a:solidFill>
            </a:rPr>
            <a:t>()</a:t>
          </a:r>
          <a:endParaRPr lang="ko-KR" altLang="en-US" sz="1400" dirty="0">
            <a:solidFill>
              <a:schemeClr val="bg1"/>
            </a:solidFill>
          </a:endParaRPr>
        </a:p>
      </dgm:t>
    </dgm:pt>
    <dgm:pt modelId="{C78D9D7A-38EB-4EA2-B307-6FF36F07A647}" type="parTrans" cxnId="{605DC1F7-0305-4775-8DB2-A20E756770EC}">
      <dgm:prSet/>
      <dgm:spPr/>
      <dgm:t>
        <a:bodyPr/>
        <a:lstStyle/>
        <a:p>
          <a:pPr latinLnBrk="1"/>
          <a:endParaRPr lang="ko-KR" altLang="en-US"/>
        </a:p>
      </dgm:t>
    </dgm:pt>
    <dgm:pt modelId="{18D636DF-262E-4117-B1AD-126D065F16EF}" type="sibTrans" cxnId="{605DC1F7-0305-4775-8DB2-A20E756770EC}">
      <dgm:prSet/>
      <dgm:spPr/>
      <dgm:t>
        <a:bodyPr/>
        <a:lstStyle/>
        <a:p>
          <a:pPr latinLnBrk="1"/>
          <a:endParaRPr lang="ko-KR" altLang="en-US"/>
        </a:p>
      </dgm:t>
    </dgm:pt>
    <dgm:pt modelId="{3F4980FD-EF6F-4B4E-A1F5-28A0A97B27A6}">
      <dgm:prSet custT="1"/>
      <dgm:spPr/>
      <dgm:t>
        <a:bodyPr/>
        <a:lstStyle/>
        <a:p>
          <a:pPr latinLnBrk="1"/>
          <a:r>
            <a:rPr lang="en-US" altLang="ko-KR" sz="1400" dirty="0" err="1" smtClean="0">
              <a:solidFill>
                <a:schemeClr val="bg1"/>
              </a:solidFill>
            </a:rPr>
            <a:t>calage</a:t>
          </a:r>
          <a:r>
            <a:rPr lang="en-US" altLang="ko-KR" sz="1400" dirty="0" smtClean="0">
              <a:solidFill>
                <a:schemeClr val="bg1"/>
              </a:solidFill>
            </a:rPr>
            <a:t>()</a:t>
          </a:r>
          <a:endParaRPr lang="en-US" altLang="ko-KR" sz="1400" dirty="0" smtClean="0">
            <a:solidFill>
              <a:schemeClr val="bg1"/>
            </a:solidFill>
          </a:endParaRPr>
        </a:p>
        <a:p>
          <a:pPr latinLnBrk="1"/>
          <a:r>
            <a:rPr lang="en-US" altLang="ko-KR" sz="1400" dirty="0" err="1" smtClean="0">
              <a:solidFill>
                <a:schemeClr val="bg1"/>
              </a:solidFill>
            </a:rPr>
            <a:t>calday</a:t>
          </a:r>
          <a:r>
            <a:rPr lang="en-US" altLang="ko-KR" sz="1400" dirty="0" smtClean="0">
              <a:solidFill>
                <a:schemeClr val="bg1"/>
              </a:solidFill>
            </a:rPr>
            <a:t>()</a:t>
          </a:r>
          <a:endParaRPr lang="en-US" altLang="ko-KR" sz="1400" dirty="0" smtClean="0">
            <a:solidFill>
              <a:schemeClr val="bg1"/>
            </a:solidFill>
          </a:endParaRPr>
        </a:p>
        <a:p>
          <a:pPr latinLnBrk="1"/>
          <a:r>
            <a:rPr lang="en-US" altLang="ko-KR" sz="1400" dirty="0" err="1" smtClean="0">
              <a:solidFill>
                <a:schemeClr val="bg1"/>
              </a:solidFill>
            </a:rPr>
            <a:t>calnight</a:t>
          </a:r>
          <a:r>
            <a:rPr lang="en-US" altLang="ko-KR" sz="1400" dirty="0" smtClean="0">
              <a:solidFill>
                <a:schemeClr val="bg1"/>
              </a:solidFill>
            </a:rPr>
            <a:t>()</a:t>
          </a:r>
          <a:endParaRPr lang="en-US" altLang="ko-KR" sz="1400" dirty="0" smtClean="0">
            <a:solidFill>
              <a:schemeClr val="bg1"/>
            </a:solidFill>
          </a:endParaRPr>
        </a:p>
      </dgm:t>
    </dgm:pt>
    <dgm:pt modelId="{52A80B56-7485-4B03-B3D2-6D2828247E72}" type="parTrans" cxnId="{4D3D5D6A-B1A9-416D-B0FC-B00276484BE3}">
      <dgm:prSet/>
      <dgm:spPr/>
      <dgm:t>
        <a:bodyPr/>
        <a:lstStyle/>
        <a:p>
          <a:pPr latinLnBrk="1"/>
          <a:endParaRPr lang="ko-KR" altLang="en-US"/>
        </a:p>
      </dgm:t>
    </dgm:pt>
    <dgm:pt modelId="{D578B3E2-43E3-4F35-99DB-2DEE8CD3386D}" type="sibTrans" cxnId="{4D3D5D6A-B1A9-416D-B0FC-B00276484BE3}">
      <dgm:prSet/>
      <dgm:spPr/>
      <dgm:t>
        <a:bodyPr/>
        <a:lstStyle/>
        <a:p>
          <a:pPr latinLnBrk="1"/>
          <a:endParaRPr lang="ko-KR" altLang="en-US"/>
        </a:p>
      </dgm:t>
    </dgm:pt>
    <dgm:pt modelId="{FCCC2359-B1B4-4E25-B09E-16EC57C8DB6D}">
      <dgm:prSet custT="1"/>
      <dgm:spPr/>
      <dgm:t>
        <a:bodyPr/>
        <a:lstStyle/>
        <a:p>
          <a:pPr latinLnBrk="1"/>
          <a:r>
            <a:rPr lang="en-US" altLang="ko-KR" sz="1400" dirty="0" err="1" smtClean="0">
              <a:solidFill>
                <a:schemeClr val="bg1"/>
              </a:solidFill>
            </a:rPr>
            <a:t>filewrite</a:t>
          </a:r>
          <a:r>
            <a:rPr lang="en-US" altLang="ko-KR" sz="1400" dirty="0" smtClean="0">
              <a:solidFill>
                <a:schemeClr val="bg1"/>
              </a:solidFill>
            </a:rPr>
            <a:t>()</a:t>
          </a:r>
        </a:p>
        <a:p>
          <a:pPr latinLnBrk="1"/>
          <a:r>
            <a:rPr lang="en-US" altLang="ko-KR" sz="1400" dirty="0" err="1" smtClean="0">
              <a:solidFill>
                <a:schemeClr val="bg1"/>
              </a:solidFill>
            </a:rPr>
            <a:t>printtwo</a:t>
          </a:r>
          <a:r>
            <a:rPr lang="en-US" altLang="ko-KR" sz="1400" dirty="0" smtClean="0">
              <a:solidFill>
                <a:schemeClr val="bg1"/>
              </a:solidFill>
            </a:rPr>
            <a:t>()</a:t>
          </a:r>
        </a:p>
        <a:p>
          <a:pPr latinLnBrk="1"/>
          <a:r>
            <a:rPr lang="en-US" altLang="ko-KR" sz="1400" dirty="0" err="1" smtClean="0">
              <a:solidFill>
                <a:schemeClr val="bg1"/>
              </a:solidFill>
            </a:rPr>
            <a:t>printcustomer</a:t>
          </a:r>
          <a:r>
            <a:rPr lang="en-US" altLang="ko-KR" sz="1400" dirty="0" smtClean="0">
              <a:solidFill>
                <a:schemeClr val="bg1"/>
              </a:solidFill>
            </a:rPr>
            <a:t>()</a:t>
          </a:r>
          <a:endParaRPr lang="en-US" altLang="ko-KR" sz="1400" dirty="0" smtClean="0">
            <a:solidFill>
              <a:schemeClr val="bg1"/>
            </a:solidFill>
          </a:endParaRPr>
        </a:p>
        <a:p>
          <a:pPr latinLnBrk="1"/>
          <a:r>
            <a:rPr lang="en-US" altLang="ko-KR" sz="1400" dirty="0" err="1" smtClean="0">
              <a:solidFill>
                <a:schemeClr val="bg1"/>
              </a:solidFill>
            </a:rPr>
            <a:t>printtotal</a:t>
          </a:r>
          <a:r>
            <a:rPr lang="en-US" altLang="ko-KR" sz="1400" dirty="0" smtClean="0">
              <a:solidFill>
                <a:schemeClr val="bg1"/>
              </a:solidFill>
            </a:rPr>
            <a:t>()</a:t>
          </a:r>
          <a:endParaRPr lang="ko-KR" altLang="en-US" sz="1400" dirty="0">
            <a:solidFill>
              <a:schemeClr val="bg1"/>
            </a:solidFill>
          </a:endParaRPr>
        </a:p>
      </dgm:t>
    </dgm:pt>
    <dgm:pt modelId="{5B4F2434-D8DD-4151-922E-584A22EFA7A0}" type="parTrans" cxnId="{9C8FFDF2-D1BC-4084-A7A0-444779F02A1F}">
      <dgm:prSet/>
      <dgm:spPr/>
      <dgm:t>
        <a:bodyPr/>
        <a:lstStyle/>
        <a:p>
          <a:pPr latinLnBrk="1"/>
          <a:endParaRPr lang="ko-KR" altLang="en-US"/>
        </a:p>
      </dgm:t>
    </dgm:pt>
    <dgm:pt modelId="{837061D8-ED10-4223-B4D1-661A7C150089}" type="sibTrans" cxnId="{9C8FFDF2-D1BC-4084-A7A0-444779F02A1F}">
      <dgm:prSet/>
      <dgm:spPr/>
      <dgm:t>
        <a:bodyPr/>
        <a:lstStyle/>
        <a:p>
          <a:pPr latinLnBrk="1"/>
          <a:endParaRPr lang="ko-KR" altLang="en-US"/>
        </a:p>
      </dgm:t>
    </dgm:pt>
    <dgm:pt modelId="{879AEA08-7979-4D3D-839D-647ADF37C920}">
      <dgm:prSet custT="1"/>
      <dgm:spPr/>
      <dgm:t>
        <a:bodyPr/>
        <a:lstStyle/>
        <a:p>
          <a:pPr latinLnBrk="1"/>
          <a:r>
            <a:rPr lang="en-US" altLang="ko-KR" sz="1400" dirty="0" err="1" smtClean="0">
              <a:solidFill>
                <a:schemeClr val="bg1"/>
              </a:solidFill>
            </a:rPr>
            <a:t>printarray</a:t>
          </a:r>
          <a:r>
            <a:rPr lang="en-US" altLang="ko-KR" sz="1400" dirty="0" smtClean="0">
              <a:solidFill>
                <a:schemeClr val="bg1"/>
              </a:solidFill>
            </a:rPr>
            <a:t>()</a:t>
          </a:r>
        </a:p>
        <a:p>
          <a:pPr latinLnBrk="1"/>
          <a:r>
            <a:rPr lang="en-US" altLang="ko-KR" sz="1400" dirty="0" err="1" smtClean="0">
              <a:solidFill>
                <a:schemeClr val="bg1"/>
              </a:solidFill>
            </a:rPr>
            <a:t>printcsv</a:t>
          </a:r>
          <a:r>
            <a:rPr lang="en-US" altLang="ko-KR" sz="1400" dirty="0" smtClean="0">
              <a:solidFill>
                <a:schemeClr val="bg1"/>
              </a:solidFill>
            </a:rPr>
            <a:t>()</a:t>
          </a:r>
          <a:endParaRPr lang="ko-KR" altLang="en-US" sz="1400" dirty="0">
            <a:solidFill>
              <a:schemeClr val="bg1"/>
            </a:solidFill>
          </a:endParaRPr>
        </a:p>
      </dgm:t>
    </dgm:pt>
    <dgm:pt modelId="{24530C57-D9B0-4448-8DF2-8AC940705EBB}" type="parTrans" cxnId="{4ECFF80C-61D1-4B5D-871A-37A22665546F}">
      <dgm:prSet/>
      <dgm:spPr/>
      <dgm:t>
        <a:bodyPr/>
        <a:lstStyle/>
        <a:p>
          <a:pPr latinLnBrk="1"/>
          <a:endParaRPr lang="ko-KR" altLang="en-US"/>
        </a:p>
      </dgm:t>
    </dgm:pt>
    <dgm:pt modelId="{FF7C5B4A-0CF2-4EFA-B8E7-C6B32931946A}" type="sibTrans" cxnId="{4ECFF80C-61D1-4B5D-871A-37A22665546F}">
      <dgm:prSet/>
      <dgm:spPr/>
      <dgm:t>
        <a:bodyPr/>
        <a:lstStyle/>
        <a:p>
          <a:pPr latinLnBrk="1"/>
          <a:endParaRPr lang="ko-KR" altLang="en-US"/>
        </a:p>
      </dgm:t>
    </dgm:pt>
    <dgm:pt modelId="{72804C54-EB47-481E-A45B-B2E5B8C53D6C}">
      <dgm:prSet custT="1"/>
      <dgm:spPr/>
      <dgm:t>
        <a:bodyPr/>
        <a:lstStyle/>
        <a:p>
          <a:pPr latinLnBrk="1"/>
          <a:r>
            <a:rPr lang="en-US" altLang="ko-KR" sz="1400" dirty="0" err="1" smtClean="0">
              <a:solidFill>
                <a:schemeClr val="bg1"/>
              </a:solidFill>
            </a:rPr>
            <a:t>printchoose</a:t>
          </a:r>
          <a:r>
            <a:rPr lang="en-US" altLang="ko-KR" sz="1400" dirty="0" smtClean="0">
              <a:solidFill>
                <a:schemeClr val="bg1"/>
              </a:solidFill>
            </a:rPr>
            <a:t>()</a:t>
          </a:r>
        </a:p>
        <a:p>
          <a:pPr latinLnBrk="1"/>
          <a:r>
            <a:rPr lang="en-US" altLang="ko-KR" sz="1400" dirty="0" err="1" smtClean="0">
              <a:solidFill>
                <a:schemeClr val="bg1"/>
              </a:solidFill>
            </a:rPr>
            <a:t>printdiscount</a:t>
          </a:r>
          <a:r>
            <a:rPr lang="en-US" altLang="ko-KR" sz="1400" dirty="0" smtClean="0">
              <a:solidFill>
                <a:schemeClr val="bg1"/>
              </a:solidFill>
            </a:rPr>
            <a:t>()</a:t>
          </a:r>
        </a:p>
        <a:p>
          <a:pPr latinLnBrk="1"/>
          <a:r>
            <a:rPr lang="en-US" altLang="ko-KR" sz="1400" dirty="0" smtClean="0">
              <a:solidFill>
                <a:schemeClr val="bg1"/>
              </a:solidFill>
            </a:rPr>
            <a:t>print()</a:t>
          </a:r>
          <a:endParaRPr lang="ko-KR" altLang="en-US" sz="1400" dirty="0">
            <a:solidFill>
              <a:schemeClr val="bg1"/>
            </a:solidFill>
          </a:endParaRPr>
        </a:p>
      </dgm:t>
    </dgm:pt>
    <dgm:pt modelId="{06C2359A-7261-42EA-8613-374494480BDD}" type="parTrans" cxnId="{733EC13B-81E3-4ED4-BF18-43B84C3A9D9E}">
      <dgm:prSet/>
      <dgm:spPr/>
      <dgm:t>
        <a:bodyPr/>
        <a:lstStyle/>
        <a:p>
          <a:pPr latinLnBrk="1"/>
          <a:endParaRPr lang="ko-KR" altLang="en-US"/>
        </a:p>
      </dgm:t>
    </dgm:pt>
    <dgm:pt modelId="{D44EDC02-84DE-4BBF-8E71-1B1F5EAAC39D}" type="sibTrans" cxnId="{733EC13B-81E3-4ED4-BF18-43B84C3A9D9E}">
      <dgm:prSet/>
      <dgm:spPr/>
      <dgm:t>
        <a:bodyPr/>
        <a:lstStyle/>
        <a:p>
          <a:pPr latinLnBrk="1"/>
          <a:endParaRPr lang="ko-KR" altLang="en-US"/>
        </a:p>
      </dgm:t>
    </dgm:pt>
    <dgm:pt modelId="{03F2C230-030C-42DC-BA3C-5C170C834056}" type="pres">
      <dgm:prSet presAssocID="{CC8A2751-786B-451A-9150-116A0870871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98AA42C-39C2-48F7-BDA1-262B7B503497}" type="pres">
      <dgm:prSet presAssocID="{B40732E3-D83B-4A0D-B83F-360EB34587FC}" presName="hierRoot1" presStyleCnt="0">
        <dgm:presLayoutVars>
          <dgm:hierBranch val="init"/>
        </dgm:presLayoutVars>
      </dgm:prSet>
      <dgm:spPr/>
    </dgm:pt>
    <dgm:pt modelId="{07DD2576-A947-4369-B5CE-6A2B7C002106}" type="pres">
      <dgm:prSet presAssocID="{B40732E3-D83B-4A0D-B83F-360EB34587FC}" presName="rootComposite1" presStyleCnt="0"/>
      <dgm:spPr/>
    </dgm:pt>
    <dgm:pt modelId="{B51639BB-0F5A-43D2-86F5-00ADDBE24D3B}" type="pres">
      <dgm:prSet presAssocID="{B40732E3-D83B-4A0D-B83F-360EB34587FC}" presName="rootText1" presStyleLbl="node0" presStyleIdx="0" presStyleCnt="1" custScaleX="179037" custScaleY="179829" custLinFactNeighborX="-3116" custLinFactNeighborY="138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58FB412-75EB-43C4-9A45-4EEDD4A0602B}" type="pres">
      <dgm:prSet presAssocID="{B40732E3-D83B-4A0D-B83F-360EB34587FC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A26FA51E-099B-4BCA-9872-EA39B97241E1}" type="pres">
      <dgm:prSet presAssocID="{B40732E3-D83B-4A0D-B83F-360EB34587FC}" presName="hierChild2" presStyleCnt="0"/>
      <dgm:spPr/>
    </dgm:pt>
    <dgm:pt modelId="{4D64F637-88F3-4121-B3C9-8855CD196B51}" type="pres">
      <dgm:prSet presAssocID="{9CAABF4B-0500-439A-9F39-494F085689C6}" presName="Name37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3F44C254-B85D-49CA-81D3-4306C950FD7F}" type="pres">
      <dgm:prSet presAssocID="{F2D58DA3-C531-4A24-A0F4-325459A4ADBB}" presName="hierRoot2" presStyleCnt="0">
        <dgm:presLayoutVars>
          <dgm:hierBranch val="init"/>
        </dgm:presLayoutVars>
      </dgm:prSet>
      <dgm:spPr/>
    </dgm:pt>
    <dgm:pt modelId="{7A68DCA9-DDE0-44D8-861F-A26A8AD8909A}" type="pres">
      <dgm:prSet presAssocID="{F2D58DA3-C531-4A24-A0F4-325459A4ADBB}" presName="rootComposite" presStyleCnt="0"/>
      <dgm:spPr/>
    </dgm:pt>
    <dgm:pt modelId="{CFC029BB-BFA8-4BB8-BFB7-4D383D436251}" type="pres">
      <dgm:prSet presAssocID="{F2D58DA3-C531-4A24-A0F4-325459A4ADBB}" presName="rootText" presStyleLbl="node2" presStyleIdx="0" presStyleCnt="4" custScaleX="178840" custScaleY="179554" custLinFactX="-7292" custLinFactNeighborX="-100000" custLinFactNeighborY="-2481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4505FAD-30A2-4A4A-9D58-F3F01643B98C}" type="pres">
      <dgm:prSet presAssocID="{F2D58DA3-C531-4A24-A0F4-325459A4ADBB}" presName="rootConnector" presStyleLbl="node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DBC6A44C-0F6F-45A5-A2E5-19BAC352D3EB}" type="pres">
      <dgm:prSet presAssocID="{F2D58DA3-C531-4A24-A0F4-325459A4ADBB}" presName="hierChild4" presStyleCnt="0"/>
      <dgm:spPr/>
    </dgm:pt>
    <dgm:pt modelId="{86B09D1C-A1EB-4CC0-9369-CEF94FCCAFF6}" type="pres">
      <dgm:prSet presAssocID="{C78D9D7A-38EB-4EA2-B307-6FF36F07A647}" presName="Name37" presStyleLbl="parChTrans1D3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64DB23C0-88A1-4EF5-A59A-D443CD80B64A}" type="pres">
      <dgm:prSet presAssocID="{EF5ED396-5E88-4BBC-84CB-6F45A49A3378}" presName="hierRoot2" presStyleCnt="0">
        <dgm:presLayoutVars>
          <dgm:hierBranch val="init"/>
        </dgm:presLayoutVars>
      </dgm:prSet>
      <dgm:spPr/>
    </dgm:pt>
    <dgm:pt modelId="{F819F217-55A5-4F17-8F14-3DF2A0489C44}" type="pres">
      <dgm:prSet presAssocID="{EF5ED396-5E88-4BBC-84CB-6F45A49A3378}" presName="rootComposite" presStyleCnt="0"/>
      <dgm:spPr/>
    </dgm:pt>
    <dgm:pt modelId="{591188EB-F623-43D7-BA29-5B1437610DE0}" type="pres">
      <dgm:prSet presAssocID="{EF5ED396-5E88-4BBC-84CB-6F45A49A3378}" presName="rootText" presStyleLbl="node3" presStyleIdx="0" presStyleCnt="6" custScaleX="211721" custScaleY="617582" custLinFactX="-35971" custLinFactNeighborX="-100000" custLinFactNeighborY="-13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853B27D-E2ED-4574-A493-8C7421898EAB}" type="pres">
      <dgm:prSet presAssocID="{EF5ED396-5E88-4BBC-84CB-6F45A49A3378}" presName="rootConnector" presStyleLbl="node3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83937B8C-79FE-47F0-9300-546EAB83349C}" type="pres">
      <dgm:prSet presAssocID="{EF5ED396-5E88-4BBC-84CB-6F45A49A3378}" presName="hierChild4" presStyleCnt="0"/>
      <dgm:spPr/>
    </dgm:pt>
    <dgm:pt modelId="{326AEB3D-5163-4FDE-BC94-4DE984167882}" type="pres">
      <dgm:prSet presAssocID="{EF5ED396-5E88-4BBC-84CB-6F45A49A3378}" presName="hierChild5" presStyleCnt="0"/>
      <dgm:spPr/>
    </dgm:pt>
    <dgm:pt modelId="{8E7330E2-AAEB-47F8-975B-31C5054E5F57}" type="pres">
      <dgm:prSet presAssocID="{F2D58DA3-C531-4A24-A0F4-325459A4ADBB}" presName="hierChild5" presStyleCnt="0"/>
      <dgm:spPr/>
    </dgm:pt>
    <dgm:pt modelId="{38B64126-36AF-4457-A9AF-DBDB72EBB65F}" type="pres">
      <dgm:prSet presAssocID="{67B9A95F-5AAE-4893-BD93-75B377676DA9}" presName="Name37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9B69DD01-AD47-4F99-A85B-88E1D1BC77AE}" type="pres">
      <dgm:prSet presAssocID="{3683DBEA-13EA-4D07-80BB-2A9C73E28BC7}" presName="hierRoot2" presStyleCnt="0">
        <dgm:presLayoutVars>
          <dgm:hierBranch val="init"/>
        </dgm:presLayoutVars>
      </dgm:prSet>
      <dgm:spPr/>
    </dgm:pt>
    <dgm:pt modelId="{C2A35CDC-D2EE-45E7-921A-4F669E3122BD}" type="pres">
      <dgm:prSet presAssocID="{3683DBEA-13EA-4D07-80BB-2A9C73E28BC7}" presName="rootComposite" presStyleCnt="0"/>
      <dgm:spPr/>
    </dgm:pt>
    <dgm:pt modelId="{8FBEFB16-B63A-4636-8866-0E948E61ADDF}" type="pres">
      <dgm:prSet presAssocID="{3683DBEA-13EA-4D07-80BB-2A9C73E28BC7}" presName="rootText" presStyleLbl="node2" presStyleIdx="1" presStyleCnt="4" custScaleX="179037" custScaleY="183308" custLinFactNeighborX="-46474" custLinFactNeighborY="-1909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93AC859-D706-44B9-BF98-FEDB85C4218E}" type="pres">
      <dgm:prSet presAssocID="{3683DBEA-13EA-4D07-80BB-2A9C73E28BC7}" presName="rootConnector" presStyleLbl="node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6CB3511E-144E-4B28-8A7D-8A2FD4771941}" type="pres">
      <dgm:prSet presAssocID="{3683DBEA-13EA-4D07-80BB-2A9C73E28BC7}" presName="hierChild4" presStyleCnt="0"/>
      <dgm:spPr/>
    </dgm:pt>
    <dgm:pt modelId="{03FF087F-9598-49F1-B06A-BEEA5FE444BE}" type="pres">
      <dgm:prSet presAssocID="{3009C225-DAB8-4C2A-AFC8-1DDE699788BC}" presName="Name37" presStyleLbl="parChTrans1D3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B0229D7B-4266-4DBB-BDB0-39247A88531D}" type="pres">
      <dgm:prSet presAssocID="{88C35971-9065-40A2-ADEF-892C1EB0C708}" presName="hierRoot2" presStyleCnt="0">
        <dgm:presLayoutVars>
          <dgm:hierBranch val="init"/>
        </dgm:presLayoutVars>
      </dgm:prSet>
      <dgm:spPr/>
    </dgm:pt>
    <dgm:pt modelId="{CA8CBE8F-42A5-4801-B2FF-AE6CD483421D}" type="pres">
      <dgm:prSet presAssocID="{88C35971-9065-40A2-ADEF-892C1EB0C708}" presName="rootComposite" presStyleCnt="0"/>
      <dgm:spPr/>
    </dgm:pt>
    <dgm:pt modelId="{FCA401A7-F0F7-4FCF-AADC-8BDAE59B8B50}" type="pres">
      <dgm:prSet presAssocID="{88C35971-9065-40A2-ADEF-892C1EB0C708}" presName="rootText" presStyleLbl="node3" presStyleIdx="1" presStyleCnt="6" custScaleX="211848" custScaleY="483720" custLinFactNeighborX="-78891" custLinFactNeighborY="1413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7965645-DE17-4D52-B6F8-B3991B6D3BAC}" type="pres">
      <dgm:prSet presAssocID="{88C35971-9065-40A2-ADEF-892C1EB0C708}" presName="rootConnector" presStyleLbl="node3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770D03C3-B6B7-4E26-9F04-3D37368B5EE7}" type="pres">
      <dgm:prSet presAssocID="{88C35971-9065-40A2-ADEF-892C1EB0C708}" presName="hierChild4" presStyleCnt="0"/>
      <dgm:spPr/>
    </dgm:pt>
    <dgm:pt modelId="{EF38ECF2-9FB0-4658-B568-F6D1BA081093}" type="pres">
      <dgm:prSet presAssocID="{88C35971-9065-40A2-ADEF-892C1EB0C708}" presName="hierChild5" presStyleCnt="0"/>
      <dgm:spPr/>
    </dgm:pt>
    <dgm:pt modelId="{1ABAF31D-8C02-4D0D-A6CC-7CDD3CF52B30}" type="pres">
      <dgm:prSet presAssocID="{3683DBEA-13EA-4D07-80BB-2A9C73E28BC7}" presName="hierChild5" presStyleCnt="0"/>
      <dgm:spPr/>
    </dgm:pt>
    <dgm:pt modelId="{11177717-C592-4673-927F-384602F23B9A}" type="pres">
      <dgm:prSet presAssocID="{F561F8EC-5B91-4850-859C-CA54A0937659}" presName="Name37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B720AC46-07AE-467B-BB2D-031AA6B06BB4}" type="pres">
      <dgm:prSet presAssocID="{015AF7D0-D76E-44A5-9605-62050BAB1CA5}" presName="hierRoot2" presStyleCnt="0">
        <dgm:presLayoutVars>
          <dgm:hierBranch val="init"/>
        </dgm:presLayoutVars>
      </dgm:prSet>
      <dgm:spPr/>
    </dgm:pt>
    <dgm:pt modelId="{25C53946-1402-458C-BDE1-1D01A59EBD10}" type="pres">
      <dgm:prSet presAssocID="{015AF7D0-D76E-44A5-9605-62050BAB1CA5}" presName="rootComposite" presStyleCnt="0"/>
      <dgm:spPr/>
    </dgm:pt>
    <dgm:pt modelId="{71FDB553-A13F-40B2-9364-F34952E7A075}" type="pres">
      <dgm:prSet presAssocID="{015AF7D0-D76E-44A5-9605-62050BAB1CA5}" presName="rootText" presStyleLbl="node2" presStyleIdx="2" presStyleCnt="4" custScaleX="179037" custScaleY="183308" custLinFactNeighborX="60078" custLinFactNeighborY="-2171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FF679EC-605C-4B1A-B940-0F2325A1CEAE}" type="pres">
      <dgm:prSet presAssocID="{015AF7D0-D76E-44A5-9605-62050BAB1CA5}" presName="rootConnector" presStyleLbl="node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1A5F23E6-1593-4140-A42D-9E9A93D03572}" type="pres">
      <dgm:prSet presAssocID="{015AF7D0-D76E-44A5-9605-62050BAB1CA5}" presName="hierChild4" presStyleCnt="0"/>
      <dgm:spPr/>
    </dgm:pt>
    <dgm:pt modelId="{1F206DE1-D320-46AA-A7E0-DFA20F637A98}" type="pres">
      <dgm:prSet presAssocID="{52A80B56-7485-4B03-B3D2-6D2828247E72}" presName="Name37" presStyleLbl="parChTrans1D3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02705082-7AAD-4F36-B63C-C054B88187A4}" type="pres">
      <dgm:prSet presAssocID="{3F4980FD-EF6F-4B4E-A1F5-28A0A97B27A6}" presName="hierRoot2" presStyleCnt="0">
        <dgm:presLayoutVars>
          <dgm:hierBranch val="init"/>
        </dgm:presLayoutVars>
      </dgm:prSet>
      <dgm:spPr/>
    </dgm:pt>
    <dgm:pt modelId="{CCE67014-54E5-4781-A9FD-BC2869DF7D04}" type="pres">
      <dgm:prSet presAssocID="{3F4980FD-EF6F-4B4E-A1F5-28A0A97B27A6}" presName="rootComposite" presStyleCnt="0"/>
      <dgm:spPr/>
    </dgm:pt>
    <dgm:pt modelId="{38B3BE6E-3C5B-4D07-B728-D17BFBD35733}" type="pres">
      <dgm:prSet presAssocID="{3F4980FD-EF6F-4B4E-A1F5-28A0A97B27A6}" presName="rootText" presStyleLbl="node3" presStyleIdx="2" presStyleCnt="6" custScaleX="211848" custScaleY="311972" custLinFactNeighborX="30987" custLinFactNeighborY="2966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FFA856C-8ADD-4763-A40D-951708A30570}" type="pres">
      <dgm:prSet presAssocID="{3F4980FD-EF6F-4B4E-A1F5-28A0A97B27A6}" presName="rootConnector" presStyleLbl="node3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87D9EB66-6760-4E93-94C9-69C1B87FE984}" type="pres">
      <dgm:prSet presAssocID="{3F4980FD-EF6F-4B4E-A1F5-28A0A97B27A6}" presName="hierChild4" presStyleCnt="0"/>
      <dgm:spPr/>
    </dgm:pt>
    <dgm:pt modelId="{AAE10A54-CBF6-481F-B171-D3595D9D3623}" type="pres">
      <dgm:prSet presAssocID="{3F4980FD-EF6F-4B4E-A1F5-28A0A97B27A6}" presName="hierChild5" presStyleCnt="0"/>
      <dgm:spPr/>
    </dgm:pt>
    <dgm:pt modelId="{918B36CA-3C5C-4B9D-B1A6-58883A3077A9}" type="pres">
      <dgm:prSet presAssocID="{015AF7D0-D76E-44A5-9605-62050BAB1CA5}" presName="hierChild5" presStyleCnt="0"/>
      <dgm:spPr/>
    </dgm:pt>
    <dgm:pt modelId="{212AD8D4-1297-45BA-B232-D51A16EE5B75}" type="pres">
      <dgm:prSet presAssocID="{2E7DFCAA-C388-4E94-958C-CE53F688EABF}" presName="Name37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8F9592A1-3724-4116-B623-E12453857AF0}" type="pres">
      <dgm:prSet presAssocID="{E6311717-626B-4F2E-8BA4-4749270F9D06}" presName="hierRoot2" presStyleCnt="0">
        <dgm:presLayoutVars>
          <dgm:hierBranch val="init"/>
        </dgm:presLayoutVars>
      </dgm:prSet>
      <dgm:spPr/>
    </dgm:pt>
    <dgm:pt modelId="{64E875EA-682D-424A-8FEA-556254607A13}" type="pres">
      <dgm:prSet presAssocID="{E6311717-626B-4F2E-8BA4-4749270F9D06}" presName="rootComposite" presStyleCnt="0"/>
      <dgm:spPr/>
    </dgm:pt>
    <dgm:pt modelId="{6886E319-FB3E-452F-B7FB-7E98E7B1D368}" type="pres">
      <dgm:prSet presAssocID="{E6311717-626B-4F2E-8BA4-4749270F9D06}" presName="rootText" presStyleLbl="node2" presStyleIdx="3" presStyleCnt="4" custScaleX="212764" custScaleY="183308" custLinFactX="14721" custLinFactNeighborX="100000" custLinFactNeighborY="-4633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3C23058-F3BD-44C1-8F0D-2227F3E3C797}" type="pres">
      <dgm:prSet presAssocID="{E6311717-626B-4F2E-8BA4-4749270F9D06}" presName="rootConnector" presStyleLbl="node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ABA629DC-C5A6-41BE-838D-6C4B336F21B8}" type="pres">
      <dgm:prSet presAssocID="{E6311717-626B-4F2E-8BA4-4749270F9D06}" presName="hierChild4" presStyleCnt="0"/>
      <dgm:spPr/>
    </dgm:pt>
    <dgm:pt modelId="{4303BFC2-E04C-45EE-8155-623104C18A12}" type="pres">
      <dgm:prSet presAssocID="{5B4F2434-D8DD-4151-922E-584A22EFA7A0}" presName="Name37" presStyleLbl="parChTrans1D3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B2163E07-DE25-4DE1-8B09-4EA96DA38FD7}" type="pres">
      <dgm:prSet presAssocID="{FCCC2359-B1B4-4E25-B09E-16EC57C8DB6D}" presName="hierRoot2" presStyleCnt="0">
        <dgm:presLayoutVars>
          <dgm:hierBranch val="init"/>
        </dgm:presLayoutVars>
      </dgm:prSet>
      <dgm:spPr/>
    </dgm:pt>
    <dgm:pt modelId="{D6012BCD-670E-454A-BFEE-00FA061F063D}" type="pres">
      <dgm:prSet presAssocID="{FCCC2359-B1B4-4E25-B09E-16EC57C8DB6D}" presName="rootComposite" presStyleCnt="0"/>
      <dgm:spPr/>
    </dgm:pt>
    <dgm:pt modelId="{6E0094E9-BFCA-459C-88BC-ABA6C563CD01}" type="pres">
      <dgm:prSet presAssocID="{FCCC2359-B1B4-4E25-B09E-16EC57C8DB6D}" presName="rootText" presStyleLbl="node3" presStyleIdx="3" presStyleCnt="6" custScaleX="211848" custScaleY="375570" custLinFactX="17394" custLinFactNeighborX="100000" custLinFactNeighborY="-7111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48E9F38-1905-4A63-A134-4DDAFCD2816A}" type="pres">
      <dgm:prSet presAssocID="{FCCC2359-B1B4-4E25-B09E-16EC57C8DB6D}" presName="rootConnector" presStyleLbl="node3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05C3ECC4-63E3-4055-B9EC-5022B1141287}" type="pres">
      <dgm:prSet presAssocID="{FCCC2359-B1B4-4E25-B09E-16EC57C8DB6D}" presName="hierChild4" presStyleCnt="0"/>
      <dgm:spPr/>
    </dgm:pt>
    <dgm:pt modelId="{17EAFDEA-BFA3-4BF5-9DBF-D93CF53D6D64}" type="pres">
      <dgm:prSet presAssocID="{FCCC2359-B1B4-4E25-B09E-16EC57C8DB6D}" presName="hierChild5" presStyleCnt="0"/>
      <dgm:spPr/>
    </dgm:pt>
    <dgm:pt modelId="{D7C78D3F-DA6E-4FBF-A0A5-13A444F434B7}" type="pres">
      <dgm:prSet presAssocID="{24530C57-D9B0-4448-8DF2-8AC940705EBB}" presName="Name37" presStyleLbl="parChTrans1D3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A7DEFBB3-7890-4290-B5AF-B7AEC7A110E0}" type="pres">
      <dgm:prSet presAssocID="{879AEA08-7979-4D3D-839D-647ADF37C920}" presName="hierRoot2" presStyleCnt="0">
        <dgm:presLayoutVars>
          <dgm:hierBranch val="init"/>
        </dgm:presLayoutVars>
      </dgm:prSet>
      <dgm:spPr/>
    </dgm:pt>
    <dgm:pt modelId="{A54EF898-3CFD-4BFD-A5B8-D4A5BD8B051E}" type="pres">
      <dgm:prSet presAssocID="{879AEA08-7979-4D3D-839D-647ADF37C920}" presName="rootComposite" presStyleCnt="0"/>
      <dgm:spPr/>
    </dgm:pt>
    <dgm:pt modelId="{A7FEED8A-90B3-40A8-9710-599D104043AB}" type="pres">
      <dgm:prSet presAssocID="{879AEA08-7979-4D3D-839D-647ADF37C920}" presName="rootText" presStyleLbl="node3" presStyleIdx="4" presStyleCnt="6" custScaleX="211848" custScaleY="188633" custLinFactX="12994" custLinFactNeighborX="100000" custLinFactNeighborY="-9455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39767D0-1B6A-4DEC-82EA-CA34B7908E8C}" type="pres">
      <dgm:prSet presAssocID="{879AEA08-7979-4D3D-839D-647ADF37C920}" presName="rootConnector" presStyleLbl="node3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19F83235-E945-458B-A3F5-319D46C6DC20}" type="pres">
      <dgm:prSet presAssocID="{879AEA08-7979-4D3D-839D-647ADF37C920}" presName="hierChild4" presStyleCnt="0"/>
      <dgm:spPr/>
    </dgm:pt>
    <dgm:pt modelId="{DFA14D05-5DD5-4B5A-A2D8-3B73C24DD987}" type="pres">
      <dgm:prSet presAssocID="{879AEA08-7979-4D3D-839D-647ADF37C920}" presName="hierChild5" presStyleCnt="0"/>
      <dgm:spPr/>
    </dgm:pt>
    <dgm:pt modelId="{A72DF487-A092-48FD-B999-071B96735D42}" type="pres">
      <dgm:prSet presAssocID="{06C2359A-7261-42EA-8613-374494480BDD}" presName="Name37" presStyleLbl="parChTrans1D3" presStyleIdx="5" presStyleCnt="6"/>
      <dgm:spPr/>
    </dgm:pt>
    <dgm:pt modelId="{7590B9C1-8B72-458B-BD26-2FB50BC33E62}" type="pres">
      <dgm:prSet presAssocID="{72804C54-EB47-481E-A45B-B2E5B8C53D6C}" presName="hierRoot2" presStyleCnt="0">
        <dgm:presLayoutVars>
          <dgm:hierBranch val="init"/>
        </dgm:presLayoutVars>
      </dgm:prSet>
      <dgm:spPr/>
    </dgm:pt>
    <dgm:pt modelId="{2710E152-2134-4E87-9281-98FDADC5CABA}" type="pres">
      <dgm:prSet presAssocID="{72804C54-EB47-481E-A45B-B2E5B8C53D6C}" presName="rootComposite" presStyleCnt="0"/>
      <dgm:spPr/>
    </dgm:pt>
    <dgm:pt modelId="{0DC3DC40-19DF-4F55-BB65-FDF102577F73}" type="pres">
      <dgm:prSet presAssocID="{72804C54-EB47-481E-A45B-B2E5B8C53D6C}" presName="rootText" presStyleLbl="node3" presStyleIdx="5" presStyleCnt="6" custScaleX="211848" custScaleY="268326" custLinFactX="11781" custLinFactNeighborX="100000" custLinFactNeighborY="-7648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43A2A74-84AB-4A26-AA4D-1A80AB1B0B11}" type="pres">
      <dgm:prSet presAssocID="{72804C54-EB47-481E-A45B-B2E5B8C53D6C}" presName="rootConnector" presStyleLbl="node3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4F581CEF-4F47-4AF8-9752-6A5A15AA6C4E}" type="pres">
      <dgm:prSet presAssocID="{72804C54-EB47-481E-A45B-B2E5B8C53D6C}" presName="hierChild4" presStyleCnt="0"/>
      <dgm:spPr/>
    </dgm:pt>
    <dgm:pt modelId="{0E872DB3-3AEE-4F2F-AF78-FC8A32AC6D34}" type="pres">
      <dgm:prSet presAssocID="{72804C54-EB47-481E-A45B-B2E5B8C53D6C}" presName="hierChild5" presStyleCnt="0"/>
      <dgm:spPr/>
    </dgm:pt>
    <dgm:pt modelId="{1FCFDA7A-0DEF-4844-86E8-0110A78E6B03}" type="pres">
      <dgm:prSet presAssocID="{E6311717-626B-4F2E-8BA4-4749270F9D06}" presName="hierChild5" presStyleCnt="0"/>
      <dgm:spPr/>
    </dgm:pt>
    <dgm:pt modelId="{37832D7C-21C4-4D03-A8A0-1465FB38A58A}" type="pres">
      <dgm:prSet presAssocID="{B40732E3-D83B-4A0D-B83F-360EB34587FC}" presName="hierChild3" presStyleCnt="0"/>
      <dgm:spPr/>
    </dgm:pt>
  </dgm:ptLst>
  <dgm:cxnLst>
    <dgm:cxn modelId="{28053ACB-B7FF-4C13-8BEA-A365C2AE3F7C}" srcId="{B40732E3-D83B-4A0D-B83F-360EB34587FC}" destId="{F2D58DA3-C531-4A24-A0F4-325459A4ADBB}" srcOrd="0" destOrd="0" parTransId="{9CAABF4B-0500-439A-9F39-494F085689C6}" sibTransId="{C9B3C0E1-B3F6-4D47-943A-4764F18DAE73}"/>
    <dgm:cxn modelId="{74E1B152-3868-4E62-8A56-FCDB03FEB579}" type="presOf" srcId="{879AEA08-7979-4D3D-839D-647ADF37C920}" destId="{A7FEED8A-90B3-40A8-9710-599D104043AB}" srcOrd="0" destOrd="0" presId="urn:microsoft.com/office/officeart/2005/8/layout/orgChart1"/>
    <dgm:cxn modelId="{6A3C0600-8A1D-48F6-9527-17B836663D42}" type="presOf" srcId="{88C35971-9065-40A2-ADEF-892C1EB0C708}" destId="{FCA401A7-F0F7-4FCF-AADC-8BDAE59B8B50}" srcOrd="0" destOrd="0" presId="urn:microsoft.com/office/officeart/2005/8/layout/orgChart1"/>
    <dgm:cxn modelId="{733EC13B-81E3-4ED4-BF18-43B84C3A9D9E}" srcId="{E6311717-626B-4F2E-8BA4-4749270F9D06}" destId="{72804C54-EB47-481E-A45B-B2E5B8C53D6C}" srcOrd="2" destOrd="0" parTransId="{06C2359A-7261-42EA-8613-374494480BDD}" sibTransId="{D44EDC02-84DE-4BBF-8E71-1B1F5EAAC39D}"/>
    <dgm:cxn modelId="{9F44B509-7A60-42A8-A38C-4E71F03A105F}" type="presOf" srcId="{015AF7D0-D76E-44A5-9605-62050BAB1CA5}" destId="{DFF679EC-605C-4B1A-B940-0F2325A1CEAE}" srcOrd="1" destOrd="0" presId="urn:microsoft.com/office/officeart/2005/8/layout/orgChart1"/>
    <dgm:cxn modelId="{54CBDD48-3047-46B0-99FC-1B9D122E0554}" type="presOf" srcId="{3009C225-DAB8-4C2A-AFC8-1DDE699788BC}" destId="{03FF087F-9598-49F1-B06A-BEEA5FE444BE}" srcOrd="0" destOrd="0" presId="urn:microsoft.com/office/officeart/2005/8/layout/orgChart1"/>
    <dgm:cxn modelId="{B12A58EF-D32D-46E5-87D1-692BDA28F3ED}" type="presOf" srcId="{F2D58DA3-C531-4A24-A0F4-325459A4ADBB}" destId="{F4505FAD-30A2-4A4A-9D58-F3F01643B98C}" srcOrd="1" destOrd="0" presId="urn:microsoft.com/office/officeart/2005/8/layout/orgChart1"/>
    <dgm:cxn modelId="{EDA88B11-4D4B-4236-8796-31AF753F2035}" type="presOf" srcId="{CC8A2751-786B-451A-9150-116A08708715}" destId="{03F2C230-030C-42DC-BA3C-5C170C834056}" srcOrd="0" destOrd="0" presId="urn:microsoft.com/office/officeart/2005/8/layout/orgChart1"/>
    <dgm:cxn modelId="{89139D45-511D-481A-837C-CA47D4736149}" type="presOf" srcId="{3F4980FD-EF6F-4B4E-A1F5-28A0A97B27A6}" destId="{5FFA856C-8ADD-4763-A40D-951708A30570}" srcOrd="1" destOrd="0" presId="urn:microsoft.com/office/officeart/2005/8/layout/orgChart1"/>
    <dgm:cxn modelId="{073E6FD5-DCDD-4272-A4D5-5FFC59FB1D83}" type="presOf" srcId="{FCCC2359-B1B4-4E25-B09E-16EC57C8DB6D}" destId="{648E9F38-1905-4A63-A134-4DDAFCD2816A}" srcOrd="1" destOrd="0" presId="urn:microsoft.com/office/officeart/2005/8/layout/orgChart1"/>
    <dgm:cxn modelId="{9C729F2E-71A6-4EFA-9E33-4F73F3F01334}" srcId="{CC8A2751-786B-451A-9150-116A08708715}" destId="{B40732E3-D83B-4A0D-B83F-360EB34587FC}" srcOrd="0" destOrd="0" parTransId="{67A00846-B571-4B51-ABA6-D89B495506BD}" sibTransId="{AAC40745-BE59-45B4-B602-585B229DE1FC}"/>
    <dgm:cxn modelId="{5CD0154F-CE0C-49B3-B596-E17B5A7959CD}" type="presOf" srcId="{B40732E3-D83B-4A0D-B83F-360EB34587FC}" destId="{B51639BB-0F5A-43D2-86F5-00ADDBE24D3B}" srcOrd="0" destOrd="0" presId="urn:microsoft.com/office/officeart/2005/8/layout/orgChart1"/>
    <dgm:cxn modelId="{8A71DF5A-B245-4E54-8BCA-FA5E0A8A2882}" type="presOf" srcId="{C78D9D7A-38EB-4EA2-B307-6FF36F07A647}" destId="{86B09D1C-A1EB-4CC0-9369-CEF94FCCAFF6}" srcOrd="0" destOrd="0" presId="urn:microsoft.com/office/officeart/2005/8/layout/orgChart1"/>
    <dgm:cxn modelId="{AF208AC8-BCA7-4DAF-8C20-7E445C8F898D}" type="presOf" srcId="{3F4980FD-EF6F-4B4E-A1F5-28A0A97B27A6}" destId="{38B3BE6E-3C5B-4D07-B728-D17BFBD35733}" srcOrd="0" destOrd="0" presId="urn:microsoft.com/office/officeart/2005/8/layout/orgChart1"/>
    <dgm:cxn modelId="{EFAC01BB-47CD-4EB9-ACC9-B366712C66BD}" type="presOf" srcId="{5B4F2434-D8DD-4151-922E-584A22EFA7A0}" destId="{4303BFC2-E04C-45EE-8155-623104C18A12}" srcOrd="0" destOrd="0" presId="urn:microsoft.com/office/officeart/2005/8/layout/orgChart1"/>
    <dgm:cxn modelId="{96C9CF47-C499-4603-B355-C6FBE63D20E9}" type="presOf" srcId="{FCCC2359-B1B4-4E25-B09E-16EC57C8DB6D}" destId="{6E0094E9-BFCA-459C-88BC-ABA6C563CD01}" srcOrd="0" destOrd="0" presId="urn:microsoft.com/office/officeart/2005/8/layout/orgChart1"/>
    <dgm:cxn modelId="{7FEFEF7A-E5D3-4A12-93E7-94AF60F7957F}" type="presOf" srcId="{67B9A95F-5AAE-4893-BD93-75B377676DA9}" destId="{38B64126-36AF-4457-A9AF-DBDB72EBB65F}" srcOrd="0" destOrd="0" presId="urn:microsoft.com/office/officeart/2005/8/layout/orgChart1"/>
    <dgm:cxn modelId="{605DC1F7-0305-4775-8DB2-A20E756770EC}" srcId="{F2D58DA3-C531-4A24-A0F4-325459A4ADBB}" destId="{EF5ED396-5E88-4BBC-84CB-6F45A49A3378}" srcOrd="0" destOrd="0" parTransId="{C78D9D7A-38EB-4EA2-B307-6FF36F07A647}" sibTransId="{18D636DF-262E-4117-B1AD-126D065F16EF}"/>
    <dgm:cxn modelId="{5DD08D98-49A7-4650-884F-3497BF1E8832}" type="presOf" srcId="{879AEA08-7979-4D3D-839D-647ADF37C920}" destId="{139767D0-1B6A-4DEC-82EA-CA34B7908E8C}" srcOrd="1" destOrd="0" presId="urn:microsoft.com/office/officeart/2005/8/layout/orgChart1"/>
    <dgm:cxn modelId="{FA83CE23-4FE5-4225-A7B3-A7699E2B2F73}" type="presOf" srcId="{EF5ED396-5E88-4BBC-84CB-6F45A49A3378}" destId="{591188EB-F623-43D7-BA29-5B1437610DE0}" srcOrd="0" destOrd="0" presId="urn:microsoft.com/office/officeart/2005/8/layout/orgChart1"/>
    <dgm:cxn modelId="{8F8ECCEE-8260-482A-BF3E-076722E9FAE2}" type="presOf" srcId="{52A80B56-7485-4B03-B3D2-6D2828247E72}" destId="{1F206DE1-D320-46AA-A7E0-DFA20F637A98}" srcOrd="0" destOrd="0" presId="urn:microsoft.com/office/officeart/2005/8/layout/orgChart1"/>
    <dgm:cxn modelId="{4ECFF80C-61D1-4B5D-871A-37A22665546F}" srcId="{E6311717-626B-4F2E-8BA4-4749270F9D06}" destId="{879AEA08-7979-4D3D-839D-647ADF37C920}" srcOrd="1" destOrd="0" parTransId="{24530C57-D9B0-4448-8DF2-8AC940705EBB}" sibTransId="{FF7C5B4A-0CF2-4EFA-B8E7-C6B32931946A}"/>
    <dgm:cxn modelId="{B1AE0F8A-1636-41D9-BD57-41B59E29FE4B}" srcId="{B40732E3-D83B-4A0D-B83F-360EB34587FC}" destId="{3683DBEA-13EA-4D07-80BB-2A9C73E28BC7}" srcOrd="1" destOrd="0" parTransId="{67B9A95F-5AAE-4893-BD93-75B377676DA9}" sibTransId="{B0255E0C-6565-434F-8BCD-5B7DB1513743}"/>
    <dgm:cxn modelId="{58AAFD73-F6A8-4DE7-B642-EF802EEB53CA}" srcId="{3683DBEA-13EA-4D07-80BB-2A9C73E28BC7}" destId="{88C35971-9065-40A2-ADEF-892C1EB0C708}" srcOrd="0" destOrd="0" parTransId="{3009C225-DAB8-4C2A-AFC8-1DDE699788BC}" sibTransId="{E3486A5E-CC18-476D-A4F6-0D120C3A2883}"/>
    <dgm:cxn modelId="{F7A761E3-8F1A-4DB8-BB39-005A84AA99C6}" type="presOf" srcId="{9CAABF4B-0500-439A-9F39-494F085689C6}" destId="{4D64F637-88F3-4121-B3C9-8855CD196B51}" srcOrd="0" destOrd="0" presId="urn:microsoft.com/office/officeart/2005/8/layout/orgChart1"/>
    <dgm:cxn modelId="{2879AB48-382F-41BF-80AC-2770A814D53D}" type="presOf" srcId="{3683DBEA-13EA-4D07-80BB-2A9C73E28BC7}" destId="{F93AC859-D706-44B9-BF98-FEDB85C4218E}" srcOrd="1" destOrd="0" presId="urn:microsoft.com/office/officeart/2005/8/layout/orgChart1"/>
    <dgm:cxn modelId="{9C8FFDF2-D1BC-4084-A7A0-444779F02A1F}" srcId="{E6311717-626B-4F2E-8BA4-4749270F9D06}" destId="{FCCC2359-B1B4-4E25-B09E-16EC57C8DB6D}" srcOrd="0" destOrd="0" parTransId="{5B4F2434-D8DD-4151-922E-584A22EFA7A0}" sibTransId="{837061D8-ED10-4223-B4D1-661A7C150089}"/>
    <dgm:cxn modelId="{BD4F79FB-52F5-42C0-9A65-63462EAD029B}" type="presOf" srcId="{06C2359A-7261-42EA-8613-374494480BDD}" destId="{A72DF487-A092-48FD-B999-071B96735D42}" srcOrd="0" destOrd="0" presId="urn:microsoft.com/office/officeart/2005/8/layout/orgChart1"/>
    <dgm:cxn modelId="{3F60072D-C90E-42B7-A9EA-4FF3F61B533C}" type="presOf" srcId="{2E7DFCAA-C388-4E94-958C-CE53F688EABF}" destId="{212AD8D4-1297-45BA-B232-D51A16EE5B75}" srcOrd="0" destOrd="0" presId="urn:microsoft.com/office/officeart/2005/8/layout/orgChart1"/>
    <dgm:cxn modelId="{628F04BD-F5AD-4AF6-AA14-6BBF4A291541}" type="presOf" srcId="{015AF7D0-D76E-44A5-9605-62050BAB1CA5}" destId="{71FDB553-A13F-40B2-9364-F34952E7A075}" srcOrd="0" destOrd="0" presId="urn:microsoft.com/office/officeart/2005/8/layout/orgChart1"/>
    <dgm:cxn modelId="{39587E8F-002D-472F-AA64-12260021003B}" type="presOf" srcId="{F2D58DA3-C531-4A24-A0F4-325459A4ADBB}" destId="{CFC029BB-BFA8-4BB8-BFB7-4D383D436251}" srcOrd="0" destOrd="0" presId="urn:microsoft.com/office/officeart/2005/8/layout/orgChart1"/>
    <dgm:cxn modelId="{60675B99-9505-42F3-81BF-C18CDC39F757}" type="presOf" srcId="{3683DBEA-13EA-4D07-80BB-2A9C73E28BC7}" destId="{8FBEFB16-B63A-4636-8866-0E948E61ADDF}" srcOrd="0" destOrd="0" presId="urn:microsoft.com/office/officeart/2005/8/layout/orgChart1"/>
    <dgm:cxn modelId="{14B2FFA7-6FC5-4E05-B228-DE1D34001A0D}" type="presOf" srcId="{88C35971-9065-40A2-ADEF-892C1EB0C708}" destId="{87965645-DE17-4D52-B6F8-B3991B6D3BAC}" srcOrd="1" destOrd="0" presId="urn:microsoft.com/office/officeart/2005/8/layout/orgChart1"/>
    <dgm:cxn modelId="{F0BDB2C8-0EAF-4FA8-9283-98EEA9CE0683}" srcId="{B40732E3-D83B-4A0D-B83F-360EB34587FC}" destId="{015AF7D0-D76E-44A5-9605-62050BAB1CA5}" srcOrd="2" destOrd="0" parTransId="{F561F8EC-5B91-4850-859C-CA54A0937659}" sibTransId="{F3974A1F-A4F0-46A1-BC32-246F4DD3CBAC}"/>
    <dgm:cxn modelId="{DC217082-7E9D-4F27-97CB-41FE7651AEBC}" srcId="{B40732E3-D83B-4A0D-B83F-360EB34587FC}" destId="{E6311717-626B-4F2E-8BA4-4749270F9D06}" srcOrd="3" destOrd="0" parTransId="{2E7DFCAA-C388-4E94-958C-CE53F688EABF}" sibTransId="{BFC9333D-6BAC-4475-907E-31C6669F5B68}"/>
    <dgm:cxn modelId="{13FB15FB-2C7A-4CD9-BED7-4C7B0A099156}" type="presOf" srcId="{F561F8EC-5B91-4850-859C-CA54A0937659}" destId="{11177717-C592-4673-927F-384602F23B9A}" srcOrd="0" destOrd="0" presId="urn:microsoft.com/office/officeart/2005/8/layout/orgChart1"/>
    <dgm:cxn modelId="{4D3D5D6A-B1A9-416D-B0FC-B00276484BE3}" srcId="{015AF7D0-D76E-44A5-9605-62050BAB1CA5}" destId="{3F4980FD-EF6F-4B4E-A1F5-28A0A97B27A6}" srcOrd="0" destOrd="0" parTransId="{52A80B56-7485-4B03-B3D2-6D2828247E72}" sibTransId="{D578B3E2-43E3-4F35-99DB-2DEE8CD3386D}"/>
    <dgm:cxn modelId="{BCD03BA7-C492-4CC4-9C9E-4B5A5FE52ED0}" type="presOf" srcId="{EF5ED396-5E88-4BBC-84CB-6F45A49A3378}" destId="{8853B27D-E2ED-4574-A493-8C7421898EAB}" srcOrd="1" destOrd="0" presId="urn:microsoft.com/office/officeart/2005/8/layout/orgChart1"/>
    <dgm:cxn modelId="{90D35BEF-CDC0-4516-A4CC-5CE2F8B5BB2B}" type="presOf" srcId="{72804C54-EB47-481E-A45B-B2E5B8C53D6C}" destId="{0DC3DC40-19DF-4F55-BB65-FDF102577F73}" srcOrd="0" destOrd="0" presId="urn:microsoft.com/office/officeart/2005/8/layout/orgChart1"/>
    <dgm:cxn modelId="{CF049688-86BB-439F-9270-69A106E1345B}" type="presOf" srcId="{B40732E3-D83B-4A0D-B83F-360EB34587FC}" destId="{758FB412-75EB-43C4-9A45-4EEDD4A0602B}" srcOrd="1" destOrd="0" presId="urn:microsoft.com/office/officeart/2005/8/layout/orgChart1"/>
    <dgm:cxn modelId="{EA198725-FC67-41F6-B3E2-54686D7D83CD}" type="presOf" srcId="{24530C57-D9B0-4448-8DF2-8AC940705EBB}" destId="{D7C78D3F-DA6E-4FBF-A0A5-13A444F434B7}" srcOrd="0" destOrd="0" presId="urn:microsoft.com/office/officeart/2005/8/layout/orgChart1"/>
    <dgm:cxn modelId="{F830755A-25DD-406C-BA46-08CC3A176937}" type="presOf" srcId="{72804C54-EB47-481E-A45B-B2E5B8C53D6C}" destId="{D43A2A74-84AB-4A26-AA4D-1A80AB1B0B11}" srcOrd="1" destOrd="0" presId="urn:microsoft.com/office/officeart/2005/8/layout/orgChart1"/>
    <dgm:cxn modelId="{4AD25827-91BB-4519-BDC3-56B9D7376E97}" type="presOf" srcId="{E6311717-626B-4F2E-8BA4-4749270F9D06}" destId="{A3C23058-F3BD-44C1-8F0D-2227F3E3C797}" srcOrd="1" destOrd="0" presId="urn:microsoft.com/office/officeart/2005/8/layout/orgChart1"/>
    <dgm:cxn modelId="{778BC946-FB9B-4D51-9F7A-6B0FC2D8C983}" type="presOf" srcId="{E6311717-626B-4F2E-8BA4-4749270F9D06}" destId="{6886E319-FB3E-452F-B7FB-7E98E7B1D368}" srcOrd="0" destOrd="0" presId="urn:microsoft.com/office/officeart/2005/8/layout/orgChart1"/>
    <dgm:cxn modelId="{B4E0D0F5-A792-4B9F-9AEB-408FD2CA0386}" type="presParOf" srcId="{03F2C230-030C-42DC-BA3C-5C170C834056}" destId="{298AA42C-39C2-48F7-BDA1-262B7B503497}" srcOrd="0" destOrd="0" presId="urn:microsoft.com/office/officeart/2005/8/layout/orgChart1"/>
    <dgm:cxn modelId="{9633D476-BB5C-46D2-BDFF-B06854AE0A16}" type="presParOf" srcId="{298AA42C-39C2-48F7-BDA1-262B7B503497}" destId="{07DD2576-A947-4369-B5CE-6A2B7C002106}" srcOrd="0" destOrd="0" presId="urn:microsoft.com/office/officeart/2005/8/layout/orgChart1"/>
    <dgm:cxn modelId="{87D82D80-306B-4F8F-B415-7F779CB26F82}" type="presParOf" srcId="{07DD2576-A947-4369-B5CE-6A2B7C002106}" destId="{B51639BB-0F5A-43D2-86F5-00ADDBE24D3B}" srcOrd="0" destOrd="0" presId="urn:microsoft.com/office/officeart/2005/8/layout/orgChart1"/>
    <dgm:cxn modelId="{9B017860-E1E2-4842-9137-CA4424ECFA3A}" type="presParOf" srcId="{07DD2576-A947-4369-B5CE-6A2B7C002106}" destId="{758FB412-75EB-43C4-9A45-4EEDD4A0602B}" srcOrd="1" destOrd="0" presId="urn:microsoft.com/office/officeart/2005/8/layout/orgChart1"/>
    <dgm:cxn modelId="{7B2B57AA-2A58-4399-8012-D20C2BC15554}" type="presParOf" srcId="{298AA42C-39C2-48F7-BDA1-262B7B503497}" destId="{A26FA51E-099B-4BCA-9872-EA39B97241E1}" srcOrd="1" destOrd="0" presId="urn:microsoft.com/office/officeart/2005/8/layout/orgChart1"/>
    <dgm:cxn modelId="{D8FACF43-C08B-46DA-8AB8-03B4539D048A}" type="presParOf" srcId="{A26FA51E-099B-4BCA-9872-EA39B97241E1}" destId="{4D64F637-88F3-4121-B3C9-8855CD196B51}" srcOrd="0" destOrd="0" presId="urn:microsoft.com/office/officeart/2005/8/layout/orgChart1"/>
    <dgm:cxn modelId="{B9DD25DA-0AD4-4D97-8EC8-530759E41641}" type="presParOf" srcId="{A26FA51E-099B-4BCA-9872-EA39B97241E1}" destId="{3F44C254-B85D-49CA-81D3-4306C950FD7F}" srcOrd="1" destOrd="0" presId="urn:microsoft.com/office/officeart/2005/8/layout/orgChart1"/>
    <dgm:cxn modelId="{D87BB640-C852-45F9-99C1-4793C0060126}" type="presParOf" srcId="{3F44C254-B85D-49CA-81D3-4306C950FD7F}" destId="{7A68DCA9-DDE0-44D8-861F-A26A8AD8909A}" srcOrd="0" destOrd="0" presId="urn:microsoft.com/office/officeart/2005/8/layout/orgChart1"/>
    <dgm:cxn modelId="{AEADB52F-C5B1-4A5A-A853-9FDC6D7DA4A4}" type="presParOf" srcId="{7A68DCA9-DDE0-44D8-861F-A26A8AD8909A}" destId="{CFC029BB-BFA8-4BB8-BFB7-4D383D436251}" srcOrd="0" destOrd="0" presId="urn:microsoft.com/office/officeart/2005/8/layout/orgChart1"/>
    <dgm:cxn modelId="{4B280CE9-1BE4-47A1-A117-A410D1735A78}" type="presParOf" srcId="{7A68DCA9-DDE0-44D8-861F-A26A8AD8909A}" destId="{F4505FAD-30A2-4A4A-9D58-F3F01643B98C}" srcOrd="1" destOrd="0" presId="urn:microsoft.com/office/officeart/2005/8/layout/orgChart1"/>
    <dgm:cxn modelId="{E246C781-BA82-4994-B8F8-FD152C87364A}" type="presParOf" srcId="{3F44C254-B85D-49CA-81D3-4306C950FD7F}" destId="{DBC6A44C-0F6F-45A5-A2E5-19BAC352D3EB}" srcOrd="1" destOrd="0" presId="urn:microsoft.com/office/officeart/2005/8/layout/orgChart1"/>
    <dgm:cxn modelId="{D366EE9E-D46E-4CA3-864B-1E74410FA84C}" type="presParOf" srcId="{DBC6A44C-0F6F-45A5-A2E5-19BAC352D3EB}" destId="{86B09D1C-A1EB-4CC0-9369-CEF94FCCAFF6}" srcOrd="0" destOrd="0" presId="urn:microsoft.com/office/officeart/2005/8/layout/orgChart1"/>
    <dgm:cxn modelId="{6CE087EB-F742-4DB8-BEB6-F129332C89F6}" type="presParOf" srcId="{DBC6A44C-0F6F-45A5-A2E5-19BAC352D3EB}" destId="{64DB23C0-88A1-4EF5-A59A-D443CD80B64A}" srcOrd="1" destOrd="0" presId="urn:microsoft.com/office/officeart/2005/8/layout/orgChart1"/>
    <dgm:cxn modelId="{542FDABD-897E-4A8F-B603-0DD9D7147CFB}" type="presParOf" srcId="{64DB23C0-88A1-4EF5-A59A-D443CD80B64A}" destId="{F819F217-55A5-4F17-8F14-3DF2A0489C44}" srcOrd="0" destOrd="0" presId="urn:microsoft.com/office/officeart/2005/8/layout/orgChart1"/>
    <dgm:cxn modelId="{45DD55AE-BE2B-43EE-B98D-A9A75DD2F165}" type="presParOf" srcId="{F819F217-55A5-4F17-8F14-3DF2A0489C44}" destId="{591188EB-F623-43D7-BA29-5B1437610DE0}" srcOrd="0" destOrd="0" presId="urn:microsoft.com/office/officeart/2005/8/layout/orgChart1"/>
    <dgm:cxn modelId="{084226A3-73CF-4159-93CC-DFB494334F68}" type="presParOf" srcId="{F819F217-55A5-4F17-8F14-3DF2A0489C44}" destId="{8853B27D-E2ED-4574-A493-8C7421898EAB}" srcOrd="1" destOrd="0" presId="urn:microsoft.com/office/officeart/2005/8/layout/orgChart1"/>
    <dgm:cxn modelId="{1086EDB8-FDEE-460B-BCB0-6D633B0DEB21}" type="presParOf" srcId="{64DB23C0-88A1-4EF5-A59A-D443CD80B64A}" destId="{83937B8C-79FE-47F0-9300-546EAB83349C}" srcOrd="1" destOrd="0" presId="urn:microsoft.com/office/officeart/2005/8/layout/orgChart1"/>
    <dgm:cxn modelId="{4E978FAC-E52D-4EF9-8BB5-30CDC7E02B4B}" type="presParOf" srcId="{64DB23C0-88A1-4EF5-A59A-D443CD80B64A}" destId="{326AEB3D-5163-4FDE-BC94-4DE984167882}" srcOrd="2" destOrd="0" presId="urn:microsoft.com/office/officeart/2005/8/layout/orgChart1"/>
    <dgm:cxn modelId="{3731BC73-1C74-4B6C-823F-873B587DC3E5}" type="presParOf" srcId="{3F44C254-B85D-49CA-81D3-4306C950FD7F}" destId="{8E7330E2-AAEB-47F8-975B-31C5054E5F57}" srcOrd="2" destOrd="0" presId="urn:microsoft.com/office/officeart/2005/8/layout/orgChart1"/>
    <dgm:cxn modelId="{2B5A66B1-9A1F-4E4C-B1EE-18362343AEE1}" type="presParOf" srcId="{A26FA51E-099B-4BCA-9872-EA39B97241E1}" destId="{38B64126-36AF-4457-A9AF-DBDB72EBB65F}" srcOrd="2" destOrd="0" presId="urn:microsoft.com/office/officeart/2005/8/layout/orgChart1"/>
    <dgm:cxn modelId="{219B99C8-5205-40F7-8C1D-219968117E1D}" type="presParOf" srcId="{A26FA51E-099B-4BCA-9872-EA39B97241E1}" destId="{9B69DD01-AD47-4F99-A85B-88E1D1BC77AE}" srcOrd="3" destOrd="0" presId="urn:microsoft.com/office/officeart/2005/8/layout/orgChart1"/>
    <dgm:cxn modelId="{893A734F-8BFA-4F7E-93D9-2A529024FC12}" type="presParOf" srcId="{9B69DD01-AD47-4F99-A85B-88E1D1BC77AE}" destId="{C2A35CDC-D2EE-45E7-921A-4F669E3122BD}" srcOrd="0" destOrd="0" presId="urn:microsoft.com/office/officeart/2005/8/layout/orgChart1"/>
    <dgm:cxn modelId="{68510F6C-1573-4712-95D7-3FEDA7BB307A}" type="presParOf" srcId="{C2A35CDC-D2EE-45E7-921A-4F669E3122BD}" destId="{8FBEFB16-B63A-4636-8866-0E948E61ADDF}" srcOrd="0" destOrd="0" presId="urn:microsoft.com/office/officeart/2005/8/layout/orgChart1"/>
    <dgm:cxn modelId="{48743A05-E17E-4437-AEEF-2934D59FEDAF}" type="presParOf" srcId="{C2A35CDC-D2EE-45E7-921A-4F669E3122BD}" destId="{F93AC859-D706-44B9-BF98-FEDB85C4218E}" srcOrd="1" destOrd="0" presId="urn:microsoft.com/office/officeart/2005/8/layout/orgChart1"/>
    <dgm:cxn modelId="{62612DB2-818C-4E49-B2F9-2508EB359058}" type="presParOf" srcId="{9B69DD01-AD47-4F99-A85B-88E1D1BC77AE}" destId="{6CB3511E-144E-4B28-8A7D-8A2FD4771941}" srcOrd="1" destOrd="0" presId="urn:microsoft.com/office/officeart/2005/8/layout/orgChart1"/>
    <dgm:cxn modelId="{1A1BB8D8-C2D2-419D-923E-1FCD19A5B1D2}" type="presParOf" srcId="{6CB3511E-144E-4B28-8A7D-8A2FD4771941}" destId="{03FF087F-9598-49F1-B06A-BEEA5FE444BE}" srcOrd="0" destOrd="0" presId="urn:microsoft.com/office/officeart/2005/8/layout/orgChart1"/>
    <dgm:cxn modelId="{CB4F2747-7183-4E48-9434-434F156A6B37}" type="presParOf" srcId="{6CB3511E-144E-4B28-8A7D-8A2FD4771941}" destId="{B0229D7B-4266-4DBB-BDB0-39247A88531D}" srcOrd="1" destOrd="0" presId="urn:microsoft.com/office/officeart/2005/8/layout/orgChart1"/>
    <dgm:cxn modelId="{8702504D-5FCC-45CE-A85E-AF1289C4BF1C}" type="presParOf" srcId="{B0229D7B-4266-4DBB-BDB0-39247A88531D}" destId="{CA8CBE8F-42A5-4801-B2FF-AE6CD483421D}" srcOrd="0" destOrd="0" presId="urn:microsoft.com/office/officeart/2005/8/layout/orgChart1"/>
    <dgm:cxn modelId="{E794CFDF-068C-477C-964F-E02534E1A7FB}" type="presParOf" srcId="{CA8CBE8F-42A5-4801-B2FF-AE6CD483421D}" destId="{FCA401A7-F0F7-4FCF-AADC-8BDAE59B8B50}" srcOrd="0" destOrd="0" presId="urn:microsoft.com/office/officeart/2005/8/layout/orgChart1"/>
    <dgm:cxn modelId="{2F7D3258-2DFF-4DCF-B87E-ACDE3A3F119E}" type="presParOf" srcId="{CA8CBE8F-42A5-4801-B2FF-AE6CD483421D}" destId="{87965645-DE17-4D52-B6F8-B3991B6D3BAC}" srcOrd="1" destOrd="0" presId="urn:microsoft.com/office/officeart/2005/8/layout/orgChart1"/>
    <dgm:cxn modelId="{1B2715C2-0E92-4DCC-8E51-B90C0E38506D}" type="presParOf" srcId="{B0229D7B-4266-4DBB-BDB0-39247A88531D}" destId="{770D03C3-B6B7-4E26-9F04-3D37368B5EE7}" srcOrd="1" destOrd="0" presId="urn:microsoft.com/office/officeart/2005/8/layout/orgChart1"/>
    <dgm:cxn modelId="{A70E99F5-6B3A-448C-BE37-B5AC53B5A6E5}" type="presParOf" srcId="{B0229D7B-4266-4DBB-BDB0-39247A88531D}" destId="{EF38ECF2-9FB0-4658-B568-F6D1BA081093}" srcOrd="2" destOrd="0" presId="urn:microsoft.com/office/officeart/2005/8/layout/orgChart1"/>
    <dgm:cxn modelId="{5F5CB800-C1D5-4A39-B635-835B26EE95D1}" type="presParOf" srcId="{9B69DD01-AD47-4F99-A85B-88E1D1BC77AE}" destId="{1ABAF31D-8C02-4D0D-A6CC-7CDD3CF52B30}" srcOrd="2" destOrd="0" presId="urn:microsoft.com/office/officeart/2005/8/layout/orgChart1"/>
    <dgm:cxn modelId="{8054E681-76F4-419E-A2E4-9E9BB8801827}" type="presParOf" srcId="{A26FA51E-099B-4BCA-9872-EA39B97241E1}" destId="{11177717-C592-4673-927F-384602F23B9A}" srcOrd="4" destOrd="0" presId="urn:microsoft.com/office/officeart/2005/8/layout/orgChart1"/>
    <dgm:cxn modelId="{4C8D14BF-3A11-4F3E-B3D9-480D4245A0C7}" type="presParOf" srcId="{A26FA51E-099B-4BCA-9872-EA39B97241E1}" destId="{B720AC46-07AE-467B-BB2D-031AA6B06BB4}" srcOrd="5" destOrd="0" presId="urn:microsoft.com/office/officeart/2005/8/layout/orgChart1"/>
    <dgm:cxn modelId="{A7A2DF08-C0FB-47E6-BF14-07EDAEF7896A}" type="presParOf" srcId="{B720AC46-07AE-467B-BB2D-031AA6B06BB4}" destId="{25C53946-1402-458C-BDE1-1D01A59EBD10}" srcOrd="0" destOrd="0" presId="urn:microsoft.com/office/officeart/2005/8/layout/orgChart1"/>
    <dgm:cxn modelId="{6760A7CB-E4DA-48F2-80C3-30C73805E9D4}" type="presParOf" srcId="{25C53946-1402-458C-BDE1-1D01A59EBD10}" destId="{71FDB553-A13F-40B2-9364-F34952E7A075}" srcOrd="0" destOrd="0" presId="urn:microsoft.com/office/officeart/2005/8/layout/orgChart1"/>
    <dgm:cxn modelId="{B49E5855-1F72-4B2A-990E-83D01D0DD677}" type="presParOf" srcId="{25C53946-1402-458C-BDE1-1D01A59EBD10}" destId="{DFF679EC-605C-4B1A-B940-0F2325A1CEAE}" srcOrd="1" destOrd="0" presId="urn:microsoft.com/office/officeart/2005/8/layout/orgChart1"/>
    <dgm:cxn modelId="{DC3CAA42-1FA3-4CC9-83A0-BAE8968FDF45}" type="presParOf" srcId="{B720AC46-07AE-467B-BB2D-031AA6B06BB4}" destId="{1A5F23E6-1593-4140-A42D-9E9A93D03572}" srcOrd="1" destOrd="0" presId="urn:microsoft.com/office/officeart/2005/8/layout/orgChart1"/>
    <dgm:cxn modelId="{F4CD5605-FC6A-40FD-A88C-32B89F636E24}" type="presParOf" srcId="{1A5F23E6-1593-4140-A42D-9E9A93D03572}" destId="{1F206DE1-D320-46AA-A7E0-DFA20F637A98}" srcOrd="0" destOrd="0" presId="urn:microsoft.com/office/officeart/2005/8/layout/orgChart1"/>
    <dgm:cxn modelId="{D91C0167-660D-4A00-B698-D9EC5C49EAC2}" type="presParOf" srcId="{1A5F23E6-1593-4140-A42D-9E9A93D03572}" destId="{02705082-7AAD-4F36-B63C-C054B88187A4}" srcOrd="1" destOrd="0" presId="urn:microsoft.com/office/officeart/2005/8/layout/orgChart1"/>
    <dgm:cxn modelId="{91FD92C1-E2AD-4D42-8028-6E69A523F7FB}" type="presParOf" srcId="{02705082-7AAD-4F36-B63C-C054B88187A4}" destId="{CCE67014-54E5-4781-A9FD-BC2869DF7D04}" srcOrd="0" destOrd="0" presId="urn:microsoft.com/office/officeart/2005/8/layout/orgChart1"/>
    <dgm:cxn modelId="{6FCF2B97-1DDE-481A-8248-8F08A56C345D}" type="presParOf" srcId="{CCE67014-54E5-4781-A9FD-BC2869DF7D04}" destId="{38B3BE6E-3C5B-4D07-B728-D17BFBD35733}" srcOrd="0" destOrd="0" presId="urn:microsoft.com/office/officeart/2005/8/layout/orgChart1"/>
    <dgm:cxn modelId="{A14CE798-422A-4D3D-A8A0-07DC270C3B99}" type="presParOf" srcId="{CCE67014-54E5-4781-A9FD-BC2869DF7D04}" destId="{5FFA856C-8ADD-4763-A40D-951708A30570}" srcOrd="1" destOrd="0" presId="urn:microsoft.com/office/officeart/2005/8/layout/orgChart1"/>
    <dgm:cxn modelId="{0C6580BB-F1FB-4210-8E6E-0CB2AC599561}" type="presParOf" srcId="{02705082-7AAD-4F36-B63C-C054B88187A4}" destId="{87D9EB66-6760-4E93-94C9-69C1B87FE984}" srcOrd="1" destOrd="0" presId="urn:microsoft.com/office/officeart/2005/8/layout/orgChart1"/>
    <dgm:cxn modelId="{B2EDFC70-9504-427A-82B2-44289A3807E6}" type="presParOf" srcId="{02705082-7AAD-4F36-B63C-C054B88187A4}" destId="{AAE10A54-CBF6-481F-B171-D3595D9D3623}" srcOrd="2" destOrd="0" presId="urn:microsoft.com/office/officeart/2005/8/layout/orgChart1"/>
    <dgm:cxn modelId="{7D6390E8-3259-4328-8932-7867E851356F}" type="presParOf" srcId="{B720AC46-07AE-467B-BB2D-031AA6B06BB4}" destId="{918B36CA-3C5C-4B9D-B1A6-58883A3077A9}" srcOrd="2" destOrd="0" presId="urn:microsoft.com/office/officeart/2005/8/layout/orgChart1"/>
    <dgm:cxn modelId="{90588CBB-66A3-4EFD-B41F-4D88E642E488}" type="presParOf" srcId="{A26FA51E-099B-4BCA-9872-EA39B97241E1}" destId="{212AD8D4-1297-45BA-B232-D51A16EE5B75}" srcOrd="6" destOrd="0" presId="urn:microsoft.com/office/officeart/2005/8/layout/orgChart1"/>
    <dgm:cxn modelId="{903402F5-9FE6-4DF3-B899-FF49D2355AB3}" type="presParOf" srcId="{A26FA51E-099B-4BCA-9872-EA39B97241E1}" destId="{8F9592A1-3724-4116-B623-E12453857AF0}" srcOrd="7" destOrd="0" presId="urn:microsoft.com/office/officeart/2005/8/layout/orgChart1"/>
    <dgm:cxn modelId="{194E45FB-6E37-4A8B-B162-33E1EB2176C1}" type="presParOf" srcId="{8F9592A1-3724-4116-B623-E12453857AF0}" destId="{64E875EA-682D-424A-8FEA-556254607A13}" srcOrd="0" destOrd="0" presId="urn:microsoft.com/office/officeart/2005/8/layout/orgChart1"/>
    <dgm:cxn modelId="{CED4B329-EEBF-4CBE-AA4A-D2E9C9A4BB3B}" type="presParOf" srcId="{64E875EA-682D-424A-8FEA-556254607A13}" destId="{6886E319-FB3E-452F-B7FB-7E98E7B1D368}" srcOrd="0" destOrd="0" presId="urn:microsoft.com/office/officeart/2005/8/layout/orgChart1"/>
    <dgm:cxn modelId="{045BE0BB-671A-4155-B79C-8AD79A149BD4}" type="presParOf" srcId="{64E875EA-682D-424A-8FEA-556254607A13}" destId="{A3C23058-F3BD-44C1-8F0D-2227F3E3C797}" srcOrd="1" destOrd="0" presId="urn:microsoft.com/office/officeart/2005/8/layout/orgChart1"/>
    <dgm:cxn modelId="{D5E20343-B205-4163-945A-292222A36A7D}" type="presParOf" srcId="{8F9592A1-3724-4116-B623-E12453857AF0}" destId="{ABA629DC-C5A6-41BE-838D-6C4B336F21B8}" srcOrd="1" destOrd="0" presId="urn:microsoft.com/office/officeart/2005/8/layout/orgChart1"/>
    <dgm:cxn modelId="{D52A38A7-D05A-41F1-8F1E-3066DAFE1EC9}" type="presParOf" srcId="{ABA629DC-C5A6-41BE-838D-6C4B336F21B8}" destId="{4303BFC2-E04C-45EE-8155-623104C18A12}" srcOrd="0" destOrd="0" presId="urn:microsoft.com/office/officeart/2005/8/layout/orgChart1"/>
    <dgm:cxn modelId="{D40A9223-E008-4D36-BC8C-5C69B34DDF57}" type="presParOf" srcId="{ABA629DC-C5A6-41BE-838D-6C4B336F21B8}" destId="{B2163E07-DE25-4DE1-8B09-4EA96DA38FD7}" srcOrd="1" destOrd="0" presId="urn:microsoft.com/office/officeart/2005/8/layout/orgChart1"/>
    <dgm:cxn modelId="{3A6AAEF8-074D-4C19-B48D-4704895680EA}" type="presParOf" srcId="{B2163E07-DE25-4DE1-8B09-4EA96DA38FD7}" destId="{D6012BCD-670E-454A-BFEE-00FA061F063D}" srcOrd="0" destOrd="0" presId="urn:microsoft.com/office/officeart/2005/8/layout/orgChart1"/>
    <dgm:cxn modelId="{97056265-2BD7-4613-BC8E-18272A8B2636}" type="presParOf" srcId="{D6012BCD-670E-454A-BFEE-00FA061F063D}" destId="{6E0094E9-BFCA-459C-88BC-ABA6C563CD01}" srcOrd="0" destOrd="0" presId="urn:microsoft.com/office/officeart/2005/8/layout/orgChart1"/>
    <dgm:cxn modelId="{09905971-0263-43EB-9516-08EEE4CD5494}" type="presParOf" srcId="{D6012BCD-670E-454A-BFEE-00FA061F063D}" destId="{648E9F38-1905-4A63-A134-4DDAFCD2816A}" srcOrd="1" destOrd="0" presId="urn:microsoft.com/office/officeart/2005/8/layout/orgChart1"/>
    <dgm:cxn modelId="{114A9467-8F40-4A4A-BB3B-2639D3A82062}" type="presParOf" srcId="{B2163E07-DE25-4DE1-8B09-4EA96DA38FD7}" destId="{05C3ECC4-63E3-4055-B9EC-5022B1141287}" srcOrd="1" destOrd="0" presId="urn:microsoft.com/office/officeart/2005/8/layout/orgChart1"/>
    <dgm:cxn modelId="{1CAF9A3D-FAF8-4DFB-8916-270702FCE363}" type="presParOf" srcId="{B2163E07-DE25-4DE1-8B09-4EA96DA38FD7}" destId="{17EAFDEA-BFA3-4BF5-9DBF-D93CF53D6D64}" srcOrd="2" destOrd="0" presId="urn:microsoft.com/office/officeart/2005/8/layout/orgChart1"/>
    <dgm:cxn modelId="{D4F76323-3867-4237-BF94-4305F53BDA82}" type="presParOf" srcId="{ABA629DC-C5A6-41BE-838D-6C4B336F21B8}" destId="{D7C78D3F-DA6E-4FBF-A0A5-13A444F434B7}" srcOrd="2" destOrd="0" presId="urn:microsoft.com/office/officeart/2005/8/layout/orgChart1"/>
    <dgm:cxn modelId="{C755C72A-6960-4770-943E-54D62EB972C8}" type="presParOf" srcId="{ABA629DC-C5A6-41BE-838D-6C4B336F21B8}" destId="{A7DEFBB3-7890-4290-B5AF-B7AEC7A110E0}" srcOrd="3" destOrd="0" presId="urn:microsoft.com/office/officeart/2005/8/layout/orgChart1"/>
    <dgm:cxn modelId="{D8C4E309-0B85-4C91-BD2C-6B00E32AFEAA}" type="presParOf" srcId="{A7DEFBB3-7890-4290-B5AF-B7AEC7A110E0}" destId="{A54EF898-3CFD-4BFD-A5B8-D4A5BD8B051E}" srcOrd="0" destOrd="0" presId="urn:microsoft.com/office/officeart/2005/8/layout/orgChart1"/>
    <dgm:cxn modelId="{DEB64B95-E1BF-43E1-8CA7-8C9BE0D9F0D2}" type="presParOf" srcId="{A54EF898-3CFD-4BFD-A5B8-D4A5BD8B051E}" destId="{A7FEED8A-90B3-40A8-9710-599D104043AB}" srcOrd="0" destOrd="0" presId="urn:microsoft.com/office/officeart/2005/8/layout/orgChart1"/>
    <dgm:cxn modelId="{E98A40E7-BA8D-4892-BC2B-D2A2BDDA7894}" type="presParOf" srcId="{A54EF898-3CFD-4BFD-A5B8-D4A5BD8B051E}" destId="{139767D0-1B6A-4DEC-82EA-CA34B7908E8C}" srcOrd="1" destOrd="0" presId="urn:microsoft.com/office/officeart/2005/8/layout/orgChart1"/>
    <dgm:cxn modelId="{DFDE8015-BBD4-496D-859B-8822B9AD5FF2}" type="presParOf" srcId="{A7DEFBB3-7890-4290-B5AF-B7AEC7A110E0}" destId="{19F83235-E945-458B-A3F5-319D46C6DC20}" srcOrd="1" destOrd="0" presId="urn:microsoft.com/office/officeart/2005/8/layout/orgChart1"/>
    <dgm:cxn modelId="{3A3E46BF-F6B5-49C3-8A70-CB6F3BF169D2}" type="presParOf" srcId="{A7DEFBB3-7890-4290-B5AF-B7AEC7A110E0}" destId="{DFA14D05-5DD5-4B5A-A2D8-3B73C24DD987}" srcOrd="2" destOrd="0" presId="urn:microsoft.com/office/officeart/2005/8/layout/orgChart1"/>
    <dgm:cxn modelId="{843FC9A1-AC07-4538-AB80-C3C70048924D}" type="presParOf" srcId="{ABA629DC-C5A6-41BE-838D-6C4B336F21B8}" destId="{A72DF487-A092-48FD-B999-071B96735D42}" srcOrd="4" destOrd="0" presId="urn:microsoft.com/office/officeart/2005/8/layout/orgChart1"/>
    <dgm:cxn modelId="{CE0A6831-3D9F-498D-9DBE-934E259B6367}" type="presParOf" srcId="{ABA629DC-C5A6-41BE-838D-6C4B336F21B8}" destId="{7590B9C1-8B72-458B-BD26-2FB50BC33E62}" srcOrd="5" destOrd="0" presId="urn:microsoft.com/office/officeart/2005/8/layout/orgChart1"/>
    <dgm:cxn modelId="{56F8E5CE-F5FE-4F6E-A60B-93253599CDFE}" type="presParOf" srcId="{7590B9C1-8B72-458B-BD26-2FB50BC33E62}" destId="{2710E152-2134-4E87-9281-98FDADC5CABA}" srcOrd="0" destOrd="0" presId="urn:microsoft.com/office/officeart/2005/8/layout/orgChart1"/>
    <dgm:cxn modelId="{3979BA90-25E8-4C3B-847E-8357AFCD17C9}" type="presParOf" srcId="{2710E152-2134-4E87-9281-98FDADC5CABA}" destId="{0DC3DC40-19DF-4F55-BB65-FDF102577F73}" srcOrd="0" destOrd="0" presId="urn:microsoft.com/office/officeart/2005/8/layout/orgChart1"/>
    <dgm:cxn modelId="{4BF1E3E9-CC83-4B9A-A49F-4983BBE0D906}" type="presParOf" srcId="{2710E152-2134-4E87-9281-98FDADC5CABA}" destId="{D43A2A74-84AB-4A26-AA4D-1A80AB1B0B11}" srcOrd="1" destOrd="0" presId="urn:microsoft.com/office/officeart/2005/8/layout/orgChart1"/>
    <dgm:cxn modelId="{3421368F-5641-4E2F-9F73-5E2CBBF10CB4}" type="presParOf" srcId="{7590B9C1-8B72-458B-BD26-2FB50BC33E62}" destId="{4F581CEF-4F47-4AF8-9752-6A5A15AA6C4E}" srcOrd="1" destOrd="0" presId="urn:microsoft.com/office/officeart/2005/8/layout/orgChart1"/>
    <dgm:cxn modelId="{873C6F94-BB18-4EB4-AA64-EF7222C28CD0}" type="presParOf" srcId="{7590B9C1-8B72-458B-BD26-2FB50BC33E62}" destId="{0E872DB3-3AEE-4F2F-AF78-FC8A32AC6D34}" srcOrd="2" destOrd="0" presId="urn:microsoft.com/office/officeart/2005/8/layout/orgChart1"/>
    <dgm:cxn modelId="{F0F32319-DE62-44DD-897D-1808F017B761}" type="presParOf" srcId="{8F9592A1-3724-4116-B623-E12453857AF0}" destId="{1FCFDA7A-0DEF-4844-86E8-0110A78E6B03}" srcOrd="2" destOrd="0" presId="urn:microsoft.com/office/officeart/2005/8/layout/orgChart1"/>
    <dgm:cxn modelId="{C67E8476-C095-44A0-B609-867EC6A74D71}" type="presParOf" srcId="{298AA42C-39C2-48F7-BDA1-262B7B503497}" destId="{37832D7C-21C4-4D03-A8A0-1465FB38A58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2DF487-A092-48FD-B999-071B96735D42}">
      <dsp:nvSpPr>
        <dsp:cNvPr id="0" name=""/>
        <dsp:cNvSpPr/>
      </dsp:nvSpPr>
      <dsp:spPr>
        <a:xfrm>
          <a:off x="8682841" y="1563103"/>
          <a:ext cx="252096" cy="34550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55064"/>
              </a:lnTo>
              <a:lnTo>
                <a:pt x="252096" y="34550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C78D3F-DA6E-4FBF-A0A5-13A444F434B7}">
      <dsp:nvSpPr>
        <dsp:cNvPr id="0" name=""/>
        <dsp:cNvSpPr/>
      </dsp:nvSpPr>
      <dsp:spPr>
        <a:xfrm>
          <a:off x="8682841" y="1563103"/>
          <a:ext cx="262649" cy="2199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9806"/>
              </a:lnTo>
              <a:lnTo>
                <a:pt x="262649" y="21998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03BFC2-E04C-45EE-8155-623104C18A12}">
      <dsp:nvSpPr>
        <dsp:cNvPr id="0" name=""/>
        <dsp:cNvSpPr/>
      </dsp:nvSpPr>
      <dsp:spPr>
        <a:xfrm>
          <a:off x="8682841" y="1563103"/>
          <a:ext cx="300932" cy="8918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1853"/>
              </a:lnTo>
              <a:lnTo>
                <a:pt x="300932" y="8918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2AD8D4-1297-45BA-B232-D51A16EE5B75}">
      <dsp:nvSpPr>
        <dsp:cNvPr id="0" name=""/>
        <dsp:cNvSpPr/>
      </dsp:nvSpPr>
      <dsp:spPr>
        <a:xfrm>
          <a:off x="5396634" y="719940"/>
          <a:ext cx="40266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70608"/>
              </a:moveTo>
              <a:lnTo>
                <a:pt x="4026675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206DE1-D320-46AA-A7E0-DFA20F637A98}">
      <dsp:nvSpPr>
        <dsp:cNvPr id="0" name=""/>
        <dsp:cNvSpPr/>
      </dsp:nvSpPr>
      <dsp:spPr>
        <a:xfrm>
          <a:off x="6160347" y="1670208"/>
          <a:ext cx="91440" cy="1084815"/>
        </a:xfrm>
        <a:custGeom>
          <a:avLst/>
          <a:gdLst/>
          <a:ahLst/>
          <a:cxnLst/>
          <a:rect l="0" t="0" r="0" b="0"/>
          <a:pathLst>
            <a:path>
              <a:moveTo>
                <a:pt x="65169" y="0"/>
              </a:moveTo>
              <a:lnTo>
                <a:pt x="45720" y="10848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177717-C592-4673-927F-384602F23B9A}">
      <dsp:nvSpPr>
        <dsp:cNvPr id="0" name=""/>
        <dsp:cNvSpPr/>
      </dsp:nvSpPr>
      <dsp:spPr>
        <a:xfrm>
          <a:off x="5396634" y="744828"/>
          <a:ext cx="14519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451973" y="45720"/>
              </a:lnTo>
              <a:lnTo>
                <a:pt x="1451973" y="1279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FF087F-9598-49F1-B06A-BEEA5FE444BE}">
      <dsp:nvSpPr>
        <dsp:cNvPr id="0" name=""/>
        <dsp:cNvSpPr/>
      </dsp:nvSpPr>
      <dsp:spPr>
        <a:xfrm>
          <a:off x="3178429" y="1681623"/>
          <a:ext cx="91440" cy="1379434"/>
        </a:xfrm>
        <a:custGeom>
          <a:avLst/>
          <a:gdLst/>
          <a:ahLst/>
          <a:cxnLst/>
          <a:rect l="0" t="0" r="0" b="0"/>
          <a:pathLst>
            <a:path>
              <a:moveTo>
                <a:pt x="94107" y="0"/>
              </a:moveTo>
              <a:lnTo>
                <a:pt x="45720" y="13794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B64126-36AF-4457-A9AF-DBDB72EBB65F}">
      <dsp:nvSpPr>
        <dsp:cNvPr id="0" name=""/>
        <dsp:cNvSpPr/>
      </dsp:nvSpPr>
      <dsp:spPr>
        <a:xfrm>
          <a:off x="3895628" y="790548"/>
          <a:ext cx="1501005" cy="93631"/>
        </a:xfrm>
        <a:custGeom>
          <a:avLst/>
          <a:gdLst/>
          <a:ahLst/>
          <a:cxnLst/>
          <a:rect l="0" t="0" r="0" b="0"/>
          <a:pathLst>
            <a:path>
              <a:moveTo>
                <a:pt x="1501005" y="0"/>
              </a:moveTo>
              <a:lnTo>
                <a:pt x="1501005" y="2275"/>
              </a:lnTo>
              <a:lnTo>
                <a:pt x="0" y="2275"/>
              </a:lnTo>
              <a:lnTo>
                <a:pt x="0" y="936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B09D1C-A1EB-4CC0-9369-CEF94FCCAFF6}">
      <dsp:nvSpPr>
        <dsp:cNvPr id="0" name=""/>
        <dsp:cNvSpPr/>
      </dsp:nvSpPr>
      <dsp:spPr>
        <a:xfrm>
          <a:off x="656990" y="1640417"/>
          <a:ext cx="91440" cy="1633378"/>
        </a:xfrm>
        <a:custGeom>
          <a:avLst/>
          <a:gdLst/>
          <a:ahLst/>
          <a:cxnLst/>
          <a:rect l="0" t="0" r="0" b="0"/>
          <a:pathLst>
            <a:path>
              <a:moveTo>
                <a:pt x="61842" y="0"/>
              </a:moveTo>
              <a:lnTo>
                <a:pt x="45720" y="16333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64F637-88F3-4121-B3C9-8855CD196B51}">
      <dsp:nvSpPr>
        <dsp:cNvPr id="0" name=""/>
        <dsp:cNvSpPr/>
      </dsp:nvSpPr>
      <dsp:spPr>
        <a:xfrm>
          <a:off x="1341238" y="744828"/>
          <a:ext cx="4055396" cy="91440"/>
        </a:xfrm>
        <a:custGeom>
          <a:avLst/>
          <a:gdLst/>
          <a:ahLst/>
          <a:cxnLst/>
          <a:rect l="0" t="0" r="0" b="0"/>
          <a:pathLst>
            <a:path>
              <a:moveTo>
                <a:pt x="4055396" y="45720"/>
              </a:moveTo>
              <a:lnTo>
                <a:pt x="0" y="45720"/>
              </a:lnTo>
              <a:lnTo>
                <a:pt x="0" y="1144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1639BB-0F5A-43D2-86F5-00ADDBE24D3B}">
      <dsp:nvSpPr>
        <dsp:cNvPr id="0" name=""/>
        <dsp:cNvSpPr/>
      </dsp:nvSpPr>
      <dsp:spPr>
        <a:xfrm>
          <a:off x="4617770" y="8239"/>
          <a:ext cx="1557727" cy="7823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>
              <a:solidFill>
                <a:schemeClr val="bg1"/>
              </a:solidFill>
            </a:rPr>
            <a:t>Amuse2</a:t>
          </a:r>
          <a:endParaRPr lang="en-US" altLang="ko-KR" sz="1400" kern="1200" dirty="0" smtClean="0">
            <a:solidFill>
              <a:schemeClr val="bg1"/>
            </a:solidFill>
          </a:endParaRPr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>
              <a:solidFill>
                <a:schemeClr val="bg1"/>
              </a:solidFill>
            </a:rPr>
            <a:t>(Main)</a:t>
          </a:r>
          <a:endParaRPr lang="ko-KR" altLang="en-US" sz="1400" kern="1200" dirty="0">
            <a:solidFill>
              <a:schemeClr val="bg1"/>
            </a:solidFill>
          </a:endParaRPr>
        </a:p>
      </dsp:txBody>
      <dsp:txXfrm>
        <a:off x="4617770" y="8239"/>
        <a:ext cx="1557727" cy="782309"/>
      </dsp:txXfrm>
    </dsp:sp>
    <dsp:sp modelId="{CFC029BB-BFA8-4BB8-BFB7-4D383D436251}">
      <dsp:nvSpPr>
        <dsp:cNvPr id="0" name=""/>
        <dsp:cNvSpPr/>
      </dsp:nvSpPr>
      <dsp:spPr>
        <a:xfrm>
          <a:off x="563231" y="859304"/>
          <a:ext cx="1556013" cy="7811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>
              <a:solidFill>
                <a:schemeClr val="bg1"/>
              </a:solidFill>
            </a:rPr>
            <a:t>Inputamuseclass2</a:t>
          </a:r>
          <a:endParaRPr lang="en-US" altLang="ko-KR" sz="1400" kern="1200" dirty="0" smtClean="0">
            <a:solidFill>
              <a:schemeClr val="bg1"/>
            </a:solidFill>
          </a:endParaRPr>
        </a:p>
      </dsp:txBody>
      <dsp:txXfrm>
        <a:off x="563231" y="859304"/>
        <a:ext cx="1556013" cy="781112"/>
      </dsp:txXfrm>
    </dsp:sp>
    <dsp:sp modelId="{591188EB-F623-43D7-BA29-5B1437610DE0}">
      <dsp:nvSpPr>
        <dsp:cNvPr id="0" name=""/>
        <dsp:cNvSpPr/>
      </dsp:nvSpPr>
      <dsp:spPr>
        <a:xfrm>
          <a:off x="702710" y="1930464"/>
          <a:ext cx="1842097" cy="26866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err="1" smtClean="0">
              <a:solidFill>
                <a:schemeClr val="bg1"/>
              </a:solidFill>
            </a:rPr>
            <a:t>daynightticket</a:t>
          </a:r>
          <a:r>
            <a:rPr lang="en-US" altLang="ko-KR" sz="1400" kern="1200" dirty="0" smtClean="0">
              <a:solidFill>
                <a:schemeClr val="bg1"/>
              </a:solidFill>
            </a:rPr>
            <a:t>()</a:t>
          </a:r>
          <a:endParaRPr lang="en-US" altLang="ko-KR" sz="1400" kern="1200" dirty="0" smtClean="0">
            <a:solidFill>
              <a:schemeClr val="bg1"/>
            </a:solidFill>
          </a:endParaRPr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err="1" smtClean="0">
              <a:solidFill>
                <a:schemeClr val="bg1"/>
              </a:solidFill>
            </a:rPr>
            <a:t>customeridselect</a:t>
          </a:r>
          <a:r>
            <a:rPr lang="en-US" altLang="ko-KR" sz="1400" kern="1200" dirty="0" smtClean="0">
              <a:solidFill>
                <a:schemeClr val="bg1"/>
              </a:solidFill>
            </a:rPr>
            <a:t>()</a:t>
          </a:r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err="1" smtClean="0">
              <a:solidFill>
                <a:schemeClr val="bg1"/>
              </a:solidFill>
            </a:rPr>
            <a:t>ordercount</a:t>
          </a:r>
          <a:r>
            <a:rPr lang="en-US" altLang="ko-KR" sz="1400" kern="1200" dirty="0" smtClean="0">
              <a:solidFill>
                <a:schemeClr val="bg1"/>
              </a:solidFill>
            </a:rPr>
            <a:t>()</a:t>
          </a:r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>
              <a:solidFill>
                <a:schemeClr val="bg1"/>
              </a:solidFill>
            </a:rPr>
            <a:t>discountselect1()</a:t>
          </a:r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err="1" smtClean="0">
              <a:solidFill>
                <a:schemeClr val="bg1"/>
              </a:solidFill>
            </a:rPr>
            <a:t>askcloseticket</a:t>
          </a:r>
          <a:r>
            <a:rPr lang="en-US" altLang="ko-KR" sz="1400" kern="1200" dirty="0" smtClean="0">
              <a:solidFill>
                <a:schemeClr val="bg1"/>
              </a:solidFill>
            </a:rPr>
            <a:t>()</a:t>
          </a:r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err="1" smtClean="0">
              <a:solidFill>
                <a:schemeClr val="bg1"/>
              </a:solidFill>
            </a:rPr>
            <a:t>continueecheck</a:t>
          </a:r>
          <a:r>
            <a:rPr lang="en-US" altLang="ko-KR" sz="1400" kern="1200" dirty="0" smtClean="0">
              <a:solidFill>
                <a:schemeClr val="bg1"/>
              </a:solidFill>
            </a:rPr>
            <a:t>()</a:t>
          </a:r>
          <a:endParaRPr lang="ko-KR" altLang="en-US" sz="1400" kern="1200" dirty="0">
            <a:solidFill>
              <a:schemeClr val="bg1"/>
            </a:solidFill>
          </a:endParaRPr>
        </a:p>
      </dsp:txBody>
      <dsp:txXfrm>
        <a:off x="702710" y="1930464"/>
        <a:ext cx="1842097" cy="2686663"/>
      </dsp:txXfrm>
    </dsp:sp>
    <dsp:sp modelId="{8FBEFB16-B63A-4636-8866-0E948E61ADDF}">
      <dsp:nvSpPr>
        <dsp:cNvPr id="0" name=""/>
        <dsp:cNvSpPr/>
      </dsp:nvSpPr>
      <dsp:spPr>
        <a:xfrm>
          <a:off x="3116764" y="884179"/>
          <a:ext cx="1557727" cy="7974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>
              <a:solidFill>
                <a:schemeClr val="bg1"/>
              </a:solidFill>
            </a:rPr>
            <a:t>Valueclass2</a:t>
          </a:r>
          <a:endParaRPr lang="ko-KR" altLang="en-US" sz="1400" kern="1200" dirty="0">
            <a:solidFill>
              <a:schemeClr val="bg1"/>
            </a:solidFill>
          </a:endParaRPr>
        </a:p>
      </dsp:txBody>
      <dsp:txXfrm>
        <a:off x="3116764" y="884179"/>
        <a:ext cx="1557727" cy="797443"/>
      </dsp:txXfrm>
    </dsp:sp>
    <dsp:sp modelId="{FCA401A7-F0F7-4FCF-AADC-8BDAE59B8B50}">
      <dsp:nvSpPr>
        <dsp:cNvPr id="0" name=""/>
        <dsp:cNvSpPr/>
      </dsp:nvSpPr>
      <dsp:spPr>
        <a:xfrm>
          <a:off x="3224149" y="2008895"/>
          <a:ext cx="1843202" cy="21043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err="1" smtClean="0">
              <a:solidFill>
                <a:schemeClr val="bg1"/>
              </a:solidFill>
            </a:rPr>
            <a:t>dayageprice</a:t>
          </a:r>
          <a:r>
            <a:rPr lang="en-US" altLang="ko-KR" sz="1400" kern="1200" dirty="0" smtClean="0">
              <a:solidFill>
                <a:schemeClr val="bg1"/>
              </a:solidFill>
            </a:rPr>
            <a:t>[]</a:t>
          </a:r>
          <a:endParaRPr lang="en-US" altLang="ko-KR" sz="1400" kern="1200" dirty="0" smtClean="0">
            <a:solidFill>
              <a:schemeClr val="bg1"/>
            </a:solidFill>
          </a:endParaRPr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err="1" smtClean="0">
              <a:solidFill>
                <a:schemeClr val="bg1"/>
              </a:solidFill>
            </a:rPr>
            <a:t>nightageprice</a:t>
          </a:r>
          <a:r>
            <a:rPr lang="en-US" altLang="ko-KR" sz="1400" kern="1200" dirty="0" smtClean="0">
              <a:solidFill>
                <a:schemeClr val="bg1"/>
              </a:solidFill>
            </a:rPr>
            <a:t>[]</a:t>
          </a:r>
          <a:endParaRPr lang="en-US" altLang="ko-KR" sz="1400" kern="1200" dirty="0" smtClean="0">
            <a:solidFill>
              <a:schemeClr val="bg1"/>
            </a:solidFill>
          </a:endParaRPr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>
              <a:solidFill>
                <a:schemeClr val="bg1"/>
              </a:solidFill>
            </a:rPr>
            <a:t>nothing/disabled/national/</a:t>
          </a:r>
          <a:r>
            <a:rPr lang="en-US" altLang="ko-KR" sz="1400" kern="1200" dirty="0" err="1" smtClean="0">
              <a:solidFill>
                <a:schemeClr val="bg1"/>
              </a:solidFill>
            </a:rPr>
            <a:t>multi_child</a:t>
          </a:r>
          <a:r>
            <a:rPr lang="en-US" altLang="ko-KR" sz="1400" kern="1200" dirty="0" smtClean="0">
              <a:solidFill>
                <a:schemeClr val="bg1"/>
              </a:solidFill>
            </a:rPr>
            <a:t>/ pregnant</a:t>
          </a:r>
          <a:endParaRPr lang="en-US" altLang="ko-KR" sz="1400" kern="1200" dirty="0" smtClean="0">
            <a:solidFill>
              <a:schemeClr val="bg1"/>
            </a:solidFill>
          </a:endParaRPr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>
              <a:solidFill>
                <a:schemeClr val="bg1"/>
              </a:solidFill>
            </a:rPr>
            <a:t>path</a:t>
          </a:r>
          <a:endParaRPr lang="ko-KR" altLang="en-US" sz="1400" kern="1200" dirty="0">
            <a:solidFill>
              <a:schemeClr val="bg1"/>
            </a:solidFill>
          </a:endParaRPr>
        </a:p>
      </dsp:txBody>
      <dsp:txXfrm>
        <a:off x="3224149" y="2008895"/>
        <a:ext cx="1843202" cy="2104324"/>
      </dsp:txXfrm>
    </dsp:sp>
    <dsp:sp modelId="{71FDB553-A13F-40B2-9364-F34952E7A075}">
      <dsp:nvSpPr>
        <dsp:cNvPr id="0" name=""/>
        <dsp:cNvSpPr/>
      </dsp:nvSpPr>
      <dsp:spPr>
        <a:xfrm>
          <a:off x="6069744" y="872764"/>
          <a:ext cx="1557727" cy="7974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>
              <a:solidFill>
                <a:schemeClr val="bg1"/>
              </a:solidFill>
            </a:rPr>
            <a:t>Runamuseclass2</a:t>
          </a:r>
          <a:endParaRPr lang="ko-KR" altLang="en-US" sz="1400" kern="1200" dirty="0">
            <a:solidFill>
              <a:schemeClr val="bg1"/>
            </a:solidFill>
          </a:endParaRPr>
        </a:p>
      </dsp:txBody>
      <dsp:txXfrm>
        <a:off x="6069744" y="872764"/>
        <a:ext cx="1557727" cy="797443"/>
      </dsp:txXfrm>
    </dsp:sp>
    <dsp:sp modelId="{38B3BE6E-3C5B-4D07-B728-D17BFBD35733}">
      <dsp:nvSpPr>
        <dsp:cNvPr id="0" name=""/>
        <dsp:cNvSpPr/>
      </dsp:nvSpPr>
      <dsp:spPr>
        <a:xfrm>
          <a:off x="6206067" y="2076438"/>
          <a:ext cx="1843202" cy="13571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err="1" smtClean="0">
              <a:solidFill>
                <a:schemeClr val="bg1"/>
              </a:solidFill>
            </a:rPr>
            <a:t>calage</a:t>
          </a:r>
          <a:r>
            <a:rPr lang="en-US" altLang="ko-KR" sz="1400" kern="1200" dirty="0" smtClean="0">
              <a:solidFill>
                <a:schemeClr val="bg1"/>
              </a:solidFill>
            </a:rPr>
            <a:t>()</a:t>
          </a:r>
          <a:endParaRPr lang="en-US" altLang="ko-KR" sz="1400" kern="1200" dirty="0" smtClean="0">
            <a:solidFill>
              <a:schemeClr val="bg1"/>
            </a:solidFill>
          </a:endParaRPr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err="1" smtClean="0">
              <a:solidFill>
                <a:schemeClr val="bg1"/>
              </a:solidFill>
            </a:rPr>
            <a:t>calday</a:t>
          </a:r>
          <a:r>
            <a:rPr lang="en-US" altLang="ko-KR" sz="1400" kern="1200" dirty="0" smtClean="0">
              <a:solidFill>
                <a:schemeClr val="bg1"/>
              </a:solidFill>
            </a:rPr>
            <a:t>()</a:t>
          </a:r>
          <a:endParaRPr lang="en-US" altLang="ko-KR" sz="1400" kern="1200" dirty="0" smtClean="0">
            <a:solidFill>
              <a:schemeClr val="bg1"/>
            </a:solidFill>
          </a:endParaRPr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err="1" smtClean="0">
              <a:solidFill>
                <a:schemeClr val="bg1"/>
              </a:solidFill>
            </a:rPr>
            <a:t>calnight</a:t>
          </a:r>
          <a:r>
            <a:rPr lang="en-US" altLang="ko-KR" sz="1400" kern="1200" dirty="0" smtClean="0">
              <a:solidFill>
                <a:schemeClr val="bg1"/>
              </a:solidFill>
            </a:rPr>
            <a:t>()</a:t>
          </a:r>
          <a:endParaRPr lang="en-US" altLang="ko-KR" sz="1400" kern="1200" dirty="0" smtClean="0">
            <a:solidFill>
              <a:schemeClr val="bg1"/>
            </a:solidFill>
          </a:endParaRPr>
        </a:p>
      </dsp:txBody>
      <dsp:txXfrm>
        <a:off x="6206067" y="2076438"/>
        <a:ext cx="1843202" cy="1357169"/>
      </dsp:txXfrm>
    </dsp:sp>
    <dsp:sp modelId="{6886E319-FB3E-452F-B7FB-7E98E7B1D368}">
      <dsp:nvSpPr>
        <dsp:cNvPr id="0" name=""/>
        <dsp:cNvSpPr/>
      </dsp:nvSpPr>
      <dsp:spPr>
        <a:xfrm>
          <a:off x="8497724" y="765660"/>
          <a:ext cx="1851171" cy="7974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>
              <a:solidFill>
                <a:schemeClr val="bg1"/>
              </a:solidFill>
            </a:rPr>
            <a:t>Outputamuseclass2</a:t>
          </a:r>
          <a:endParaRPr lang="ko-KR" altLang="en-US" sz="1400" kern="1200" dirty="0">
            <a:solidFill>
              <a:schemeClr val="bg1"/>
            </a:solidFill>
          </a:endParaRPr>
        </a:p>
      </dsp:txBody>
      <dsp:txXfrm>
        <a:off x="8497724" y="765660"/>
        <a:ext cx="1851171" cy="797443"/>
      </dsp:txXfrm>
    </dsp:sp>
    <dsp:sp modelId="{6E0094E9-BFCA-459C-88BC-ABA6C563CD01}">
      <dsp:nvSpPr>
        <dsp:cNvPr id="0" name=""/>
        <dsp:cNvSpPr/>
      </dsp:nvSpPr>
      <dsp:spPr>
        <a:xfrm>
          <a:off x="8983773" y="1638037"/>
          <a:ext cx="1843202" cy="16338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err="1" smtClean="0">
              <a:solidFill>
                <a:schemeClr val="bg1"/>
              </a:solidFill>
            </a:rPr>
            <a:t>filewrite</a:t>
          </a:r>
          <a:r>
            <a:rPr lang="en-US" altLang="ko-KR" sz="1400" kern="1200" dirty="0" smtClean="0">
              <a:solidFill>
                <a:schemeClr val="bg1"/>
              </a:solidFill>
            </a:rPr>
            <a:t>()</a:t>
          </a:r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err="1" smtClean="0">
              <a:solidFill>
                <a:schemeClr val="bg1"/>
              </a:solidFill>
            </a:rPr>
            <a:t>printtwo</a:t>
          </a:r>
          <a:r>
            <a:rPr lang="en-US" altLang="ko-KR" sz="1400" kern="1200" dirty="0" smtClean="0">
              <a:solidFill>
                <a:schemeClr val="bg1"/>
              </a:solidFill>
            </a:rPr>
            <a:t>()</a:t>
          </a:r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err="1" smtClean="0">
              <a:solidFill>
                <a:schemeClr val="bg1"/>
              </a:solidFill>
            </a:rPr>
            <a:t>printcustomer</a:t>
          </a:r>
          <a:r>
            <a:rPr lang="en-US" altLang="ko-KR" sz="1400" kern="1200" dirty="0" smtClean="0">
              <a:solidFill>
                <a:schemeClr val="bg1"/>
              </a:solidFill>
            </a:rPr>
            <a:t>()</a:t>
          </a:r>
          <a:endParaRPr lang="en-US" altLang="ko-KR" sz="1400" kern="1200" dirty="0" smtClean="0">
            <a:solidFill>
              <a:schemeClr val="bg1"/>
            </a:solidFill>
          </a:endParaRPr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err="1" smtClean="0">
              <a:solidFill>
                <a:schemeClr val="bg1"/>
              </a:solidFill>
            </a:rPr>
            <a:t>printtotal</a:t>
          </a:r>
          <a:r>
            <a:rPr lang="en-US" altLang="ko-KR" sz="1400" kern="1200" dirty="0" smtClean="0">
              <a:solidFill>
                <a:schemeClr val="bg1"/>
              </a:solidFill>
            </a:rPr>
            <a:t>()</a:t>
          </a:r>
          <a:endParaRPr lang="ko-KR" altLang="en-US" sz="1400" kern="1200" dirty="0">
            <a:solidFill>
              <a:schemeClr val="bg1"/>
            </a:solidFill>
          </a:endParaRPr>
        </a:p>
      </dsp:txBody>
      <dsp:txXfrm>
        <a:off x="8983773" y="1638037"/>
        <a:ext cx="1843202" cy="1633839"/>
      </dsp:txXfrm>
    </dsp:sp>
    <dsp:sp modelId="{A7FEED8A-90B3-40A8-9710-599D104043AB}">
      <dsp:nvSpPr>
        <dsp:cNvPr id="0" name=""/>
        <dsp:cNvSpPr/>
      </dsp:nvSpPr>
      <dsp:spPr>
        <a:xfrm>
          <a:off x="8945491" y="3352605"/>
          <a:ext cx="1843202" cy="8206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err="1" smtClean="0">
              <a:solidFill>
                <a:schemeClr val="bg1"/>
              </a:solidFill>
            </a:rPr>
            <a:t>printarray</a:t>
          </a:r>
          <a:r>
            <a:rPr lang="en-US" altLang="ko-KR" sz="1400" kern="1200" dirty="0" smtClean="0">
              <a:solidFill>
                <a:schemeClr val="bg1"/>
              </a:solidFill>
            </a:rPr>
            <a:t>()</a:t>
          </a:r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err="1" smtClean="0">
              <a:solidFill>
                <a:schemeClr val="bg1"/>
              </a:solidFill>
            </a:rPr>
            <a:t>printcsv</a:t>
          </a:r>
          <a:r>
            <a:rPr lang="en-US" altLang="ko-KR" sz="1400" kern="1200" dirty="0" smtClean="0">
              <a:solidFill>
                <a:schemeClr val="bg1"/>
              </a:solidFill>
            </a:rPr>
            <a:t>()</a:t>
          </a:r>
          <a:endParaRPr lang="ko-KR" altLang="en-US" sz="1400" kern="1200" dirty="0">
            <a:solidFill>
              <a:schemeClr val="bg1"/>
            </a:solidFill>
          </a:endParaRPr>
        </a:p>
      </dsp:txBody>
      <dsp:txXfrm>
        <a:off x="8945491" y="3352605"/>
        <a:ext cx="1843202" cy="820609"/>
      </dsp:txXfrm>
    </dsp:sp>
    <dsp:sp modelId="{0DC3DC40-19DF-4F55-BB65-FDF102577F73}">
      <dsp:nvSpPr>
        <dsp:cNvPr id="0" name=""/>
        <dsp:cNvSpPr/>
      </dsp:nvSpPr>
      <dsp:spPr>
        <a:xfrm>
          <a:off x="8934937" y="4434519"/>
          <a:ext cx="1843202" cy="11672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err="1" smtClean="0">
              <a:solidFill>
                <a:schemeClr val="bg1"/>
              </a:solidFill>
            </a:rPr>
            <a:t>printchoose</a:t>
          </a:r>
          <a:r>
            <a:rPr lang="en-US" altLang="ko-KR" sz="1400" kern="1200" dirty="0" smtClean="0">
              <a:solidFill>
                <a:schemeClr val="bg1"/>
              </a:solidFill>
            </a:rPr>
            <a:t>()</a:t>
          </a:r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err="1" smtClean="0">
              <a:solidFill>
                <a:schemeClr val="bg1"/>
              </a:solidFill>
            </a:rPr>
            <a:t>printdiscount</a:t>
          </a:r>
          <a:r>
            <a:rPr lang="en-US" altLang="ko-KR" sz="1400" kern="1200" dirty="0" smtClean="0">
              <a:solidFill>
                <a:schemeClr val="bg1"/>
              </a:solidFill>
            </a:rPr>
            <a:t>()</a:t>
          </a:r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>
              <a:solidFill>
                <a:schemeClr val="bg1"/>
              </a:solidFill>
            </a:rPr>
            <a:t>print()</a:t>
          </a:r>
          <a:endParaRPr lang="ko-KR" altLang="en-US" sz="1400" kern="1200" dirty="0">
            <a:solidFill>
              <a:schemeClr val="bg1"/>
            </a:solidFill>
          </a:endParaRPr>
        </a:p>
      </dsp:txBody>
      <dsp:txXfrm>
        <a:off x="8934937" y="4434519"/>
        <a:ext cx="1843202" cy="11672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45CB3-9F16-4EA5-8237-DA014A89004F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44112-2047-4143-82C0-EA5099583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650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44112-2047-4143-82C0-EA509958325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113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F5DF-E0C0-495E-90D1-C1A61650ABB1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19F0-0D78-4547-BD96-DC9E304D6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008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F5DF-E0C0-495E-90D1-C1A61650ABB1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19F0-0D78-4547-BD96-DC9E304D6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18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F5DF-E0C0-495E-90D1-C1A61650ABB1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19F0-0D78-4547-BD96-DC9E304D6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275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F5DF-E0C0-495E-90D1-C1A61650ABB1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19F0-0D78-4547-BD96-DC9E304D6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26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F5DF-E0C0-495E-90D1-C1A61650ABB1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19F0-0D78-4547-BD96-DC9E304D6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280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F5DF-E0C0-495E-90D1-C1A61650ABB1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19F0-0D78-4547-BD96-DC9E304D6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816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F5DF-E0C0-495E-90D1-C1A61650ABB1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19F0-0D78-4547-BD96-DC9E304D6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612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F5DF-E0C0-495E-90D1-C1A61650ABB1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19F0-0D78-4547-BD96-DC9E304D6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570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F5DF-E0C0-495E-90D1-C1A61650ABB1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19F0-0D78-4547-BD96-DC9E304D6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456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F5DF-E0C0-495E-90D1-C1A61650ABB1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19F0-0D78-4547-BD96-DC9E304D6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974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F5DF-E0C0-495E-90D1-C1A61650ABB1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19F0-0D78-4547-BD96-DC9E304D6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78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BF5DF-E0C0-495E-90D1-C1A61650ABB1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319F0-0D78-4547-BD96-DC9E304D6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01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62895" y="1392194"/>
            <a:ext cx="8550877" cy="20429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놀이공원티켓발급 프로젝트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43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678" y="659027"/>
            <a:ext cx="3368716" cy="518983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394" y="1737124"/>
            <a:ext cx="6412220" cy="104229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598508" y="192725"/>
            <a:ext cx="5189838" cy="78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Console</a:t>
            </a:r>
            <a:r>
              <a:rPr lang="ko-KR" altLang="en-US" dirty="0" smtClean="0">
                <a:solidFill>
                  <a:schemeClr val="tx1"/>
                </a:solidFill>
              </a:rPr>
              <a:t>결과</a:t>
            </a:r>
            <a:r>
              <a:rPr lang="en-US" altLang="ko-KR" dirty="0" smtClean="0">
                <a:solidFill>
                  <a:schemeClr val="tx1"/>
                </a:solidFill>
              </a:rPr>
              <a:t>, csv</a:t>
            </a:r>
            <a:r>
              <a:rPr lang="ko-KR" altLang="en-US" dirty="0" smtClean="0">
                <a:solidFill>
                  <a:schemeClr val="tx1"/>
                </a:solidFill>
              </a:rPr>
              <a:t>로 출력결과 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47902" y="2456468"/>
            <a:ext cx="4606938" cy="3229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현재 </a:t>
            </a:r>
            <a:r>
              <a:rPr lang="en-US" altLang="ko-KR" sz="900" dirty="0" smtClean="0">
                <a:solidFill>
                  <a:schemeClr val="tx1"/>
                </a:solidFill>
              </a:rPr>
              <a:t>txt</a:t>
            </a:r>
            <a:r>
              <a:rPr lang="ko-KR" altLang="en-US" sz="900" dirty="0" smtClean="0">
                <a:solidFill>
                  <a:schemeClr val="tx1"/>
                </a:solidFill>
              </a:rPr>
              <a:t>파일에 저장된 값을 저장하여 </a:t>
            </a:r>
            <a:r>
              <a:rPr lang="en-US" altLang="ko-KR" sz="900" dirty="0" smtClean="0">
                <a:solidFill>
                  <a:schemeClr val="tx1"/>
                </a:solidFill>
              </a:rPr>
              <a:t>EXCEL</a:t>
            </a:r>
            <a:r>
              <a:rPr lang="ko-KR" altLang="en-US" sz="900" dirty="0" smtClean="0">
                <a:solidFill>
                  <a:schemeClr val="tx1"/>
                </a:solidFill>
              </a:rPr>
              <a:t>파일로 열면 </a:t>
            </a:r>
            <a:r>
              <a:rPr lang="en-US" altLang="ko-KR" sz="900" dirty="0" smtClean="0">
                <a:solidFill>
                  <a:schemeClr val="tx1"/>
                </a:solidFill>
              </a:rPr>
              <a:t>CSV</a:t>
            </a:r>
            <a:r>
              <a:rPr lang="ko-KR" altLang="en-US" sz="900" dirty="0" smtClean="0">
                <a:solidFill>
                  <a:schemeClr val="tx1"/>
                </a:solidFill>
              </a:rPr>
              <a:t>파일로서 출력 완성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25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8788580"/>
              </p:ext>
            </p:extLst>
          </p:nvPr>
        </p:nvGraphicFramePr>
        <p:xfrm>
          <a:off x="491319" y="774356"/>
          <a:ext cx="11302314" cy="5936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직사각형 6"/>
          <p:cNvSpPr/>
          <p:nvPr/>
        </p:nvSpPr>
        <p:spPr>
          <a:xfrm>
            <a:off x="7888897" y="0"/>
            <a:ext cx="3904736" cy="7743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클래스 표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34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54" y="0"/>
            <a:ext cx="7463916" cy="552270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38" y="5522708"/>
            <a:ext cx="6893612" cy="139075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743567" y="255374"/>
            <a:ext cx="3904736" cy="7743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Amuse2 (Main)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970446" y="2555408"/>
            <a:ext cx="3222982" cy="2059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입력클래스를 받음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70446" y="3152009"/>
            <a:ext cx="3865532" cy="2042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입력클래스를 받은 변수들을 이용하여 계산을 한 클래스를 불러옴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70446" y="3668430"/>
            <a:ext cx="3865532" cy="2042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choose1</a:t>
            </a:r>
            <a:r>
              <a:rPr lang="ko-KR" altLang="en-US" sz="900" dirty="0" smtClean="0">
                <a:solidFill>
                  <a:schemeClr val="tx1"/>
                </a:solidFill>
              </a:rPr>
              <a:t>을 눌렀을 때 계산되는 가격을 불러옴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86996" y="4076709"/>
            <a:ext cx="3865532" cy="2042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choose2</a:t>
            </a:r>
            <a:r>
              <a:rPr lang="ko-KR" altLang="en-US" sz="900" dirty="0" smtClean="0">
                <a:solidFill>
                  <a:schemeClr val="tx1"/>
                </a:solidFill>
              </a:rPr>
              <a:t>를 눌렀을 때 계산되는 가격을 불러옴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666617" y="4550389"/>
            <a:ext cx="3865532" cy="2042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choose </a:t>
            </a:r>
            <a:r>
              <a:rPr lang="ko-KR" altLang="en-US" sz="900" dirty="0" smtClean="0">
                <a:solidFill>
                  <a:schemeClr val="tx1"/>
                </a:solidFill>
              </a:rPr>
              <a:t>의 결과를 </a:t>
            </a:r>
            <a:r>
              <a:rPr lang="en-US" altLang="ko-KR" sz="900" dirty="0" smtClean="0">
                <a:solidFill>
                  <a:schemeClr val="tx1"/>
                </a:solidFill>
              </a:rPr>
              <a:t>string</a:t>
            </a:r>
            <a:r>
              <a:rPr lang="ko-KR" altLang="en-US" sz="900" dirty="0" smtClean="0">
                <a:solidFill>
                  <a:schemeClr val="tx1"/>
                </a:solidFill>
              </a:rPr>
              <a:t>으로서 출력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62496" y="4908738"/>
            <a:ext cx="3865532" cy="2042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출력클래스와 </a:t>
            </a:r>
            <a:r>
              <a:rPr lang="en-US" altLang="ko-KR" sz="900" dirty="0" smtClean="0">
                <a:solidFill>
                  <a:schemeClr val="tx1"/>
                </a:solidFill>
              </a:rPr>
              <a:t>csv</a:t>
            </a:r>
            <a:r>
              <a:rPr lang="ko-KR" altLang="en-US" sz="900" dirty="0" smtClean="0">
                <a:solidFill>
                  <a:schemeClr val="tx1"/>
                </a:solidFill>
              </a:rPr>
              <a:t>저장 클래스를 따로 불러옴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575995" y="5456559"/>
            <a:ext cx="3865532" cy="2042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num2</a:t>
            </a:r>
            <a:r>
              <a:rPr lang="ko-KR" altLang="en-US" sz="900" dirty="0" smtClean="0">
                <a:solidFill>
                  <a:schemeClr val="tx1"/>
                </a:solidFill>
              </a:rPr>
              <a:t>를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눌렀을때</a:t>
            </a:r>
            <a:r>
              <a:rPr lang="ko-KR" altLang="en-US" sz="900" dirty="0" smtClean="0">
                <a:solidFill>
                  <a:schemeClr val="tx1"/>
                </a:solidFill>
              </a:rPr>
              <a:t> 결과를 출력하는 클래스가 나오도록 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588350" y="5798432"/>
            <a:ext cx="4178504" cy="2042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continueechek</a:t>
            </a:r>
            <a:r>
              <a:rPr lang="ko-KR" altLang="en-US" sz="900" dirty="0" smtClean="0">
                <a:solidFill>
                  <a:schemeClr val="tx1"/>
                </a:solidFill>
              </a:rPr>
              <a:t>해서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isexit</a:t>
            </a:r>
            <a:r>
              <a:rPr lang="ko-KR" altLang="en-US" sz="900" dirty="0" smtClean="0">
                <a:solidFill>
                  <a:schemeClr val="tx1"/>
                </a:solidFill>
              </a:rPr>
              <a:t>를 눌렀을 때는 </a:t>
            </a:r>
            <a:r>
              <a:rPr lang="en-US" altLang="ko-KR" sz="900" dirty="0" smtClean="0">
                <a:solidFill>
                  <a:schemeClr val="tx1"/>
                </a:solidFill>
              </a:rPr>
              <a:t>while</a:t>
            </a:r>
            <a:r>
              <a:rPr lang="ko-KR" altLang="en-US" sz="900" dirty="0" smtClean="0">
                <a:solidFill>
                  <a:schemeClr val="tx1"/>
                </a:solidFill>
              </a:rPr>
              <a:t>문을 아예 끝날 수 있도록 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59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743567" y="255374"/>
            <a:ext cx="3904736" cy="7743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Valueclass2 </a:t>
            </a:r>
            <a:r>
              <a:rPr lang="ko-KR" altLang="en-US" dirty="0" smtClean="0">
                <a:solidFill>
                  <a:schemeClr val="tx1"/>
                </a:solidFill>
              </a:rPr>
              <a:t>변수클래스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91850" y="2192420"/>
            <a:ext cx="3222982" cy="2059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주간권에</a:t>
            </a:r>
            <a:r>
              <a:rPr lang="ko-KR" altLang="en-US" sz="900" dirty="0" smtClean="0">
                <a:solidFill>
                  <a:schemeClr val="tx1"/>
                </a:solidFill>
              </a:rPr>
              <a:t> 해당하는 나이별 가격변수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92" y="1197573"/>
            <a:ext cx="7595158" cy="320408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945394" y="2501342"/>
            <a:ext cx="3222982" cy="2059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야간</a:t>
            </a:r>
            <a:r>
              <a:rPr lang="ko-KR" altLang="en-US" sz="900" smtClean="0">
                <a:solidFill>
                  <a:schemeClr val="tx1"/>
                </a:solidFill>
              </a:rPr>
              <a:t>권에</a:t>
            </a:r>
            <a:r>
              <a:rPr lang="ko-KR" altLang="en-US" sz="900" dirty="0" smtClean="0">
                <a:solidFill>
                  <a:schemeClr val="tx1"/>
                </a:solidFill>
              </a:rPr>
              <a:t> 해당하는 나이별 가격변수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858894" y="3049163"/>
            <a:ext cx="3222982" cy="2059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할인 변수 선언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838297" y="3629932"/>
            <a:ext cx="3222982" cy="2059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파일경로 선언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24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175" y="136478"/>
            <a:ext cx="3946271" cy="500872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175" y="5145206"/>
            <a:ext cx="3946271" cy="170335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743567" y="255374"/>
            <a:ext cx="3904736" cy="7743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Inputamuseclass2 </a:t>
            </a:r>
            <a:r>
              <a:rPr lang="ko-KR" altLang="en-US" dirty="0" smtClean="0">
                <a:solidFill>
                  <a:schemeClr val="tx1"/>
                </a:solidFill>
              </a:rPr>
              <a:t>입력클래스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405257" y="1591581"/>
            <a:ext cx="3222982" cy="2059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권종</a:t>
            </a:r>
            <a:r>
              <a:rPr lang="ko-KR" altLang="en-US" sz="900" dirty="0" smtClean="0">
                <a:solidFill>
                  <a:schemeClr val="tx1"/>
                </a:solidFill>
              </a:rPr>
              <a:t> 선택 함수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191072" y="2563646"/>
            <a:ext cx="3222982" cy="2059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주민번호 입력 함수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64281" y="3346243"/>
            <a:ext cx="3222982" cy="2059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개수 주문 함수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24238" y="4029979"/>
            <a:ext cx="3222982" cy="2059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할인 선택 함수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364066" y="5117374"/>
            <a:ext cx="3222982" cy="2059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계속 발권 여부 묻는 함수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53753" y="6105905"/>
            <a:ext cx="3222982" cy="2059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이 전체 프로그램 종료 여부 묻는 함수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92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84" y="0"/>
            <a:ext cx="4596311" cy="318804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85" y="3188043"/>
            <a:ext cx="3991192" cy="360870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743567" y="255374"/>
            <a:ext cx="3904736" cy="7743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Runamuseclass2 </a:t>
            </a:r>
            <a:r>
              <a:rPr lang="ko-KR" altLang="en-US" dirty="0" smtClean="0">
                <a:solidFill>
                  <a:schemeClr val="tx1"/>
                </a:solidFill>
              </a:rPr>
              <a:t>실행클래스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63137" y="1383958"/>
            <a:ext cx="3956149" cy="1985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나이 계산 함수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시스템 날짜를 가져와서 </a:t>
            </a:r>
            <a:r>
              <a:rPr lang="en-US" altLang="ko-KR" sz="900" dirty="0" smtClean="0">
                <a:solidFill>
                  <a:schemeClr val="tx1"/>
                </a:solidFill>
              </a:rPr>
              <a:t>year,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month,day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분리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주민등록번호를 가져와서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year,month,day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분리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만약에 </a:t>
            </a:r>
            <a:r>
              <a:rPr lang="en-US" altLang="ko-KR" sz="900" dirty="0" smtClean="0">
                <a:solidFill>
                  <a:schemeClr val="tx1"/>
                </a:solidFill>
              </a:rPr>
              <a:t>6</a:t>
            </a:r>
            <a:r>
              <a:rPr lang="ko-KR" altLang="en-US" sz="900" dirty="0" smtClean="0">
                <a:solidFill>
                  <a:schemeClr val="tx1"/>
                </a:solidFill>
              </a:rPr>
              <a:t>번째 숫자가 </a:t>
            </a:r>
            <a:r>
              <a:rPr lang="en-US" altLang="ko-KR" sz="900" dirty="0" smtClean="0">
                <a:solidFill>
                  <a:schemeClr val="tx1"/>
                </a:solidFill>
              </a:rPr>
              <a:t>1</a:t>
            </a:r>
            <a:r>
              <a:rPr lang="ko-KR" altLang="en-US" sz="900" dirty="0" smtClean="0">
                <a:solidFill>
                  <a:schemeClr val="tx1"/>
                </a:solidFill>
              </a:rPr>
              <a:t>과 </a:t>
            </a:r>
            <a:r>
              <a:rPr lang="en-US" altLang="ko-KR" sz="900" dirty="0" smtClean="0">
                <a:solidFill>
                  <a:schemeClr val="tx1"/>
                </a:solidFill>
              </a:rPr>
              <a:t>2</a:t>
            </a:r>
            <a:r>
              <a:rPr lang="ko-KR" altLang="en-US" sz="900" dirty="0" smtClean="0">
                <a:solidFill>
                  <a:schemeClr val="tx1"/>
                </a:solidFill>
              </a:rPr>
              <a:t>라면 </a:t>
            </a:r>
            <a:r>
              <a:rPr lang="en-US" altLang="ko-KR" sz="900" dirty="0" smtClean="0">
                <a:solidFill>
                  <a:schemeClr val="tx1"/>
                </a:solidFill>
              </a:rPr>
              <a:t>1900</a:t>
            </a:r>
            <a:r>
              <a:rPr lang="ko-KR" altLang="en-US" sz="900" dirty="0" smtClean="0">
                <a:solidFill>
                  <a:schemeClr val="tx1"/>
                </a:solidFill>
              </a:rPr>
              <a:t>을 붙이고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3,4</a:t>
            </a:r>
            <a:r>
              <a:rPr lang="ko-KR" altLang="en-US" sz="900" dirty="0" smtClean="0">
                <a:solidFill>
                  <a:schemeClr val="tx1"/>
                </a:solidFill>
              </a:rPr>
              <a:t>라면 </a:t>
            </a:r>
            <a:r>
              <a:rPr lang="en-US" altLang="ko-KR" sz="900" dirty="0" smtClean="0">
                <a:solidFill>
                  <a:schemeClr val="tx1"/>
                </a:solidFill>
              </a:rPr>
              <a:t>2000</a:t>
            </a:r>
            <a:r>
              <a:rPr lang="ko-KR" altLang="en-US" sz="900" dirty="0" smtClean="0">
                <a:solidFill>
                  <a:schemeClr val="tx1"/>
                </a:solidFill>
              </a:rPr>
              <a:t>을 붙인다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만나이는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,month</a:t>
            </a:r>
            <a:r>
              <a:rPr lang="ko-KR" altLang="en-US" sz="900" dirty="0" smtClean="0">
                <a:solidFill>
                  <a:schemeClr val="tx1"/>
                </a:solidFill>
              </a:rPr>
              <a:t>를 통해 계산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오늘의 날짜에서 주민등록번호를 빼서 나이를 구함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그리고 해당 범주에 따라서 연령대를 구분하고 </a:t>
            </a:r>
            <a:r>
              <a:rPr lang="en-US" altLang="ko-KR" sz="900" dirty="0" smtClean="0">
                <a:solidFill>
                  <a:schemeClr val="tx1"/>
                </a:solidFill>
              </a:rPr>
              <a:t>string</a:t>
            </a:r>
            <a:r>
              <a:rPr lang="ko-KR" altLang="en-US" sz="900" dirty="0" smtClean="0">
                <a:solidFill>
                  <a:schemeClr val="tx1"/>
                </a:solidFill>
              </a:rPr>
              <a:t>으로 받음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88795" y="5128050"/>
            <a:ext cx="6489289" cy="9514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주간권</a:t>
            </a:r>
            <a:r>
              <a:rPr lang="ko-KR" altLang="en-US" sz="900" dirty="0" smtClean="0">
                <a:solidFill>
                  <a:schemeClr val="tx1"/>
                </a:solidFill>
              </a:rPr>
              <a:t> 가격 </a:t>
            </a:r>
            <a:r>
              <a:rPr lang="ko-KR" altLang="en-US" sz="900" dirty="0" smtClean="0">
                <a:solidFill>
                  <a:schemeClr val="tx1"/>
                </a:solidFill>
              </a:rPr>
              <a:t> 계산 함수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1.</a:t>
            </a:r>
            <a:r>
              <a:rPr lang="ko-KR" altLang="en-US" sz="900" dirty="0">
                <a:solidFill>
                  <a:schemeClr val="tx1"/>
                </a:solidFill>
              </a:rPr>
              <a:t>해당하는 할인율의 번호를 누르고 나이가 범주에 해당한다면 </a:t>
            </a:r>
            <a:r>
              <a:rPr lang="en-US" altLang="ko-KR" sz="900" dirty="0">
                <a:solidFill>
                  <a:schemeClr val="tx1"/>
                </a:solidFill>
              </a:rPr>
              <a:t>Valueclass2.dayageprice </a:t>
            </a:r>
            <a:r>
              <a:rPr lang="ko-KR" altLang="en-US" sz="900" dirty="0">
                <a:solidFill>
                  <a:schemeClr val="tx1"/>
                </a:solidFill>
              </a:rPr>
              <a:t>에 해당하는 배열을 가져와</a:t>
            </a:r>
            <a:r>
              <a:rPr lang="en-US" altLang="ko-KR" sz="900" dirty="0">
                <a:solidFill>
                  <a:schemeClr val="tx1"/>
                </a:solidFill>
              </a:rPr>
              <a:t>,</a:t>
            </a:r>
            <a:r>
              <a:rPr lang="ko-KR" altLang="en-US" sz="900" dirty="0">
                <a:solidFill>
                  <a:schemeClr val="tx1"/>
                </a:solidFill>
              </a:rPr>
              <a:t>개수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ordercount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r>
              <a:rPr lang="ko-KR" altLang="en-US" sz="900" dirty="0">
                <a:solidFill>
                  <a:schemeClr val="tx1"/>
                </a:solidFill>
              </a:rPr>
              <a:t>와 곱한다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2. </a:t>
            </a:r>
            <a:r>
              <a:rPr lang="ko-KR" altLang="en-US" sz="900" dirty="0">
                <a:solidFill>
                  <a:schemeClr val="tx1"/>
                </a:solidFill>
              </a:rPr>
              <a:t>또한 해당하는 할인율을 각각 곱해준다</a:t>
            </a:r>
            <a:r>
              <a:rPr lang="en-US" altLang="ko-KR" sz="900" dirty="0">
                <a:solidFill>
                  <a:schemeClr val="tx1"/>
                </a:solidFill>
              </a:rPr>
              <a:t>. 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3. </a:t>
            </a:r>
            <a:r>
              <a:rPr lang="ko-KR" altLang="en-US" sz="900" dirty="0">
                <a:solidFill>
                  <a:schemeClr val="tx1"/>
                </a:solidFill>
              </a:rPr>
              <a:t>그리고</a:t>
            </a:r>
            <a:r>
              <a:rPr lang="en-US" altLang="ko-KR" sz="900" dirty="0">
                <a:solidFill>
                  <a:schemeClr val="tx1"/>
                </a:solidFill>
              </a:rPr>
              <a:t> price</a:t>
            </a:r>
            <a:r>
              <a:rPr lang="ko-KR" altLang="en-US" sz="900" dirty="0">
                <a:solidFill>
                  <a:schemeClr val="tx1"/>
                </a:solidFill>
              </a:rPr>
              <a:t>의 결과는 </a:t>
            </a:r>
            <a:r>
              <a:rPr lang="en-US" altLang="ko-KR" sz="900" dirty="0">
                <a:solidFill>
                  <a:schemeClr val="tx1"/>
                </a:solidFill>
              </a:rPr>
              <a:t>output</a:t>
            </a:r>
            <a:r>
              <a:rPr lang="ko-KR" altLang="en-US" sz="900" dirty="0">
                <a:solidFill>
                  <a:schemeClr val="tx1"/>
                </a:solidFill>
              </a:rPr>
              <a:t>에 출력 클래스로 넘기고 </a:t>
            </a:r>
            <a:r>
              <a:rPr lang="en-US" altLang="ko-KR" sz="900" dirty="0">
                <a:solidFill>
                  <a:schemeClr val="tx1"/>
                </a:solidFill>
              </a:rPr>
              <a:t>price</a:t>
            </a:r>
            <a:r>
              <a:rPr lang="ko-KR" altLang="en-US" sz="900" dirty="0">
                <a:solidFill>
                  <a:schemeClr val="tx1"/>
                </a:solidFill>
              </a:rPr>
              <a:t>의 결과를 </a:t>
            </a:r>
            <a:r>
              <a:rPr lang="en-US" altLang="ko-KR" sz="900" dirty="0" err="1">
                <a:solidFill>
                  <a:schemeClr val="tx1"/>
                </a:solidFill>
              </a:rPr>
              <a:t>totalprice</a:t>
            </a:r>
            <a:r>
              <a:rPr lang="ko-KR" altLang="en-US" sz="900" dirty="0">
                <a:solidFill>
                  <a:schemeClr val="tx1"/>
                </a:solidFill>
              </a:rPr>
              <a:t>에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저장한다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8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9" y="0"/>
            <a:ext cx="2798600" cy="266120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61210"/>
            <a:ext cx="2721679" cy="256158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721679" y="3018065"/>
            <a:ext cx="4626472" cy="2339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 smtClean="0">
                <a:solidFill>
                  <a:schemeClr val="tx1"/>
                </a:solidFill>
              </a:rPr>
              <a:t>야간권</a:t>
            </a:r>
            <a:r>
              <a:rPr lang="ko-KR" altLang="en-US" sz="900" dirty="0" smtClean="0">
                <a:solidFill>
                  <a:schemeClr val="tx1"/>
                </a:solidFill>
              </a:rPr>
              <a:t> 가격 </a:t>
            </a:r>
            <a:r>
              <a:rPr lang="ko-KR" altLang="en-US" sz="900" dirty="0" smtClean="0">
                <a:solidFill>
                  <a:schemeClr val="tx1"/>
                </a:solidFill>
              </a:rPr>
              <a:t> 계산 함수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1.</a:t>
            </a:r>
            <a:r>
              <a:rPr lang="ko-KR" altLang="en-US" sz="900" dirty="0" smtClean="0">
                <a:solidFill>
                  <a:schemeClr val="tx1"/>
                </a:solidFill>
              </a:rPr>
              <a:t>해당하는 할인율의 번호를 누르고 나이가 범주에 해당한다면 </a:t>
            </a:r>
            <a:r>
              <a:rPr lang="en-US" altLang="ko-KR" sz="900" dirty="0" smtClean="0">
                <a:solidFill>
                  <a:schemeClr val="tx1"/>
                </a:solidFill>
              </a:rPr>
              <a:t>Valueclass2.dayageprice </a:t>
            </a:r>
            <a:r>
              <a:rPr lang="ko-KR" altLang="en-US" sz="900" dirty="0" smtClean="0">
                <a:solidFill>
                  <a:schemeClr val="tx1"/>
                </a:solidFill>
              </a:rPr>
              <a:t>에 해당하는 배열을 가져와</a:t>
            </a:r>
            <a:r>
              <a:rPr lang="en-US" altLang="ko-KR" sz="900" dirty="0" smtClean="0">
                <a:solidFill>
                  <a:schemeClr val="tx1"/>
                </a:solidFill>
              </a:rPr>
              <a:t>,</a:t>
            </a:r>
            <a:r>
              <a:rPr lang="ko-KR" altLang="en-US" sz="900" dirty="0" smtClean="0">
                <a:solidFill>
                  <a:schemeClr val="tx1"/>
                </a:solidFill>
              </a:rPr>
              <a:t>개수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ordercount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r>
              <a:rPr lang="ko-KR" altLang="en-US" sz="900" dirty="0" smtClean="0">
                <a:solidFill>
                  <a:schemeClr val="tx1"/>
                </a:solidFill>
              </a:rPr>
              <a:t>와 곱한다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2. </a:t>
            </a:r>
            <a:r>
              <a:rPr lang="ko-KR" altLang="en-US" sz="900" dirty="0" smtClean="0">
                <a:solidFill>
                  <a:schemeClr val="tx1"/>
                </a:solidFill>
              </a:rPr>
              <a:t>또한 해당하는 할인율을 각각 곱해준다</a:t>
            </a:r>
            <a:r>
              <a:rPr lang="en-US" altLang="ko-KR" sz="900" dirty="0" smtClean="0">
                <a:solidFill>
                  <a:schemeClr val="tx1"/>
                </a:solidFill>
              </a:rPr>
              <a:t>. </a:t>
            </a: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3. </a:t>
            </a:r>
            <a:r>
              <a:rPr lang="ko-KR" altLang="en-US" sz="900" dirty="0" smtClean="0">
                <a:solidFill>
                  <a:schemeClr val="tx1"/>
                </a:solidFill>
              </a:rPr>
              <a:t>그리고</a:t>
            </a:r>
            <a:r>
              <a:rPr lang="en-US" altLang="ko-KR" sz="900" dirty="0" smtClean="0">
                <a:solidFill>
                  <a:schemeClr val="tx1"/>
                </a:solidFill>
              </a:rPr>
              <a:t> price</a:t>
            </a:r>
            <a:r>
              <a:rPr lang="ko-KR" altLang="en-US" sz="900" dirty="0" smtClean="0">
                <a:solidFill>
                  <a:schemeClr val="tx1"/>
                </a:solidFill>
              </a:rPr>
              <a:t>의 결과는 </a:t>
            </a:r>
            <a:r>
              <a:rPr lang="en-US" altLang="ko-KR" sz="900" dirty="0" smtClean="0">
                <a:solidFill>
                  <a:schemeClr val="tx1"/>
                </a:solidFill>
              </a:rPr>
              <a:t>output</a:t>
            </a:r>
            <a:r>
              <a:rPr lang="ko-KR" altLang="en-US" sz="900" dirty="0" smtClean="0">
                <a:solidFill>
                  <a:schemeClr val="tx1"/>
                </a:solidFill>
              </a:rPr>
              <a:t>에 출력 클래스로 넘기고 </a:t>
            </a:r>
            <a:r>
              <a:rPr lang="en-US" altLang="ko-KR" sz="900" dirty="0" smtClean="0">
                <a:solidFill>
                  <a:schemeClr val="tx1"/>
                </a:solidFill>
              </a:rPr>
              <a:t>price</a:t>
            </a:r>
            <a:r>
              <a:rPr lang="ko-KR" altLang="en-US" sz="900" dirty="0" smtClean="0">
                <a:solidFill>
                  <a:schemeClr val="tx1"/>
                </a:solidFill>
              </a:rPr>
              <a:t>의 결과를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totalprice</a:t>
            </a:r>
            <a:r>
              <a:rPr lang="ko-KR" altLang="en-US" sz="900" dirty="0" smtClean="0">
                <a:solidFill>
                  <a:schemeClr val="tx1"/>
                </a:solidFill>
              </a:rPr>
              <a:t>에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저장한다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</a:p>
          <a:p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2950" y="0"/>
            <a:ext cx="3772930" cy="347898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2950" y="3478988"/>
            <a:ext cx="3822357" cy="141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87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458465" y="247135"/>
            <a:ext cx="5189838" cy="78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Outputamuseclass2(</a:t>
            </a:r>
            <a:r>
              <a:rPr lang="ko-KR" altLang="en-US" dirty="0" smtClean="0">
                <a:solidFill>
                  <a:schemeClr val="tx1"/>
                </a:solidFill>
              </a:rPr>
              <a:t>출력</a:t>
            </a:r>
            <a:r>
              <a:rPr lang="en-US" altLang="ko-KR" dirty="0" smtClean="0">
                <a:solidFill>
                  <a:schemeClr val="tx1"/>
                </a:solidFill>
              </a:rPr>
              <a:t>,CSV</a:t>
            </a:r>
            <a:r>
              <a:rPr lang="ko-KR" altLang="en-US" dirty="0" smtClean="0">
                <a:solidFill>
                  <a:schemeClr val="tx1"/>
                </a:solidFill>
              </a:rPr>
              <a:t>저장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클래스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385869" y="2122888"/>
            <a:ext cx="4606938" cy="3229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arraylist</a:t>
            </a:r>
            <a:r>
              <a:rPr lang="ko-KR" altLang="en-US" sz="900" dirty="0" smtClean="0">
                <a:solidFill>
                  <a:schemeClr val="tx1"/>
                </a:solidFill>
              </a:rPr>
              <a:t>를 </a:t>
            </a:r>
            <a:r>
              <a:rPr lang="en-US" altLang="ko-KR" sz="900" dirty="0" smtClean="0">
                <a:solidFill>
                  <a:schemeClr val="tx1"/>
                </a:solidFill>
              </a:rPr>
              <a:t>2</a:t>
            </a:r>
            <a:r>
              <a:rPr lang="ko-KR" altLang="en-US" sz="900" dirty="0" smtClean="0">
                <a:solidFill>
                  <a:schemeClr val="tx1"/>
                </a:solidFill>
              </a:rPr>
              <a:t>개 받음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al,als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385869" y="3347126"/>
            <a:ext cx="4606938" cy="3229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파일 저장 함수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als</a:t>
            </a:r>
            <a:r>
              <a:rPr lang="ko-KR" altLang="en-US" sz="900" dirty="0" smtClean="0">
                <a:solidFill>
                  <a:schemeClr val="tx1"/>
                </a:solidFill>
              </a:rPr>
              <a:t>출력</a:t>
            </a:r>
            <a:r>
              <a:rPr lang="en-US" altLang="ko-KR" sz="900" dirty="0" smtClean="0">
                <a:solidFill>
                  <a:schemeClr val="tx1"/>
                </a:solidFill>
              </a:rPr>
              <a:t>) </a:t>
            </a:r>
          </a:p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als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에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해당하는 문장을 읽어서 </a:t>
            </a:r>
            <a:r>
              <a:rPr lang="en-US" altLang="ko-KR" sz="900" dirty="0" smtClean="0">
                <a:solidFill>
                  <a:schemeClr val="tx1"/>
                </a:solidFill>
              </a:rPr>
              <a:t>CSV</a:t>
            </a:r>
            <a:r>
              <a:rPr lang="ko-KR" altLang="en-US" sz="900" dirty="0" smtClean="0">
                <a:solidFill>
                  <a:schemeClr val="tx1"/>
                </a:solidFill>
              </a:rPr>
              <a:t>파일에 저장하는 함수 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60445" y="4524015"/>
            <a:ext cx="4606938" cy="3229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발권 결과 문장 출력 함수</a:t>
            </a:r>
            <a:r>
              <a:rPr lang="en-US" altLang="ko-KR" sz="900" dirty="0" smtClean="0">
                <a:solidFill>
                  <a:schemeClr val="tx1"/>
                </a:solidFill>
              </a:rPr>
              <a:t>(al</a:t>
            </a:r>
            <a:r>
              <a:rPr lang="ko-KR" altLang="en-US" sz="900" dirty="0" smtClean="0">
                <a:solidFill>
                  <a:schemeClr val="tx1"/>
                </a:solidFill>
              </a:rPr>
              <a:t>출력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전체 발권한 결과들을 문장으로서 출력하는 함수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560445" y="5377950"/>
            <a:ext cx="4606938" cy="3229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발권 종료 후 출력하는 함수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발권 종료를 누르면 전체 발권 결과를 최종적으로 출력해서 보게 해주는 함수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99" y="469556"/>
            <a:ext cx="6209270" cy="551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80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31" y="0"/>
            <a:ext cx="7505934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624766" y="112855"/>
            <a:ext cx="4606938" cy="3229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total price</a:t>
            </a:r>
            <a:r>
              <a:rPr lang="ko-KR" altLang="en-US" sz="900" dirty="0" smtClean="0">
                <a:solidFill>
                  <a:schemeClr val="tx1"/>
                </a:solidFill>
              </a:rPr>
              <a:t>에 해당하는 결과 출력 함수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77166" y="751289"/>
            <a:ext cx="4606938" cy="3229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각 발권마다 </a:t>
            </a:r>
            <a:r>
              <a:rPr lang="en-US" altLang="ko-KR" sz="900" dirty="0" smtClean="0">
                <a:solidFill>
                  <a:schemeClr val="tx1"/>
                </a:solidFill>
              </a:rPr>
              <a:t>price</a:t>
            </a:r>
            <a:r>
              <a:rPr lang="ko-KR" altLang="en-US" sz="900" dirty="0" smtClean="0">
                <a:solidFill>
                  <a:schemeClr val="tx1"/>
                </a:solidFill>
              </a:rPr>
              <a:t>가 출력되게 하는 함수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308508" y="1463860"/>
            <a:ext cx="4606938" cy="3229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결과들을 모두 문장으로서 만드는 함수</a:t>
            </a:r>
            <a:r>
              <a:rPr lang="en-US" altLang="ko-KR" sz="900" dirty="0" smtClean="0">
                <a:solidFill>
                  <a:schemeClr val="tx1"/>
                </a:solidFill>
              </a:rPr>
              <a:t>(al</a:t>
            </a:r>
            <a:r>
              <a:rPr lang="ko-KR" altLang="en-US" sz="900" dirty="0" smtClean="0">
                <a:solidFill>
                  <a:schemeClr val="tx1"/>
                </a:solidFill>
              </a:rPr>
              <a:t>에 저장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263197" y="2094056"/>
            <a:ext cx="4606938" cy="3229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결과들을 모두 문장으로서 만드는 함수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als</a:t>
            </a:r>
            <a:r>
              <a:rPr lang="ko-KR" altLang="en-US" sz="900" dirty="0" smtClean="0">
                <a:solidFill>
                  <a:schemeClr val="tx1"/>
                </a:solidFill>
              </a:rPr>
              <a:t>에 저장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다만 이 함수는 현재 시스템 시간을 포함해야 하고 </a:t>
            </a:r>
            <a:r>
              <a:rPr lang="en-US" altLang="ko-KR" sz="900" dirty="0" smtClean="0">
                <a:solidFill>
                  <a:schemeClr val="tx1"/>
                </a:solidFill>
              </a:rPr>
              <a:t>CSV</a:t>
            </a:r>
            <a:r>
              <a:rPr lang="ko-KR" altLang="en-US" sz="900" dirty="0" smtClean="0">
                <a:solidFill>
                  <a:schemeClr val="tx1"/>
                </a:solidFill>
              </a:rPr>
              <a:t>에 저장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549725" y="3130379"/>
            <a:ext cx="4640478" cy="8682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발권 선택을 문장으로서 출력하는 함수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만약에 </a:t>
            </a:r>
            <a:r>
              <a:rPr lang="en-US" altLang="ko-KR" sz="900" dirty="0" smtClean="0">
                <a:solidFill>
                  <a:schemeClr val="tx1"/>
                </a:solidFill>
              </a:rPr>
              <a:t>1</a:t>
            </a:r>
            <a:r>
              <a:rPr lang="ko-KR" altLang="en-US" sz="900" dirty="0" smtClean="0">
                <a:solidFill>
                  <a:schemeClr val="tx1"/>
                </a:solidFill>
              </a:rPr>
              <a:t>로 발권번호를 선택하면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주간권이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만약에 </a:t>
            </a:r>
            <a:r>
              <a:rPr lang="en-US" altLang="ko-KR" sz="900" dirty="0" smtClean="0">
                <a:solidFill>
                  <a:schemeClr val="tx1"/>
                </a:solidFill>
              </a:rPr>
              <a:t>2</a:t>
            </a:r>
            <a:r>
              <a:rPr lang="ko-KR" altLang="en-US" sz="900" dirty="0" smtClean="0">
                <a:solidFill>
                  <a:schemeClr val="tx1"/>
                </a:solidFill>
              </a:rPr>
              <a:t>로 발권번호를 선택하면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야간권이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마지막 최종결과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출력창에</a:t>
            </a:r>
            <a:r>
              <a:rPr lang="ko-KR" altLang="en-US" sz="900" dirty="0" smtClean="0">
                <a:solidFill>
                  <a:schemeClr val="tx1"/>
                </a:solidFill>
              </a:rPr>
              <a:t> 나올 수 있도록 하는 출력함수 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49043" y="5103342"/>
            <a:ext cx="4640478" cy="8682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할인율 선택을 문장으로서 출력하는 함수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만약에 </a:t>
            </a:r>
            <a:r>
              <a:rPr lang="ko-KR" altLang="en-US" sz="900" dirty="0" smtClean="0">
                <a:solidFill>
                  <a:schemeClr val="tx1"/>
                </a:solidFill>
              </a:rPr>
              <a:t>각 번호로 할인율을 선택하면 계산된 할인율 값에 적용된 각각의 문장이 나오도록 하는 함수로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</a:rPr>
              <a:t>예를 들어 </a:t>
            </a:r>
            <a:r>
              <a:rPr lang="en-US" altLang="ko-KR" sz="900" dirty="0" smtClean="0">
                <a:solidFill>
                  <a:schemeClr val="tx1"/>
                </a:solidFill>
              </a:rPr>
              <a:t>2</a:t>
            </a:r>
            <a:r>
              <a:rPr lang="ko-KR" altLang="en-US" sz="900" dirty="0" smtClean="0">
                <a:solidFill>
                  <a:schemeClr val="tx1"/>
                </a:solidFill>
              </a:rPr>
              <a:t>번을 누르면 할인율 </a:t>
            </a:r>
            <a:r>
              <a:rPr lang="en-US" altLang="ko-KR" sz="900" dirty="0" smtClean="0">
                <a:solidFill>
                  <a:schemeClr val="tx1"/>
                </a:solidFill>
              </a:rPr>
              <a:t>0.6</a:t>
            </a:r>
            <a:r>
              <a:rPr lang="ko-KR" altLang="en-US" sz="900" dirty="0" smtClean="0">
                <a:solidFill>
                  <a:schemeClr val="tx1"/>
                </a:solidFill>
              </a:rPr>
              <a:t>이 적용되었을 때 </a:t>
            </a:r>
            <a:r>
              <a:rPr lang="en-US" altLang="ko-KR" sz="900" dirty="0" smtClean="0">
                <a:solidFill>
                  <a:schemeClr val="tx1"/>
                </a:solidFill>
              </a:rPr>
              <a:t>“</a:t>
            </a:r>
            <a:r>
              <a:rPr lang="ko-KR" altLang="en-US" sz="900" dirty="0" smtClean="0">
                <a:solidFill>
                  <a:schemeClr val="tx1"/>
                </a:solidFill>
              </a:rPr>
              <a:t>장애인 우대</a:t>
            </a:r>
            <a:r>
              <a:rPr lang="en-US" altLang="ko-KR" sz="900" dirty="0" smtClean="0">
                <a:solidFill>
                  <a:schemeClr val="tx1"/>
                </a:solidFill>
              </a:rPr>
              <a:t>＂</a:t>
            </a:r>
            <a:r>
              <a:rPr lang="ko-KR" altLang="en-US" sz="900" dirty="0" smtClean="0">
                <a:solidFill>
                  <a:schemeClr val="tx1"/>
                </a:solidFill>
              </a:rPr>
              <a:t>라는 문장이 마지막 최종결과 출력 창에 나올 수 있도록 하는 출력함수 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37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516</Words>
  <Application>Microsoft Office PowerPoint</Application>
  <PresentationFormat>와이드스크린</PresentationFormat>
  <Paragraphs>96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kopo</dc:creator>
  <cp:lastModifiedBy>kopo</cp:lastModifiedBy>
  <cp:revision>14</cp:revision>
  <dcterms:created xsi:type="dcterms:W3CDTF">2021-04-19T01:51:01Z</dcterms:created>
  <dcterms:modified xsi:type="dcterms:W3CDTF">2021-04-20T07:44:20Z</dcterms:modified>
</cp:coreProperties>
</file>