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31991-5E64-4C8A-9D0B-41F389C61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349159-9A24-44AF-A73B-B3CF152B6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1E6214-394C-405C-A4B7-E97238F4B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3624-6362-442B-A057-1FC9E692C01D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64919-7493-4BCC-BEB7-36AD472A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ED819-234F-4FB2-8BC2-96A86298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8B03-2636-43E5-8CF5-2E77296D8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69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07F8D-CD0B-4EFE-A93E-AD7EF88A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997EC-BFC4-42A5-9E09-BEC69ECD0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6EBE1-CE98-49B4-A245-0B7B099F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3624-6362-442B-A057-1FC9E692C01D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B4833F-D4F8-4D77-96DE-F10BD257E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295131-DC97-4C58-AB9B-7C66B386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8B03-2636-43E5-8CF5-2E77296D8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83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0D93C3-1F8D-4873-95A0-F7B1B7E4C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3E62BD-DA42-4AAD-ACE9-21203F834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908DDA-B459-46B0-8EDC-6788A475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3624-6362-442B-A057-1FC9E692C01D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ABFB2-B602-45CB-A6C1-E58976C6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ECBF9C-4881-4E9B-AC0C-8229F736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8B03-2636-43E5-8CF5-2E77296D8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31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020AE-DFC6-4E8F-8B5F-0352D95D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4C429-9C3B-45A1-B350-833749632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0B983E-A3BE-42A5-9471-A4E793AF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3624-6362-442B-A057-1FC9E692C01D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3226A-91D7-472B-A0B6-88C5C11A0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AF2B7F-E669-4EB8-B0E5-2235B844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8B03-2636-43E5-8CF5-2E77296D8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83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26F71-2739-43E7-A8A3-3B61608F5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338C75-F43F-46AB-BD6D-D82ABF540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B42B5D-95EE-4DB6-9A0B-C2FB202CE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3624-6362-442B-A057-1FC9E692C01D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D1F2C-8161-4CA6-93E6-144804E8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374C0-52A3-40D6-87E3-22AA5BCA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8B03-2636-43E5-8CF5-2E77296D8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02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10BA1-942C-4065-B543-3E64C1E4B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091E03-253A-4C04-934D-7B46DBFD2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7D39B3-EA8F-4D7D-B4D4-D034885FD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14395-9BF9-4986-9F6C-83763C25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3624-6362-442B-A057-1FC9E692C01D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A359FC-E008-4F02-98AC-BD09F908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838FA2-3C2F-46B6-ABBD-C4AD54EF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8B03-2636-43E5-8CF5-2E77296D8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72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528A2-CB50-46F9-A2A4-CFCF4DAC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968313-8B7B-4A19-903B-2FB864649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028FF1-6C3A-4DCC-B569-7ED08A402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5A1F26-1B18-4608-ACB0-AACBFE6F4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7DAA90-FD08-4BBC-9389-235321480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D60294-F9DF-4EDA-BFE8-492CC263D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3624-6362-442B-A057-1FC9E692C01D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92BAAC-32EF-4C58-8EFC-E8CDB9C6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B7552F-01B5-4C0F-BD59-C80843A8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8B03-2636-43E5-8CF5-2E77296D8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3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AC334-B80B-427B-9FE9-9A33CFDF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BAB6C6-082F-4ACA-9B18-83DDBCE3F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3624-6362-442B-A057-1FC9E692C01D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22D267-734B-4B40-A748-F32F62C3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0192F7-9E43-4D65-954E-D0A11B5BE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8B03-2636-43E5-8CF5-2E77296D8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9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133D3B-B59B-4BF6-AE27-75B8EC00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3624-6362-442B-A057-1FC9E692C01D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7FA6B4-ED82-4929-B5EF-0AED31E6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6DA5AA-B476-46D8-9EEA-B63DFED7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8B03-2636-43E5-8CF5-2E77296D8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05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C6897-18FD-4105-83DA-C0F8D8882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3DD726-50A1-4FAB-953E-7B741445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CBC010-A5C4-486B-8794-F1D09009A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0E8255-B707-49D3-9D06-CE771916E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3624-6362-442B-A057-1FC9E692C01D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7F48C2-1845-4FA7-9934-F917E31A8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E7A8F8-0CF0-4387-91A5-9E0063FD4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8B03-2636-43E5-8CF5-2E77296D8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75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D5DB4-C4C6-440A-B6FF-878206F4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5E3DB2-6593-4E25-BB06-04F1DF84A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2F37DE-5583-4F13-97F4-29D73E8D1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A9C46D-9D57-415D-A925-878021BFC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3624-6362-442B-A057-1FC9E692C01D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CCBF72-16E2-4D34-99A7-7EF6238E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2D0BB2-4F1B-43E2-9DF9-4DA9E68F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8B03-2636-43E5-8CF5-2E77296D8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84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BCB62E-EFCF-49B5-B14E-CE957D73C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16D4DE-619B-4D24-A717-E9639584D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CF441D-822B-4BAF-AF08-120882859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B3624-6362-442B-A057-1FC9E692C01D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3E1B50-3A9F-4270-8C95-35E68ECBA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AFA86-AFFC-4511-AA47-C0734A54A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48B03-2636-43E5-8CF5-2E77296D8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12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3DB1BB-125E-4BD7-9C51-8263E0BF4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012"/>
            <a:ext cx="4129548" cy="22219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C5E012-397C-493B-BB1C-7D3D685F5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70939"/>
            <a:ext cx="4868600" cy="31266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E566CB8-A1BD-4EFB-8F50-C294FDD77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97597"/>
            <a:ext cx="4388430" cy="10856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D7A748-140D-4AA6-B2C0-DE226751B2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7732" y="149012"/>
            <a:ext cx="3416902" cy="36474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7589C7E-C5FC-471C-A200-DAF2135818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7937" y="3796452"/>
            <a:ext cx="3346697" cy="35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2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D8F3785-14DC-4FD9-9ADE-ACAA20130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97" y="924560"/>
            <a:ext cx="6058754" cy="37490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0C6569-9565-4D86-BE9B-902FBBE7B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859" y="1899920"/>
            <a:ext cx="4328160" cy="43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11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9E7698-1DA7-4FDB-BB12-33F5A6775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06" y="0"/>
            <a:ext cx="4727253" cy="38637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D289CC-2A5D-4E34-86ED-F6496480C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06" y="3863788"/>
            <a:ext cx="3937714" cy="13217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B3559B-6096-48D8-A8C0-45AE7B551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467" y="264802"/>
            <a:ext cx="3011574" cy="35989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D897BF8-6D93-4B7E-9AF0-C6E91A589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9041" y="349794"/>
            <a:ext cx="3057082" cy="3429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CF39C1-36B3-4661-B7ED-ADD1E82028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9920" y="3940906"/>
            <a:ext cx="2180030" cy="28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50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2E24509-6B9A-4E27-BFFD-C4401B061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47" y="636494"/>
            <a:ext cx="9186675" cy="558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4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D3A8A05A-0EC3-4B6D-8A7F-5BBDA7371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4725"/>
            <a:ext cx="4873375" cy="355499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3505EA8-DC5B-420F-9A33-A361B2B4F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492" y="152400"/>
            <a:ext cx="4389865" cy="290576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6E5E536-F07D-40C3-A161-50483F92E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79769"/>
            <a:ext cx="4228653" cy="36844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C3D803A-651A-4E78-B31D-D3E5E98139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2986" y="2808941"/>
            <a:ext cx="2715140" cy="404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5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20051F-D8D7-4A35-8DC5-5E1799701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308" y="2781211"/>
            <a:ext cx="2423601" cy="3860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A93B3A8-E639-4710-94E1-234089C06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1" y="0"/>
            <a:ext cx="3281680" cy="32130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B6AE06-ABF6-4D0D-A6F9-C8E99CEB6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31" y="3213011"/>
            <a:ext cx="4531612" cy="3429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AB2A762-B2F7-47FC-AD5B-E44ACB9FD1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2109" y="132080"/>
            <a:ext cx="5436250" cy="392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76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082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박재희</dc:creator>
  <cp:lastModifiedBy>박재희</cp:lastModifiedBy>
  <cp:revision>7</cp:revision>
  <dcterms:created xsi:type="dcterms:W3CDTF">2021-04-12T02:37:48Z</dcterms:created>
  <dcterms:modified xsi:type="dcterms:W3CDTF">2021-04-16T04:47:15Z</dcterms:modified>
</cp:coreProperties>
</file>