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61" r:id="rId4"/>
    <p:sldId id="265" r:id="rId5"/>
    <p:sldId id="266" r:id="rId6"/>
    <p:sldId id="269" r:id="rId7"/>
    <p:sldId id="267" r:id="rId8"/>
    <p:sldId id="270" r:id="rId9"/>
    <p:sldId id="268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A2751-786B-451A-9150-116A087087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0732E3-D83B-4A0D-B83F-360EB34587FC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exchange2</a:t>
          </a:r>
        </a:p>
        <a:p>
          <a:pPr latinLnBrk="1"/>
          <a:r>
            <a:rPr lang="en-US" altLang="ko-KR" sz="1200" dirty="0" smtClean="0"/>
            <a:t>(Main)</a:t>
          </a:r>
          <a:endParaRPr lang="ko-KR" altLang="en-US" sz="1200" dirty="0"/>
        </a:p>
      </dgm:t>
    </dgm:pt>
    <dgm:pt modelId="{67A00846-B571-4B51-ABA6-D89B495506BD}" type="parTrans" cxnId="{9C729F2E-71A6-4EFA-9E33-4F73F3F01334}">
      <dgm:prSet/>
      <dgm:spPr/>
      <dgm:t>
        <a:bodyPr/>
        <a:lstStyle/>
        <a:p>
          <a:pPr latinLnBrk="1"/>
          <a:endParaRPr lang="ko-KR" altLang="en-US" sz="1200"/>
        </a:p>
      </dgm:t>
    </dgm:pt>
    <dgm:pt modelId="{AAC40745-BE59-45B4-B602-585B229DE1FC}" type="sibTrans" cxnId="{9C729F2E-71A6-4EFA-9E33-4F73F3F01334}">
      <dgm:prSet/>
      <dgm:spPr/>
      <dgm:t>
        <a:bodyPr/>
        <a:lstStyle/>
        <a:p>
          <a:pPr latinLnBrk="1"/>
          <a:endParaRPr lang="ko-KR" altLang="en-US" sz="1200"/>
        </a:p>
      </dgm:t>
    </dgm:pt>
    <dgm:pt modelId="{3683DBEA-13EA-4D07-80BB-2A9C73E28BC7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Forvalue2</a:t>
          </a:r>
          <a:endParaRPr lang="ko-KR" altLang="en-US" sz="1200" dirty="0"/>
        </a:p>
      </dgm:t>
    </dgm:pt>
    <dgm:pt modelId="{67B9A95F-5AAE-4893-BD93-75B377676DA9}" type="parTrans" cxnId="{B1AE0F8A-1636-41D9-BD57-41B59E29FE4B}">
      <dgm:prSet/>
      <dgm:spPr/>
      <dgm:t>
        <a:bodyPr/>
        <a:lstStyle/>
        <a:p>
          <a:pPr latinLnBrk="1"/>
          <a:endParaRPr lang="ko-KR" altLang="en-US" sz="1200"/>
        </a:p>
      </dgm:t>
    </dgm:pt>
    <dgm:pt modelId="{B0255E0C-6565-434F-8BCD-5B7DB1513743}" type="sibTrans" cxnId="{B1AE0F8A-1636-41D9-BD57-41B59E29FE4B}">
      <dgm:prSet/>
      <dgm:spPr/>
      <dgm:t>
        <a:bodyPr/>
        <a:lstStyle/>
        <a:p>
          <a:pPr latinLnBrk="1"/>
          <a:endParaRPr lang="ko-KR" altLang="en-US" sz="1200"/>
        </a:p>
      </dgm:t>
    </dgm:pt>
    <dgm:pt modelId="{015AF7D0-D76E-44A5-9605-62050BAB1CA5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Runexchange2</a:t>
          </a:r>
          <a:endParaRPr lang="ko-KR" altLang="en-US" sz="1200" dirty="0"/>
        </a:p>
      </dgm:t>
    </dgm:pt>
    <dgm:pt modelId="{F561F8EC-5B91-4850-859C-CA54A0937659}" type="parTrans" cxnId="{F0BDB2C8-0EAF-4FA8-9283-98EEA9CE0683}">
      <dgm:prSet/>
      <dgm:spPr/>
      <dgm:t>
        <a:bodyPr/>
        <a:lstStyle/>
        <a:p>
          <a:pPr latinLnBrk="1"/>
          <a:endParaRPr lang="ko-KR" altLang="en-US" sz="1200"/>
        </a:p>
      </dgm:t>
    </dgm:pt>
    <dgm:pt modelId="{F3974A1F-A4F0-46A1-BC32-246F4DD3CBAC}" type="sibTrans" cxnId="{F0BDB2C8-0EAF-4FA8-9283-98EEA9CE0683}">
      <dgm:prSet/>
      <dgm:spPr/>
      <dgm:t>
        <a:bodyPr/>
        <a:lstStyle/>
        <a:p>
          <a:pPr latinLnBrk="1"/>
          <a:endParaRPr lang="ko-KR" altLang="en-US" sz="1200"/>
        </a:p>
      </dgm:t>
    </dgm:pt>
    <dgm:pt modelId="{E6311717-626B-4F2E-8BA4-4749270F9D06}">
      <dgm:prSet custT="1"/>
      <dgm:spPr/>
      <dgm:t>
        <a:bodyPr/>
        <a:lstStyle/>
        <a:p>
          <a:pPr latinLnBrk="1"/>
          <a:r>
            <a:rPr lang="en-US" altLang="ko-KR" sz="1200" dirty="0" smtClean="0"/>
            <a:t>outputclass2</a:t>
          </a:r>
          <a:endParaRPr lang="ko-KR" altLang="en-US" sz="1200" dirty="0"/>
        </a:p>
      </dgm:t>
    </dgm:pt>
    <dgm:pt modelId="{2E7DFCAA-C388-4E94-958C-CE53F688EABF}" type="parTrans" cxnId="{DC217082-7E9D-4F27-97CB-41FE7651AEBC}">
      <dgm:prSet/>
      <dgm:spPr/>
      <dgm:t>
        <a:bodyPr/>
        <a:lstStyle/>
        <a:p>
          <a:pPr latinLnBrk="1"/>
          <a:endParaRPr lang="ko-KR" altLang="en-US" sz="1200"/>
        </a:p>
      </dgm:t>
    </dgm:pt>
    <dgm:pt modelId="{BFC9333D-6BAC-4475-907E-31C6669F5B68}" type="sibTrans" cxnId="{DC217082-7E9D-4F27-97CB-41FE7651AEBC}">
      <dgm:prSet/>
      <dgm:spPr/>
      <dgm:t>
        <a:bodyPr/>
        <a:lstStyle/>
        <a:p>
          <a:pPr latinLnBrk="1"/>
          <a:endParaRPr lang="ko-KR" altLang="en-US" sz="1200"/>
        </a:p>
      </dgm:t>
    </dgm:pt>
    <dgm:pt modelId="{999DDD13-F4A5-485C-8E34-376FD8BBDA9A}">
      <dgm:prSet custT="1"/>
      <dgm:spPr/>
      <dgm:t>
        <a:bodyPr/>
        <a:lstStyle/>
        <a:p>
          <a:pPr latinLnBrk="1"/>
          <a:r>
            <a:rPr lang="en-US" altLang="ko-KR" sz="1200" dirty="0" smtClean="0"/>
            <a:t>Filewriteclass2</a:t>
          </a:r>
          <a:endParaRPr lang="ko-KR" altLang="en-US" sz="1200" dirty="0"/>
        </a:p>
      </dgm:t>
    </dgm:pt>
    <dgm:pt modelId="{B4298CF6-D163-45CC-9B51-386A2EA94D99}" type="parTrans" cxnId="{C539C61B-8C12-4889-9511-1DFB0F8E768E}">
      <dgm:prSet/>
      <dgm:spPr/>
      <dgm:t>
        <a:bodyPr/>
        <a:lstStyle/>
        <a:p>
          <a:pPr latinLnBrk="1"/>
          <a:endParaRPr lang="ko-KR" altLang="en-US" sz="1200"/>
        </a:p>
      </dgm:t>
    </dgm:pt>
    <dgm:pt modelId="{EFD9C162-6B88-4DE0-8EB1-688ECF540FC3}" type="sibTrans" cxnId="{C539C61B-8C12-4889-9511-1DFB0F8E768E}">
      <dgm:prSet/>
      <dgm:spPr/>
      <dgm:t>
        <a:bodyPr/>
        <a:lstStyle/>
        <a:p>
          <a:pPr latinLnBrk="1"/>
          <a:endParaRPr lang="ko-KR" altLang="en-US" sz="1200"/>
        </a:p>
      </dgm:t>
    </dgm:pt>
    <dgm:pt modelId="{F2D58DA3-C531-4A24-A0F4-325459A4ADB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Inputclass2</a:t>
          </a:r>
        </a:p>
      </dgm:t>
    </dgm:pt>
    <dgm:pt modelId="{C9B3C0E1-B3F6-4D47-943A-4764F18DAE73}" type="sibTrans" cxnId="{28053ACB-B7FF-4C13-8BEA-A365C2AE3F7C}">
      <dgm:prSet/>
      <dgm:spPr/>
      <dgm:t>
        <a:bodyPr/>
        <a:lstStyle/>
        <a:p>
          <a:pPr latinLnBrk="1"/>
          <a:endParaRPr lang="ko-KR" altLang="en-US" sz="1200"/>
        </a:p>
      </dgm:t>
    </dgm:pt>
    <dgm:pt modelId="{9CAABF4B-0500-439A-9F39-494F085689C6}" type="parTrans" cxnId="{28053ACB-B7FF-4C13-8BEA-A365C2AE3F7C}">
      <dgm:prSet/>
      <dgm:spPr/>
      <dgm:t>
        <a:bodyPr/>
        <a:lstStyle/>
        <a:p>
          <a:pPr latinLnBrk="1"/>
          <a:endParaRPr lang="ko-KR" altLang="en-US" sz="1200"/>
        </a:p>
      </dgm:t>
    </dgm:pt>
    <dgm:pt modelId="{88C35971-9065-40A2-ADEF-892C1EB0C708}">
      <dgm:prSet custT="1"/>
      <dgm:spPr/>
      <dgm:t>
        <a:bodyPr/>
        <a:lstStyle/>
        <a:p>
          <a:pPr latinLnBrk="1"/>
          <a:r>
            <a:rPr lang="en-US" altLang="ko-KR" sz="1000" dirty="0" smtClean="0"/>
            <a:t>change type</a:t>
          </a:r>
        </a:p>
        <a:p>
          <a:pPr latinLnBrk="1"/>
          <a:r>
            <a:rPr lang="en-US" altLang="ko-KR" sz="1000" dirty="0" smtClean="0"/>
            <a:t>Exchange</a:t>
          </a:r>
        </a:p>
        <a:p>
          <a:pPr latinLnBrk="1"/>
          <a:r>
            <a:rPr lang="en-US" altLang="ko-KR" sz="1000" dirty="0" smtClean="0"/>
            <a:t>Balance</a:t>
          </a:r>
        </a:p>
        <a:p>
          <a:pPr latinLnBrk="1"/>
          <a:r>
            <a:rPr lang="en-US" altLang="ko-KR" sz="1000" dirty="0" smtClean="0"/>
            <a:t>Err</a:t>
          </a:r>
          <a:endParaRPr lang="ko-KR" altLang="en-US" sz="1000" dirty="0"/>
        </a:p>
      </dgm:t>
    </dgm:pt>
    <dgm:pt modelId="{3009C225-DAB8-4C2A-AFC8-1DDE699788BC}" type="parTrans" cxnId="{58AAFD73-F6A8-4DE7-B642-EF802EEB53CA}">
      <dgm:prSet/>
      <dgm:spPr/>
      <dgm:t>
        <a:bodyPr/>
        <a:lstStyle/>
        <a:p>
          <a:pPr latinLnBrk="1"/>
          <a:endParaRPr lang="ko-KR" altLang="en-US"/>
        </a:p>
      </dgm:t>
    </dgm:pt>
    <dgm:pt modelId="{E3486A5E-CC18-476D-A4F6-0D120C3A2883}" type="sibTrans" cxnId="{58AAFD73-F6A8-4DE7-B642-EF802EEB53CA}">
      <dgm:prSet/>
      <dgm:spPr/>
      <dgm:t>
        <a:bodyPr/>
        <a:lstStyle/>
        <a:p>
          <a:pPr latinLnBrk="1"/>
          <a:endParaRPr lang="ko-KR" altLang="en-US"/>
        </a:p>
      </dgm:t>
    </dgm:pt>
    <dgm:pt modelId="{EF5ED396-5E88-4BBC-84CB-6F45A49A3378}">
      <dgm:prSet custT="1"/>
      <dgm:spPr/>
      <dgm:t>
        <a:bodyPr/>
        <a:lstStyle/>
        <a:p>
          <a:pPr latinLnBrk="1"/>
          <a:r>
            <a:rPr lang="en-US" altLang="ko-KR" sz="1100" dirty="0" err="1" smtClean="0"/>
            <a:t>inpuFomrwon</a:t>
          </a:r>
          <a:r>
            <a:rPr lang="en-US" altLang="ko-KR" sz="1100" dirty="0" smtClean="0"/>
            <a:t>()</a:t>
          </a:r>
        </a:p>
        <a:p>
          <a:pPr latinLnBrk="1"/>
          <a:r>
            <a:rPr lang="en-US" altLang="ko-KR" sz="1100" dirty="0" err="1" smtClean="0"/>
            <a:t>inpuFomrchoose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C78D9D7A-38EB-4EA2-B307-6FF36F07A647}" type="parTrans" cxnId="{605DC1F7-0305-4775-8DB2-A20E756770EC}">
      <dgm:prSet/>
      <dgm:spPr/>
      <dgm:t>
        <a:bodyPr/>
        <a:lstStyle/>
        <a:p>
          <a:pPr latinLnBrk="1"/>
          <a:endParaRPr lang="ko-KR" altLang="en-US"/>
        </a:p>
      </dgm:t>
    </dgm:pt>
    <dgm:pt modelId="{18D636DF-262E-4117-B1AD-126D065F16EF}" type="sibTrans" cxnId="{605DC1F7-0305-4775-8DB2-A20E756770EC}">
      <dgm:prSet/>
      <dgm:spPr/>
      <dgm:t>
        <a:bodyPr/>
        <a:lstStyle/>
        <a:p>
          <a:pPr latinLnBrk="1"/>
          <a:endParaRPr lang="ko-KR" altLang="en-US"/>
        </a:p>
      </dgm:t>
    </dgm:pt>
    <dgm:pt modelId="{3F4980FD-EF6F-4B4E-A1F5-28A0A97B27A6}">
      <dgm:prSet custT="1"/>
      <dgm:spPr/>
      <dgm:t>
        <a:bodyPr/>
        <a:lstStyle/>
        <a:p>
          <a:pPr latinLnBrk="1"/>
          <a:r>
            <a:rPr lang="en-US" altLang="ko-KR" sz="1000" dirty="0" err="1" smtClean="0"/>
            <a:t>changeUSD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changeEUR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changeYEN</a:t>
          </a:r>
          <a:r>
            <a:rPr lang="en-US" altLang="ko-KR" sz="1000" dirty="0" smtClean="0"/>
            <a:t>()</a:t>
          </a:r>
        </a:p>
      </dgm:t>
    </dgm:pt>
    <dgm:pt modelId="{52A80B56-7485-4B03-B3D2-6D2828247E72}" type="parTrans" cxnId="{4D3D5D6A-B1A9-416D-B0FC-B00276484BE3}">
      <dgm:prSet/>
      <dgm:spPr/>
      <dgm:t>
        <a:bodyPr/>
        <a:lstStyle/>
        <a:p>
          <a:pPr latinLnBrk="1"/>
          <a:endParaRPr lang="ko-KR" altLang="en-US"/>
        </a:p>
      </dgm:t>
    </dgm:pt>
    <dgm:pt modelId="{D578B3E2-43E3-4F35-99DB-2DEE8CD3386D}" type="sibTrans" cxnId="{4D3D5D6A-B1A9-416D-B0FC-B00276484BE3}">
      <dgm:prSet/>
      <dgm:spPr/>
      <dgm:t>
        <a:bodyPr/>
        <a:lstStyle/>
        <a:p>
          <a:pPr latinLnBrk="1"/>
          <a:endParaRPr lang="ko-KR" altLang="en-US"/>
        </a:p>
      </dgm:t>
    </dgm:pt>
    <dgm:pt modelId="{DE6FD2D8-BAAB-4B1D-9028-DB2DE7618480}">
      <dgm:prSet custT="1"/>
      <dgm:spPr/>
      <dgm:t>
        <a:bodyPr/>
        <a:lstStyle/>
        <a:p>
          <a:pPr latinLnBrk="1"/>
          <a:r>
            <a:rPr lang="en-US" altLang="ko-KR" sz="1000" dirty="0" err="1" smtClean="0"/>
            <a:t>remainUSD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remainEUR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remainyen</a:t>
          </a:r>
          <a:r>
            <a:rPr lang="en-US" altLang="ko-KR" sz="1000" dirty="0" smtClean="0"/>
            <a:t>()</a:t>
          </a:r>
          <a:endParaRPr lang="ko-KR" altLang="en-US" sz="1000" dirty="0"/>
        </a:p>
      </dgm:t>
    </dgm:pt>
    <dgm:pt modelId="{37B58EB6-3D45-4986-8BB5-D53144A205BA}" type="parTrans" cxnId="{534BDA57-D7F7-487A-A8B7-A725D596E908}">
      <dgm:prSet/>
      <dgm:spPr/>
      <dgm:t>
        <a:bodyPr/>
        <a:lstStyle/>
        <a:p>
          <a:pPr latinLnBrk="1"/>
          <a:endParaRPr lang="ko-KR" altLang="en-US"/>
        </a:p>
      </dgm:t>
    </dgm:pt>
    <dgm:pt modelId="{42276647-C90D-424C-8D3C-953652C444C6}" type="sibTrans" cxnId="{534BDA57-D7F7-487A-A8B7-A725D596E908}">
      <dgm:prSet/>
      <dgm:spPr/>
      <dgm:t>
        <a:bodyPr/>
        <a:lstStyle/>
        <a:p>
          <a:pPr latinLnBrk="1"/>
          <a:endParaRPr lang="ko-KR" altLang="en-US"/>
        </a:p>
      </dgm:t>
    </dgm:pt>
    <dgm:pt modelId="{DFDB84BB-494A-409B-ADFF-2A11FCFE96E3}">
      <dgm:prSet custT="1"/>
      <dgm:spPr/>
      <dgm:t>
        <a:bodyPr/>
        <a:lstStyle/>
        <a:p>
          <a:pPr latinLnBrk="1"/>
          <a:r>
            <a:rPr lang="en-US" altLang="ko-KR" sz="1000" dirty="0" err="1" smtClean="0"/>
            <a:t>returnusd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returneuro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returnyen</a:t>
          </a:r>
          <a:r>
            <a:rPr lang="en-US" altLang="ko-KR" sz="1000" dirty="0" smtClean="0"/>
            <a:t>()</a:t>
          </a:r>
          <a:endParaRPr lang="ko-KR" altLang="en-US" sz="1000" dirty="0"/>
        </a:p>
      </dgm:t>
    </dgm:pt>
    <dgm:pt modelId="{53F7F59A-DBE5-49CE-A021-4D23DBD8D63D}" type="parTrans" cxnId="{8FFF5CC1-E0AA-4BCA-9CAA-3F27E7178682}">
      <dgm:prSet/>
      <dgm:spPr/>
      <dgm:t>
        <a:bodyPr/>
        <a:lstStyle/>
        <a:p>
          <a:pPr latinLnBrk="1"/>
          <a:endParaRPr lang="ko-KR" altLang="en-US"/>
        </a:p>
      </dgm:t>
    </dgm:pt>
    <dgm:pt modelId="{D4684EC1-CA6D-446F-998F-B433CE4DCAD3}" type="sibTrans" cxnId="{8FFF5CC1-E0AA-4BCA-9CAA-3F27E7178682}">
      <dgm:prSet/>
      <dgm:spPr/>
      <dgm:t>
        <a:bodyPr/>
        <a:lstStyle/>
        <a:p>
          <a:pPr latinLnBrk="1"/>
          <a:endParaRPr lang="ko-KR" altLang="en-US"/>
        </a:p>
      </dgm:t>
    </dgm:pt>
    <dgm:pt modelId="{FCCC2359-B1B4-4E25-B09E-16EC57C8DB6D}">
      <dgm:prSet custT="1"/>
      <dgm:spPr/>
      <dgm:t>
        <a:bodyPr/>
        <a:lstStyle/>
        <a:p>
          <a:pPr latinLnBrk="1"/>
          <a:r>
            <a:rPr lang="en-US" altLang="ko-KR" sz="1050" dirty="0" err="1" smtClean="0"/>
            <a:t>outputusd</a:t>
          </a:r>
          <a:r>
            <a:rPr lang="en-US" altLang="ko-KR" sz="1050" dirty="0" smtClean="0"/>
            <a:t>()</a:t>
          </a:r>
        </a:p>
        <a:p>
          <a:pPr latinLnBrk="1"/>
          <a:r>
            <a:rPr lang="en-US" altLang="ko-KR" sz="1050" dirty="0" err="1" smtClean="0"/>
            <a:t>outputeuro</a:t>
          </a:r>
          <a:r>
            <a:rPr lang="en-US" altLang="ko-KR" sz="1050" dirty="0" smtClean="0"/>
            <a:t>()</a:t>
          </a:r>
        </a:p>
        <a:p>
          <a:pPr latinLnBrk="1"/>
          <a:r>
            <a:rPr lang="en-US" altLang="ko-KR" sz="1050" dirty="0" err="1" smtClean="0"/>
            <a:t>outputyen</a:t>
          </a:r>
          <a:r>
            <a:rPr lang="en-US" altLang="ko-KR" sz="1050" dirty="0" smtClean="0"/>
            <a:t>()</a:t>
          </a:r>
          <a:endParaRPr lang="ko-KR" altLang="en-US" sz="1050" dirty="0"/>
        </a:p>
      </dgm:t>
    </dgm:pt>
    <dgm:pt modelId="{5B4F2434-D8DD-4151-922E-584A22EFA7A0}" type="parTrans" cxnId="{9C8FFDF2-D1BC-4084-A7A0-444779F02A1F}">
      <dgm:prSet/>
      <dgm:spPr/>
      <dgm:t>
        <a:bodyPr/>
        <a:lstStyle/>
        <a:p>
          <a:pPr latinLnBrk="1"/>
          <a:endParaRPr lang="ko-KR" altLang="en-US"/>
        </a:p>
      </dgm:t>
    </dgm:pt>
    <dgm:pt modelId="{837061D8-ED10-4223-B4D1-661A7C150089}" type="sibTrans" cxnId="{9C8FFDF2-D1BC-4084-A7A0-444779F02A1F}">
      <dgm:prSet/>
      <dgm:spPr/>
      <dgm:t>
        <a:bodyPr/>
        <a:lstStyle/>
        <a:p>
          <a:pPr latinLnBrk="1"/>
          <a:endParaRPr lang="ko-KR" altLang="en-US"/>
        </a:p>
      </dgm:t>
    </dgm:pt>
    <dgm:pt modelId="{879AEA08-7979-4D3D-839D-647ADF37C920}">
      <dgm:prSet custT="1"/>
      <dgm:spPr/>
      <dgm:t>
        <a:bodyPr/>
        <a:lstStyle/>
        <a:p>
          <a:pPr latinLnBrk="1"/>
          <a:r>
            <a:rPr lang="en-US" altLang="ko-KR" sz="1000" dirty="0" err="1" smtClean="0"/>
            <a:t>printError</a:t>
          </a:r>
          <a:r>
            <a:rPr lang="en-US" altLang="ko-KR" sz="1000" dirty="0" smtClean="0"/>
            <a:t>()</a:t>
          </a:r>
          <a:endParaRPr lang="ko-KR" altLang="en-US" sz="1000" dirty="0"/>
        </a:p>
      </dgm:t>
    </dgm:pt>
    <dgm:pt modelId="{24530C57-D9B0-4448-8DF2-8AC940705EBB}" type="parTrans" cxnId="{4ECFF80C-61D1-4B5D-871A-37A22665546F}">
      <dgm:prSet/>
      <dgm:spPr/>
      <dgm:t>
        <a:bodyPr/>
        <a:lstStyle/>
        <a:p>
          <a:pPr latinLnBrk="1"/>
          <a:endParaRPr lang="ko-KR" altLang="en-US"/>
        </a:p>
      </dgm:t>
    </dgm:pt>
    <dgm:pt modelId="{FF7C5B4A-0CF2-4EFA-B8E7-C6B32931946A}" type="sibTrans" cxnId="{4ECFF80C-61D1-4B5D-871A-37A22665546F}">
      <dgm:prSet/>
      <dgm:spPr/>
      <dgm:t>
        <a:bodyPr/>
        <a:lstStyle/>
        <a:p>
          <a:pPr latinLnBrk="1"/>
          <a:endParaRPr lang="ko-KR" altLang="en-US"/>
        </a:p>
      </dgm:t>
    </dgm:pt>
    <dgm:pt modelId="{DA0D52AA-DF36-47E3-93B5-ADED268B9B81}">
      <dgm:prSet custT="1"/>
      <dgm:spPr/>
      <dgm:t>
        <a:bodyPr/>
        <a:lstStyle/>
        <a:p>
          <a:pPr latinLnBrk="1"/>
          <a:r>
            <a:rPr lang="en-US" altLang="ko-KR" sz="1000" dirty="0" err="1" smtClean="0"/>
            <a:t>filewrite</a:t>
          </a:r>
          <a:r>
            <a:rPr lang="en-US" altLang="ko-KR" sz="1000" dirty="0" smtClean="0"/>
            <a:t>()</a:t>
          </a:r>
          <a:endParaRPr lang="ko-KR" altLang="en-US" sz="1000" dirty="0"/>
        </a:p>
      </dgm:t>
    </dgm:pt>
    <dgm:pt modelId="{13AE5D2B-A7CB-45A6-9555-F50AFCF7BBC1}" type="parTrans" cxnId="{51BF4A61-AA4E-4A58-9FD5-48A17D420B50}">
      <dgm:prSet/>
      <dgm:spPr/>
      <dgm:t>
        <a:bodyPr/>
        <a:lstStyle/>
        <a:p>
          <a:pPr latinLnBrk="1"/>
          <a:endParaRPr lang="ko-KR" altLang="en-US"/>
        </a:p>
      </dgm:t>
    </dgm:pt>
    <dgm:pt modelId="{533115C8-F240-4788-A00D-B219732E20CF}" type="sibTrans" cxnId="{51BF4A61-AA4E-4A58-9FD5-48A17D420B50}">
      <dgm:prSet/>
      <dgm:spPr/>
      <dgm:t>
        <a:bodyPr/>
        <a:lstStyle/>
        <a:p>
          <a:pPr latinLnBrk="1"/>
          <a:endParaRPr lang="ko-KR" altLang="en-US"/>
        </a:p>
      </dgm:t>
    </dgm:pt>
    <dgm:pt modelId="{5FDA1791-B4EE-46D2-9AFE-26DF6ACD8A25}">
      <dgm:prSet custT="1"/>
      <dgm:spPr/>
      <dgm:t>
        <a:bodyPr/>
        <a:lstStyle/>
        <a:p>
          <a:pPr latinLnBrk="1"/>
          <a:r>
            <a:rPr lang="en-US" altLang="ko-KR" sz="1000" dirty="0" err="1" smtClean="0"/>
            <a:t>savedollarfile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saveEuroFile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saveyenfile</a:t>
          </a:r>
          <a:r>
            <a:rPr lang="en-US" altLang="ko-KR" sz="1000" dirty="0" smtClean="0"/>
            <a:t>()</a:t>
          </a:r>
          <a:endParaRPr lang="ko-KR" altLang="en-US" sz="1000" dirty="0"/>
        </a:p>
      </dgm:t>
    </dgm:pt>
    <dgm:pt modelId="{A7C95EBC-8FB1-4ADB-A2AE-80E3BE86CC0F}" type="parTrans" cxnId="{273C34DF-9E91-4B00-8CA4-C914E75A1B88}">
      <dgm:prSet/>
      <dgm:spPr/>
      <dgm:t>
        <a:bodyPr/>
        <a:lstStyle/>
        <a:p>
          <a:pPr latinLnBrk="1"/>
          <a:endParaRPr lang="ko-KR" altLang="en-US"/>
        </a:p>
      </dgm:t>
    </dgm:pt>
    <dgm:pt modelId="{861B0675-1BD4-4428-A68F-57E1DA7DEB6C}" type="sibTrans" cxnId="{273C34DF-9E91-4B00-8CA4-C914E75A1B88}">
      <dgm:prSet/>
      <dgm:spPr/>
      <dgm:t>
        <a:bodyPr/>
        <a:lstStyle/>
        <a:p>
          <a:pPr latinLnBrk="1"/>
          <a:endParaRPr lang="ko-KR" altLang="en-US"/>
        </a:p>
      </dgm:t>
    </dgm:pt>
    <dgm:pt modelId="{DA48EAD0-9234-4655-8A6A-48E080DDFC75}">
      <dgm:prSet custT="1"/>
      <dgm:spPr/>
      <dgm:t>
        <a:bodyPr/>
        <a:lstStyle/>
        <a:p>
          <a:pPr latinLnBrk="1"/>
          <a:r>
            <a:rPr lang="en-US" altLang="ko-KR" sz="1000" dirty="0" err="1" smtClean="0"/>
            <a:t>checkUSD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checkEur</a:t>
          </a:r>
          <a:r>
            <a:rPr lang="en-US" altLang="ko-KR" sz="1000" dirty="0" smtClean="0"/>
            <a:t>()</a:t>
          </a:r>
        </a:p>
        <a:p>
          <a:pPr latinLnBrk="1"/>
          <a:r>
            <a:rPr lang="en-US" altLang="ko-KR" sz="1000" dirty="0" err="1" smtClean="0"/>
            <a:t>checkyen</a:t>
          </a:r>
          <a:r>
            <a:rPr lang="en-US" altLang="ko-KR" sz="1000" dirty="0" smtClean="0"/>
            <a:t>()</a:t>
          </a:r>
          <a:endParaRPr lang="ko-KR" altLang="en-US" sz="1000" dirty="0"/>
        </a:p>
      </dgm:t>
    </dgm:pt>
    <dgm:pt modelId="{25CD0D05-8E16-4E54-9BAA-15E0223D1F74}" type="parTrans" cxnId="{5C9AB9A9-B5E5-4649-9C5A-9B3A9EA152D7}">
      <dgm:prSet/>
      <dgm:spPr/>
      <dgm:t>
        <a:bodyPr/>
        <a:lstStyle/>
        <a:p>
          <a:pPr latinLnBrk="1"/>
          <a:endParaRPr lang="ko-KR" altLang="en-US"/>
        </a:p>
      </dgm:t>
    </dgm:pt>
    <dgm:pt modelId="{9C293B0F-DC06-4E4F-95C5-8253E1F15993}" type="sibTrans" cxnId="{5C9AB9A9-B5E5-4649-9C5A-9B3A9EA152D7}">
      <dgm:prSet/>
      <dgm:spPr/>
      <dgm:t>
        <a:bodyPr/>
        <a:lstStyle/>
        <a:p>
          <a:pPr latinLnBrk="1"/>
          <a:endParaRPr lang="ko-KR" altLang="en-US"/>
        </a:p>
      </dgm:t>
    </dgm:pt>
    <dgm:pt modelId="{03F2C230-030C-42DC-BA3C-5C170C834056}" type="pres">
      <dgm:prSet presAssocID="{CC8A2751-786B-451A-9150-116A087087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8AA42C-39C2-48F7-BDA1-262B7B503497}" type="pres">
      <dgm:prSet presAssocID="{B40732E3-D83B-4A0D-B83F-360EB34587FC}" presName="hierRoot1" presStyleCnt="0">
        <dgm:presLayoutVars>
          <dgm:hierBranch val="init"/>
        </dgm:presLayoutVars>
      </dgm:prSet>
      <dgm:spPr/>
    </dgm:pt>
    <dgm:pt modelId="{07DD2576-A947-4369-B5CE-6A2B7C002106}" type="pres">
      <dgm:prSet presAssocID="{B40732E3-D83B-4A0D-B83F-360EB34587FC}" presName="rootComposite1" presStyleCnt="0"/>
      <dgm:spPr/>
    </dgm:pt>
    <dgm:pt modelId="{B51639BB-0F5A-43D2-86F5-00ADDBE24D3B}" type="pres">
      <dgm:prSet presAssocID="{B40732E3-D83B-4A0D-B83F-360EB34587F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8FB412-75EB-43C4-9A45-4EEDD4A0602B}" type="pres">
      <dgm:prSet presAssocID="{B40732E3-D83B-4A0D-B83F-360EB34587F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26FA51E-099B-4BCA-9872-EA39B97241E1}" type="pres">
      <dgm:prSet presAssocID="{B40732E3-D83B-4A0D-B83F-360EB34587FC}" presName="hierChild2" presStyleCnt="0"/>
      <dgm:spPr/>
    </dgm:pt>
    <dgm:pt modelId="{4D64F637-88F3-4121-B3C9-8855CD196B51}" type="pres">
      <dgm:prSet presAssocID="{9CAABF4B-0500-439A-9F39-494F085689C6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F44C254-B85D-49CA-81D3-4306C950FD7F}" type="pres">
      <dgm:prSet presAssocID="{F2D58DA3-C531-4A24-A0F4-325459A4ADBB}" presName="hierRoot2" presStyleCnt="0">
        <dgm:presLayoutVars>
          <dgm:hierBranch val="init"/>
        </dgm:presLayoutVars>
      </dgm:prSet>
      <dgm:spPr/>
    </dgm:pt>
    <dgm:pt modelId="{7A68DCA9-DDE0-44D8-861F-A26A8AD8909A}" type="pres">
      <dgm:prSet presAssocID="{F2D58DA3-C531-4A24-A0F4-325459A4ADBB}" presName="rootComposite" presStyleCnt="0"/>
      <dgm:spPr/>
    </dgm:pt>
    <dgm:pt modelId="{CFC029BB-BFA8-4BB8-BFB7-4D383D436251}" type="pres">
      <dgm:prSet presAssocID="{F2D58DA3-C531-4A24-A0F4-325459A4ADBB}" presName="rootText" presStyleLbl="node2" presStyleIdx="0" presStyleCnt="5" custScaleY="10274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505FAD-30A2-4A4A-9D58-F3F01643B98C}" type="pres">
      <dgm:prSet presAssocID="{F2D58DA3-C531-4A24-A0F4-325459A4ADBB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BC6A44C-0F6F-45A5-A2E5-19BAC352D3EB}" type="pres">
      <dgm:prSet presAssocID="{F2D58DA3-C531-4A24-A0F4-325459A4ADBB}" presName="hierChild4" presStyleCnt="0"/>
      <dgm:spPr/>
    </dgm:pt>
    <dgm:pt modelId="{86B09D1C-A1EB-4CC0-9369-CEF94FCCAFF6}" type="pres">
      <dgm:prSet presAssocID="{C78D9D7A-38EB-4EA2-B307-6FF36F07A647}" presName="Name37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64DB23C0-88A1-4EF5-A59A-D443CD80B64A}" type="pres">
      <dgm:prSet presAssocID="{EF5ED396-5E88-4BBC-84CB-6F45A49A3378}" presName="hierRoot2" presStyleCnt="0">
        <dgm:presLayoutVars>
          <dgm:hierBranch val="init"/>
        </dgm:presLayoutVars>
      </dgm:prSet>
      <dgm:spPr/>
    </dgm:pt>
    <dgm:pt modelId="{F819F217-55A5-4F17-8F14-3DF2A0489C44}" type="pres">
      <dgm:prSet presAssocID="{EF5ED396-5E88-4BBC-84CB-6F45A49A3378}" presName="rootComposite" presStyleCnt="0"/>
      <dgm:spPr/>
    </dgm:pt>
    <dgm:pt modelId="{591188EB-F623-43D7-BA29-5B1437610DE0}" type="pres">
      <dgm:prSet presAssocID="{EF5ED396-5E88-4BBC-84CB-6F45A49A3378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53B27D-E2ED-4574-A493-8C7421898EAB}" type="pres">
      <dgm:prSet presAssocID="{EF5ED396-5E88-4BBC-84CB-6F45A49A3378}" presName="rootConnector" presStyleLbl="node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83937B8C-79FE-47F0-9300-546EAB83349C}" type="pres">
      <dgm:prSet presAssocID="{EF5ED396-5E88-4BBC-84CB-6F45A49A3378}" presName="hierChild4" presStyleCnt="0"/>
      <dgm:spPr/>
    </dgm:pt>
    <dgm:pt modelId="{326AEB3D-5163-4FDE-BC94-4DE984167882}" type="pres">
      <dgm:prSet presAssocID="{EF5ED396-5E88-4BBC-84CB-6F45A49A3378}" presName="hierChild5" presStyleCnt="0"/>
      <dgm:spPr/>
    </dgm:pt>
    <dgm:pt modelId="{8E7330E2-AAEB-47F8-975B-31C5054E5F57}" type="pres">
      <dgm:prSet presAssocID="{F2D58DA3-C531-4A24-A0F4-325459A4ADBB}" presName="hierChild5" presStyleCnt="0"/>
      <dgm:spPr/>
    </dgm:pt>
    <dgm:pt modelId="{38B64126-36AF-4457-A9AF-DBDB72EBB65F}" type="pres">
      <dgm:prSet presAssocID="{67B9A95F-5AAE-4893-BD93-75B377676DA9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B69DD01-AD47-4F99-A85B-88E1D1BC77AE}" type="pres">
      <dgm:prSet presAssocID="{3683DBEA-13EA-4D07-80BB-2A9C73E28BC7}" presName="hierRoot2" presStyleCnt="0">
        <dgm:presLayoutVars>
          <dgm:hierBranch val="init"/>
        </dgm:presLayoutVars>
      </dgm:prSet>
      <dgm:spPr/>
    </dgm:pt>
    <dgm:pt modelId="{C2A35CDC-D2EE-45E7-921A-4F669E3122BD}" type="pres">
      <dgm:prSet presAssocID="{3683DBEA-13EA-4D07-80BB-2A9C73E28BC7}" presName="rootComposite" presStyleCnt="0"/>
      <dgm:spPr/>
    </dgm:pt>
    <dgm:pt modelId="{8FBEFB16-B63A-4636-8866-0E948E61ADDF}" type="pres">
      <dgm:prSet presAssocID="{3683DBEA-13EA-4D07-80BB-2A9C73E28BC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3AC859-D706-44B9-BF98-FEDB85C4218E}" type="pres">
      <dgm:prSet presAssocID="{3683DBEA-13EA-4D07-80BB-2A9C73E28BC7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CB3511E-144E-4B28-8A7D-8A2FD4771941}" type="pres">
      <dgm:prSet presAssocID="{3683DBEA-13EA-4D07-80BB-2A9C73E28BC7}" presName="hierChild4" presStyleCnt="0"/>
      <dgm:spPr/>
    </dgm:pt>
    <dgm:pt modelId="{03FF087F-9598-49F1-B06A-BEEA5FE444BE}" type="pres">
      <dgm:prSet presAssocID="{3009C225-DAB8-4C2A-AFC8-1DDE699788BC}" presName="Name37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0229D7B-4266-4DBB-BDB0-39247A88531D}" type="pres">
      <dgm:prSet presAssocID="{88C35971-9065-40A2-ADEF-892C1EB0C708}" presName="hierRoot2" presStyleCnt="0">
        <dgm:presLayoutVars>
          <dgm:hierBranch val="init"/>
        </dgm:presLayoutVars>
      </dgm:prSet>
      <dgm:spPr/>
    </dgm:pt>
    <dgm:pt modelId="{CA8CBE8F-42A5-4801-B2FF-AE6CD483421D}" type="pres">
      <dgm:prSet presAssocID="{88C35971-9065-40A2-ADEF-892C1EB0C708}" presName="rootComposite" presStyleCnt="0"/>
      <dgm:spPr/>
    </dgm:pt>
    <dgm:pt modelId="{FCA401A7-F0F7-4FCF-AADC-8BDAE59B8B50}" type="pres">
      <dgm:prSet presAssocID="{88C35971-9065-40A2-ADEF-892C1EB0C708}" presName="rootText" presStyleLbl="node3" presStyleIdx="1" presStyleCnt="9" custScaleX="112951" custScaleY="15479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965645-DE17-4D52-B6F8-B3991B6D3BAC}" type="pres">
      <dgm:prSet presAssocID="{88C35971-9065-40A2-ADEF-892C1EB0C708}" presName="rootConnector" presStyleLbl="node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770D03C3-B6B7-4E26-9F04-3D37368B5EE7}" type="pres">
      <dgm:prSet presAssocID="{88C35971-9065-40A2-ADEF-892C1EB0C708}" presName="hierChild4" presStyleCnt="0"/>
      <dgm:spPr/>
    </dgm:pt>
    <dgm:pt modelId="{EF38ECF2-9FB0-4658-B568-F6D1BA081093}" type="pres">
      <dgm:prSet presAssocID="{88C35971-9065-40A2-ADEF-892C1EB0C708}" presName="hierChild5" presStyleCnt="0"/>
      <dgm:spPr/>
    </dgm:pt>
    <dgm:pt modelId="{1ABAF31D-8C02-4D0D-A6CC-7CDD3CF52B30}" type="pres">
      <dgm:prSet presAssocID="{3683DBEA-13EA-4D07-80BB-2A9C73E28BC7}" presName="hierChild5" presStyleCnt="0"/>
      <dgm:spPr/>
    </dgm:pt>
    <dgm:pt modelId="{11177717-C592-4673-927F-384602F23B9A}" type="pres">
      <dgm:prSet presAssocID="{F561F8EC-5B91-4850-859C-CA54A0937659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720AC46-07AE-467B-BB2D-031AA6B06BB4}" type="pres">
      <dgm:prSet presAssocID="{015AF7D0-D76E-44A5-9605-62050BAB1CA5}" presName="hierRoot2" presStyleCnt="0">
        <dgm:presLayoutVars>
          <dgm:hierBranch val="init"/>
        </dgm:presLayoutVars>
      </dgm:prSet>
      <dgm:spPr/>
    </dgm:pt>
    <dgm:pt modelId="{25C53946-1402-458C-BDE1-1D01A59EBD10}" type="pres">
      <dgm:prSet presAssocID="{015AF7D0-D76E-44A5-9605-62050BAB1CA5}" presName="rootComposite" presStyleCnt="0"/>
      <dgm:spPr/>
    </dgm:pt>
    <dgm:pt modelId="{71FDB553-A13F-40B2-9364-F34952E7A075}" type="pres">
      <dgm:prSet presAssocID="{015AF7D0-D76E-44A5-9605-62050BAB1CA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F679EC-605C-4B1A-B940-0F2325A1CEAE}" type="pres">
      <dgm:prSet presAssocID="{015AF7D0-D76E-44A5-9605-62050BAB1CA5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A5F23E6-1593-4140-A42D-9E9A93D03572}" type="pres">
      <dgm:prSet presAssocID="{015AF7D0-D76E-44A5-9605-62050BAB1CA5}" presName="hierChild4" presStyleCnt="0"/>
      <dgm:spPr/>
    </dgm:pt>
    <dgm:pt modelId="{1F206DE1-D320-46AA-A7E0-DFA20F637A98}" type="pres">
      <dgm:prSet presAssocID="{52A80B56-7485-4B03-B3D2-6D2828247E72}" presName="Name37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02705082-7AAD-4F36-B63C-C054B88187A4}" type="pres">
      <dgm:prSet presAssocID="{3F4980FD-EF6F-4B4E-A1F5-28A0A97B27A6}" presName="hierRoot2" presStyleCnt="0">
        <dgm:presLayoutVars>
          <dgm:hierBranch val="init"/>
        </dgm:presLayoutVars>
      </dgm:prSet>
      <dgm:spPr/>
    </dgm:pt>
    <dgm:pt modelId="{CCE67014-54E5-4781-A9FD-BC2869DF7D04}" type="pres">
      <dgm:prSet presAssocID="{3F4980FD-EF6F-4B4E-A1F5-28A0A97B27A6}" presName="rootComposite" presStyleCnt="0"/>
      <dgm:spPr/>
    </dgm:pt>
    <dgm:pt modelId="{38B3BE6E-3C5B-4D07-B728-D17BFBD35733}" type="pres">
      <dgm:prSet presAssocID="{3F4980FD-EF6F-4B4E-A1F5-28A0A97B27A6}" presName="rootText" presStyleLbl="node3" presStyleIdx="2" presStyleCnt="9" custScaleX="104842" custScaleY="1321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FA856C-8ADD-4763-A40D-951708A30570}" type="pres">
      <dgm:prSet presAssocID="{3F4980FD-EF6F-4B4E-A1F5-28A0A97B27A6}" presName="rootConnector" presStyleLbl="node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87D9EB66-6760-4E93-94C9-69C1B87FE984}" type="pres">
      <dgm:prSet presAssocID="{3F4980FD-EF6F-4B4E-A1F5-28A0A97B27A6}" presName="hierChild4" presStyleCnt="0"/>
      <dgm:spPr/>
    </dgm:pt>
    <dgm:pt modelId="{A2355506-3433-466B-A27D-3DEF11BC8BAA}" type="pres">
      <dgm:prSet presAssocID="{25CD0D05-8E16-4E54-9BAA-15E0223D1F74}" presName="Name37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47E0868-28BC-4DD2-92C2-787FDA975747}" type="pres">
      <dgm:prSet presAssocID="{DA48EAD0-9234-4655-8A6A-48E080DDFC75}" presName="hierRoot2" presStyleCnt="0">
        <dgm:presLayoutVars>
          <dgm:hierBranch val="init"/>
        </dgm:presLayoutVars>
      </dgm:prSet>
      <dgm:spPr/>
    </dgm:pt>
    <dgm:pt modelId="{60F9F6DB-A058-44CD-BA9A-C229B8FA08A5}" type="pres">
      <dgm:prSet presAssocID="{DA48EAD0-9234-4655-8A6A-48E080DDFC75}" presName="rootComposite" presStyleCnt="0"/>
      <dgm:spPr/>
    </dgm:pt>
    <dgm:pt modelId="{F6973C20-7B11-49F1-AC23-8125B7F74F11}" type="pres">
      <dgm:prSet presAssocID="{DA48EAD0-9234-4655-8A6A-48E080DDFC75}" presName="rootText" presStyleLbl="node4" presStyleIdx="0" presStyleCnt="1" custScaleX="110444" custScaleY="13716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C53012-3EB8-4554-A72C-C92362308295}" type="pres">
      <dgm:prSet presAssocID="{DA48EAD0-9234-4655-8A6A-48E080DDFC75}" presName="rootConnector" presStyleLbl="node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7D25EBA-DCE1-4E2A-B781-6BE876AB797C}" type="pres">
      <dgm:prSet presAssocID="{DA48EAD0-9234-4655-8A6A-48E080DDFC75}" presName="hierChild4" presStyleCnt="0"/>
      <dgm:spPr/>
    </dgm:pt>
    <dgm:pt modelId="{13B97E49-FCC4-4272-A370-F7B769664FD8}" type="pres">
      <dgm:prSet presAssocID="{DA48EAD0-9234-4655-8A6A-48E080DDFC75}" presName="hierChild5" presStyleCnt="0"/>
      <dgm:spPr/>
    </dgm:pt>
    <dgm:pt modelId="{AAE10A54-CBF6-481F-B171-D3595D9D3623}" type="pres">
      <dgm:prSet presAssocID="{3F4980FD-EF6F-4B4E-A1F5-28A0A97B27A6}" presName="hierChild5" presStyleCnt="0"/>
      <dgm:spPr/>
    </dgm:pt>
    <dgm:pt modelId="{6048E937-8B30-4A3E-810C-3E633D7E0FE8}" type="pres">
      <dgm:prSet presAssocID="{37B58EB6-3D45-4986-8BB5-D53144A205BA}" presName="Name37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BE37929F-431A-45DB-9541-F831FAF82453}" type="pres">
      <dgm:prSet presAssocID="{DE6FD2D8-BAAB-4B1D-9028-DB2DE7618480}" presName="hierRoot2" presStyleCnt="0">
        <dgm:presLayoutVars>
          <dgm:hierBranch val="init"/>
        </dgm:presLayoutVars>
      </dgm:prSet>
      <dgm:spPr/>
    </dgm:pt>
    <dgm:pt modelId="{830E3310-7FE1-4E9D-9378-05B8308307A1}" type="pres">
      <dgm:prSet presAssocID="{DE6FD2D8-BAAB-4B1D-9028-DB2DE7618480}" presName="rootComposite" presStyleCnt="0"/>
      <dgm:spPr/>
    </dgm:pt>
    <dgm:pt modelId="{736BF4A1-85F0-4A73-BBEF-E00622DDB9F6}" type="pres">
      <dgm:prSet presAssocID="{DE6FD2D8-BAAB-4B1D-9028-DB2DE7618480}" presName="rootText" presStyleLbl="node3" presStyleIdx="3" presStyleCnt="9" custScaleX="108631" custScaleY="1378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13AF56-6BA5-4B34-AA35-6FF9C308FF30}" type="pres">
      <dgm:prSet presAssocID="{DE6FD2D8-BAAB-4B1D-9028-DB2DE7618480}" presName="rootConnector" presStyleLbl="node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4B611808-C9E3-4561-AC9A-3DD0759F06C2}" type="pres">
      <dgm:prSet presAssocID="{DE6FD2D8-BAAB-4B1D-9028-DB2DE7618480}" presName="hierChild4" presStyleCnt="0"/>
      <dgm:spPr/>
    </dgm:pt>
    <dgm:pt modelId="{2A3CA33B-A7AB-4FE7-B6A2-A02E769B3C18}" type="pres">
      <dgm:prSet presAssocID="{DE6FD2D8-BAAB-4B1D-9028-DB2DE7618480}" presName="hierChild5" presStyleCnt="0"/>
      <dgm:spPr/>
    </dgm:pt>
    <dgm:pt modelId="{5F76C5F8-2241-4715-8028-F20D7DB1EEE0}" type="pres">
      <dgm:prSet presAssocID="{53F7F59A-DBE5-49CE-A021-4D23DBD8D63D}" presName="Name37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17276E3B-A2CF-4FE6-8BA6-DD3A6D580D81}" type="pres">
      <dgm:prSet presAssocID="{DFDB84BB-494A-409B-ADFF-2A11FCFE96E3}" presName="hierRoot2" presStyleCnt="0">
        <dgm:presLayoutVars>
          <dgm:hierBranch val="init"/>
        </dgm:presLayoutVars>
      </dgm:prSet>
      <dgm:spPr/>
    </dgm:pt>
    <dgm:pt modelId="{18D50998-DCA4-4709-B0D7-D9D86540E475}" type="pres">
      <dgm:prSet presAssocID="{DFDB84BB-494A-409B-ADFF-2A11FCFE96E3}" presName="rootComposite" presStyleCnt="0"/>
      <dgm:spPr/>
    </dgm:pt>
    <dgm:pt modelId="{07902B86-8983-4774-A7DA-8583E4B7A1AC}" type="pres">
      <dgm:prSet presAssocID="{DFDB84BB-494A-409B-ADFF-2A11FCFE96E3}" presName="rootText" presStyleLbl="node3" presStyleIdx="4" presStyleCnt="9" custScaleX="100862" custScaleY="1275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E6F582-2ED9-4980-8360-371678DC6A9B}" type="pres">
      <dgm:prSet presAssocID="{DFDB84BB-494A-409B-ADFF-2A11FCFE96E3}" presName="rootConnector" presStyleLbl="node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F0E4F415-9F69-4B0A-B302-C92F73D84479}" type="pres">
      <dgm:prSet presAssocID="{DFDB84BB-494A-409B-ADFF-2A11FCFE96E3}" presName="hierChild4" presStyleCnt="0"/>
      <dgm:spPr/>
    </dgm:pt>
    <dgm:pt modelId="{EE188359-823E-433E-BE0D-89597A8ACEDF}" type="pres">
      <dgm:prSet presAssocID="{DFDB84BB-494A-409B-ADFF-2A11FCFE96E3}" presName="hierChild5" presStyleCnt="0"/>
      <dgm:spPr/>
    </dgm:pt>
    <dgm:pt modelId="{918B36CA-3C5C-4B9D-B1A6-58883A3077A9}" type="pres">
      <dgm:prSet presAssocID="{015AF7D0-D76E-44A5-9605-62050BAB1CA5}" presName="hierChild5" presStyleCnt="0"/>
      <dgm:spPr/>
    </dgm:pt>
    <dgm:pt modelId="{212AD8D4-1297-45BA-B232-D51A16EE5B75}" type="pres">
      <dgm:prSet presAssocID="{2E7DFCAA-C388-4E94-958C-CE53F688EABF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F9592A1-3724-4116-B623-E12453857AF0}" type="pres">
      <dgm:prSet presAssocID="{E6311717-626B-4F2E-8BA4-4749270F9D06}" presName="hierRoot2" presStyleCnt="0">
        <dgm:presLayoutVars>
          <dgm:hierBranch val="init"/>
        </dgm:presLayoutVars>
      </dgm:prSet>
      <dgm:spPr/>
    </dgm:pt>
    <dgm:pt modelId="{64E875EA-682D-424A-8FEA-556254607A13}" type="pres">
      <dgm:prSet presAssocID="{E6311717-626B-4F2E-8BA4-4749270F9D06}" presName="rootComposite" presStyleCnt="0"/>
      <dgm:spPr/>
    </dgm:pt>
    <dgm:pt modelId="{6886E319-FB3E-452F-B7FB-7E98E7B1D368}" type="pres">
      <dgm:prSet presAssocID="{E6311717-626B-4F2E-8BA4-4749270F9D0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C23058-F3BD-44C1-8F0D-2227F3E3C797}" type="pres">
      <dgm:prSet presAssocID="{E6311717-626B-4F2E-8BA4-4749270F9D06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BA629DC-C5A6-41BE-838D-6C4B336F21B8}" type="pres">
      <dgm:prSet presAssocID="{E6311717-626B-4F2E-8BA4-4749270F9D06}" presName="hierChild4" presStyleCnt="0"/>
      <dgm:spPr/>
    </dgm:pt>
    <dgm:pt modelId="{4303BFC2-E04C-45EE-8155-623104C18A12}" type="pres">
      <dgm:prSet presAssocID="{5B4F2434-D8DD-4151-922E-584A22EFA7A0}" presName="Name37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B2163E07-DE25-4DE1-8B09-4EA96DA38FD7}" type="pres">
      <dgm:prSet presAssocID="{FCCC2359-B1B4-4E25-B09E-16EC57C8DB6D}" presName="hierRoot2" presStyleCnt="0">
        <dgm:presLayoutVars>
          <dgm:hierBranch val="init"/>
        </dgm:presLayoutVars>
      </dgm:prSet>
      <dgm:spPr/>
    </dgm:pt>
    <dgm:pt modelId="{D6012BCD-670E-454A-BFEE-00FA061F063D}" type="pres">
      <dgm:prSet presAssocID="{FCCC2359-B1B4-4E25-B09E-16EC57C8DB6D}" presName="rootComposite" presStyleCnt="0"/>
      <dgm:spPr/>
    </dgm:pt>
    <dgm:pt modelId="{6E0094E9-BFCA-459C-88BC-ABA6C563CD01}" type="pres">
      <dgm:prSet presAssocID="{FCCC2359-B1B4-4E25-B09E-16EC57C8DB6D}" presName="rootText" presStyleLbl="node3" presStyleIdx="5" presStyleCnt="9" custScaleX="101584" custScaleY="13706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8E9F38-1905-4A63-A134-4DDAFCD2816A}" type="pres">
      <dgm:prSet presAssocID="{FCCC2359-B1B4-4E25-B09E-16EC57C8DB6D}" presName="rootConnector" presStyleLbl="node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05C3ECC4-63E3-4055-B9EC-5022B1141287}" type="pres">
      <dgm:prSet presAssocID="{FCCC2359-B1B4-4E25-B09E-16EC57C8DB6D}" presName="hierChild4" presStyleCnt="0"/>
      <dgm:spPr/>
    </dgm:pt>
    <dgm:pt modelId="{17EAFDEA-BFA3-4BF5-9DBF-D93CF53D6D64}" type="pres">
      <dgm:prSet presAssocID="{FCCC2359-B1B4-4E25-B09E-16EC57C8DB6D}" presName="hierChild5" presStyleCnt="0"/>
      <dgm:spPr/>
    </dgm:pt>
    <dgm:pt modelId="{D7C78D3F-DA6E-4FBF-A0A5-13A444F434B7}" type="pres">
      <dgm:prSet presAssocID="{24530C57-D9B0-4448-8DF2-8AC940705EBB}" presName="Name37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A7DEFBB3-7890-4290-B5AF-B7AEC7A110E0}" type="pres">
      <dgm:prSet presAssocID="{879AEA08-7979-4D3D-839D-647ADF37C920}" presName="hierRoot2" presStyleCnt="0">
        <dgm:presLayoutVars>
          <dgm:hierBranch val="init"/>
        </dgm:presLayoutVars>
      </dgm:prSet>
      <dgm:spPr/>
    </dgm:pt>
    <dgm:pt modelId="{A54EF898-3CFD-4BFD-A5B8-D4A5BD8B051E}" type="pres">
      <dgm:prSet presAssocID="{879AEA08-7979-4D3D-839D-647ADF37C920}" presName="rootComposite" presStyleCnt="0"/>
      <dgm:spPr/>
    </dgm:pt>
    <dgm:pt modelId="{A7FEED8A-90B3-40A8-9710-599D104043AB}" type="pres">
      <dgm:prSet presAssocID="{879AEA08-7979-4D3D-839D-647ADF37C920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9767D0-1B6A-4DEC-82EA-CA34B7908E8C}" type="pres">
      <dgm:prSet presAssocID="{879AEA08-7979-4D3D-839D-647ADF37C920}" presName="rootConnector" presStyleLbl="node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19F83235-E945-458B-A3F5-319D46C6DC20}" type="pres">
      <dgm:prSet presAssocID="{879AEA08-7979-4D3D-839D-647ADF37C920}" presName="hierChild4" presStyleCnt="0"/>
      <dgm:spPr/>
    </dgm:pt>
    <dgm:pt modelId="{DFA14D05-5DD5-4B5A-A2D8-3B73C24DD987}" type="pres">
      <dgm:prSet presAssocID="{879AEA08-7979-4D3D-839D-647ADF37C920}" presName="hierChild5" presStyleCnt="0"/>
      <dgm:spPr/>
    </dgm:pt>
    <dgm:pt modelId="{1FCFDA7A-0DEF-4844-86E8-0110A78E6B03}" type="pres">
      <dgm:prSet presAssocID="{E6311717-626B-4F2E-8BA4-4749270F9D06}" presName="hierChild5" presStyleCnt="0"/>
      <dgm:spPr/>
    </dgm:pt>
    <dgm:pt modelId="{3A4515D1-9D80-45C9-BBA2-3419F87B369E}" type="pres">
      <dgm:prSet presAssocID="{B4298CF6-D163-45CC-9B51-386A2EA94D99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2CE751E-C859-4873-854C-F97DBAAE1112}" type="pres">
      <dgm:prSet presAssocID="{999DDD13-F4A5-485C-8E34-376FD8BBDA9A}" presName="hierRoot2" presStyleCnt="0">
        <dgm:presLayoutVars>
          <dgm:hierBranch val="init"/>
        </dgm:presLayoutVars>
      </dgm:prSet>
      <dgm:spPr/>
    </dgm:pt>
    <dgm:pt modelId="{BBA071D3-9EB4-4F7B-B8E2-8F5FF103CCFC}" type="pres">
      <dgm:prSet presAssocID="{999DDD13-F4A5-485C-8E34-376FD8BBDA9A}" presName="rootComposite" presStyleCnt="0"/>
      <dgm:spPr/>
    </dgm:pt>
    <dgm:pt modelId="{7E884795-8EFD-42CE-BD74-9C165F380687}" type="pres">
      <dgm:prSet presAssocID="{999DDD13-F4A5-485C-8E34-376FD8BBDA9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F143D5-3543-44D6-9E27-9BF3BFAC988A}" type="pres">
      <dgm:prSet presAssocID="{999DDD13-F4A5-485C-8E34-376FD8BBDA9A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E346338-D46A-44BE-BCCC-E2205D19BF11}" type="pres">
      <dgm:prSet presAssocID="{999DDD13-F4A5-485C-8E34-376FD8BBDA9A}" presName="hierChild4" presStyleCnt="0"/>
      <dgm:spPr/>
    </dgm:pt>
    <dgm:pt modelId="{340E553A-9B6B-41A8-B123-3C4B0D96D722}" type="pres">
      <dgm:prSet presAssocID="{13AE5D2B-A7CB-45A6-9555-F50AFCF7BBC1}" presName="Name37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AC65BB49-08F3-4A4D-BFDE-FB5D26DF4171}" type="pres">
      <dgm:prSet presAssocID="{DA0D52AA-DF36-47E3-93B5-ADED268B9B81}" presName="hierRoot2" presStyleCnt="0">
        <dgm:presLayoutVars>
          <dgm:hierBranch val="init"/>
        </dgm:presLayoutVars>
      </dgm:prSet>
      <dgm:spPr/>
    </dgm:pt>
    <dgm:pt modelId="{640C80E7-6C2A-4828-9384-F9DC046B859E}" type="pres">
      <dgm:prSet presAssocID="{DA0D52AA-DF36-47E3-93B5-ADED268B9B81}" presName="rootComposite" presStyleCnt="0"/>
      <dgm:spPr/>
    </dgm:pt>
    <dgm:pt modelId="{B4B43507-61B1-4F07-98C6-00324C47D0C5}" type="pres">
      <dgm:prSet presAssocID="{DA0D52AA-DF36-47E3-93B5-ADED268B9B81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8F7B5-3BF9-4672-BA27-6C63BBFD4E59}" type="pres">
      <dgm:prSet presAssocID="{DA0D52AA-DF36-47E3-93B5-ADED268B9B81}" presName="rootConnector" presStyleLbl="node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F6C7276-CDE6-41FE-B8D5-79C3BC2B7AA0}" type="pres">
      <dgm:prSet presAssocID="{DA0D52AA-DF36-47E3-93B5-ADED268B9B81}" presName="hierChild4" presStyleCnt="0"/>
      <dgm:spPr/>
    </dgm:pt>
    <dgm:pt modelId="{6BB59C58-CA35-4928-95EB-28603D09499D}" type="pres">
      <dgm:prSet presAssocID="{DA0D52AA-DF36-47E3-93B5-ADED268B9B81}" presName="hierChild5" presStyleCnt="0"/>
      <dgm:spPr/>
    </dgm:pt>
    <dgm:pt modelId="{CA83BD4B-95C1-4A48-8CE1-1A529A87AF4E}" type="pres">
      <dgm:prSet presAssocID="{A7C95EBC-8FB1-4ADB-A2AE-80E3BE86CC0F}" presName="Name37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35F539BE-68E3-46AC-B5C6-2C17343E8D09}" type="pres">
      <dgm:prSet presAssocID="{5FDA1791-B4EE-46D2-9AFE-26DF6ACD8A25}" presName="hierRoot2" presStyleCnt="0">
        <dgm:presLayoutVars>
          <dgm:hierBranch val="init"/>
        </dgm:presLayoutVars>
      </dgm:prSet>
      <dgm:spPr/>
    </dgm:pt>
    <dgm:pt modelId="{58EC671F-F138-445D-AA1D-BE31CFDFD271}" type="pres">
      <dgm:prSet presAssocID="{5FDA1791-B4EE-46D2-9AFE-26DF6ACD8A25}" presName="rootComposite" presStyleCnt="0"/>
      <dgm:spPr/>
    </dgm:pt>
    <dgm:pt modelId="{288074F9-AE34-42B0-8AB7-CB9E59DB76F8}" type="pres">
      <dgm:prSet presAssocID="{5FDA1791-B4EE-46D2-9AFE-26DF6ACD8A25}" presName="rootText" presStyleLbl="node3" presStyleIdx="8" presStyleCnt="9" custScaleX="96864" custScaleY="13090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EB56EB-A3D1-4F8B-85C2-1C6A2348EE3A}" type="pres">
      <dgm:prSet presAssocID="{5FDA1791-B4EE-46D2-9AFE-26DF6ACD8A25}" presName="rootConnector" presStyleLbl="node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B1CEFBE-D8A8-45BB-8CB2-7ED08CF72972}" type="pres">
      <dgm:prSet presAssocID="{5FDA1791-B4EE-46D2-9AFE-26DF6ACD8A25}" presName="hierChild4" presStyleCnt="0"/>
      <dgm:spPr/>
    </dgm:pt>
    <dgm:pt modelId="{2355197A-EE0D-4FA6-90FE-BB263C7B71AE}" type="pres">
      <dgm:prSet presAssocID="{5FDA1791-B4EE-46D2-9AFE-26DF6ACD8A25}" presName="hierChild5" presStyleCnt="0"/>
      <dgm:spPr/>
    </dgm:pt>
    <dgm:pt modelId="{E62847D0-2644-430F-A837-465685386363}" type="pres">
      <dgm:prSet presAssocID="{999DDD13-F4A5-485C-8E34-376FD8BBDA9A}" presName="hierChild5" presStyleCnt="0"/>
      <dgm:spPr/>
    </dgm:pt>
    <dgm:pt modelId="{37832D7C-21C4-4D03-A8A0-1465FB38A58A}" type="pres">
      <dgm:prSet presAssocID="{B40732E3-D83B-4A0D-B83F-360EB34587FC}" presName="hierChild3" presStyleCnt="0"/>
      <dgm:spPr/>
    </dgm:pt>
  </dgm:ptLst>
  <dgm:cxnLst>
    <dgm:cxn modelId="{BB1F389F-0D83-402F-8E72-44989EA132DB}" type="presOf" srcId="{25CD0D05-8E16-4E54-9BAA-15E0223D1F74}" destId="{A2355506-3433-466B-A27D-3DEF11BC8BAA}" srcOrd="0" destOrd="0" presId="urn:microsoft.com/office/officeart/2005/8/layout/orgChart1"/>
    <dgm:cxn modelId="{A091653C-B650-49AB-8B29-330D85A32DD8}" type="presOf" srcId="{24530C57-D9B0-4448-8DF2-8AC940705EBB}" destId="{D7C78D3F-DA6E-4FBF-A0A5-13A444F434B7}" srcOrd="0" destOrd="0" presId="urn:microsoft.com/office/officeart/2005/8/layout/orgChart1"/>
    <dgm:cxn modelId="{08F772BA-7270-497E-B1FB-C15402145FA7}" type="presOf" srcId="{2E7DFCAA-C388-4E94-958C-CE53F688EABF}" destId="{212AD8D4-1297-45BA-B232-D51A16EE5B75}" srcOrd="0" destOrd="0" presId="urn:microsoft.com/office/officeart/2005/8/layout/orgChart1"/>
    <dgm:cxn modelId="{A62F8065-BE94-48C9-A712-194F7E8960DC}" type="presOf" srcId="{CC8A2751-786B-451A-9150-116A08708715}" destId="{03F2C230-030C-42DC-BA3C-5C170C834056}" srcOrd="0" destOrd="0" presId="urn:microsoft.com/office/officeart/2005/8/layout/orgChart1"/>
    <dgm:cxn modelId="{438795F6-E68D-4E2E-9D7A-2FF68872C389}" type="presOf" srcId="{E6311717-626B-4F2E-8BA4-4749270F9D06}" destId="{6886E319-FB3E-452F-B7FB-7E98E7B1D368}" srcOrd="0" destOrd="0" presId="urn:microsoft.com/office/officeart/2005/8/layout/orgChart1"/>
    <dgm:cxn modelId="{53980A1D-C67C-4D59-A1DF-E2F900153DEF}" type="presOf" srcId="{879AEA08-7979-4D3D-839D-647ADF37C920}" destId="{139767D0-1B6A-4DEC-82EA-CA34B7908E8C}" srcOrd="1" destOrd="0" presId="urn:microsoft.com/office/officeart/2005/8/layout/orgChart1"/>
    <dgm:cxn modelId="{273C34DF-9E91-4B00-8CA4-C914E75A1B88}" srcId="{999DDD13-F4A5-485C-8E34-376FD8BBDA9A}" destId="{5FDA1791-B4EE-46D2-9AFE-26DF6ACD8A25}" srcOrd="1" destOrd="0" parTransId="{A7C95EBC-8FB1-4ADB-A2AE-80E3BE86CC0F}" sibTransId="{861B0675-1BD4-4428-A68F-57E1DA7DEB6C}"/>
    <dgm:cxn modelId="{4C417196-604B-4C42-9F5F-8CC2B92519D3}" type="presOf" srcId="{B40732E3-D83B-4A0D-B83F-360EB34587FC}" destId="{B51639BB-0F5A-43D2-86F5-00ADDBE24D3B}" srcOrd="0" destOrd="0" presId="urn:microsoft.com/office/officeart/2005/8/layout/orgChart1"/>
    <dgm:cxn modelId="{A112EE8F-8887-49F6-A828-74CEAA10E25F}" type="presOf" srcId="{C78D9D7A-38EB-4EA2-B307-6FF36F07A647}" destId="{86B09D1C-A1EB-4CC0-9369-CEF94FCCAFF6}" srcOrd="0" destOrd="0" presId="urn:microsoft.com/office/officeart/2005/8/layout/orgChart1"/>
    <dgm:cxn modelId="{DC217082-7E9D-4F27-97CB-41FE7651AEBC}" srcId="{B40732E3-D83B-4A0D-B83F-360EB34587FC}" destId="{E6311717-626B-4F2E-8BA4-4749270F9D06}" srcOrd="3" destOrd="0" parTransId="{2E7DFCAA-C388-4E94-958C-CE53F688EABF}" sibTransId="{BFC9333D-6BAC-4475-907E-31C6669F5B68}"/>
    <dgm:cxn modelId="{C93D99A0-1146-468A-AB2F-7DBFAE47662E}" type="presOf" srcId="{9CAABF4B-0500-439A-9F39-494F085689C6}" destId="{4D64F637-88F3-4121-B3C9-8855CD196B51}" srcOrd="0" destOrd="0" presId="urn:microsoft.com/office/officeart/2005/8/layout/orgChart1"/>
    <dgm:cxn modelId="{C869B291-2E0B-40AB-ACA6-CB62BBDACDB4}" type="presOf" srcId="{DE6FD2D8-BAAB-4B1D-9028-DB2DE7618480}" destId="{736BF4A1-85F0-4A73-BBEF-E00622DDB9F6}" srcOrd="0" destOrd="0" presId="urn:microsoft.com/office/officeart/2005/8/layout/orgChart1"/>
    <dgm:cxn modelId="{605DC1F7-0305-4775-8DB2-A20E756770EC}" srcId="{F2D58DA3-C531-4A24-A0F4-325459A4ADBB}" destId="{EF5ED396-5E88-4BBC-84CB-6F45A49A3378}" srcOrd="0" destOrd="0" parTransId="{C78D9D7A-38EB-4EA2-B307-6FF36F07A647}" sibTransId="{18D636DF-262E-4117-B1AD-126D065F16EF}"/>
    <dgm:cxn modelId="{58AAFD73-F6A8-4DE7-B642-EF802EEB53CA}" srcId="{3683DBEA-13EA-4D07-80BB-2A9C73E28BC7}" destId="{88C35971-9065-40A2-ADEF-892C1EB0C708}" srcOrd="0" destOrd="0" parTransId="{3009C225-DAB8-4C2A-AFC8-1DDE699788BC}" sibTransId="{E3486A5E-CC18-476D-A4F6-0D120C3A2883}"/>
    <dgm:cxn modelId="{51BF4A61-AA4E-4A58-9FD5-48A17D420B50}" srcId="{999DDD13-F4A5-485C-8E34-376FD8BBDA9A}" destId="{DA0D52AA-DF36-47E3-93B5-ADED268B9B81}" srcOrd="0" destOrd="0" parTransId="{13AE5D2B-A7CB-45A6-9555-F50AFCF7BBC1}" sibTransId="{533115C8-F240-4788-A00D-B219732E20CF}"/>
    <dgm:cxn modelId="{A0E8B7C2-E8D4-4575-825F-3571A719D065}" type="presOf" srcId="{3F4980FD-EF6F-4B4E-A1F5-28A0A97B27A6}" destId="{38B3BE6E-3C5B-4D07-B728-D17BFBD35733}" srcOrd="0" destOrd="0" presId="urn:microsoft.com/office/officeart/2005/8/layout/orgChart1"/>
    <dgm:cxn modelId="{63A4F349-722A-45ED-88DC-104792AECF11}" type="presOf" srcId="{DA0D52AA-DF36-47E3-93B5-ADED268B9B81}" destId="{3068F7B5-3BF9-4672-BA27-6C63BBFD4E59}" srcOrd="1" destOrd="0" presId="urn:microsoft.com/office/officeart/2005/8/layout/orgChart1"/>
    <dgm:cxn modelId="{9634AAD2-E82E-4CE5-B9CB-AC4915374CB4}" type="presOf" srcId="{FCCC2359-B1B4-4E25-B09E-16EC57C8DB6D}" destId="{648E9F38-1905-4A63-A134-4DDAFCD2816A}" srcOrd="1" destOrd="0" presId="urn:microsoft.com/office/officeart/2005/8/layout/orgChart1"/>
    <dgm:cxn modelId="{C252D734-26BF-44A8-ACB5-0B828AC1000F}" type="presOf" srcId="{DE6FD2D8-BAAB-4B1D-9028-DB2DE7618480}" destId="{C613AF56-6BA5-4B34-AA35-6FF9C308FF30}" srcOrd="1" destOrd="0" presId="urn:microsoft.com/office/officeart/2005/8/layout/orgChart1"/>
    <dgm:cxn modelId="{0CA5620F-B353-458A-A0D8-4739E4F5BE62}" type="presOf" srcId="{EF5ED396-5E88-4BBC-84CB-6F45A49A3378}" destId="{8853B27D-E2ED-4574-A493-8C7421898EAB}" srcOrd="1" destOrd="0" presId="urn:microsoft.com/office/officeart/2005/8/layout/orgChart1"/>
    <dgm:cxn modelId="{E91880EC-853E-4B2B-B640-11A8ADFEAE33}" type="presOf" srcId="{EF5ED396-5E88-4BBC-84CB-6F45A49A3378}" destId="{591188EB-F623-43D7-BA29-5B1437610DE0}" srcOrd="0" destOrd="0" presId="urn:microsoft.com/office/officeart/2005/8/layout/orgChart1"/>
    <dgm:cxn modelId="{2230D6D7-CA5C-4E73-A436-0C9FEB5C8CF1}" type="presOf" srcId="{999DDD13-F4A5-485C-8E34-376FD8BBDA9A}" destId="{7E884795-8EFD-42CE-BD74-9C165F380687}" srcOrd="0" destOrd="0" presId="urn:microsoft.com/office/officeart/2005/8/layout/orgChart1"/>
    <dgm:cxn modelId="{A22E8899-3C98-4E20-8F87-62C8F80DB957}" type="presOf" srcId="{53F7F59A-DBE5-49CE-A021-4D23DBD8D63D}" destId="{5F76C5F8-2241-4715-8028-F20D7DB1EEE0}" srcOrd="0" destOrd="0" presId="urn:microsoft.com/office/officeart/2005/8/layout/orgChart1"/>
    <dgm:cxn modelId="{9C729F2E-71A6-4EFA-9E33-4F73F3F01334}" srcId="{CC8A2751-786B-451A-9150-116A08708715}" destId="{B40732E3-D83B-4A0D-B83F-360EB34587FC}" srcOrd="0" destOrd="0" parTransId="{67A00846-B571-4B51-ABA6-D89B495506BD}" sibTransId="{AAC40745-BE59-45B4-B602-585B229DE1FC}"/>
    <dgm:cxn modelId="{365C2BEA-11E8-4355-B0EA-F1276A324B7A}" type="presOf" srcId="{5FDA1791-B4EE-46D2-9AFE-26DF6ACD8A25}" destId="{A8EB56EB-A3D1-4F8B-85C2-1C6A2348EE3A}" srcOrd="1" destOrd="0" presId="urn:microsoft.com/office/officeart/2005/8/layout/orgChart1"/>
    <dgm:cxn modelId="{5C9AB9A9-B5E5-4649-9C5A-9B3A9EA152D7}" srcId="{3F4980FD-EF6F-4B4E-A1F5-28A0A97B27A6}" destId="{DA48EAD0-9234-4655-8A6A-48E080DDFC75}" srcOrd="0" destOrd="0" parTransId="{25CD0D05-8E16-4E54-9BAA-15E0223D1F74}" sibTransId="{9C293B0F-DC06-4E4F-95C5-8253E1F15993}"/>
    <dgm:cxn modelId="{ADB4E689-D667-48D1-B84C-ED389B3FFCF5}" type="presOf" srcId="{F2D58DA3-C531-4A24-A0F4-325459A4ADBB}" destId="{CFC029BB-BFA8-4BB8-BFB7-4D383D436251}" srcOrd="0" destOrd="0" presId="urn:microsoft.com/office/officeart/2005/8/layout/orgChart1"/>
    <dgm:cxn modelId="{8285B96B-934A-4980-B2C9-DADD44DB9D04}" type="presOf" srcId="{F561F8EC-5B91-4850-859C-CA54A0937659}" destId="{11177717-C592-4673-927F-384602F23B9A}" srcOrd="0" destOrd="0" presId="urn:microsoft.com/office/officeart/2005/8/layout/orgChart1"/>
    <dgm:cxn modelId="{C539C61B-8C12-4889-9511-1DFB0F8E768E}" srcId="{B40732E3-D83B-4A0D-B83F-360EB34587FC}" destId="{999DDD13-F4A5-485C-8E34-376FD8BBDA9A}" srcOrd="4" destOrd="0" parTransId="{B4298CF6-D163-45CC-9B51-386A2EA94D99}" sibTransId="{EFD9C162-6B88-4DE0-8EB1-688ECF540FC3}"/>
    <dgm:cxn modelId="{0D43F23D-1119-4B2E-A9E3-15CF78032F9E}" type="presOf" srcId="{DA48EAD0-9234-4655-8A6A-48E080DDFC75}" destId="{F6973C20-7B11-49F1-AC23-8125B7F74F11}" srcOrd="0" destOrd="0" presId="urn:microsoft.com/office/officeart/2005/8/layout/orgChart1"/>
    <dgm:cxn modelId="{005EBB2B-9527-4F8B-966E-1369B5A393A0}" type="presOf" srcId="{67B9A95F-5AAE-4893-BD93-75B377676DA9}" destId="{38B64126-36AF-4457-A9AF-DBDB72EBB65F}" srcOrd="0" destOrd="0" presId="urn:microsoft.com/office/officeart/2005/8/layout/orgChart1"/>
    <dgm:cxn modelId="{24F2530F-3979-41B1-A9E0-5BF04148D17A}" type="presOf" srcId="{88C35971-9065-40A2-ADEF-892C1EB0C708}" destId="{87965645-DE17-4D52-B6F8-B3991B6D3BAC}" srcOrd="1" destOrd="0" presId="urn:microsoft.com/office/officeart/2005/8/layout/orgChart1"/>
    <dgm:cxn modelId="{4ECFF80C-61D1-4B5D-871A-37A22665546F}" srcId="{E6311717-626B-4F2E-8BA4-4749270F9D06}" destId="{879AEA08-7979-4D3D-839D-647ADF37C920}" srcOrd="1" destOrd="0" parTransId="{24530C57-D9B0-4448-8DF2-8AC940705EBB}" sibTransId="{FF7C5B4A-0CF2-4EFA-B8E7-C6B32931946A}"/>
    <dgm:cxn modelId="{473B0E70-A64B-4217-B118-1C60E1781A66}" type="presOf" srcId="{A7C95EBC-8FB1-4ADB-A2AE-80E3BE86CC0F}" destId="{CA83BD4B-95C1-4A48-8CE1-1A529A87AF4E}" srcOrd="0" destOrd="0" presId="urn:microsoft.com/office/officeart/2005/8/layout/orgChart1"/>
    <dgm:cxn modelId="{AA2618D3-2962-4C60-8AF4-9FDDB27567D7}" type="presOf" srcId="{DFDB84BB-494A-409B-ADFF-2A11FCFE96E3}" destId="{07902B86-8983-4774-A7DA-8583E4B7A1AC}" srcOrd="0" destOrd="0" presId="urn:microsoft.com/office/officeart/2005/8/layout/orgChart1"/>
    <dgm:cxn modelId="{086FCB99-B9D6-4C77-9193-8244ED2E20B9}" type="presOf" srcId="{E6311717-626B-4F2E-8BA4-4749270F9D06}" destId="{A3C23058-F3BD-44C1-8F0D-2227F3E3C797}" srcOrd="1" destOrd="0" presId="urn:microsoft.com/office/officeart/2005/8/layout/orgChart1"/>
    <dgm:cxn modelId="{8FFF5CC1-E0AA-4BCA-9CAA-3F27E7178682}" srcId="{015AF7D0-D76E-44A5-9605-62050BAB1CA5}" destId="{DFDB84BB-494A-409B-ADFF-2A11FCFE96E3}" srcOrd="2" destOrd="0" parTransId="{53F7F59A-DBE5-49CE-A021-4D23DBD8D63D}" sibTransId="{D4684EC1-CA6D-446F-998F-B433CE4DCAD3}"/>
    <dgm:cxn modelId="{15130494-4625-473D-AD72-519FFE939CA2}" type="presOf" srcId="{FCCC2359-B1B4-4E25-B09E-16EC57C8DB6D}" destId="{6E0094E9-BFCA-459C-88BC-ABA6C563CD01}" srcOrd="0" destOrd="0" presId="urn:microsoft.com/office/officeart/2005/8/layout/orgChart1"/>
    <dgm:cxn modelId="{EA831F24-039E-4C06-9CE5-D57C46A0F1DC}" type="presOf" srcId="{52A80B56-7485-4B03-B3D2-6D2828247E72}" destId="{1F206DE1-D320-46AA-A7E0-DFA20F637A98}" srcOrd="0" destOrd="0" presId="urn:microsoft.com/office/officeart/2005/8/layout/orgChart1"/>
    <dgm:cxn modelId="{FA7FDF05-FA96-479D-B012-A008EE8E744F}" type="presOf" srcId="{3683DBEA-13EA-4D07-80BB-2A9C73E28BC7}" destId="{8FBEFB16-B63A-4636-8866-0E948E61ADDF}" srcOrd="0" destOrd="0" presId="urn:microsoft.com/office/officeart/2005/8/layout/orgChart1"/>
    <dgm:cxn modelId="{7D7C54DF-730C-4227-B8F4-AEE39B012B88}" type="presOf" srcId="{37B58EB6-3D45-4986-8BB5-D53144A205BA}" destId="{6048E937-8B30-4A3E-810C-3E633D7E0FE8}" srcOrd="0" destOrd="0" presId="urn:microsoft.com/office/officeart/2005/8/layout/orgChart1"/>
    <dgm:cxn modelId="{5F738BA1-0402-4B6F-A4B2-E6FA39456C72}" type="presOf" srcId="{88C35971-9065-40A2-ADEF-892C1EB0C708}" destId="{FCA401A7-F0F7-4FCF-AADC-8BDAE59B8B50}" srcOrd="0" destOrd="0" presId="urn:microsoft.com/office/officeart/2005/8/layout/orgChart1"/>
    <dgm:cxn modelId="{9C8FFDF2-D1BC-4084-A7A0-444779F02A1F}" srcId="{E6311717-626B-4F2E-8BA4-4749270F9D06}" destId="{FCCC2359-B1B4-4E25-B09E-16EC57C8DB6D}" srcOrd="0" destOrd="0" parTransId="{5B4F2434-D8DD-4151-922E-584A22EFA7A0}" sibTransId="{837061D8-ED10-4223-B4D1-661A7C150089}"/>
    <dgm:cxn modelId="{983BD7AE-2A9F-45A2-A9E3-F34569D3FD2B}" type="presOf" srcId="{DFDB84BB-494A-409B-ADFF-2A11FCFE96E3}" destId="{B9E6F582-2ED9-4980-8360-371678DC6A9B}" srcOrd="1" destOrd="0" presId="urn:microsoft.com/office/officeart/2005/8/layout/orgChart1"/>
    <dgm:cxn modelId="{2F0B3034-09C5-48F0-8B91-3DE36B97872F}" type="presOf" srcId="{DA48EAD0-9234-4655-8A6A-48E080DDFC75}" destId="{27C53012-3EB8-4554-A72C-C92362308295}" srcOrd="1" destOrd="0" presId="urn:microsoft.com/office/officeart/2005/8/layout/orgChart1"/>
    <dgm:cxn modelId="{66478EB5-46CB-4B70-8C9D-2FB95BF4F6F7}" type="presOf" srcId="{5B4F2434-D8DD-4151-922E-584A22EFA7A0}" destId="{4303BFC2-E04C-45EE-8155-623104C18A12}" srcOrd="0" destOrd="0" presId="urn:microsoft.com/office/officeart/2005/8/layout/orgChart1"/>
    <dgm:cxn modelId="{350F3618-3BE9-4B7F-9196-298C2B99FA1C}" type="presOf" srcId="{3009C225-DAB8-4C2A-AFC8-1DDE699788BC}" destId="{03FF087F-9598-49F1-B06A-BEEA5FE444BE}" srcOrd="0" destOrd="0" presId="urn:microsoft.com/office/officeart/2005/8/layout/orgChart1"/>
    <dgm:cxn modelId="{FD1ACB1E-B851-4276-8AB2-5A55305A8EB8}" type="presOf" srcId="{5FDA1791-B4EE-46D2-9AFE-26DF6ACD8A25}" destId="{288074F9-AE34-42B0-8AB7-CB9E59DB76F8}" srcOrd="0" destOrd="0" presId="urn:microsoft.com/office/officeart/2005/8/layout/orgChart1"/>
    <dgm:cxn modelId="{8BC0010F-07EA-4557-B73D-E3865547E9B7}" type="presOf" srcId="{13AE5D2B-A7CB-45A6-9555-F50AFCF7BBC1}" destId="{340E553A-9B6B-41A8-B123-3C4B0D96D722}" srcOrd="0" destOrd="0" presId="urn:microsoft.com/office/officeart/2005/8/layout/orgChart1"/>
    <dgm:cxn modelId="{28053ACB-B7FF-4C13-8BEA-A365C2AE3F7C}" srcId="{B40732E3-D83B-4A0D-B83F-360EB34587FC}" destId="{F2D58DA3-C531-4A24-A0F4-325459A4ADBB}" srcOrd="0" destOrd="0" parTransId="{9CAABF4B-0500-439A-9F39-494F085689C6}" sibTransId="{C9B3C0E1-B3F6-4D47-943A-4764F18DAE73}"/>
    <dgm:cxn modelId="{F1AC4BD5-BEB6-4166-81C4-14A2B1B84963}" type="presOf" srcId="{015AF7D0-D76E-44A5-9605-62050BAB1CA5}" destId="{71FDB553-A13F-40B2-9364-F34952E7A075}" srcOrd="0" destOrd="0" presId="urn:microsoft.com/office/officeart/2005/8/layout/orgChart1"/>
    <dgm:cxn modelId="{E70361C4-62BF-445F-875C-DD21DD2A497B}" type="presOf" srcId="{999DDD13-F4A5-485C-8E34-376FD8BBDA9A}" destId="{E0F143D5-3543-44D6-9E27-9BF3BFAC988A}" srcOrd="1" destOrd="0" presId="urn:microsoft.com/office/officeart/2005/8/layout/orgChart1"/>
    <dgm:cxn modelId="{B1AE0F8A-1636-41D9-BD57-41B59E29FE4B}" srcId="{B40732E3-D83B-4A0D-B83F-360EB34587FC}" destId="{3683DBEA-13EA-4D07-80BB-2A9C73E28BC7}" srcOrd="1" destOrd="0" parTransId="{67B9A95F-5AAE-4893-BD93-75B377676DA9}" sibTransId="{B0255E0C-6565-434F-8BCD-5B7DB1513743}"/>
    <dgm:cxn modelId="{AB097BCB-07CE-4CAD-A7D1-545E6421C986}" type="presOf" srcId="{3683DBEA-13EA-4D07-80BB-2A9C73E28BC7}" destId="{F93AC859-D706-44B9-BF98-FEDB85C4218E}" srcOrd="1" destOrd="0" presId="urn:microsoft.com/office/officeart/2005/8/layout/orgChart1"/>
    <dgm:cxn modelId="{184167D2-3B99-464A-A78A-638DE786AF86}" type="presOf" srcId="{879AEA08-7979-4D3D-839D-647ADF37C920}" destId="{A7FEED8A-90B3-40A8-9710-599D104043AB}" srcOrd="0" destOrd="0" presId="urn:microsoft.com/office/officeart/2005/8/layout/orgChart1"/>
    <dgm:cxn modelId="{534BDA57-D7F7-487A-A8B7-A725D596E908}" srcId="{015AF7D0-D76E-44A5-9605-62050BAB1CA5}" destId="{DE6FD2D8-BAAB-4B1D-9028-DB2DE7618480}" srcOrd="1" destOrd="0" parTransId="{37B58EB6-3D45-4986-8BB5-D53144A205BA}" sibTransId="{42276647-C90D-424C-8D3C-953652C444C6}"/>
    <dgm:cxn modelId="{BB2E2987-58FD-4FD8-9AFB-E504147D4432}" type="presOf" srcId="{015AF7D0-D76E-44A5-9605-62050BAB1CA5}" destId="{DFF679EC-605C-4B1A-B940-0F2325A1CEAE}" srcOrd="1" destOrd="0" presId="urn:microsoft.com/office/officeart/2005/8/layout/orgChart1"/>
    <dgm:cxn modelId="{5D7B3BBE-819A-45C9-AF43-43B1DE6F4C38}" type="presOf" srcId="{F2D58DA3-C531-4A24-A0F4-325459A4ADBB}" destId="{F4505FAD-30A2-4A4A-9D58-F3F01643B98C}" srcOrd="1" destOrd="0" presId="urn:microsoft.com/office/officeart/2005/8/layout/orgChart1"/>
    <dgm:cxn modelId="{9304772F-1BB1-4A73-AF2E-01E01D53C394}" type="presOf" srcId="{B40732E3-D83B-4A0D-B83F-360EB34587FC}" destId="{758FB412-75EB-43C4-9A45-4EEDD4A0602B}" srcOrd="1" destOrd="0" presId="urn:microsoft.com/office/officeart/2005/8/layout/orgChart1"/>
    <dgm:cxn modelId="{4D3D5D6A-B1A9-416D-B0FC-B00276484BE3}" srcId="{015AF7D0-D76E-44A5-9605-62050BAB1CA5}" destId="{3F4980FD-EF6F-4B4E-A1F5-28A0A97B27A6}" srcOrd="0" destOrd="0" parTransId="{52A80B56-7485-4B03-B3D2-6D2828247E72}" sibTransId="{D578B3E2-43E3-4F35-99DB-2DEE8CD3386D}"/>
    <dgm:cxn modelId="{FFAA32FC-1B9E-4D07-94F4-82BEB8517F72}" type="presOf" srcId="{3F4980FD-EF6F-4B4E-A1F5-28A0A97B27A6}" destId="{5FFA856C-8ADD-4763-A40D-951708A30570}" srcOrd="1" destOrd="0" presId="urn:microsoft.com/office/officeart/2005/8/layout/orgChart1"/>
    <dgm:cxn modelId="{B61E0CB2-DD95-4810-BDC1-B669F62B7FA3}" type="presOf" srcId="{DA0D52AA-DF36-47E3-93B5-ADED268B9B81}" destId="{B4B43507-61B1-4F07-98C6-00324C47D0C5}" srcOrd="0" destOrd="0" presId="urn:microsoft.com/office/officeart/2005/8/layout/orgChart1"/>
    <dgm:cxn modelId="{F44D1FD2-8564-4AE5-B59A-C980B672FA30}" type="presOf" srcId="{B4298CF6-D163-45CC-9B51-386A2EA94D99}" destId="{3A4515D1-9D80-45C9-BBA2-3419F87B369E}" srcOrd="0" destOrd="0" presId="urn:microsoft.com/office/officeart/2005/8/layout/orgChart1"/>
    <dgm:cxn modelId="{F0BDB2C8-0EAF-4FA8-9283-98EEA9CE0683}" srcId="{B40732E3-D83B-4A0D-B83F-360EB34587FC}" destId="{015AF7D0-D76E-44A5-9605-62050BAB1CA5}" srcOrd="2" destOrd="0" parTransId="{F561F8EC-5B91-4850-859C-CA54A0937659}" sibTransId="{F3974A1F-A4F0-46A1-BC32-246F4DD3CBAC}"/>
    <dgm:cxn modelId="{1729EC76-B024-4743-A2AE-01E912F70CBE}" type="presParOf" srcId="{03F2C230-030C-42DC-BA3C-5C170C834056}" destId="{298AA42C-39C2-48F7-BDA1-262B7B503497}" srcOrd="0" destOrd="0" presId="urn:microsoft.com/office/officeart/2005/8/layout/orgChart1"/>
    <dgm:cxn modelId="{53DBE9D8-7774-4064-8E25-7E354ED1FC74}" type="presParOf" srcId="{298AA42C-39C2-48F7-BDA1-262B7B503497}" destId="{07DD2576-A947-4369-B5CE-6A2B7C002106}" srcOrd="0" destOrd="0" presId="urn:microsoft.com/office/officeart/2005/8/layout/orgChart1"/>
    <dgm:cxn modelId="{3C529FE2-9BC4-4A46-8277-B131CB2E0E6B}" type="presParOf" srcId="{07DD2576-A947-4369-B5CE-6A2B7C002106}" destId="{B51639BB-0F5A-43D2-86F5-00ADDBE24D3B}" srcOrd="0" destOrd="0" presId="urn:microsoft.com/office/officeart/2005/8/layout/orgChart1"/>
    <dgm:cxn modelId="{4F9042AD-BC40-40CA-A72B-B19A2A9C2EAF}" type="presParOf" srcId="{07DD2576-A947-4369-B5CE-6A2B7C002106}" destId="{758FB412-75EB-43C4-9A45-4EEDD4A0602B}" srcOrd="1" destOrd="0" presId="urn:microsoft.com/office/officeart/2005/8/layout/orgChart1"/>
    <dgm:cxn modelId="{4F61C4ED-BE5C-42C4-B938-9AD5B2AAE556}" type="presParOf" srcId="{298AA42C-39C2-48F7-BDA1-262B7B503497}" destId="{A26FA51E-099B-4BCA-9872-EA39B97241E1}" srcOrd="1" destOrd="0" presId="urn:microsoft.com/office/officeart/2005/8/layout/orgChart1"/>
    <dgm:cxn modelId="{8C25427B-E8F3-4065-B81F-B1584672BC43}" type="presParOf" srcId="{A26FA51E-099B-4BCA-9872-EA39B97241E1}" destId="{4D64F637-88F3-4121-B3C9-8855CD196B51}" srcOrd="0" destOrd="0" presId="urn:microsoft.com/office/officeart/2005/8/layout/orgChart1"/>
    <dgm:cxn modelId="{D211DF8C-2F6F-476D-997C-53DB9BDDD567}" type="presParOf" srcId="{A26FA51E-099B-4BCA-9872-EA39B97241E1}" destId="{3F44C254-B85D-49CA-81D3-4306C950FD7F}" srcOrd="1" destOrd="0" presId="urn:microsoft.com/office/officeart/2005/8/layout/orgChart1"/>
    <dgm:cxn modelId="{C1EBF650-DDB1-4CAA-8321-351E4E865BB7}" type="presParOf" srcId="{3F44C254-B85D-49CA-81D3-4306C950FD7F}" destId="{7A68DCA9-DDE0-44D8-861F-A26A8AD8909A}" srcOrd="0" destOrd="0" presId="urn:microsoft.com/office/officeart/2005/8/layout/orgChart1"/>
    <dgm:cxn modelId="{45D8E03F-1BDA-4E8D-9BCA-35291C8D6018}" type="presParOf" srcId="{7A68DCA9-DDE0-44D8-861F-A26A8AD8909A}" destId="{CFC029BB-BFA8-4BB8-BFB7-4D383D436251}" srcOrd="0" destOrd="0" presId="urn:microsoft.com/office/officeart/2005/8/layout/orgChart1"/>
    <dgm:cxn modelId="{7930B0E8-1BCF-4059-8F87-999EE3A7A21C}" type="presParOf" srcId="{7A68DCA9-DDE0-44D8-861F-A26A8AD8909A}" destId="{F4505FAD-30A2-4A4A-9D58-F3F01643B98C}" srcOrd="1" destOrd="0" presId="urn:microsoft.com/office/officeart/2005/8/layout/orgChart1"/>
    <dgm:cxn modelId="{38EECD4B-3F09-46AE-823F-2DBD75C7EA85}" type="presParOf" srcId="{3F44C254-B85D-49CA-81D3-4306C950FD7F}" destId="{DBC6A44C-0F6F-45A5-A2E5-19BAC352D3EB}" srcOrd="1" destOrd="0" presId="urn:microsoft.com/office/officeart/2005/8/layout/orgChart1"/>
    <dgm:cxn modelId="{59810DD7-E28D-4F67-89F0-0F9EFEBD120B}" type="presParOf" srcId="{DBC6A44C-0F6F-45A5-A2E5-19BAC352D3EB}" destId="{86B09D1C-A1EB-4CC0-9369-CEF94FCCAFF6}" srcOrd="0" destOrd="0" presId="urn:microsoft.com/office/officeart/2005/8/layout/orgChart1"/>
    <dgm:cxn modelId="{AF4BB1B2-62B9-407A-A77C-674243D185DB}" type="presParOf" srcId="{DBC6A44C-0F6F-45A5-A2E5-19BAC352D3EB}" destId="{64DB23C0-88A1-4EF5-A59A-D443CD80B64A}" srcOrd="1" destOrd="0" presId="urn:microsoft.com/office/officeart/2005/8/layout/orgChart1"/>
    <dgm:cxn modelId="{B1BA6C45-42A2-4BAB-A7EC-700E05C22AC4}" type="presParOf" srcId="{64DB23C0-88A1-4EF5-A59A-D443CD80B64A}" destId="{F819F217-55A5-4F17-8F14-3DF2A0489C44}" srcOrd="0" destOrd="0" presId="urn:microsoft.com/office/officeart/2005/8/layout/orgChart1"/>
    <dgm:cxn modelId="{BD5A59FD-0BD7-4F02-B292-3B5F4516DB1C}" type="presParOf" srcId="{F819F217-55A5-4F17-8F14-3DF2A0489C44}" destId="{591188EB-F623-43D7-BA29-5B1437610DE0}" srcOrd="0" destOrd="0" presId="urn:microsoft.com/office/officeart/2005/8/layout/orgChart1"/>
    <dgm:cxn modelId="{ABF9A4E6-ABD8-4959-BAB4-2DDC5879DE98}" type="presParOf" srcId="{F819F217-55A5-4F17-8F14-3DF2A0489C44}" destId="{8853B27D-E2ED-4574-A493-8C7421898EAB}" srcOrd="1" destOrd="0" presId="urn:microsoft.com/office/officeart/2005/8/layout/orgChart1"/>
    <dgm:cxn modelId="{6BCF234A-E421-4124-AE83-66985D54D44D}" type="presParOf" srcId="{64DB23C0-88A1-4EF5-A59A-D443CD80B64A}" destId="{83937B8C-79FE-47F0-9300-546EAB83349C}" srcOrd="1" destOrd="0" presId="urn:microsoft.com/office/officeart/2005/8/layout/orgChart1"/>
    <dgm:cxn modelId="{1D690771-04FD-463C-A253-D6BA682B52CB}" type="presParOf" srcId="{64DB23C0-88A1-4EF5-A59A-D443CD80B64A}" destId="{326AEB3D-5163-4FDE-BC94-4DE984167882}" srcOrd="2" destOrd="0" presId="urn:microsoft.com/office/officeart/2005/8/layout/orgChart1"/>
    <dgm:cxn modelId="{584022B2-9B13-42A1-A605-E5F32A51AB60}" type="presParOf" srcId="{3F44C254-B85D-49CA-81D3-4306C950FD7F}" destId="{8E7330E2-AAEB-47F8-975B-31C5054E5F57}" srcOrd="2" destOrd="0" presId="urn:microsoft.com/office/officeart/2005/8/layout/orgChart1"/>
    <dgm:cxn modelId="{062B056A-6638-4404-978D-F19D0A0543E8}" type="presParOf" srcId="{A26FA51E-099B-4BCA-9872-EA39B97241E1}" destId="{38B64126-36AF-4457-A9AF-DBDB72EBB65F}" srcOrd="2" destOrd="0" presId="urn:microsoft.com/office/officeart/2005/8/layout/orgChart1"/>
    <dgm:cxn modelId="{DDC93FA6-3D14-4013-AC3B-3D6409193F8B}" type="presParOf" srcId="{A26FA51E-099B-4BCA-9872-EA39B97241E1}" destId="{9B69DD01-AD47-4F99-A85B-88E1D1BC77AE}" srcOrd="3" destOrd="0" presId="urn:microsoft.com/office/officeart/2005/8/layout/orgChart1"/>
    <dgm:cxn modelId="{F2A7EF0C-AA48-4AB7-B048-36006EDDFC0E}" type="presParOf" srcId="{9B69DD01-AD47-4F99-A85B-88E1D1BC77AE}" destId="{C2A35CDC-D2EE-45E7-921A-4F669E3122BD}" srcOrd="0" destOrd="0" presId="urn:microsoft.com/office/officeart/2005/8/layout/orgChart1"/>
    <dgm:cxn modelId="{00E60E0D-EE11-4690-B5F0-67D280BA6082}" type="presParOf" srcId="{C2A35CDC-D2EE-45E7-921A-4F669E3122BD}" destId="{8FBEFB16-B63A-4636-8866-0E948E61ADDF}" srcOrd="0" destOrd="0" presId="urn:microsoft.com/office/officeart/2005/8/layout/orgChart1"/>
    <dgm:cxn modelId="{8B6F71C2-7092-4B72-8558-6FA5CEE7805E}" type="presParOf" srcId="{C2A35CDC-D2EE-45E7-921A-4F669E3122BD}" destId="{F93AC859-D706-44B9-BF98-FEDB85C4218E}" srcOrd="1" destOrd="0" presId="urn:microsoft.com/office/officeart/2005/8/layout/orgChart1"/>
    <dgm:cxn modelId="{22ADB203-F120-44B5-8B1C-64AEF0A7C8C5}" type="presParOf" srcId="{9B69DD01-AD47-4F99-A85B-88E1D1BC77AE}" destId="{6CB3511E-144E-4B28-8A7D-8A2FD4771941}" srcOrd="1" destOrd="0" presId="urn:microsoft.com/office/officeart/2005/8/layout/orgChart1"/>
    <dgm:cxn modelId="{E24E5739-0F54-41BE-B430-4332CA77869E}" type="presParOf" srcId="{6CB3511E-144E-4B28-8A7D-8A2FD4771941}" destId="{03FF087F-9598-49F1-B06A-BEEA5FE444BE}" srcOrd="0" destOrd="0" presId="urn:microsoft.com/office/officeart/2005/8/layout/orgChart1"/>
    <dgm:cxn modelId="{F670BF8F-AC7A-48A6-8225-E154257C6980}" type="presParOf" srcId="{6CB3511E-144E-4B28-8A7D-8A2FD4771941}" destId="{B0229D7B-4266-4DBB-BDB0-39247A88531D}" srcOrd="1" destOrd="0" presId="urn:microsoft.com/office/officeart/2005/8/layout/orgChart1"/>
    <dgm:cxn modelId="{2F84FA91-037A-45FC-BDEB-F35A735D7BED}" type="presParOf" srcId="{B0229D7B-4266-4DBB-BDB0-39247A88531D}" destId="{CA8CBE8F-42A5-4801-B2FF-AE6CD483421D}" srcOrd="0" destOrd="0" presId="urn:microsoft.com/office/officeart/2005/8/layout/orgChart1"/>
    <dgm:cxn modelId="{D4545AE3-E944-44E5-9490-4FC85773F18E}" type="presParOf" srcId="{CA8CBE8F-42A5-4801-B2FF-AE6CD483421D}" destId="{FCA401A7-F0F7-4FCF-AADC-8BDAE59B8B50}" srcOrd="0" destOrd="0" presId="urn:microsoft.com/office/officeart/2005/8/layout/orgChart1"/>
    <dgm:cxn modelId="{56CAC906-762D-4DE4-9C9D-FDF7085C43FE}" type="presParOf" srcId="{CA8CBE8F-42A5-4801-B2FF-AE6CD483421D}" destId="{87965645-DE17-4D52-B6F8-B3991B6D3BAC}" srcOrd="1" destOrd="0" presId="urn:microsoft.com/office/officeart/2005/8/layout/orgChart1"/>
    <dgm:cxn modelId="{B67537B7-FEDE-4A14-842F-C032038EA53C}" type="presParOf" srcId="{B0229D7B-4266-4DBB-BDB0-39247A88531D}" destId="{770D03C3-B6B7-4E26-9F04-3D37368B5EE7}" srcOrd="1" destOrd="0" presId="urn:microsoft.com/office/officeart/2005/8/layout/orgChart1"/>
    <dgm:cxn modelId="{41D5ACE8-578D-4CB4-9FA4-7955B4B6AE00}" type="presParOf" srcId="{B0229D7B-4266-4DBB-BDB0-39247A88531D}" destId="{EF38ECF2-9FB0-4658-B568-F6D1BA081093}" srcOrd="2" destOrd="0" presId="urn:microsoft.com/office/officeart/2005/8/layout/orgChart1"/>
    <dgm:cxn modelId="{C48F0539-14FD-470C-B991-4DB41C73D9B2}" type="presParOf" srcId="{9B69DD01-AD47-4F99-A85B-88E1D1BC77AE}" destId="{1ABAF31D-8C02-4D0D-A6CC-7CDD3CF52B30}" srcOrd="2" destOrd="0" presId="urn:microsoft.com/office/officeart/2005/8/layout/orgChart1"/>
    <dgm:cxn modelId="{07C828D2-03DD-492A-AA47-92F6EAAAF49C}" type="presParOf" srcId="{A26FA51E-099B-4BCA-9872-EA39B97241E1}" destId="{11177717-C592-4673-927F-384602F23B9A}" srcOrd="4" destOrd="0" presId="urn:microsoft.com/office/officeart/2005/8/layout/orgChart1"/>
    <dgm:cxn modelId="{592E30FD-DD5B-41FB-B027-E2837F14EA30}" type="presParOf" srcId="{A26FA51E-099B-4BCA-9872-EA39B97241E1}" destId="{B720AC46-07AE-467B-BB2D-031AA6B06BB4}" srcOrd="5" destOrd="0" presId="urn:microsoft.com/office/officeart/2005/8/layout/orgChart1"/>
    <dgm:cxn modelId="{9A1019D8-0A89-4EC7-9984-9E8CCC83F1CB}" type="presParOf" srcId="{B720AC46-07AE-467B-BB2D-031AA6B06BB4}" destId="{25C53946-1402-458C-BDE1-1D01A59EBD10}" srcOrd="0" destOrd="0" presId="urn:microsoft.com/office/officeart/2005/8/layout/orgChart1"/>
    <dgm:cxn modelId="{0AFF08F6-B4F2-49DD-928C-5902C63E9683}" type="presParOf" srcId="{25C53946-1402-458C-BDE1-1D01A59EBD10}" destId="{71FDB553-A13F-40B2-9364-F34952E7A075}" srcOrd="0" destOrd="0" presId="urn:microsoft.com/office/officeart/2005/8/layout/orgChart1"/>
    <dgm:cxn modelId="{3EE0C36B-F209-44BE-9AB8-5B3ADFC89EE7}" type="presParOf" srcId="{25C53946-1402-458C-BDE1-1D01A59EBD10}" destId="{DFF679EC-605C-4B1A-B940-0F2325A1CEAE}" srcOrd="1" destOrd="0" presId="urn:microsoft.com/office/officeart/2005/8/layout/orgChart1"/>
    <dgm:cxn modelId="{FB15E6CD-42F9-4E80-A4A7-094FA86CDC7F}" type="presParOf" srcId="{B720AC46-07AE-467B-BB2D-031AA6B06BB4}" destId="{1A5F23E6-1593-4140-A42D-9E9A93D03572}" srcOrd="1" destOrd="0" presId="urn:microsoft.com/office/officeart/2005/8/layout/orgChart1"/>
    <dgm:cxn modelId="{775A4569-B7D0-4F1D-ADC2-8F9A05BEBB3F}" type="presParOf" srcId="{1A5F23E6-1593-4140-A42D-9E9A93D03572}" destId="{1F206DE1-D320-46AA-A7E0-DFA20F637A98}" srcOrd="0" destOrd="0" presId="urn:microsoft.com/office/officeart/2005/8/layout/orgChart1"/>
    <dgm:cxn modelId="{C34C5CCD-2B51-48DB-94C8-ED5831BB2B69}" type="presParOf" srcId="{1A5F23E6-1593-4140-A42D-9E9A93D03572}" destId="{02705082-7AAD-4F36-B63C-C054B88187A4}" srcOrd="1" destOrd="0" presId="urn:microsoft.com/office/officeart/2005/8/layout/orgChart1"/>
    <dgm:cxn modelId="{8B31C9FA-50A4-46AD-96E9-5FC7CF59682A}" type="presParOf" srcId="{02705082-7AAD-4F36-B63C-C054B88187A4}" destId="{CCE67014-54E5-4781-A9FD-BC2869DF7D04}" srcOrd="0" destOrd="0" presId="urn:microsoft.com/office/officeart/2005/8/layout/orgChart1"/>
    <dgm:cxn modelId="{7EBC7039-AEEB-46E5-8BE2-7D296CB41DBD}" type="presParOf" srcId="{CCE67014-54E5-4781-A9FD-BC2869DF7D04}" destId="{38B3BE6E-3C5B-4D07-B728-D17BFBD35733}" srcOrd="0" destOrd="0" presId="urn:microsoft.com/office/officeart/2005/8/layout/orgChart1"/>
    <dgm:cxn modelId="{F99CAABA-8A4C-4A30-8DD5-BA61CA216949}" type="presParOf" srcId="{CCE67014-54E5-4781-A9FD-BC2869DF7D04}" destId="{5FFA856C-8ADD-4763-A40D-951708A30570}" srcOrd="1" destOrd="0" presId="urn:microsoft.com/office/officeart/2005/8/layout/orgChart1"/>
    <dgm:cxn modelId="{4BB4B6C7-084D-409C-A45B-7A9ED3EE91AC}" type="presParOf" srcId="{02705082-7AAD-4F36-B63C-C054B88187A4}" destId="{87D9EB66-6760-4E93-94C9-69C1B87FE984}" srcOrd="1" destOrd="0" presId="urn:microsoft.com/office/officeart/2005/8/layout/orgChart1"/>
    <dgm:cxn modelId="{FC9AAF27-2BB1-49A5-AC4F-A6B86A77CDEC}" type="presParOf" srcId="{87D9EB66-6760-4E93-94C9-69C1B87FE984}" destId="{A2355506-3433-466B-A27D-3DEF11BC8BAA}" srcOrd="0" destOrd="0" presId="urn:microsoft.com/office/officeart/2005/8/layout/orgChart1"/>
    <dgm:cxn modelId="{3EED1274-1EB8-4B39-9C16-FE2796556974}" type="presParOf" srcId="{87D9EB66-6760-4E93-94C9-69C1B87FE984}" destId="{947E0868-28BC-4DD2-92C2-787FDA975747}" srcOrd="1" destOrd="0" presId="urn:microsoft.com/office/officeart/2005/8/layout/orgChart1"/>
    <dgm:cxn modelId="{5B5C07BF-468A-41D3-89E7-F1426EC6793F}" type="presParOf" srcId="{947E0868-28BC-4DD2-92C2-787FDA975747}" destId="{60F9F6DB-A058-44CD-BA9A-C229B8FA08A5}" srcOrd="0" destOrd="0" presId="urn:microsoft.com/office/officeart/2005/8/layout/orgChart1"/>
    <dgm:cxn modelId="{EA110E5F-E63A-428A-9A47-34A6BDCE930C}" type="presParOf" srcId="{60F9F6DB-A058-44CD-BA9A-C229B8FA08A5}" destId="{F6973C20-7B11-49F1-AC23-8125B7F74F11}" srcOrd="0" destOrd="0" presId="urn:microsoft.com/office/officeart/2005/8/layout/orgChart1"/>
    <dgm:cxn modelId="{9E0ACA59-147D-4A77-859B-A0EC697E6391}" type="presParOf" srcId="{60F9F6DB-A058-44CD-BA9A-C229B8FA08A5}" destId="{27C53012-3EB8-4554-A72C-C92362308295}" srcOrd="1" destOrd="0" presId="urn:microsoft.com/office/officeart/2005/8/layout/orgChart1"/>
    <dgm:cxn modelId="{6F7F25F4-653E-4F5B-BA1F-FCF7978D7FC0}" type="presParOf" srcId="{947E0868-28BC-4DD2-92C2-787FDA975747}" destId="{17D25EBA-DCE1-4E2A-B781-6BE876AB797C}" srcOrd="1" destOrd="0" presId="urn:microsoft.com/office/officeart/2005/8/layout/orgChart1"/>
    <dgm:cxn modelId="{1D7CB90E-3DE9-47B2-A38C-850D6596C248}" type="presParOf" srcId="{947E0868-28BC-4DD2-92C2-787FDA975747}" destId="{13B97E49-FCC4-4272-A370-F7B769664FD8}" srcOrd="2" destOrd="0" presId="urn:microsoft.com/office/officeart/2005/8/layout/orgChart1"/>
    <dgm:cxn modelId="{5C345309-1AD0-44C2-AA4E-AC657C6F3593}" type="presParOf" srcId="{02705082-7AAD-4F36-B63C-C054B88187A4}" destId="{AAE10A54-CBF6-481F-B171-D3595D9D3623}" srcOrd="2" destOrd="0" presId="urn:microsoft.com/office/officeart/2005/8/layout/orgChart1"/>
    <dgm:cxn modelId="{59F9CB5B-A784-41D1-95FA-5F083BE59A86}" type="presParOf" srcId="{1A5F23E6-1593-4140-A42D-9E9A93D03572}" destId="{6048E937-8B30-4A3E-810C-3E633D7E0FE8}" srcOrd="2" destOrd="0" presId="urn:microsoft.com/office/officeart/2005/8/layout/orgChart1"/>
    <dgm:cxn modelId="{4D86181C-D82D-4ECA-917A-24A26483338A}" type="presParOf" srcId="{1A5F23E6-1593-4140-A42D-9E9A93D03572}" destId="{BE37929F-431A-45DB-9541-F831FAF82453}" srcOrd="3" destOrd="0" presId="urn:microsoft.com/office/officeart/2005/8/layout/orgChart1"/>
    <dgm:cxn modelId="{1555B174-26BF-4609-AD04-C2AB17FC8E5C}" type="presParOf" srcId="{BE37929F-431A-45DB-9541-F831FAF82453}" destId="{830E3310-7FE1-4E9D-9378-05B8308307A1}" srcOrd="0" destOrd="0" presId="urn:microsoft.com/office/officeart/2005/8/layout/orgChart1"/>
    <dgm:cxn modelId="{01535B4F-C949-46C0-8596-DA6C94E71A36}" type="presParOf" srcId="{830E3310-7FE1-4E9D-9378-05B8308307A1}" destId="{736BF4A1-85F0-4A73-BBEF-E00622DDB9F6}" srcOrd="0" destOrd="0" presId="urn:microsoft.com/office/officeart/2005/8/layout/orgChart1"/>
    <dgm:cxn modelId="{9F8F98B5-DB9C-40B9-84BE-B8C09A969D4A}" type="presParOf" srcId="{830E3310-7FE1-4E9D-9378-05B8308307A1}" destId="{C613AF56-6BA5-4B34-AA35-6FF9C308FF30}" srcOrd="1" destOrd="0" presId="urn:microsoft.com/office/officeart/2005/8/layout/orgChart1"/>
    <dgm:cxn modelId="{EEF973D9-62FE-48CB-8308-D7771B02F594}" type="presParOf" srcId="{BE37929F-431A-45DB-9541-F831FAF82453}" destId="{4B611808-C9E3-4561-AC9A-3DD0759F06C2}" srcOrd="1" destOrd="0" presId="urn:microsoft.com/office/officeart/2005/8/layout/orgChart1"/>
    <dgm:cxn modelId="{7A91792C-00D4-4257-BC1A-17A9C275E5E2}" type="presParOf" srcId="{BE37929F-431A-45DB-9541-F831FAF82453}" destId="{2A3CA33B-A7AB-4FE7-B6A2-A02E769B3C18}" srcOrd="2" destOrd="0" presId="urn:microsoft.com/office/officeart/2005/8/layout/orgChart1"/>
    <dgm:cxn modelId="{97D2BEE4-02E4-4392-ADA2-A024B93F0602}" type="presParOf" srcId="{1A5F23E6-1593-4140-A42D-9E9A93D03572}" destId="{5F76C5F8-2241-4715-8028-F20D7DB1EEE0}" srcOrd="4" destOrd="0" presId="urn:microsoft.com/office/officeart/2005/8/layout/orgChart1"/>
    <dgm:cxn modelId="{AFEB7D9F-1AE1-4423-A9FD-8664EA4A770F}" type="presParOf" srcId="{1A5F23E6-1593-4140-A42D-9E9A93D03572}" destId="{17276E3B-A2CF-4FE6-8BA6-DD3A6D580D81}" srcOrd="5" destOrd="0" presId="urn:microsoft.com/office/officeart/2005/8/layout/orgChart1"/>
    <dgm:cxn modelId="{F5FD9C8C-564F-4F1E-B93D-E9E675CD8127}" type="presParOf" srcId="{17276E3B-A2CF-4FE6-8BA6-DD3A6D580D81}" destId="{18D50998-DCA4-4709-B0D7-D9D86540E475}" srcOrd="0" destOrd="0" presId="urn:microsoft.com/office/officeart/2005/8/layout/orgChart1"/>
    <dgm:cxn modelId="{0DF8814F-E357-408C-9AE5-BEF4E9CB7C91}" type="presParOf" srcId="{18D50998-DCA4-4709-B0D7-D9D86540E475}" destId="{07902B86-8983-4774-A7DA-8583E4B7A1AC}" srcOrd="0" destOrd="0" presId="urn:microsoft.com/office/officeart/2005/8/layout/orgChart1"/>
    <dgm:cxn modelId="{F9BB5E56-DDDD-405A-82DE-44DB5273D573}" type="presParOf" srcId="{18D50998-DCA4-4709-B0D7-D9D86540E475}" destId="{B9E6F582-2ED9-4980-8360-371678DC6A9B}" srcOrd="1" destOrd="0" presId="urn:microsoft.com/office/officeart/2005/8/layout/orgChart1"/>
    <dgm:cxn modelId="{F3A312E3-9CA1-45B8-AB5F-3B8C6DC25895}" type="presParOf" srcId="{17276E3B-A2CF-4FE6-8BA6-DD3A6D580D81}" destId="{F0E4F415-9F69-4B0A-B302-C92F73D84479}" srcOrd="1" destOrd="0" presId="urn:microsoft.com/office/officeart/2005/8/layout/orgChart1"/>
    <dgm:cxn modelId="{A3C4459C-4C33-432C-8869-2C859565CCF8}" type="presParOf" srcId="{17276E3B-A2CF-4FE6-8BA6-DD3A6D580D81}" destId="{EE188359-823E-433E-BE0D-89597A8ACEDF}" srcOrd="2" destOrd="0" presId="urn:microsoft.com/office/officeart/2005/8/layout/orgChart1"/>
    <dgm:cxn modelId="{381C1094-B7EA-489C-9F61-10360D84CD72}" type="presParOf" srcId="{B720AC46-07AE-467B-BB2D-031AA6B06BB4}" destId="{918B36CA-3C5C-4B9D-B1A6-58883A3077A9}" srcOrd="2" destOrd="0" presId="urn:microsoft.com/office/officeart/2005/8/layout/orgChart1"/>
    <dgm:cxn modelId="{0D843E83-A796-4C3B-A78C-C97A481B6133}" type="presParOf" srcId="{A26FA51E-099B-4BCA-9872-EA39B97241E1}" destId="{212AD8D4-1297-45BA-B232-D51A16EE5B75}" srcOrd="6" destOrd="0" presId="urn:microsoft.com/office/officeart/2005/8/layout/orgChart1"/>
    <dgm:cxn modelId="{DA02CDF1-DD96-4767-9ADC-92B87FF2BC70}" type="presParOf" srcId="{A26FA51E-099B-4BCA-9872-EA39B97241E1}" destId="{8F9592A1-3724-4116-B623-E12453857AF0}" srcOrd="7" destOrd="0" presId="urn:microsoft.com/office/officeart/2005/8/layout/orgChart1"/>
    <dgm:cxn modelId="{C29EF59A-C98D-45F4-8FD4-D686EA49AF3F}" type="presParOf" srcId="{8F9592A1-3724-4116-B623-E12453857AF0}" destId="{64E875EA-682D-424A-8FEA-556254607A13}" srcOrd="0" destOrd="0" presId="urn:microsoft.com/office/officeart/2005/8/layout/orgChart1"/>
    <dgm:cxn modelId="{C77299E2-4E6C-4D0A-B3CD-110423112867}" type="presParOf" srcId="{64E875EA-682D-424A-8FEA-556254607A13}" destId="{6886E319-FB3E-452F-B7FB-7E98E7B1D368}" srcOrd="0" destOrd="0" presId="urn:microsoft.com/office/officeart/2005/8/layout/orgChart1"/>
    <dgm:cxn modelId="{53EC13C5-AA6E-46B3-A50D-5B4C0010C6F4}" type="presParOf" srcId="{64E875EA-682D-424A-8FEA-556254607A13}" destId="{A3C23058-F3BD-44C1-8F0D-2227F3E3C797}" srcOrd="1" destOrd="0" presId="urn:microsoft.com/office/officeart/2005/8/layout/orgChart1"/>
    <dgm:cxn modelId="{79C341C5-ECD9-4ED9-B111-041E9223C9C3}" type="presParOf" srcId="{8F9592A1-3724-4116-B623-E12453857AF0}" destId="{ABA629DC-C5A6-41BE-838D-6C4B336F21B8}" srcOrd="1" destOrd="0" presId="urn:microsoft.com/office/officeart/2005/8/layout/orgChart1"/>
    <dgm:cxn modelId="{5DC42879-C549-4AEA-9C1F-9CE0B349AD28}" type="presParOf" srcId="{ABA629DC-C5A6-41BE-838D-6C4B336F21B8}" destId="{4303BFC2-E04C-45EE-8155-623104C18A12}" srcOrd="0" destOrd="0" presId="urn:microsoft.com/office/officeart/2005/8/layout/orgChart1"/>
    <dgm:cxn modelId="{69997016-1073-46AE-8FB4-575F051C3BE0}" type="presParOf" srcId="{ABA629DC-C5A6-41BE-838D-6C4B336F21B8}" destId="{B2163E07-DE25-4DE1-8B09-4EA96DA38FD7}" srcOrd="1" destOrd="0" presId="urn:microsoft.com/office/officeart/2005/8/layout/orgChart1"/>
    <dgm:cxn modelId="{442522F9-4F3A-40EE-B64C-04FCD1D119F1}" type="presParOf" srcId="{B2163E07-DE25-4DE1-8B09-4EA96DA38FD7}" destId="{D6012BCD-670E-454A-BFEE-00FA061F063D}" srcOrd="0" destOrd="0" presId="urn:microsoft.com/office/officeart/2005/8/layout/orgChart1"/>
    <dgm:cxn modelId="{EC547911-6729-435F-9D31-B725AB49E68E}" type="presParOf" srcId="{D6012BCD-670E-454A-BFEE-00FA061F063D}" destId="{6E0094E9-BFCA-459C-88BC-ABA6C563CD01}" srcOrd="0" destOrd="0" presId="urn:microsoft.com/office/officeart/2005/8/layout/orgChart1"/>
    <dgm:cxn modelId="{83A13EB1-3336-4CE6-A594-91C995AF4125}" type="presParOf" srcId="{D6012BCD-670E-454A-BFEE-00FA061F063D}" destId="{648E9F38-1905-4A63-A134-4DDAFCD2816A}" srcOrd="1" destOrd="0" presId="urn:microsoft.com/office/officeart/2005/8/layout/orgChart1"/>
    <dgm:cxn modelId="{7A2FC744-A3C3-483E-B709-113E122BF18B}" type="presParOf" srcId="{B2163E07-DE25-4DE1-8B09-4EA96DA38FD7}" destId="{05C3ECC4-63E3-4055-B9EC-5022B1141287}" srcOrd="1" destOrd="0" presId="urn:microsoft.com/office/officeart/2005/8/layout/orgChart1"/>
    <dgm:cxn modelId="{48D1C594-D76A-4042-9B3F-39B73C6C5EF0}" type="presParOf" srcId="{B2163E07-DE25-4DE1-8B09-4EA96DA38FD7}" destId="{17EAFDEA-BFA3-4BF5-9DBF-D93CF53D6D64}" srcOrd="2" destOrd="0" presId="urn:microsoft.com/office/officeart/2005/8/layout/orgChart1"/>
    <dgm:cxn modelId="{828181A3-55B6-4C36-B1A6-01A4B440DCFA}" type="presParOf" srcId="{ABA629DC-C5A6-41BE-838D-6C4B336F21B8}" destId="{D7C78D3F-DA6E-4FBF-A0A5-13A444F434B7}" srcOrd="2" destOrd="0" presId="urn:microsoft.com/office/officeart/2005/8/layout/orgChart1"/>
    <dgm:cxn modelId="{26C2609F-D8E8-4A44-A253-B1293025EECE}" type="presParOf" srcId="{ABA629DC-C5A6-41BE-838D-6C4B336F21B8}" destId="{A7DEFBB3-7890-4290-B5AF-B7AEC7A110E0}" srcOrd="3" destOrd="0" presId="urn:microsoft.com/office/officeart/2005/8/layout/orgChart1"/>
    <dgm:cxn modelId="{CA486BF3-D507-4348-93D9-72CA5AC060A2}" type="presParOf" srcId="{A7DEFBB3-7890-4290-B5AF-B7AEC7A110E0}" destId="{A54EF898-3CFD-4BFD-A5B8-D4A5BD8B051E}" srcOrd="0" destOrd="0" presId="urn:microsoft.com/office/officeart/2005/8/layout/orgChart1"/>
    <dgm:cxn modelId="{8998C8FA-814E-4E4B-B307-53CB8FFC8440}" type="presParOf" srcId="{A54EF898-3CFD-4BFD-A5B8-D4A5BD8B051E}" destId="{A7FEED8A-90B3-40A8-9710-599D104043AB}" srcOrd="0" destOrd="0" presId="urn:microsoft.com/office/officeart/2005/8/layout/orgChart1"/>
    <dgm:cxn modelId="{0927BF69-F6AB-4B0D-89C5-3B3A91E1357B}" type="presParOf" srcId="{A54EF898-3CFD-4BFD-A5B8-D4A5BD8B051E}" destId="{139767D0-1B6A-4DEC-82EA-CA34B7908E8C}" srcOrd="1" destOrd="0" presId="urn:microsoft.com/office/officeart/2005/8/layout/orgChart1"/>
    <dgm:cxn modelId="{AA41AB59-6877-421A-BC87-09FE32123B85}" type="presParOf" srcId="{A7DEFBB3-7890-4290-B5AF-B7AEC7A110E0}" destId="{19F83235-E945-458B-A3F5-319D46C6DC20}" srcOrd="1" destOrd="0" presId="urn:microsoft.com/office/officeart/2005/8/layout/orgChart1"/>
    <dgm:cxn modelId="{AD177E51-D9DE-43A0-AF01-9F45EC729C9F}" type="presParOf" srcId="{A7DEFBB3-7890-4290-B5AF-B7AEC7A110E0}" destId="{DFA14D05-5DD5-4B5A-A2D8-3B73C24DD987}" srcOrd="2" destOrd="0" presId="urn:microsoft.com/office/officeart/2005/8/layout/orgChart1"/>
    <dgm:cxn modelId="{85443AE8-0A10-46AA-90A5-5B370407E167}" type="presParOf" srcId="{8F9592A1-3724-4116-B623-E12453857AF0}" destId="{1FCFDA7A-0DEF-4844-86E8-0110A78E6B03}" srcOrd="2" destOrd="0" presId="urn:microsoft.com/office/officeart/2005/8/layout/orgChart1"/>
    <dgm:cxn modelId="{F76BD6F0-7501-4F89-AD92-069BD794CA08}" type="presParOf" srcId="{A26FA51E-099B-4BCA-9872-EA39B97241E1}" destId="{3A4515D1-9D80-45C9-BBA2-3419F87B369E}" srcOrd="8" destOrd="0" presId="urn:microsoft.com/office/officeart/2005/8/layout/orgChart1"/>
    <dgm:cxn modelId="{5BA148A4-ECC8-42F9-B164-5C17A61641C9}" type="presParOf" srcId="{A26FA51E-099B-4BCA-9872-EA39B97241E1}" destId="{92CE751E-C859-4873-854C-F97DBAAE1112}" srcOrd="9" destOrd="0" presId="urn:microsoft.com/office/officeart/2005/8/layout/orgChart1"/>
    <dgm:cxn modelId="{3D34779C-4E25-4BCC-B371-319B56F000B2}" type="presParOf" srcId="{92CE751E-C859-4873-854C-F97DBAAE1112}" destId="{BBA071D3-9EB4-4F7B-B8E2-8F5FF103CCFC}" srcOrd="0" destOrd="0" presId="urn:microsoft.com/office/officeart/2005/8/layout/orgChart1"/>
    <dgm:cxn modelId="{18B4F75F-B62B-4C57-A8C6-61F6454915F8}" type="presParOf" srcId="{BBA071D3-9EB4-4F7B-B8E2-8F5FF103CCFC}" destId="{7E884795-8EFD-42CE-BD74-9C165F380687}" srcOrd="0" destOrd="0" presId="urn:microsoft.com/office/officeart/2005/8/layout/orgChart1"/>
    <dgm:cxn modelId="{88CAC357-AC32-4BD5-B23F-8925B13FD082}" type="presParOf" srcId="{BBA071D3-9EB4-4F7B-B8E2-8F5FF103CCFC}" destId="{E0F143D5-3543-44D6-9E27-9BF3BFAC988A}" srcOrd="1" destOrd="0" presId="urn:microsoft.com/office/officeart/2005/8/layout/orgChart1"/>
    <dgm:cxn modelId="{347CDBC4-2C7B-41C0-8B2E-60BD6D86696B}" type="presParOf" srcId="{92CE751E-C859-4873-854C-F97DBAAE1112}" destId="{AE346338-D46A-44BE-BCCC-E2205D19BF11}" srcOrd="1" destOrd="0" presId="urn:microsoft.com/office/officeart/2005/8/layout/orgChart1"/>
    <dgm:cxn modelId="{8FBF00A4-167D-4A37-88E3-A853CF68ADAE}" type="presParOf" srcId="{AE346338-D46A-44BE-BCCC-E2205D19BF11}" destId="{340E553A-9B6B-41A8-B123-3C4B0D96D722}" srcOrd="0" destOrd="0" presId="urn:microsoft.com/office/officeart/2005/8/layout/orgChart1"/>
    <dgm:cxn modelId="{314D3D80-3711-440A-9DBF-B579C66FC781}" type="presParOf" srcId="{AE346338-D46A-44BE-BCCC-E2205D19BF11}" destId="{AC65BB49-08F3-4A4D-BFDE-FB5D26DF4171}" srcOrd="1" destOrd="0" presId="urn:microsoft.com/office/officeart/2005/8/layout/orgChart1"/>
    <dgm:cxn modelId="{00985406-FC9B-4F4E-A0C3-D5C28560EA68}" type="presParOf" srcId="{AC65BB49-08F3-4A4D-BFDE-FB5D26DF4171}" destId="{640C80E7-6C2A-4828-9384-F9DC046B859E}" srcOrd="0" destOrd="0" presId="urn:microsoft.com/office/officeart/2005/8/layout/orgChart1"/>
    <dgm:cxn modelId="{F75B78F4-926E-4FAB-813B-80C354D8EB3C}" type="presParOf" srcId="{640C80E7-6C2A-4828-9384-F9DC046B859E}" destId="{B4B43507-61B1-4F07-98C6-00324C47D0C5}" srcOrd="0" destOrd="0" presId="urn:microsoft.com/office/officeart/2005/8/layout/orgChart1"/>
    <dgm:cxn modelId="{B2EF5658-0122-418B-AA2C-632FD30EFC29}" type="presParOf" srcId="{640C80E7-6C2A-4828-9384-F9DC046B859E}" destId="{3068F7B5-3BF9-4672-BA27-6C63BBFD4E59}" srcOrd="1" destOrd="0" presId="urn:microsoft.com/office/officeart/2005/8/layout/orgChart1"/>
    <dgm:cxn modelId="{F179FBEE-5F73-464D-AEB9-B72E92AC08AA}" type="presParOf" srcId="{AC65BB49-08F3-4A4D-BFDE-FB5D26DF4171}" destId="{3F6C7276-CDE6-41FE-B8D5-79C3BC2B7AA0}" srcOrd="1" destOrd="0" presId="urn:microsoft.com/office/officeart/2005/8/layout/orgChart1"/>
    <dgm:cxn modelId="{D30D81DE-4E5E-4A3A-AF1F-45D93F06905A}" type="presParOf" srcId="{AC65BB49-08F3-4A4D-BFDE-FB5D26DF4171}" destId="{6BB59C58-CA35-4928-95EB-28603D09499D}" srcOrd="2" destOrd="0" presId="urn:microsoft.com/office/officeart/2005/8/layout/orgChart1"/>
    <dgm:cxn modelId="{EA383F09-D5D9-46C1-BF7A-F9D8A6E42C28}" type="presParOf" srcId="{AE346338-D46A-44BE-BCCC-E2205D19BF11}" destId="{CA83BD4B-95C1-4A48-8CE1-1A529A87AF4E}" srcOrd="2" destOrd="0" presId="urn:microsoft.com/office/officeart/2005/8/layout/orgChart1"/>
    <dgm:cxn modelId="{6E272E15-84C6-4C37-B9F5-BB58CA8ACFC5}" type="presParOf" srcId="{AE346338-D46A-44BE-BCCC-E2205D19BF11}" destId="{35F539BE-68E3-46AC-B5C6-2C17343E8D09}" srcOrd="3" destOrd="0" presId="urn:microsoft.com/office/officeart/2005/8/layout/orgChart1"/>
    <dgm:cxn modelId="{BB1B2710-179C-4F5E-8F10-AC8869D9A6DF}" type="presParOf" srcId="{35F539BE-68E3-46AC-B5C6-2C17343E8D09}" destId="{58EC671F-F138-445D-AA1D-BE31CFDFD271}" srcOrd="0" destOrd="0" presId="urn:microsoft.com/office/officeart/2005/8/layout/orgChart1"/>
    <dgm:cxn modelId="{28137057-DC12-41F3-89DE-1EC794538197}" type="presParOf" srcId="{58EC671F-F138-445D-AA1D-BE31CFDFD271}" destId="{288074F9-AE34-42B0-8AB7-CB9E59DB76F8}" srcOrd="0" destOrd="0" presId="urn:microsoft.com/office/officeart/2005/8/layout/orgChart1"/>
    <dgm:cxn modelId="{FE99537E-6F67-4EB5-9CA9-9ADFF5A95613}" type="presParOf" srcId="{58EC671F-F138-445D-AA1D-BE31CFDFD271}" destId="{A8EB56EB-A3D1-4F8B-85C2-1C6A2348EE3A}" srcOrd="1" destOrd="0" presId="urn:microsoft.com/office/officeart/2005/8/layout/orgChart1"/>
    <dgm:cxn modelId="{C403F544-790E-455B-A4B4-5DFF55C0BE39}" type="presParOf" srcId="{35F539BE-68E3-46AC-B5C6-2C17343E8D09}" destId="{9B1CEFBE-D8A8-45BB-8CB2-7ED08CF72972}" srcOrd="1" destOrd="0" presId="urn:microsoft.com/office/officeart/2005/8/layout/orgChart1"/>
    <dgm:cxn modelId="{78CA7DB7-A63D-41BF-B644-75ACABA96B7B}" type="presParOf" srcId="{35F539BE-68E3-46AC-B5C6-2C17343E8D09}" destId="{2355197A-EE0D-4FA6-90FE-BB263C7B71AE}" srcOrd="2" destOrd="0" presId="urn:microsoft.com/office/officeart/2005/8/layout/orgChart1"/>
    <dgm:cxn modelId="{30CDB74D-AC00-46BF-B2C9-C57DC48B8BED}" type="presParOf" srcId="{92CE751E-C859-4873-854C-F97DBAAE1112}" destId="{E62847D0-2644-430F-A837-465685386363}" srcOrd="2" destOrd="0" presId="urn:microsoft.com/office/officeart/2005/8/layout/orgChart1"/>
    <dgm:cxn modelId="{871B3264-B149-4799-B5C9-038612BC55F9}" type="presParOf" srcId="{298AA42C-39C2-48F7-BDA1-262B7B503497}" destId="{37832D7C-21C4-4D03-A8A0-1465FB38A5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3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4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7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6930-75B7-43C3-94F3-1E3B07D42A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0005-6A6C-4038-8867-D97C9C49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2895" y="1392194"/>
            <a:ext cx="8550877" cy="2042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환전계산정리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1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" y="0"/>
            <a:ext cx="944663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82117" y="197706"/>
            <a:ext cx="430426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filewriteclass2 (file</a:t>
            </a:r>
            <a:r>
              <a:rPr lang="ko-KR" altLang="en-US" dirty="0" smtClean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저장하는 클래스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25079" y="1239620"/>
            <a:ext cx="7166921" cy="280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runexchange2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inputclass2</a:t>
            </a:r>
            <a:r>
              <a:rPr lang="ko-KR" altLang="en-US" sz="900" dirty="0" smtClean="0">
                <a:solidFill>
                  <a:schemeClr val="tx1"/>
                </a:solidFill>
              </a:rPr>
              <a:t>클래스를 가져옴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89671" y="2759676"/>
            <a:ext cx="4596712" cy="411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bufferedwirter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읽고 해당 경로를 통해 파일을 만드는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if</a:t>
            </a:r>
            <a:r>
              <a:rPr lang="ko-KR" altLang="en-US" sz="900" dirty="0" smtClean="0">
                <a:solidFill>
                  <a:schemeClr val="tx1"/>
                </a:solidFill>
              </a:rPr>
              <a:t>문을 통해 문장을 쓸 때 제목을 출력할 수 있게 해준다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18422" y="4600835"/>
            <a:ext cx="5642919" cy="416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달러 금액에 대한 데이터와 시간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날짜를 저장하게 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runclass1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changeusd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환전결과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를 저장하고 </a:t>
            </a:r>
            <a:r>
              <a:rPr lang="en-US" altLang="ko-KR" sz="900" dirty="0" smtClean="0">
                <a:solidFill>
                  <a:schemeClr val="tx1"/>
                </a:solidFill>
              </a:rPr>
              <a:t>,runclass1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returndoll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달러의 거스름돈을 불러옴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72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8" y="104132"/>
            <a:ext cx="9660387" cy="3770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33615" y="1912775"/>
            <a:ext cx="4596712" cy="411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엔화 금액에 대한 데이터와 시간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날짜를 저장하게 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result </a:t>
            </a:r>
            <a:r>
              <a:rPr lang="ko-KR" altLang="en-US" sz="900" dirty="0" smtClean="0">
                <a:solidFill>
                  <a:schemeClr val="tx1"/>
                </a:solidFill>
              </a:rPr>
              <a:t>변수에 콤마를 넣음으로써 </a:t>
            </a:r>
            <a:r>
              <a:rPr lang="en-US" altLang="ko-KR" sz="900" dirty="0" smtClean="0">
                <a:solidFill>
                  <a:schemeClr val="tx1"/>
                </a:solidFill>
              </a:rPr>
              <a:t>csv </a:t>
            </a:r>
            <a:r>
              <a:rPr lang="ko-KR" altLang="en-US" sz="900" dirty="0" smtClean="0">
                <a:solidFill>
                  <a:schemeClr val="tx1"/>
                </a:solidFill>
              </a:rPr>
              <a:t>파일로 나올 수 있게 해준다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48037" y="362474"/>
            <a:ext cx="4596712" cy="411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유로화 금액에 대한 데이터와 시간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날짜를 저장하게 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8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0" y="584884"/>
            <a:ext cx="6124575" cy="1143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04" y="2177878"/>
            <a:ext cx="6629400" cy="1447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82117" y="197706"/>
            <a:ext cx="430426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저장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8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397578" y="321276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 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18914"/>
              </p:ext>
            </p:extLst>
          </p:nvPr>
        </p:nvGraphicFramePr>
        <p:xfrm>
          <a:off x="444843" y="123567"/>
          <a:ext cx="10684475" cy="61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7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7" y="420129"/>
            <a:ext cx="7241341" cy="54534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97578" y="321276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exchange2 (Main)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1793" y="2364260"/>
            <a:ext cx="2673180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Runexchange2 </a:t>
            </a:r>
            <a:r>
              <a:rPr lang="ko-KR" altLang="en-US" sz="900" dirty="0" smtClean="0">
                <a:solidFill>
                  <a:schemeClr val="tx1"/>
                </a:solidFill>
              </a:rPr>
              <a:t>클래스 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1793" y="2710249"/>
            <a:ext cx="2673180" cy="23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Inputclass2 </a:t>
            </a:r>
            <a:r>
              <a:rPr lang="ko-KR" altLang="en-US" sz="900" dirty="0" smtClean="0">
                <a:solidFill>
                  <a:schemeClr val="tx1"/>
                </a:solidFill>
              </a:rPr>
              <a:t>클래스 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1793" y="3039762"/>
            <a:ext cx="2673180" cy="21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filewriteclass2 </a:t>
            </a:r>
            <a:r>
              <a:rPr lang="ko-KR" altLang="en-US" sz="900" dirty="0" smtClean="0">
                <a:solidFill>
                  <a:schemeClr val="tx1"/>
                </a:solidFill>
              </a:rPr>
              <a:t>클래스 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6177" y="3455774"/>
            <a:ext cx="2998579" cy="21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1.inputclass2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inpuformwon</a:t>
            </a:r>
            <a:r>
              <a:rPr lang="ko-KR" altLang="en-US" sz="900" dirty="0" smtClean="0">
                <a:solidFill>
                  <a:schemeClr val="tx1"/>
                </a:solidFill>
              </a:rPr>
              <a:t>과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inpuformchoose</a:t>
            </a:r>
            <a:r>
              <a:rPr lang="ko-KR" altLang="en-US" sz="900" dirty="0" smtClean="0">
                <a:solidFill>
                  <a:schemeClr val="tx1"/>
                </a:solidFill>
              </a:rPr>
              <a:t>호출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8577" y="3814124"/>
            <a:ext cx="4584364" cy="21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2.inputclas2s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inpuformchoose</a:t>
            </a:r>
            <a:r>
              <a:rPr lang="ko-KR" altLang="en-US" sz="900" dirty="0" smtClean="0">
                <a:solidFill>
                  <a:schemeClr val="tx1"/>
                </a:solidFill>
              </a:rPr>
              <a:t>호출하여 만약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forvalue</a:t>
            </a:r>
            <a:r>
              <a:rPr lang="ko-KR" altLang="en-US" sz="900" dirty="0" smtClean="0">
                <a:solidFill>
                  <a:schemeClr val="tx1"/>
                </a:solidFill>
              </a:rPr>
              <a:t>의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usd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타입과 일치한다면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0976" y="4015952"/>
            <a:ext cx="5148655" cy="21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3.filewriteclass2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usd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파일 저장 함수 호출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31264" y="4885047"/>
            <a:ext cx="5148655" cy="21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만약에 옳지 않은 값을 선택한다면 </a:t>
            </a:r>
            <a:r>
              <a:rPr lang="en-US" altLang="ko-KR" sz="900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56003" y="5498767"/>
            <a:ext cx="5148655" cy="21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계속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선택 메뉴가 찍힐 수 있게 출력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8" y="-1160"/>
            <a:ext cx="10191750" cy="6296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86862" y="1655799"/>
            <a:ext cx="2673180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scanner</a:t>
            </a:r>
            <a:r>
              <a:rPr lang="ko-KR" altLang="en-US" sz="900" dirty="0" smtClean="0">
                <a:solidFill>
                  <a:schemeClr val="tx1"/>
                </a:solidFill>
              </a:rPr>
              <a:t>을 받음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86862" y="2323068"/>
            <a:ext cx="2673180" cy="23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원화 값을 받는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97578" y="321276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Inputclass2(</a:t>
            </a:r>
            <a:r>
              <a:rPr lang="ko-KR" altLang="en-US" dirty="0" smtClean="0">
                <a:solidFill>
                  <a:schemeClr val="tx1"/>
                </a:solidFill>
              </a:rPr>
              <a:t>입력 클래스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39262" y="3439299"/>
            <a:ext cx="3311614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choose</a:t>
            </a:r>
            <a:r>
              <a:rPr lang="ko-KR" altLang="en-US" sz="900" dirty="0" smtClean="0">
                <a:solidFill>
                  <a:schemeClr val="tx1"/>
                </a:solidFill>
              </a:rPr>
              <a:t>을 통해 각 타입을 선택할 수 있게 하는 함수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6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8" y="691720"/>
            <a:ext cx="8982075" cy="51244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665303" y="20594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Forvalue2 (</a:t>
            </a:r>
            <a:r>
              <a:rPr lang="ko-KR" altLang="en-US" dirty="0" smtClean="0">
                <a:solidFill>
                  <a:schemeClr val="tx1"/>
                </a:solidFill>
              </a:rPr>
              <a:t>고정 변수 선언클래스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1793" y="2108885"/>
            <a:ext cx="3398110" cy="24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입력클래스에서 </a:t>
            </a:r>
            <a:r>
              <a:rPr lang="en-US" altLang="ko-KR" sz="900" dirty="0" smtClean="0">
                <a:solidFill>
                  <a:schemeClr val="tx1"/>
                </a:solidFill>
              </a:rPr>
              <a:t>choose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선별할 외화 타입번호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1793" y="2617576"/>
            <a:ext cx="2673180" cy="23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환율 계산 클래스에서 사용할 각 외화 환율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31264" y="4366061"/>
            <a:ext cx="5148655" cy="21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외화보유잔액이 다 사용되고 나서 출력할 문장을 선별하기 위해 필요한 외화 타입번호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8645" y="3371340"/>
            <a:ext cx="2673180" cy="23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외화보유잔액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3" y="0"/>
            <a:ext cx="760155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78595" y="172993"/>
            <a:ext cx="4963293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Runexchange2 (</a:t>
            </a:r>
            <a:r>
              <a:rPr lang="ko-KR" altLang="en-US" dirty="0" smtClean="0">
                <a:solidFill>
                  <a:schemeClr val="tx1"/>
                </a:solidFill>
              </a:rPr>
              <a:t>실질적으로 계산하는 클래스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0299" y="1581658"/>
            <a:ext cx="615778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boolean</a:t>
            </a:r>
            <a:r>
              <a:rPr lang="ko-KR" altLang="en-US" sz="900" dirty="0" smtClean="0">
                <a:solidFill>
                  <a:schemeClr val="tx1"/>
                </a:solidFill>
              </a:rPr>
              <a:t>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참거짓을</a:t>
            </a:r>
            <a:r>
              <a:rPr lang="ko-KR" altLang="en-US" sz="900" dirty="0" smtClean="0">
                <a:solidFill>
                  <a:schemeClr val="tx1"/>
                </a:solidFill>
              </a:rPr>
              <a:t> 판별하는 함수로 여기서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checkmoney</a:t>
            </a:r>
            <a:r>
              <a:rPr lang="ko-KR" altLang="en-US" sz="900" dirty="0" smtClean="0">
                <a:solidFill>
                  <a:schemeClr val="tx1"/>
                </a:solidFill>
              </a:rPr>
              <a:t>보다 미국외화보유잔액이 많다면 </a:t>
            </a:r>
            <a:r>
              <a:rPr lang="en-US" altLang="ko-KR" sz="900" dirty="0" smtClean="0">
                <a:solidFill>
                  <a:schemeClr val="tx1"/>
                </a:solidFill>
              </a:rPr>
              <a:t>true</a:t>
            </a:r>
            <a:r>
              <a:rPr lang="ko-KR" altLang="en-US" sz="900" dirty="0" smtClean="0">
                <a:solidFill>
                  <a:schemeClr val="tx1"/>
                </a:solidFill>
              </a:rPr>
              <a:t>를 </a:t>
            </a:r>
            <a:r>
              <a:rPr lang="en-US" altLang="ko-KR" sz="900" dirty="0" smtClean="0">
                <a:solidFill>
                  <a:schemeClr val="tx1"/>
                </a:solidFill>
              </a:rPr>
              <a:t>return </a:t>
            </a:r>
            <a:r>
              <a:rPr lang="ko-KR" altLang="en-US" sz="900" dirty="0" smtClean="0">
                <a:solidFill>
                  <a:schemeClr val="tx1"/>
                </a:solidFill>
              </a:rPr>
              <a:t>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4461" y="2730840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boolean</a:t>
            </a:r>
            <a:r>
              <a:rPr lang="ko-KR" altLang="en-US" sz="900" dirty="0" smtClean="0">
                <a:solidFill>
                  <a:schemeClr val="tx1"/>
                </a:solidFill>
              </a:rPr>
              <a:t>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참거짓을</a:t>
            </a:r>
            <a:r>
              <a:rPr lang="ko-KR" altLang="en-US" sz="900" dirty="0" smtClean="0">
                <a:solidFill>
                  <a:schemeClr val="tx1"/>
                </a:solidFill>
              </a:rPr>
              <a:t> 판별하는 함수로 여기서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checkmoney</a:t>
            </a:r>
            <a:r>
              <a:rPr lang="ko-KR" altLang="en-US" sz="900" dirty="0" smtClean="0">
                <a:solidFill>
                  <a:schemeClr val="tx1"/>
                </a:solidFill>
              </a:rPr>
              <a:t>보다 유럽외화보유잔액이 많다면 </a:t>
            </a:r>
            <a:r>
              <a:rPr lang="en-US" altLang="ko-KR" sz="900" dirty="0" smtClean="0">
                <a:solidFill>
                  <a:schemeClr val="tx1"/>
                </a:solidFill>
              </a:rPr>
              <a:t>true</a:t>
            </a:r>
            <a:r>
              <a:rPr lang="ko-KR" altLang="en-US" sz="900" dirty="0" smtClean="0">
                <a:solidFill>
                  <a:schemeClr val="tx1"/>
                </a:solidFill>
              </a:rPr>
              <a:t>를 </a:t>
            </a:r>
            <a:r>
              <a:rPr lang="en-US" altLang="ko-KR" sz="900" dirty="0" smtClean="0">
                <a:solidFill>
                  <a:schemeClr val="tx1"/>
                </a:solidFill>
              </a:rPr>
              <a:t>return </a:t>
            </a:r>
            <a:r>
              <a:rPr lang="ko-KR" altLang="en-US" sz="900" dirty="0" smtClean="0">
                <a:solidFill>
                  <a:schemeClr val="tx1"/>
                </a:solidFill>
              </a:rPr>
              <a:t>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86861" y="4003586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boolean</a:t>
            </a:r>
            <a:r>
              <a:rPr lang="ko-KR" altLang="en-US" sz="900" dirty="0" smtClean="0">
                <a:solidFill>
                  <a:schemeClr val="tx1"/>
                </a:solidFill>
              </a:rPr>
              <a:t>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참거짓을</a:t>
            </a:r>
            <a:r>
              <a:rPr lang="ko-KR" altLang="en-US" sz="900" dirty="0" smtClean="0">
                <a:solidFill>
                  <a:schemeClr val="tx1"/>
                </a:solidFill>
              </a:rPr>
              <a:t> 판별하는 함수로 여기서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checkmoney</a:t>
            </a:r>
            <a:r>
              <a:rPr lang="ko-KR" altLang="en-US" sz="900" dirty="0" smtClean="0">
                <a:solidFill>
                  <a:schemeClr val="tx1"/>
                </a:solidFill>
              </a:rPr>
              <a:t>보다 일본외화보유잔액이 많다면 </a:t>
            </a:r>
            <a:r>
              <a:rPr lang="en-US" altLang="ko-KR" sz="900" dirty="0" smtClean="0">
                <a:solidFill>
                  <a:schemeClr val="tx1"/>
                </a:solidFill>
              </a:rPr>
              <a:t>true</a:t>
            </a:r>
            <a:r>
              <a:rPr lang="ko-KR" altLang="en-US" sz="900" dirty="0" smtClean="0">
                <a:solidFill>
                  <a:schemeClr val="tx1"/>
                </a:solidFill>
              </a:rPr>
              <a:t>를 </a:t>
            </a:r>
            <a:r>
              <a:rPr lang="en-US" altLang="ko-KR" sz="900" dirty="0" smtClean="0">
                <a:solidFill>
                  <a:schemeClr val="tx1"/>
                </a:solidFill>
              </a:rPr>
              <a:t>return </a:t>
            </a:r>
            <a:r>
              <a:rPr lang="ko-KR" altLang="en-US" sz="900" dirty="0" smtClean="0">
                <a:solidFill>
                  <a:schemeClr val="tx1"/>
                </a:solidFill>
              </a:rPr>
              <a:t>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86861" y="4959168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미국 외화금액에 대한 원화 거스름돈 잔액을 </a:t>
            </a:r>
            <a:r>
              <a:rPr lang="en-US" altLang="ko-KR" sz="900" dirty="0" smtClean="0">
                <a:solidFill>
                  <a:schemeClr val="tx1"/>
                </a:solidFill>
              </a:rPr>
              <a:t>filewriterclass2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저장하기 위해 만든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39261" y="6042447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유럽 외화금액에 대한 원화 거스름돈 잔액을 </a:t>
            </a:r>
            <a:r>
              <a:rPr lang="en-US" altLang="ko-KR" sz="900" dirty="0">
                <a:solidFill>
                  <a:schemeClr val="tx1"/>
                </a:solidFill>
              </a:rPr>
              <a:t>filewriterclass2 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저장하기 위해 만든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5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1" y="0"/>
            <a:ext cx="855833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9261" y="654915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일본 외화금액에 대한 원화 거스름돈 잔액을 </a:t>
            </a:r>
            <a:r>
              <a:rPr lang="en-US" altLang="ko-KR" sz="900" dirty="0">
                <a:solidFill>
                  <a:schemeClr val="tx1"/>
                </a:solidFill>
              </a:rPr>
              <a:t>filewriterclass2 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저장하기 위해 만든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1661" y="1729960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미국 외화보유고에 남아있는 미국 달러 잔액을 </a:t>
            </a:r>
            <a:r>
              <a:rPr lang="en-US" altLang="ko-KR" sz="900" dirty="0" smtClean="0">
                <a:solidFill>
                  <a:schemeClr val="tx1"/>
                </a:solidFill>
              </a:rPr>
              <a:t>filewriterclass2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저장하기 위해 만든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44061" y="2780288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유럽 외화보유고에 남아있는 유로화 잔액을 </a:t>
            </a:r>
            <a:r>
              <a:rPr lang="en-US" altLang="ko-KR" sz="900" dirty="0" smtClean="0">
                <a:solidFill>
                  <a:schemeClr val="tx1"/>
                </a:solidFill>
              </a:rPr>
              <a:t>filewriterclass2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저장하기 위해 만든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96461" y="3731762"/>
            <a:ext cx="6161907" cy="205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일본 외화보유고에 남아있는 일본외화 잔액을 </a:t>
            </a:r>
            <a:r>
              <a:rPr lang="en-US" altLang="ko-KR" sz="900" dirty="0" smtClean="0">
                <a:solidFill>
                  <a:schemeClr val="tx1"/>
                </a:solidFill>
              </a:rPr>
              <a:t>filewriterclass2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저장하기 위해 만든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70138" y="4497859"/>
            <a:ext cx="5873582" cy="1165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미국 돈으로 환전하고 달러와 거스름돈원화의 각 개수를 구하는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원화를 입력하고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이를 미국 달러로 환전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달러에서 환전미국 달러를 빼서 거스름돈으로 주어야 하는 금액을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미국 달러로 주어야 할 각 지폐의 장수를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4. </a:t>
            </a:r>
            <a:r>
              <a:rPr lang="ko-KR" altLang="en-US" sz="900" dirty="0" smtClean="0">
                <a:solidFill>
                  <a:schemeClr val="tx1"/>
                </a:solidFill>
              </a:rPr>
              <a:t>원화로 주어야 할 각 지폐와 동전의 개수를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(if</a:t>
            </a:r>
            <a:r>
              <a:rPr lang="ko-KR" altLang="en-US" sz="900" dirty="0" smtClean="0">
                <a:solidFill>
                  <a:schemeClr val="tx1"/>
                </a:solidFill>
              </a:rPr>
              <a:t>함수를 통해 외화보유고에 달러가 남아있는 경우와 아닌 경우를 구별해 냄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오류 경우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출력클래스에서 오류 출력 함수를 불러서 달러에 해당하는 오류 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7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7225" cy="52804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6" y="5280454"/>
            <a:ext cx="6125348" cy="14310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92341" y="1960605"/>
            <a:ext cx="5939486" cy="115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유럽 돈으로 환전하고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유럽돈과</a:t>
            </a:r>
            <a:r>
              <a:rPr lang="ko-KR" altLang="en-US" sz="900" dirty="0" smtClean="0">
                <a:solidFill>
                  <a:schemeClr val="tx1"/>
                </a:solidFill>
              </a:rPr>
              <a:t> 거스름돈원화의 각 개수를 구하는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원화를 입력하고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이를 유로화로 환전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유로화에서 환전유로화를 빼서 거스름돈으로 주어야 하는 금액을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유로화로서 주어야 할 각 지폐의 장수를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4. </a:t>
            </a:r>
            <a:r>
              <a:rPr lang="ko-KR" altLang="en-US" sz="900" dirty="0" smtClean="0">
                <a:solidFill>
                  <a:schemeClr val="tx1"/>
                </a:solidFill>
              </a:rPr>
              <a:t>원화로서 주어야 할 각 지폐와 동전의 개수를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dirty="0">
                <a:solidFill>
                  <a:schemeClr val="tx1"/>
                </a:solidFill>
              </a:rPr>
              <a:t>if</a:t>
            </a:r>
            <a:r>
              <a:rPr lang="ko-KR" altLang="en-US" sz="900" dirty="0">
                <a:solidFill>
                  <a:schemeClr val="tx1"/>
                </a:solidFill>
              </a:rPr>
              <a:t>함수를 통해 </a:t>
            </a:r>
            <a:r>
              <a:rPr lang="ko-KR" altLang="en-US" sz="900" dirty="0" smtClean="0">
                <a:solidFill>
                  <a:schemeClr val="tx1"/>
                </a:solidFill>
              </a:rPr>
              <a:t>외화보유고에 유로화가 </a:t>
            </a:r>
            <a:r>
              <a:rPr lang="ko-KR" altLang="en-US" sz="900" dirty="0">
                <a:solidFill>
                  <a:schemeClr val="tx1"/>
                </a:solidFill>
              </a:rPr>
              <a:t>남아있는 경우와 아닌 경우를 구별해 냄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오류 경우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출력클래스에서 오류 출력 함수를 불러서 </a:t>
            </a:r>
            <a:r>
              <a:rPr lang="ko-KR" altLang="en-US" sz="900" dirty="0" smtClean="0">
                <a:solidFill>
                  <a:schemeClr val="tx1"/>
                </a:solidFill>
              </a:rPr>
              <a:t>유로화에 </a:t>
            </a:r>
            <a:r>
              <a:rPr lang="ko-KR" altLang="en-US" sz="900" dirty="0">
                <a:solidFill>
                  <a:schemeClr val="tx1"/>
                </a:solidFill>
              </a:rPr>
              <a:t>해당하는 오류 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28265" y="4646141"/>
            <a:ext cx="5951843" cy="117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일본 돈으로 환전하고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일본돈과</a:t>
            </a:r>
            <a:r>
              <a:rPr lang="ko-KR" altLang="en-US" sz="900" dirty="0" smtClean="0">
                <a:solidFill>
                  <a:schemeClr val="tx1"/>
                </a:solidFill>
              </a:rPr>
              <a:t> 거스름돈원화의 각 개수를 구하는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원화를 입력하고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이를 엔화로 환전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엔화에서 환전엔화를 빼서 거스름돈으로 주어야 하는 금액을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엔화로서 주어야 할 각 지폐의 장수를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4. </a:t>
            </a:r>
            <a:r>
              <a:rPr lang="ko-KR" altLang="en-US" sz="900" dirty="0" smtClean="0">
                <a:solidFill>
                  <a:schemeClr val="tx1"/>
                </a:solidFill>
              </a:rPr>
              <a:t>원화로서 주어야 할 각 지폐와 동전의 개수를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(if</a:t>
            </a:r>
            <a:r>
              <a:rPr lang="ko-KR" altLang="en-US" sz="900" dirty="0">
                <a:solidFill>
                  <a:schemeClr val="tx1"/>
                </a:solidFill>
              </a:rPr>
              <a:t>함수를 통해 외화보유고에 유로화가 남아있는 경우와 아닌 경우를 구별해 냄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오류 경우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출력클래스에서 오류 출력 함수를 </a:t>
            </a:r>
            <a:r>
              <a:rPr lang="ko-KR" altLang="en-US" sz="900" dirty="0" smtClean="0">
                <a:solidFill>
                  <a:schemeClr val="tx1"/>
                </a:solidFill>
              </a:rPr>
              <a:t>불러서 엔화에 </a:t>
            </a:r>
            <a:r>
              <a:rPr lang="ko-KR" altLang="en-US" sz="900" dirty="0">
                <a:solidFill>
                  <a:schemeClr val="tx1"/>
                </a:solidFill>
              </a:rPr>
              <a:t>해당하는 오류 출력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1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3" y="0"/>
            <a:ext cx="5831815" cy="50168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3" y="4933736"/>
            <a:ext cx="4557660" cy="17679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665303" y="20594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Outputclass2 (</a:t>
            </a:r>
            <a:r>
              <a:rPr lang="ko-KR" altLang="en-US" dirty="0" smtClean="0">
                <a:solidFill>
                  <a:schemeClr val="tx1"/>
                </a:solidFill>
              </a:rPr>
              <a:t>출력클래스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590" y="1186245"/>
            <a:ext cx="6886833" cy="428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외화보유고에 금액이 없어 오류인 경우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외화 종류에 따라 에러가 나면 보유 잔액이 부족하다는 문장을 실질적으로 출력하는 함수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2570" y="2199130"/>
            <a:ext cx="7138087" cy="428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달러로 환전한 금액과 각 달러의 지폐 개수를 실질적으로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runexchange2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changedollar</a:t>
            </a:r>
            <a:r>
              <a:rPr lang="ko-KR" altLang="en-US" sz="900" dirty="0" smtClean="0">
                <a:solidFill>
                  <a:schemeClr val="tx1"/>
                </a:solidFill>
              </a:rPr>
              <a:t>함수에 해당하는 배열을 이용하여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unitdollar</a:t>
            </a:r>
            <a:r>
              <a:rPr lang="ko-KR" altLang="en-US" sz="900" dirty="0" smtClean="0">
                <a:solidFill>
                  <a:schemeClr val="tx1"/>
                </a:solidFill>
              </a:rPr>
              <a:t>를 불러오고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그에 따른 장수를 실질적으로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6755" y="3270059"/>
            <a:ext cx="7138087" cy="428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유로화로 환전한 금액과 유로화의 지폐 개수를 실질적으로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runexchange2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changeeuro</a:t>
            </a:r>
            <a:r>
              <a:rPr lang="ko-KR" altLang="en-US" sz="900" dirty="0" smtClean="0">
                <a:solidFill>
                  <a:schemeClr val="tx1"/>
                </a:solidFill>
              </a:rPr>
              <a:t>함수에 해당하는 배열을 이용하여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uniteuro</a:t>
            </a:r>
            <a:r>
              <a:rPr lang="ko-KR" altLang="en-US" sz="900" dirty="0" smtClean="0">
                <a:solidFill>
                  <a:schemeClr val="tx1"/>
                </a:solidFill>
              </a:rPr>
              <a:t>를 불러오고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그에 따른 장수를 실질적으로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89155" y="4254483"/>
            <a:ext cx="7138087" cy="428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엔</a:t>
            </a:r>
            <a:r>
              <a:rPr lang="ko-KR" altLang="en-US" sz="900" dirty="0" smtClean="0">
                <a:solidFill>
                  <a:schemeClr val="tx1"/>
                </a:solidFill>
              </a:rPr>
              <a:t>화로 환전한 금액과 엔화의 지폐 개수를 실질적으로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runexchange2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changeyen</a:t>
            </a:r>
            <a:r>
              <a:rPr lang="ko-KR" altLang="en-US" sz="900" dirty="0" smtClean="0">
                <a:solidFill>
                  <a:schemeClr val="tx1"/>
                </a:solidFill>
              </a:rPr>
              <a:t>함수에 해당하는 배열을 이용하여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uniteyen</a:t>
            </a:r>
            <a:r>
              <a:rPr lang="ko-KR" altLang="en-US" sz="900" dirty="0" smtClean="0">
                <a:solidFill>
                  <a:schemeClr val="tx1"/>
                </a:solidFill>
              </a:rPr>
              <a:t>를 불러오고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그에 따른 장수를 실질적으로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41555" y="5576657"/>
            <a:ext cx="7138087" cy="428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거스름돈 금액과 거스름돈의 지폐 개수를 실질적으로 출력하는 함수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runexchange2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change</a:t>
            </a:r>
            <a:r>
              <a:rPr lang="ko-KR" altLang="en-US" sz="900" dirty="0" smtClean="0">
                <a:solidFill>
                  <a:schemeClr val="tx1"/>
                </a:solidFill>
              </a:rPr>
              <a:t>붙은 함수에 포함된 거스름돈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원화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의 장수를 실질적으로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7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711</Words>
  <Application>Microsoft Office PowerPoint</Application>
  <PresentationFormat>와이드스크린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26</cp:revision>
  <dcterms:created xsi:type="dcterms:W3CDTF">2021-03-31T09:31:08Z</dcterms:created>
  <dcterms:modified xsi:type="dcterms:W3CDTF">2021-04-14T02:11:07Z</dcterms:modified>
</cp:coreProperties>
</file>