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6" autoAdjust="0"/>
    <p:restoredTop sz="78441" autoAdjust="0"/>
  </p:normalViewPr>
  <p:slideViewPr>
    <p:cSldViewPr snapToGrid="0">
      <p:cViewPr varScale="1">
        <p:scale>
          <a:sx n="70" d="100"/>
          <a:sy n="70" d="100"/>
        </p:scale>
        <p:origin x="9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96BD2-3554-480A-A84A-53C778D18874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0FC05-3EC0-4511-8B76-FB6823B6B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0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0FC05-3EC0-4511-8B76-FB6823B6BE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8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0FC05-3EC0-4511-8B76-FB6823B6BE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5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0FC05-3EC0-4511-8B76-FB6823B6BE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1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0D0-CDC0-46BB-985F-A09E59048A5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5817-108A-434D-80C8-1986A44C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0D0-CDC0-46BB-985F-A09E59048A5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5817-108A-434D-80C8-1986A44C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5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0D0-CDC0-46BB-985F-A09E59048A5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5817-108A-434D-80C8-1986A44C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3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0D0-CDC0-46BB-985F-A09E59048A5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5817-108A-434D-80C8-1986A44C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3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0D0-CDC0-46BB-985F-A09E59048A5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5817-108A-434D-80C8-1986A44C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3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0D0-CDC0-46BB-985F-A09E59048A5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5817-108A-434D-80C8-1986A44C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9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0D0-CDC0-46BB-985F-A09E59048A5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5817-108A-434D-80C8-1986A44C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2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0D0-CDC0-46BB-985F-A09E59048A5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5817-108A-434D-80C8-1986A44C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7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0D0-CDC0-46BB-985F-A09E59048A5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5817-108A-434D-80C8-1986A44C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7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0D0-CDC0-46BB-985F-A09E59048A5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5817-108A-434D-80C8-1986A44C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0D0-CDC0-46BB-985F-A09E59048A5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5817-108A-434D-80C8-1986A44C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7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40D0-CDC0-46BB-985F-A09E59048A5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55817-108A-434D-80C8-1986A44C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9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70" y="222274"/>
            <a:ext cx="6343565" cy="409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6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49" y="0"/>
            <a:ext cx="5388354" cy="46606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49" y="4660602"/>
            <a:ext cx="5304475" cy="10581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95" y="3147265"/>
            <a:ext cx="6045105" cy="204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7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3" y="150127"/>
            <a:ext cx="5545188" cy="37589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3" y="4080683"/>
            <a:ext cx="5688699" cy="19881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440" y="3579935"/>
            <a:ext cx="6297303" cy="18617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435" y="703371"/>
            <a:ext cx="7201633" cy="232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4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25" y="0"/>
            <a:ext cx="7137544" cy="60047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019" y="3537329"/>
            <a:ext cx="6392981" cy="21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1" y="189575"/>
            <a:ext cx="7339679" cy="51603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360" y="4210590"/>
            <a:ext cx="6523488" cy="22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9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54" y="818866"/>
            <a:ext cx="7013402" cy="52134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644" y="0"/>
            <a:ext cx="2318657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9831" y="0"/>
            <a:ext cx="2042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b="1" dirty="0"/>
              <a:t>package basic2;</a:t>
            </a:r>
          </a:p>
          <a:p>
            <a:r>
              <a:rPr lang="en-US" altLang="ko-KR" dirty="0"/>
              <a:t>//4</a:t>
            </a:r>
            <a:r>
              <a:rPr lang="ko-KR" altLang="en-US" dirty="0"/>
              <a:t>강</a:t>
            </a:r>
            <a:r>
              <a:rPr lang="en-US" altLang="ko-KR" dirty="0"/>
              <a:t>.</a:t>
            </a:r>
            <a:r>
              <a:rPr lang="ko-KR" altLang="en-US" dirty="0"/>
              <a:t>선택</a:t>
            </a:r>
            <a:r>
              <a:rPr lang="en-US" altLang="ko-KR" dirty="0"/>
              <a:t>,</a:t>
            </a:r>
            <a:r>
              <a:rPr lang="ko-KR" altLang="en-US" dirty="0"/>
              <a:t>반복</a:t>
            </a:r>
            <a:r>
              <a:rPr lang="en-US" altLang="ko-KR" dirty="0"/>
              <a:t>,</a:t>
            </a:r>
            <a:r>
              <a:rPr lang="ko-KR" altLang="en-US" dirty="0"/>
              <a:t>배열 </a:t>
            </a:r>
            <a:r>
              <a:rPr lang="en-US" altLang="ko-KR" dirty="0"/>
              <a:t>2021.04.02</a:t>
            </a:r>
            <a:r>
              <a:rPr lang="ko-KR" altLang="en-US" dirty="0"/>
              <a:t>박재희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숫자읽기고급</a:t>
            </a:r>
          </a:p>
          <a:p>
            <a:endParaRPr lang="ko-KR" altLang="en-US" dirty="0"/>
          </a:p>
          <a:p>
            <a:r>
              <a:rPr lang="en-US" altLang="ko-KR" b="1" dirty="0"/>
              <a:t>public class p9 {</a:t>
            </a:r>
          </a:p>
          <a:p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r>
              <a:rPr lang="en-US" altLang="ko-KR" dirty="0"/>
              <a:t>// </a:t>
            </a:r>
            <a:r>
              <a:rPr lang="en-US" altLang="ko-KR" b="1" dirty="0"/>
              <a:t>TODO Auto-generated method stub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규칙 </a:t>
            </a:r>
            <a:r>
              <a:rPr lang="en-US" altLang="ko-KR" dirty="0"/>
              <a:t>1: </a:t>
            </a:r>
            <a:r>
              <a:rPr lang="ko-KR" altLang="en-US" dirty="0"/>
              <a:t>왼쪽에서부터 </a:t>
            </a:r>
            <a:r>
              <a:rPr lang="ko-KR" altLang="en-US" dirty="0" err="1"/>
              <a:t>한개씩</a:t>
            </a:r>
            <a:r>
              <a:rPr lang="en-US" altLang="ko-KR" dirty="0"/>
              <a:t>, </a:t>
            </a:r>
            <a:r>
              <a:rPr lang="ko-KR" altLang="en-US" dirty="0"/>
              <a:t>규칙 </a:t>
            </a:r>
            <a:r>
              <a:rPr lang="en-US" altLang="ko-KR" dirty="0"/>
              <a:t>2: </a:t>
            </a:r>
            <a:r>
              <a:rPr lang="ko-KR" altLang="en-US" dirty="0"/>
              <a:t>영부터 구까지 쓴다</a:t>
            </a:r>
            <a:r>
              <a:rPr lang="en-US" altLang="ko-KR" dirty="0"/>
              <a:t>.,</a:t>
            </a:r>
            <a:r>
              <a:rPr lang="ko-KR" altLang="en-US" dirty="0"/>
              <a:t>단위를 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규칙 </a:t>
            </a:r>
            <a:r>
              <a:rPr lang="en-US" altLang="ko-KR" dirty="0"/>
              <a:t>3: 0</a:t>
            </a:r>
            <a:r>
              <a:rPr lang="ko-KR" altLang="en-US" dirty="0" err="1"/>
              <a:t>일때는</a:t>
            </a:r>
            <a:r>
              <a:rPr lang="ko-KR" altLang="en-US" dirty="0"/>
              <a:t> 그냥 넘어간다</a:t>
            </a:r>
            <a:r>
              <a:rPr lang="en-US" altLang="ko-KR" dirty="0"/>
              <a:t>.</a:t>
            </a:r>
            <a:r>
              <a:rPr lang="ko-KR" altLang="en-US" dirty="0"/>
              <a:t>억이나 </a:t>
            </a:r>
            <a:r>
              <a:rPr lang="ko-KR" altLang="en-US" dirty="0" err="1"/>
              <a:t>만일때는</a:t>
            </a:r>
            <a:r>
              <a:rPr lang="ko-KR" altLang="en-US" dirty="0"/>
              <a:t> 써준다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k11_iNumVal=1001034567;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해당 숫자를 할당한다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String k11_sNumVal=</a:t>
            </a:r>
            <a:r>
              <a:rPr lang="en-US" altLang="ko-KR" dirty="0" err="1"/>
              <a:t>String.</a:t>
            </a:r>
            <a:r>
              <a:rPr lang="en-US" altLang="ko-KR" i="1" dirty="0" err="1"/>
              <a:t>valueOf</a:t>
            </a:r>
            <a:r>
              <a:rPr lang="en-US" altLang="ko-KR" i="1" dirty="0"/>
              <a:t>(k11_iNumVal);</a:t>
            </a:r>
          </a:p>
          <a:p>
            <a:r>
              <a:rPr lang="en-US" altLang="ko-KR" dirty="0"/>
              <a:t>//</a:t>
            </a:r>
            <a:r>
              <a:rPr lang="en-US" altLang="ko-KR" u="sng" dirty="0" err="1"/>
              <a:t>int</a:t>
            </a:r>
            <a:r>
              <a:rPr lang="ko-KR" altLang="en-US" u="sng" dirty="0"/>
              <a:t>형의 변수를 </a:t>
            </a:r>
            <a:r>
              <a:rPr lang="en-US" altLang="ko-KR" u="sng" dirty="0"/>
              <a:t>string</a:t>
            </a:r>
            <a:r>
              <a:rPr lang="ko-KR" altLang="en-US" u="sng" dirty="0"/>
              <a:t>형으로 변환</a:t>
            </a:r>
            <a:r>
              <a:rPr lang="en-US" altLang="ko-KR" u="sng" dirty="0"/>
              <a:t>(</a:t>
            </a:r>
            <a:r>
              <a:rPr lang="en-US" altLang="ko-KR" u="sng" dirty="0" err="1"/>
              <a:t>valueof</a:t>
            </a:r>
            <a:r>
              <a:rPr lang="ko-KR" altLang="en-US" u="sng" dirty="0"/>
              <a:t>사용</a:t>
            </a:r>
            <a:r>
              <a:rPr lang="en-US" altLang="ko-KR" u="sng" dirty="0"/>
              <a:t>, </a:t>
            </a:r>
            <a:r>
              <a:rPr lang="ko-KR" altLang="en-US" u="sng" dirty="0"/>
              <a:t>반대의 경우 </a:t>
            </a:r>
            <a:r>
              <a:rPr lang="en-US" altLang="ko-KR" u="sng" dirty="0"/>
              <a:t>integer)</a:t>
            </a:r>
          </a:p>
          <a:p>
            <a:r>
              <a:rPr lang="en-US" altLang="ko-KR" dirty="0"/>
              <a:t>String k11_sNumVoice="";</a:t>
            </a:r>
          </a:p>
          <a:p>
            <a:r>
              <a:rPr lang="en-US" altLang="ko-KR" dirty="0"/>
              <a:t>//string</a:t>
            </a:r>
            <a:r>
              <a:rPr lang="ko-KR" altLang="en-US" dirty="0"/>
              <a:t>형 초기화</a:t>
            </a:r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out.printf</a:t>
            </a:r>
            <a:r>
              <a:rPr lang="en-US" altLang="ko-KR" b="1" i="1" dirty="0"/>
              <a:t>("==&gt; %s [%d</a:t>
            </a:r>
            <a:r>
              <a:rPr lang="ko-KR" altLang="en-US" b="1" i="1" dirty="0"/>
              <a:t>자리</a:t>
            </a:r>
            <a:r>
              <a:rPr lang="en-US" altLang="ko-KR" b="1" i="1" dirty="0"/>
              <a:t>]\n",k11_sNumVal,k11_sNumVal.length());</a:t>
            </a:r>
          </a:p>
          <a:p>
            <a:r>
              <a:rPr lang="en-US" altLang="ko-KR" dirty="0"/>
              <a:t>//k11_sNumVal</a:t>
            </a:r>
            <a:r>
              <a:rPr lang="ko-KR" altLang="en-US" dirty="0"/>
              <a:t>의 길이를 나타낸다</a:t>
            </a:r>
            <a:r>
              <a:rPr lang="en-US" altLang="ko-KR" dirty="0"/>
              <a:t>.</a:t>
            </a:r>
          </a:p>
          <a:p>
            <a:r>
              <a:rPr lang="en-US" altLang="ko-KR" b="1" dirty="0" err="1"/>
              <a:t>int</a:t>
            </a:r>
            <a:r>
              <a:rPr lang="ko-KR" altLang="en-US" b="1" dirty="0"/>
              <a:t> </a:t>
            </a:r>
            <a:r>
              <a:rPr lang="en-US" altLang="ko-KR" b="1" dirty="0"/>
              <a:t>k11_i,k11_j;//</a:t>
            </a:r>
            <a:r>
              <a:rPr lang="en-US" altLang="ko-KR" b="1" dirty="0" err="1"/>
              <a:t>i</a:t>
            </a:r>
            <a:r>
              <a:rPr lang="ko-KR" altLang="en-US" b="1" dirty="0"/>
              <a:t>와 </a:t>
            </a:r>
            <a:r>
              <a:rPr lang="en-US" altLang="ko-KR" b="1" dirty="0"/>
              <a:t>j</a:t>
            </a:r>
            <a:r>
              <a:rPr lang="ko-KR" altLang="en-US" b="1" dirty="0"/>
              <a:t>의 변수를 선언</a:t>
            </a:r>
          </a:p>
          <a:p>
            <a:r>
              <a:rPr lang="en-US" altLang="ko-KR" dirty="0"/>
              <a:t>String [] k11_units</a:t>
            </a:r>
            <a:r>
              <a:rPr lang="ko-KR" altLang="en-US" dirty="0"/>
              <a:t> </a:t>
            </a:r>
            <a:r>
              <a:rPr lang="en-US" altLang="ko-KR" dirty="0"/>
              <a:t>= {"</a:t>
            </a:r>
            <a:r>
              <a:rPr lang="ko-KR" altLang="en-US" dirty="0"/>
              <a:t>영</a:t>
            </a:r>
            <a:r>
              <a:rPr lang="en-US" altLang="ko-KR" dirty="0"/>
              <a:t>","</a:t>
            </a:r>
            <a:r>
              <a:rPr lang="ko-KR" altLang="en-US" dirty="0"/>
              <a:t>일</a:t>
            </a:r>
            <a:r>
              <a:rPr lang="en-US" altLang="ko-KR" dirty="0"/>
              <a:t>","</a:t>
            </a:r>
            <a:r>
              <a:rPr lang="ko-KR" altLang="en-US" dirty="0"/>
              <a:t>이</a:t>
            </a:r>
            <a:r>
              <a:rPr lang="en-US" altLang="ko-KR" dirty="0"/>
              <a:t>","</a:t>
            </a:r>
            <a:r>
              <a:rPr lang="ko-KR" altLang="en-US" dirty="0"/>
              <a:t>삼</a:t>
            </a:r>
            <a:r>
              <a:rPr lang="en-US" altLang="ko-KR" dirty="0"/>
              <a:t>","</a:t>
            </a:r>
            <a:r>
              <a:rPr lang="ko-KR" altLang="en-US" dirty="0"/>
              <a:t>사</a:t>
            </a:r>
            <a:r>
              <a:rPr lang="en-US" altLang="ko-KR" dirty="0"/>
              <a:t>","</a:t>
            </a:r>
            <a:r>
              <a:rPr lang="ko-KR" altLang="en-US" dirty="0"/>
              <a:t>오</a:t>
            </a:r>
            <a:r>
              <a:rPr lang="en-US" altLang="ko-KR" dirty="0"/>
              <a:t>","</a:t>
            </a:r>
            <a:r>
              <a:rPr lang="ko-KR" altLang="en-US" dirty="0"/>
              <a:t>육</a:t>
            </a:r>
            <a:r>
              <a:rPr lang="en-US" altLang="ko-KR" dirty="0"/>
              <a:t>","</a:t>
            </a:r>
            <a:r>
              <a:rPr lang="ko-KR" altLang="en-US" dirty="0"/>
              <a:t>칠</a:t>
            </a:r>
            <a:r>
              <a:rPr lang="en-US" altLang="ko-KR" dirty="0"/>
              <a:t>","</a:t>
            </a:r>
            <a:r>
              <a:rPr lang="ko-KR" altLang="en-US" dirty="0"/>
              <a:t>팔</a:t>
            </a:r>
            <a:r>
              <a:rPr lang="en-US" altLang="ko-KR" dirty="0"/>
              <a:t>","</a:t>
            </a:r>
            <a:r>
              <a:rPr lang="ko-KR" altLang="en-US" dirty="0"/>
              <a:t>구</a:t>
            </a:r>
            <a:r>
              <a:rPr lang="en-US" altLang="ko-KR" dirty="0"/>
              <a:t>"};</a:t>
            </a:r>
          </a:p>
          <a:p>
            <a:r>
              <a:rPr lang="en-US" altLang="ko-KR" dirty="0"/>
              <a:t>//</a:t>
            </a:r>
            <a:r>
              <a:rPr lang="ko-KR" altLang="en-US" dirty="0" err="1"/>
              <a:t>영에서</a:t>
            </a:r>
            <a:r>
              <a:rPr lang="ko-KR" altLang="en-US" dirty="0"/>
              <a:t> 구로 해당 배열을 넣는다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String [] k11_unitx</a:t>
            </a:r>
            <a:r>
              <a:rPr lang="ko-KR" altLang="en-US" dirty="0"/>
              <a:t> </a:t>
            </a:r>
            <a:r>
              <a:rPr lang="en-US" altLang="ko-KR" dirty="0"/>
              <a:t>= {"","</a:t>
            </a:r>
            <a:r>
              <a:rPr lang="ko-KR" altLang="en-US" dirty="0"/>
              <a:t>십</a:t>
            </a:r>
            <a:r>
              <a:rPr lang="en-US" altLang="ko-KR" dirty="0"/>
              <a:t>","</a:t>
            </a:r>
            <a:r>
              <a:rPr lang="ko-KR" altLang="en-US" dirty="0"/>
              <a:t>백</a:t>
            </a:r>
            <a:r>
              <a:rPr lang="en-US" altLang="ko-KR" dirty="0"/>
              <a:t>","</a:t>
            </a:r>
            <a:r>
              <a:rPr lang="ko-KR" altLang="en-US" dirty="0"/>
              <a:t>천</a:t>
            </a:r>
            <a:r>
              <a:rPr lang="en-US" altLang="ko-KR" dirty="0"/>
              <a:t>","</a:t>
            </a:r>
            <a:r>
              <a:rPr lang="ko-KR" altLang="en-US" dirty="0"/>
              <a:t>만</a:t>
            </a:r>
            <a:r>
              <a:rPr lang="en-US" altLang="ko-KR" dirty="0"/>
              <a:t>","</a:t>
            </a:r>
            <a:r>
              <a:rPr lang="ko-KR" altLang="en-US" dirty="0"/>
              <a:t>십</a:t>
            </a:r>
            <a:r>
              <a:rPr lang="en-US" altLang="ko-KR" dirty="0"/>
              <a:t>","</a:t>
            </a:r>
            <a:r>
              <a:rPr lang="ko-KR" altLang="en-US" dirty="0"/>
              <a:t>백</a:t>
            </a:r>
            <a:r>
              <a:rPr lang="en-US" altLang="ko-KR" dirty="0"/>
              <a:t>","</a:t>
            </a:r>
            <a:r>
              <a:rPr lang="ko-KR" altLang="en-US" dirty="0"/>
              <a:t>천</a:t>
            </a:r>
            <a:r>
              <a:rPr lang="en-US" altLang="ko-KR" dirty="0"/>
              <a:t>","</a:t>
            </a:r>
            <a:r>
              <a:rPr lang="ko-KR" altLang="en-US" dirty="0"/>
              <a:t>억</a:t>
            </a:r>
            <a:r>
              <a:rPr lang="en-US" altLang="ko-KR" dirty="0"/>
              <a:t>","</a:t>
            </a:r>
            <a:r>
              <a:rPr lang="ko-KR" altLang="en-US" dirty="0"/>
              <a:t>십</a:t>
            </a:r>
            <a:r>
              <a:rPr lang="en-US" altLang="ko-KR" dirty="0"/>
              <a:t>"};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해당 배열 선언</a:t>
            </a:r>
          </a:p>
          <a:p>
            <a:r>
              <a:rPr lang="en-US" altLang="ko-KR" dirty="0"/>
              <a:t>k11_i=0;//</a:t>
            </a:r>
            <a:r>
              <a:rPr lang="en-US" altLang="ko-KR" dirty="0" err="1"/>
              <a:t>i</a:t>
            </a:r>
            <a:r>
              <a:rPr lang="ko-KR" altLang="en-US" dirty="0"/>
              <a:t>변수 초기화</a:t>
            </a:r>
          </a:p>
          <a:p>
            <a:r>
              <a:rPr lang="en-US" altLang="ko-KR" dirty="0"/>
              <a:t>k11_j=k11_sNumVal.length()-1;//j</a:t>
            </a:r>
            <a:r>
              <a:rPr lang="ko-KR" altLang="en-US" dirty="0"/>
              <a:t>변수에는 </a:t>
            </a:r>
            <a:r>
              <a:rPr lang="en-US" altLang="ko-KR" dirty="0" err="1"/>
              <a:t>iNumVal</a:t>
            </a:r>
            <a:r>
              <a:rPr lang="ko-KR" altLang="en-US" dirty="0"/>
              <a:t>에 해당하는 길이에서 </a:t>
            </a:r>
            <a:r>
              <a:rPr lang="en-US" altLang="ko-KR" dirty="0"/>
              <a:t>-1</a:t>
            </a:r>
            <a:r>
              <a:rPr lang="ko-KR" altLang="en-US" dirty="0"/>
              <a:t>한 수만큼 넣는다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en-US" altLang="ko-KR" b="1" dirty="0"/>
              <a:t>while(true) {</a:t>
            </a:r>
          </a:p>
          <a:p>
            <a:r>
              <a:rPr lang="en-US" altLang="ko-KR" dirty="0"/>
              <a:t>//true</a:t>
            </a:r>
            <a:r>
              <a:rPr lang="ko-KR" altLang="en-US" dirty="0"/>
              <a:t>일 때 무한반복</a:t>
            </a:r>
          </a:p>
          <a:p>
            <a:r>
              <a:rPr lang="en-US" altLang="ko-KR" b="1" dirty="0"/>
              <a:t>if(k11_i&gt;=k11_sNumVal.length())break;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만약에 </a:t>
            </a:r>
            <a:r>
              <a:rPr lang="en-US" altLang="ko-KR" dirty="0" err="1"/>
              <a:t>i</a:t>
            </a:r>
            <a:r>
              <a:rPr lang="ko-KR" altLang="en-US" dirty="0"/>
              <a:t>의 변수가 숫자 길이만큼 보다 크다면 </a:t>
            </a:r>
            <a:r>
              <a:rPr lang="en-US" altLang="ko-KR" dirty="0"/>
              <a:t>break</a:t>
            </a:r>
            <a:r>
              <a:rPr lang="ko-KR" altLang="en-US" dirty="0"/>
              <a:t>하여 빠져나가고</a:t>
            </a:r>
            <a:r>
              <a:rPr lang="en-US" altLang="ko-KR" dirty="0"/>
              <a:t>(0</a:t>
            </a:r>
            <a:r>
              <a:rPr lang="ko-KR" altLang="en-US" dirty="0"/>
              <a:t>인 경우의 수</a:t>
            </a:r>
            <a:r>
              <a:rPr lang="en-US" altLang="ko-KR" dirty="0"/>
              <a:t>) </a:t>
            </a:r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out.printf</a:t>
            </a:r>
            <a:r>
              <a:rPr lang="en-US" altLang="ko-KR" b="1" i="1" dirty="0"/>
              <a:t>("%s[%s]",</a:t>
            </a:r>
          </a:p>
          <a:p>
            <a:r>
              <a:rPr lang="en-US" altLang="ko-KR" dirty="0"/>
              <a:t>k11_sNumVal.substring(k11_i,k11_i+1),</a:t>
            </a:r>
          </a:p>
          <a:p>
            <a:r>
              <a:rPr lang="en-US" altLang="ko-KR" dirty="0"/>
              <a:t>k11_units[</a:t>
            </a:r>
            <a:r>
              <a:rPr lang="en-US" altLang="ko-KR" dirty="0" err="1"/>
              <a:t>Integer.</a:t>
            </a:r>
            <a:r>
              <a:rPr lang="en-US" altLang="ko-KR" i="1" dirty="0" err="1"/>
              <a:t>parseInt</a:t>
            </a:r>
            <a:r>
              <a:rPr lang="en-US" altLang="ko-KR" i="1" dirty="0"/>
              <a:t>(k11_sNumVal.substring(k11_i,k11_i+1))]);</a:t>
            </a:r>
          </a:p>
          <a:p>
            <a:r>
              <a:rPr lang="en-US" altLang="ko-KR" dirty="0"/>
              <a:t>//substring: </a:t>
            </a:r>
            <a:r>
              <a:rPr lang="ko-KR" altLang="en-US" dirty="0"/>
              <a:t>원하는 시작글자에서부터 원하는 </a:t>
            </a:r>
            <a:r>
              <a:rPr lang="ko-KR" altLang="en-US" dirty="0" err="1"/>
              <a:t>갯수를</a:t>
            </a:r>
            <a:r>
              <a:rPr lang="ko-KR" altLang="en-US" dirty="0"/>
              <a:t> 추출하는 함수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그러므로</a:t>
            </a:r>
            <a:r>
              <a:rPr lang="en-US" altLang="ko-KR" dirty="0"/>
              <a:t>, substring</a:t>
            </a:r>
            <a:r>
              <a:rPr lang="ko-KR" altLang="en-US" dirty="0"/>
              <a:t>은 </a:t>
            </a:r>
            <a:r>
              <a:rPr lang="en-US" altLang="ko-KR" dirty="0"/>
              <a:t>k11_i</a:t>
            </a:r>
            <a:r>
              <a:rPr lang="ko-KR" altLang="en-US" dirty="0"/>
              <a:t>부터 </a:t>
            </a:r>
            <a:r>
              <a:rPr lang="en-US" altLang="ko-KR" dirty="0"/>
              <a:t>k11_i+1</a:t>
            </a:r>
            <a:r>
              <a:rPr lang="ko-KR" altLang="en-US" dirty="0"/>
              <a:t>까지의 문자를 추출한다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이에 해당하는 문자를 다시 </a:t>
            </a:r>
            <a:r>
              <a:rPr lang="en-US" altLang="ko-KR" u="sng" dirty="0" err="1"/>
              <a:t>int</a:t>
            </a:r>
            <a:r>
              <a:rPr lang="ko-KR" altLang="en-US" u="sng" dirty="0"/>
              <a:t>로 변환하여 </a:t>
            </a:r>
            <a:r>
              <a:rPr lang="en-US" altLang="ko-KR" u="sng" dirty="0"/>
              <a:t>units</a:t>
            </a:r>
            <a:r>
              <a:rPr lang="ko-KR" altLang="en-US" u="sng" dirty="0"/>
              <a:t>의 배열에 해당하는 숫자를 추출한다</a:t>
            </a:r>
            <a:r>
              <a:rPr lang="en-US" altLang="ko-KR" u="sng" dirty="0"/>
              <a:t>.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그렇게 하면 결국 </a:t>
            </a:r>
            <a:r>
              <a:rPr lang="ko-KR" altLang="en-US" dirty="0" err="1"/>
              <a:t>십자리와</a:t>
            </a:r>
            <a:r>
              <a:rPr lang="ko-KR" altLang="en-US" dirty="0"/>
              <a:t> 일의 자리 모두 추출된다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예를 들어</a:t>
            </a:r>
            <a:r>
              <a:rPr lang="en-US" altLang="ko-KR" dirty="0"/>
              <a:t>, substring(3,4)-&gt;0</a:t>
            </a:r>
            <a:r>
              <a:rPr lang="ko-KR" altLang="en-US" dirty="0"/>
              <a:t>추출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이를 </a:t>
            </a:r>
            <a:r>
              <a:rPr lang="en-US" altLang="ko-KR" u="sng" dirty="0" err="1"/>
              <a:t>int</a:t>
            </a:r>
            <a:r>
              <a:rPr lang="ko-KR" altLang="en-US" u="sng" dirty="0"/>
              <a:t>로 변화하여 </a:t>
            </a:r>
          </a:p>
          <a:p>
            <a:r>
              <a:rPr lang="en-US" altLang="ko-KR" b="1" dirty="0"/>
              <a:t>if(k11_sNumVal.substring(k11_i,k11_i+1).equals("0")) {</a:t>
            </a:r>
          </a:p>
          <a:p>
            <a:r>
              <a:rPr lang="en-US" altLang="ko-KR" b="1" dirty="0"/>
              <a:t>if(k11_unitx[k11_j].equals("</a:t>
            </a:r>
            <a:r>
              <a:rPr lang="ko-KR" altLang="en-US" b="1" dirty="0"/>
              <a:t>만</a:t>
            </a:r>
            <a:r>
              <a:rPr lang="en-US" altLang="ko-KR" b="1" dirty="0"/>
              <a:t>")||k11_unitx[k11_j].equals("</a:t>
            </a:r>
            <a:r>
              <a:rPr lang="ko-KR" altLang="en-US" b="1" dirty="0"/>
              <a:t>억</a:t>
            </a:r>
            <a:r>
              <a:rPr lang="en-US" altLang="ko-KR" b="1" dirty="0"/>
              <a:t>")) {</a:t>
            </a:r>
          </a:p>
          <a:p>
            <a:r>
              <a:rPr lang="en-US" altLang="ko-KR" dirty="0"/>
              <a:t>k11_sNumVoice=k11_sNumVoice+""+k11_unitx[k11_j]; </a:t>
            </a:r>
          </a:p>
          <a:p>
            <a:r>
              <a:rPr lang="en-US" altLang="ko-KR" dirty="0"/>
              <a:t>} </a:t>
            </a:r>
            <a:r>
              <a:rPr lang="en-US" altLang="ko-KR" b="1" dirty="0"/>
              <a:t>else {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 </a:t>
            </a:r>
            <a:r>
              <a:rPr lang="en-US" altLang="ko-KR" b="1" dirty="0"/>
              <a:t>else {</a:t>
            </a:r>
          </a:p>
          <a:p>
            <a:r>
              <a:rPr lang="en-US" altLang="ko-KR" dirty="0"/>
              <a:t>k11_sNumVoice=k11_sNumVoice</a:t>
            </a:r>
          </a:p>
          <a:p>
            <a:r>
              <a:rPr lang="en-US" altLang="ko-KR" dirty="0"/>
              <a:t>+ k11_units[</a:t>
            </a:r>
            <a:r>
              <a:rPr lang="en-US" altLang="ko-KR" dirty="0" err="1"/>
              <a:t>Integer.</a:t>
            </a:r>
            <a:r>
              <a:rPr lang="en-US" altLang="ko-KR" i="1" dirty="0" err="1"/>
              <a:t>parseInt</a:t>
            </a:r>
            <a:r>
              <a:rPr lang="en-US" altLang="ko-KR" i="1" dirty="0"/>
              <a:t>(k11_sNumVal.substring(k11_i,k11_i+1))]</a:t>
            </a:r>
          </a:p>
          <a:p>
            <a:r>
              <a:rPr lang="en-US" altLang="ko-KR" dirty="0"/>
              <a:t>+ k11_unitx[k11_j];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k11_i++;</a:t>
            </a:r>
          </a:p>
          <a:p>
            <a:r>
              <a:rPr lang="en-US" altLang="ko-KR" dirty="0"/>
              <a:t>k11_j--;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out.printf</a:t>
            </a:r>
            <a:r>
              <a:rPr lang="en-US" altLang="ko-KR" b="1" i="1" dirty="0"/>
              <a:t>("\n %s[%s]\n",k11_sNumVal,k11_sNumVoice);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48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61" y="0"/>
            <a:ext cx="7041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7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14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058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3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81" y="0"/>
            <a:ext cx="7699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1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7542" b="3434"/>
          <a:stretch/>
        </p:blipFill>
        <p:spPr>
          <a:xfrm>
            <a:off x="988291" y="0"/>
            <a:ext cx="6853381" cy="66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8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6700" b="3973"/>
          <a:stretch/>
        </p:blipFill>
        <p:spPr>
          <a:xfrm>
            <a:off x="674254" y="175491"/>
            <a:ext cx="6945745" cy="658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8619" b="1683"/>
          <a:stretch/>
        </p:blipFill>
        <p:spPr>
          <a:xfrm>
            <a:off x="3749964" y="0"/>
            <a:ext cx="7832436" cy="67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0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9" y="0"/>
            <a:ext cx="6986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5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60" y="517832"/>
            <a:ext cx="7896225" cy="5876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305" y="942476"/>
            <a:ext cx="3610589" cy="545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5" y="0"/>
            <a:ext cx="4155478" cy="32409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5" y="3063532"/>
            <a:ext cx="4285398" cy="23538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651" y="694364"/>
            <a:ext cx="5915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2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9" y="322072"/>
            <a:ext cx="10210800" cy="5476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917" y="0"/>
            <a:ext cx="1191163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786" y="0"/>
            <a:ext cx="1652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9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370</Words>
  <Application>Microsoft Office PowerPoint</Application>
  <PresentationFormat>와이드스크린</PresentationFormat>
  <Paragraphs>62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23</cp:revision>
  <dcterms:created xsi:type="dcterms:W3CDTF">2021-04-02T00:23:34Z</dcterms:created>
  <dcterms:modified xsi:type="dcterms:W3CDTF">2021-04-02T10:44:29Z</dcterms:modified>
</cp:coreProperties>
</file>