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339" r:id="rId7"/>
    <p:sldId id="338" r:id="rId8"/>
    <p:sldId id="337" r:id="rId9"/>
    <p:sldId id="336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3725" autoAdjust="0"/>
  </p:normalViewPr>
  <p:slideViewPr>
    <p:cSldViewPr snapToGrid="0">
      <p:cViewPr varScale="1">
        <p:scale>
          <a:sx n="68" d="100"/>
          <a:sy n="68" d="100"/>
        </p:scale>
        <p:origin x="54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5/2/2022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1A3C5-DDEA-4FB8-B9F0-A1D2A061C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61478748-3624-4238-BC0F-73EE151C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287000" cy="23876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EXPRESS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3602038"/>
            <a:ext cx="10287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Jui Nagarkar, Becky Lin, Yuying Li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ame 7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ame 82">
            <a:extLst>
              <a:ext uri="{FF2B5EF4-FFF2-40B4-BE49-F238E27FC236}">
                <a16:creationId xmlns:a16="http://schemas.microsoft.com/office/drawing/2014/main" id="{26BF6A59-70E8-420E-98E0-243A94A0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WHAT IS DATA EXPRESS?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190875"/>
            <a:ext cx="8458200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>
                    <a:alpha val="60000"/>
                  </a:schemeClr>
                </a:solidFill>
                <a:effectLst/>
              </a:rPr>
              <a:t>Data Express is a convenient team collaboration website that allows teams to work efficiently. Once a user signs into their account by logging in or creating a new account, the user can either create a new team or join an existing team. The user can also view their own profile which includes their username, email, and the teams that they are a part of.</a:t>
            </a:r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ame 14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ame 14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12798-F825-4C63-93D0-15E8FE87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80844"/>
            <a:ext cx="4287253" cy="26291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WHAT WE USED:</a:t>
            </a:r>
          </a:p>
        </p:txBody>
      </p:sp>
      <p:pic>
        <p:nvPicPr>
          <p:cNvPr id="2056" name="Picture 8" descr="Web Designing Course in Dubai - Best Training Center in Dubai">
            <a:extLst>
              <a:ext uri="{FF2B5EF4-FFF2-40B4-BE49-F238E27FC236}">
                <a16:creationId xmlns:a16="http://schemas.microsoft.com/office/drawing/2014/main" id="{35426460-1683-4055-B202-AD7999A3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1138" y="492092"/>
            <a:ext cx="4882662" cy="48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P - Wikipedia">
            <a:extLst>
              <a:ext uri="{FF2B5EF4-FFF2-40B4-BE49-F238E27FC236}">
                <a16:creationId xmlns:a16="http://schemas.microsoft.com/office/drawing/2014/main" id="{859C1656-02D8-49D9-A412-57D15045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60" y="4321444"/>
            <a:ext cx="3901148" cy="210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ame 7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ame 86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ED563-3F13-4DB0-BC3F-84EF8124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OUR DIAGRAMS: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A722E7-26DC-4833-8690-95A97A2B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4716" y="595154"/>
            <a:ext cx="4316884" cy="42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F859AE-9BC2-471A-8D2D-4C4DFEEB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9" y="3630343"/>
            <a:ext cx="6646313" cy="260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A1D-902B-49FB-BEE0-DFA3806B9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AB426-FEB0-455E-8E6B-87C0EA25FD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https://people.eecs.ku.edu/~b884l228/</a:t>
            </a:r>
          </a:p>
        </p:txBody>
      </p:sp>
    </p:spTree>
    <p:extLst>
      <p:ext uri="{BB962C8B-B14F-4D97-AF65-F5344CB8AC3E}">
        <p14:creationId xmlns:p14="http://schemas.microsoft.com/office/powerpoint/2010/main" val="424576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ame 3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17">
            <a:extLst>
              <a:ext uri="{FF2B5EF4-FFF2-40B4-BE49-F238E27FC236}">
                <a16:creationId xmlns:a16="http://schemas.microsoft.com/office/drawing/2014/main" id="{84807A00-1491-41DC-8901-5E2C374AB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965" r="2" b="2"/>
          <a:stretch/>
        </p:blipFill>
        <p:spPr>
          <a:xfrm>
            <a:off x="6807225" y="392836"/>
            <a:ext cx="4924979" cy="2992772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46" name="Frame 45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Placeholder 15">
            <a:extLst>
              <a:ext uri="{FF2B5EF4-FFF2-40B4-BE49-F238E27FC236}">
                <a16:creationId xmlns:a16="http://schemas.microsoft.com/office/drawing/2014/main" id="{11B2AF30-F5D6-4FCF-BEB7-992EDD8CF7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80000"/>
          </a:blip>
          <a:srcRect r="4555" b="1"/>
          <a:stretch/>
        </p:blipFill>
        <p:spPr>
          <a:xfrm>
            <a:off x="6807225" y="3373103"/>
            <a:ext cx="4924979" cy="29927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8"/>
            <a:ext cx="5322618" cy="165576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Team collaboration for any small or big project requires proper communication. Data Express is one such tool that will allow users to enjoy their team-work experience. With all the features seen in the demo collaboration will become simpler 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 more efficient.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6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SUMMARY: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ame 3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3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45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47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49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We hope you enjoyed our presentation and find Data Express useful in your future team collaboration projects!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CA45C4C-7543-4111-92E6-5B2A1C285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r="3" b="3"/>
          <a:stretch/>
        </p:blipFill>
        <p:spPr>
          <a:xfrm>
            <a:off x="7784982" y="1480304"/>
            <a:ext cx="3917659" cy="391765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{692BF7BB-9284-4F38-B0A2-27EC9DA4AD78}tf00537603_win32</Template>
  <TotalTime>69</TotalTime>
  <Words>177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Sabon Next LT</vt:lpstr>
      <vt:lpstr>Wingdings</vt:lpstr>
      <vt:lpstr>LuminousVTI</vt:lpstr>
      <vt:lpstr>DATA EXPRESS</vt:lpstr>
      <vt:lpstr>WHAT IS DATA EXPRESS?</vt:lpstr>
      <vt:lpstr>WHAT WE USED:</vt:lpstr>
      <vt:lpstr>OUR DIAGRAMS:</vt:lpstr>
      <vt:lpstr>DEMO TIME!</vt:lpstr>
      <vt:lpstr>SUMMARY: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EXPRESS</dc:title>
  <dc:creator>Nagarkar, Jui Atul</dc:creator>
  <cp:lastModifiedBy>Nagarkar, Jui Atul</cp:lastModifiedBy>
  <cp:revision>2</cp:revision>
  <dcterms:created xsi:type="dcterms:W3CDTF">2022-05-02T23:15:17Z</dcterms:created>
  <dcterms:modified xsi:type="dcterms:W3CDTF">2022-05-03T00:24:33Z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