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9" r:id="rId4"/>
    <p:sldId id="260" r:id="rId5"/>
    <p:sldId id="266" r:id="rId6"/>
    <p:sldId id="294" r:id="rId7"/>
    <p:sldId id="296" r:id="rId8"/>
    <p:sldId id="306" r:id="rId9"/>
    <p:sldId id="265" r:id="rId10"/>
    <p:sldId id="297" r:id="rId11"/>
    <p:sldId id="298" r:id="rId12"/>
    <p:sldId id="299" r:id="rId13"/>
    <p:sldId id="307" r:id="rId14"/>
    <p:sldId id="300" r:id="rId15"/>
    <p:sldId id="301" r:id="rId16"/>
    <p:sldId id="302" r:id="rId17"/>
    <p:sldId id="303" r:id="rId18"/>
    <p:sldId id="304" r:id="rId19"/>
    <p:sldId id="305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8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4281-F052-4919-99BD-A404687974CE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7855-ABC0-4A73-8057-CDCE4D356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29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2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9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5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9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45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45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26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6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7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6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72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17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3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3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3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fld id="{3CAA7E89-ABB9-485B-8EAF-4D6A08193F1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035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03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2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8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7007" y="566907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7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3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0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6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8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.xml"/><Relationship Id="rId7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12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4" Type="http://schemas.openxmlformats.org/officeDocument/2006/relationships/tags" Target="../tags/tag17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6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4" Type="http://schemas.openxmlformats.org/officeDocument/2006/relationships/tags" Target="../tags/tag7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4" Type="http://schemas.openxmlformats.org/officeDocument/2006/relationships/tags" Target="../tags/tag12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-1" y="0"/>
            <a:ext cx="12192001" cy="6858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94320" y="447040"/>
            <a:ext cx="721360" cy="721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45901" y="822960"/>
            <a:ext cx="497840" cy="4978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4128" y="43180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17612" y="2110458"/>
            <a:ext cx="629920" cy="629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83092" y="472440"/>
            <a:ext cx="375920" cy="3759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07509" y="5843061"/>
            <a:ext cx="457200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4490" y="2690519"/>
            <a:ext cx="469241" cy="4692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239" y="5443450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8579" y="5697450"/>
            <a:ext cx="519358" cy="51935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76024" y="4180840"/>
            <a:ext cx="274320" cy="2743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93698" y="0"/>
            <a:ext cx="7813902" cy="6858000"/>
            <a:chOff x="2193698" y="0"/>
            <a:chExt cx="7813902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2597768" y="0"/>
              <a:ext cx="6996463" cy="6858000"/>
              <a:chOff x="2597768" y="0"/>
              <a:chExt cx="6996463" cy="68580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2193698" y="2882618"/>
              <a:ext cx="78139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chemeClr val="bg2">
                      <a:lumMod val="25000"/>
                    </a:schemeClr>
                  </a:solidFill>
                  <a:latin typeface="Open Sans Extrabold" panose="020B0906030804020204" pitchFamily="34" charset="0"/>
                  <a:ea typeface="Microsoft YaHei" panose="020B0503020204020204" pitchFamily="34" charset="-122"/>
                  <a:cs typeface="Open Sans Extrabold" panose="020B0906030804020204" pitchFamily="34" charset="0"/>
                  <a:sym typeface="Open Sans" panose="020B0606030504020204" pitchFamily="34" charset="0"/>
                </a:rPr>
                <a:t>选题报告</a:t>
              </a:r>
              <a:endParaRPr lang="zh-CN" altLang="en-US" sz="6600" dirty="0">
                <a:solidFill>
                  <a:schemeClr val="bg2">
                    <a:lumMod val="25000"/>
                  </a:schemeClr>
                </a:solidFill>
                <a:latin typeface="Open Sans Extrabold" panose="020B0906030804020204" pitchFamily="34" charset="0"/>
                <a:ea typeface="Microsoft YaHei" panose="020B0503020204020204" pitchFamily="34" charset="-122"/>
                <a:cs typeface="Open Sans Extrabold" panose="020B09060308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64709" y="3990614"/>
              <a:ext cx="438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spc="600" dirty="0" smtClean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Open Sans" panose="020B0606030504020204" pitchFamily="34" charset="0"/>
                  <a:sym typeface="Open Sans" panose="020B0606030504020204" pitchFamily="34" charset="0"/>
                </a:rPr>
                <a:t>UNDEFINED</a:t>
              </a:r>
              <a:endParaRPr lang="zh-CN" altLang="en-US" sz="4000" spc="6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07991" y="2225363"/>
              <a:ext cx="279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2021.10.23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31375" y="1679686"/>
              <a:ext cx="1726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AM9:00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81287"/>
            <a:ext cx="6838950" cy="4675346"/>
            <a:chOff x="2676525" y="881287"/>
            <a:chExt cx="6838950" cy="4675346"/>
          </a:xfrm>
        </p:grpSpPr>
        <p:grpSp>
          <p:nvGrpSpPr>
            <p:cNvPr id="3" name="组合 2"/>
            <p:cNvGrpSpPr/>
            <p:nvPr/>
          </p:nvGrpSpPr>
          <p:grpSpPr>
            <a:xfrm>
              <a:off x="4405407" y="881287"/>
              <a:ext cx="3381625" cy="3314700"/>
              <a:chOff x="259776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03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产 品 目 标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38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THE GOAL OF THIS PRODUCT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5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03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产 品 目 标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GOAL OF THIS PRODUCT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67408" y="1846970"/>
            <a:ext cx="10623453" cy="3870249"/>
            <a:chOff x="767408" y="1846970"/>
            <a:chExt cx="10623453" cy="3870249"/>
          </a:xfrm>
        </p:grpSpPr>
        <p:grpSp>
          <p:nvGrpSpPr>
            <p:cNvPr id="10" name="3c2f1681-f979-4de5-8036-c0bce5db0c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67408" y="2129896"/>
              <a:ext cx="10623453" cy="3587323"/>
              <a:chOff x="767408" y="2129896"/>
              <a:chExt cx="10623453" cy="3587323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D495BAC9-E964-4B19-9879-7E96D43E08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408" y="4165338"/>
                <a:ext cx="10585176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iṩḻïḋê">
                <a:extLst>
                  <a:ext uri="{FF2B5EF4-FFF2-40B4-BE49-F238E27FC236}">
                    <a16:creationId xmlns:a16="http://schemas.microsoft.com/office/drawing/2014/main" id="{745793C3-76D1-445D-9807-FEEEF27C4849}"/>
                  </a:ext>
                </a:extLst>
              </p:cNvPr>
              <p:cNvSpPr/>
              <p:nvPr/>
            </p:nvSpPr>
            <p:spPr>
              <a:xfrm>
                <a:off x="1285356" y="2129896"/>
                <a:ext cx="1233979" cy="12266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Keyword</a:t>
                </a:r>
                <a:endParaRPr lang="zh-CN" altLang="en-US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" name="îṩḷîḍé">
                <a:extLst>
                  <a:ext uri="{FF2B5EF4-FFF2-40B4-BE49-F238E27FC236}">
                    <a16:creationId xmlns:a16="http://schemas.microsoft.com/office/drawing/2014/main" id="{D7718602-7EB1-4090-854F-2F35EBC0D451}"/>
                  </a:ext>
                </a:extLst>
              </p:cNvPr>
              <p:cNvSpPr/>
              <p:nvPr/>
            </p:nvSpPr>
            <p:spPr>
              <a:xfrm>
                <a:off x="1126052" y="3947623"/>
                <a:ext cx="1546085" cy="4327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1866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1</a:t>
                </a:r>
                <a:endParaRPr lang="zh-CN" altLang="en-US" sz="1866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" name="ïsľiḑé">
                <a:extLst>
                  <a:ext uri="{FF2B5EF4-FFF2-40B4-BE49-F238E27FC236}">
                    <a16:creationId xmlns:a16="http://schemas.microsoft.com/office/drawing/2014/main" id="{DCA46841-9B4B-4354-B2AD-499D5C3FED4D}"/>
                  </a:ext>
                </a:extLst>
              </p:cNvPr>
              <p:cNvSpPr/>
              <p:nvPr/>
            </p:nvSpPr>
            <p:spPr bwMode="auto">
              <a:xfrm>
                <a:off x="801139" y="4513588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用户可以更方便地在移动端查看开源项目文档。</a:t>
                </a:r>
                <a:endParaRPr lang="en-US" altLang="zh-CN" sz="11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5" name="ïṩḷïḓè">
                <a:extLst>
                  <a:ext uri="{FF2B5EF4-FFF2-40B4-BE49-F238E27FC236}">
                    <a16:creationId xmlns:a16="http://schemas.microsoft.com/office/drawing/2014/main" id="{6FB16E43-9FC2-4657-B510-380E9109CE1D}"/>
                  </a:ext>
                </a:extLst>
              </p:cNvPr>
              <p:cNvSpPr/>
              <p:nvPr/>
            </p:nvSpPr>
            <p:spPr>
              <a:xfrm>
                <a:off x="4047117" y="2129896"/>
                <a:ext cx="1233979" cy="12266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Keyword</a:t>
                </a:r>
                <a:endParaRPr lang="zh-CN" altLang="en-US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" name="ïṩḻïḋê">
                <a:extLst>
                  <a:ext uri="{FF2B5EF4-FFF2-40B4-BE49-F238E27FC236}">
                    <a16:creationId xmlns:a16="http://schemas.microsoft.com/office/drawing/2014/main" id="{AD7A2C68-ABD5-458E-A15A-FE1618C2AFCE}"/>
                  </a:ext>
                </a:extLst>
              </p:cNvPr>
              <p:cNvSpPr/>
              <p:nvPr/>
            </p:nvSpPr>
            <p:spPr>
              <a:xfrm>
                <a:off x="3827211" y="3947623"/>
                <a:ext cx="1546085" cy="43279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1866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2</a:t>
                </a:r>
                <a:endParaRPr lang="zh-CN" altLang="en-US" sz="1866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" name="íṩḷíḍè">
                <a:extLst>
                  <a:ext uri="{FF2B5EF4-FFF2-40B4-BE49-F238E27FC236}">
                    <a16:creationId xmlns:a16="http://schemas.microsoft.com/office/drawing/2014/main" id="{511D0E80-F443-462A-9C8C-18AF8DFA2264}"/>
                  </a:ext>
                </a:extLst>
              </p:cNvPr>
              <p:cNvSpPr/>
              <p:nvPr/>
            </p:nvSpPr>
            <p:spPr bwMode="auto">
              <a:xfrm>
                <a:off x="3562900" y="4513588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对于不熟悉英语的用户，在这个小程序可以方便的看到中文文档。</a:t>
                </a:r>
                <a:endParaRPr lang="en-US" altLang="zh-CN" sz="11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3" name="îṥḷíḑê">
                <a:extLst>
                  <a:ext uri="{FF2B5EF4-FFF2-40B4-BE49-F238E27FC236}">
                    <a16:creationId xmlns:a16="http://schemas.microsoft.com/office/drawing/2014/main" id="{CA15F2BD-89D0-4260-9A2B-A736BC57EEFE}"/>
                  </a:ext>
                </a:extLst>
              </p:cNvPr>
              <p:cNvSpPr/>
              <p:nvPr/>
            </p:nvSpPr>
            <p:spPr>
              <a:xfrm>
                <a:off x="6808878" y="2129896"/>
                <a:ext cx="1233979" cy="122667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Keyword</a:t>
                </a:r>
                <a:endParaRPr lang="zh-CN" altLang="en-US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5" name="iS1íďê">
                <a:extLst>
                  <a:ext uri="{FF2B5EF4-FFF2-40B4-BE49-F238E27FC236}">
                    <a16:creationId xmlns:a16="http://schemas.microsoft.com/office/drawing/2014/main" id="{18E1108C-1190-4883-8D95-F705EA87D362}"/>
                  </a:ext>
                </a:extLst>
              </p:cNvPr>
              <p:cNvSpPr/>
              <p:nvPr/>
            </p:nvSpPr>
            <p:spPr>
              <a:xfrm>
                <a:off x="6649574" y="3947623"/>
                <a:ext cx="1546085" cy="432793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1866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3</a:t>
                </a:r>
                <a:endParaRPr lang="zh-CN" altLang="en-US" sz="1866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6" name="išļíḑê">
                <a:extLst>
                  <a:ext uri="{FF2B5EF4-FFF2-40B4-BE49-F238E27FC236}">
                    <a16:creationId xmlns:a16="http://schemas.microsoft.com/office/drawing/2014/main" id="{298CB3AC-6A4F-4988-ADC4-02DFD3CC534E}"/>
                  </a:ext>
                </a:extLst>
              </p:cNvPr>
              <p:cNvSpPr/>
              <p:nvPr/>
            </p:nvSpPr>
            <p:spPr bwMode="auto">
              <a:xfrm>
                <a:off x="6324661" y="4513588"/>
                <a:ext cx="2195910" cy="1203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 lnSpcReduction="1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1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对想为开源社区做贡献却无从入手的用户来说，小程序提供内置的用户上传分享内容、翻译英文文档功能，并可以获取贡献度，让用户可以切身参与对开源社区项目的传播贡献。</a:t>
                </a:r>
                <a:endParaRPr lang="en-US" altLang="zh-CN" sz="11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1" name="ïṣ1îďè">
                <a:extLst>
                  <a:ext uri="{FF2B5EF4-FFF2-40B4-BE49-F238E27FC236}">
                    <a16:creationId xmlns:a16="http://schemas.microsoft.com/office/drawing/2014/main" id="{9A199B74-51EC-4B70-BABF-E9856FA92A31}"/>
                  </a:ext>
                </a:extLst>
              </p:cNvPr>
              <p:cNvSpPr/>
              <p:nvPr/>
            </p:nvSpPr>
            <p:spPr>
              <a:xfrm>
                <a:off x="9570638" y="2129896"/>
                <a:ext cx="1233979" cy="12266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/>
              </a:bodyPr>
              <a:lstStyle/>
              <a:p>
                <a:pPr algn="ctr"/>
                <a:r>
                  <a:rPr lang="en-US" altLang="zh-CN" b="1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Keyword</a:t>
                </a:r>
                <a:endParaRPr lang="zh-CN" altLang="en-US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8" name="îṡḷïḋè">
                <a:extLst>
                  <a:ext uri="{FF2B5EF4-FFF2-40B4-BE49-F238E27FC236}">
                    <a16:creationId xmlns:a16="http://schemas.microsoft.com/office/drawing/2014/main" id="{96B9ECBC-A75A-4915-ACB0-BFCA289212F4}"/>
                  </a:ext>
                </a:extLst>
              </p:cNvPr>
              <p:cNvSpPr/>
              <p:nvPr/>
            </p:nvSpPr>
            <p:spPr>
              <a:xfrm>
                <a:off x="9411334" y="3947623"/>
                <a:ext cx="1546085" cy="43279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24" tIns="45713" rIns="91424" bIns="45713" anchor="ctr">
                <a:normAutofit fontScale="85000" lnSpcReduction="20000"/>
              </a:bodyPr>
              <a:lstStyle/>
              <a:p>
                <a:pPr algn="ctr"/>
                <a:r>
                  <a:rPr lang="en-US" altLang="zh-CN" sz="1866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4</a:t>
                </a:r>
                <a:endParaRPr lang="zh-CN" altLang="en-US" sz="1866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9" name="íṥḻiďè">
                <a:extLst>
                  <a:ext uri="{FF2B5EF4-FFF2-40B4-BE49-F238E27FC236}">
                    <a16:creationId xmlns:a16="http://schemas.microsoft.com/office/drawing/2014/main" id="{5CB9E3B3-838F-4147-9F0F-63C193DF3055}"/>
                  </a:ext>
                </a:extLst>
              </p:cNvPr>
              <p:cNvSpPr/>
              <p:nvPr/>
            </p:nvSpPr>
            <p:spPr bwMode="auto">
              <a:xfrm>
                <a:off x="9194951" y="4490687"/>
                <a:ext cx="219591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100" dirty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对网络现有资源进行分类整合</a:t>
                </a:r>
                <a:endParaRPr lang="en-US" altLang="zh-CN" sz="11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2700000">
              <a:off x="984737" y="1850997"/>
              <a:ext cx="1828713" cy="179252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2700000">
              <a:off x="9270020" y="1850996"/>
              <a:ext cx="1828713" cy="179252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754099" y="1850995"/>
              <a:ext cx="1828713" cy="179252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-2700000">
              <a:off x="6512059" y="1846970"/>
              <a:ext cx="1828713" cy="179252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309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需 求 分 析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requirement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44" name="矩形 24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35" y="1302353"/>
            <a:ext cx="12192000" cy="4253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" name="文本框 244"/>
          <p:cNvSpPr txBox="1"/>
          <p:nvPr>
            <p:custDataLst>
              <p:tags r:id="rId2"/>
            </p:custDataLst>
          </p:nvPr>
        </p:nvSpPr>
        <p:spPr>
          <a:xfrm>
            <a:off x="1256030" y="2778125"/>
            <a:ext cx="9434195" cy="13566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为实现上述目标，我们将为产品研发出以下的功能</a:t>
            </a:r>
            <a:endParaRPr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6" name="图片 24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37108"/>
            <a:ext cx="1620202" cy="1420892"/>
          </a:xfrm>
          <a:prstGeom prst="rect">
            <a:avLst/>
          </a:prstGeom>
        </p:spPr>
      </p:pic>
      <p:pic>
        <p:nvPicPr>
          <p:cNvPr id="247" name="图片 246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620202" cy="14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81287"/>
            <a:ext cx="6838950" cy="4994856"/>
            <a:chOff x="2676525" y="881287"/>
            <a:chExt cx="6838950" cy="4994856"/>
          </a:xfrm>
        </p:grpSpPr>
        <p:grpSp>
          <p:nvGrpSpPr>
            <p:cNvPr id="3" name="组合 2"/>
            <p:cNvGrpSpPr/>
            <p:nvPr/>
          </p:nvGrpSpPr>
          <p:grpSpPr>
            <a:xfrm>
              <a:off x="4405407" y="881287"/>
              <a:ext cx="3381625" cy="3314700"/>
              <a:chOff x="259776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功 能 细 节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Describe the details of the software function. 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329E3C-D9E5-4382-911D-E7C63B5FF534}" type="slidenum">
              <a:rPr lang="zh-CN" altLang="en-US" sz="120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14</a:t>
            </a:fld>
            <a:endParaRPr lang="zh-CN" altLang="en-US" sz="12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4580573" y="2490470"/>
            <a:ext cx="2519362" cy="2519363"/>
            <a:chOff x="2532379" y="2174357"/>
            <a:chExt cx="2519411" cy="2519411"/>
          </a:xfrm>
        </p:grpSpPr>
        <p:sp>
          <p:nvSpPr>
            <p:cNvPr id="13" name="Freeform 13"/>
            <p:cNvSpPr/>
            <p:nvPr/>
          </p:nvSpPr>
          <p:spPr bwMode="auto">
            <a:xfrm>
              <a:off x="2532379" y="2174357"/>
              <a:ext cx="2519411" cy="2519411"/>
            </a:xfrm>
            <a:custGeom>
              <a:avLst/>
              <a:gdLst>
                <a:gd name="T0" fmla="*/ 533 w 666"/>
                <a:gd name="T1" fmla="*/ 77 h 666"/>
                <a:gd name="T2" fmla="*/ 293 w 666"/>
                <a:gd name="T3" fmla="*/ 11 h 666"/>
                <a:gd name="T4" fmla="*/ 293 w 666"/>
                <a:gd name="T5" fmla="*/ 11 h 666"/>
                <a:gd name="T6" fmla="*/ 77 w 666"/>
                <a:gd name="T7" fmla="*/ 134 h 666"/>
                <a:gd name="T8" fmla="*/ 11 w 666"/>
                <a:gd name="T9" fmla="*/ 373 h 666"/>
                <a:gd name="T10" fmla="*/ 11 w 666"/>
                <a:gd name="T11" fmla="*/ 373 h 666"/>
                <a:gd name="T12" fmla="*/ 134 w 666"/>
                <a:gd name="T13" fmla="*/ 589 h 666"/>
                <a:gd name="T14" fmla="*/ 373 w 666"/>
                <a:gd name="T15" fmla="*/ 655 h 666"/>
                <a:gd name="T16" fmla="*/ 373 w 666"/>
                <a:gd name="T17" fmla="*/ 655 h 666"/>
                <a:gd name="T18" fmla="*/ 589 w 666"/>
                <a:gd name="T19" fmla="*/ 533 h 666"/>
                <a:gd name="T20" fmla="*/ 655 w 666"/>
                <a:gd name="T21" fmla="*/ 293 h 666"/>
                <a:gd name="T22" fmla="*/ 655 w 666"/>
                <a:gd name="T23" fmla="*/ 293 h 666"/>
                <a:gd name="T24" fmla="*/ 533 w 666"/>
                <a:gd name="T25" fmla="*/ 7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6" h="666">
                  <a:moveTo>
                    <a:pt x="533" y="77"/>
                  </a:moveTo>
                  <a:cubicBezTo>
                    <a:pt x="467" y="26"/>
                    <a:pt x="382" y="0"/>
                    <a:pt x="293" y="11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04" y="22"/>
                    <a:pt x="128" y="68"/>
                    <a:pt x="77" y="134"/>
                  </a:cubicBezTo>
                  <a:cubicBezTo>
                    <a:pt x="26" y="199"/>
                    <a:pt x="0" y="284"/>
                    <a:pt x="11" y="373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22" y="462"/>
                    <a:pt x="68" y="538"/>
                    <a:pt x="134" y="589"/>
                  </a:cubicBezTo>
                  <a:cubicBezTo>
                    <a:pt x="199" y="640"/>
                    <a:pt x="284" y="666"/>
                    <a:pt x="373" y="655"/>
                  </a:cubicBezTo>
                  <a:cubicBezTo>
                    <a:pt x="373" y="655"/>
                    <a:pt x="373" y="655"/>
                    <a:pt x="373" y="655"/>
                  </a:cubicBezTo>
                  <a:cubicBezTo>
                    <a:pt x="462" y="644"/>
                    <a:pt x="538" y="598"/>
                    <a:pt x="589" y="533"/>
                  </a:cubicBezTo>
                  <a:cubicBezTo>
                    <a:pt x="640" y="467"/>
                    <a:pt x="666" y="382"/>
                    <a:pt x="655" y="293"/>
                  </a:cubicBezTo>
                  <a:cubicBezTo>
                    <a:pt x="655" y="293"/>
                    <a:pt x="655" y="293"/>
                    <a:pt x="655" y="293"/>
                  </a:cubicBezTo>
                  <a:cubicBezTo>
                    <a:pt x="644" y="204"/>
                    <a:pt x="598" y="128"/>
                    <a:pt x="53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3708739" y="2942722"/>
              <a:ext cx="166691" cy="163516"/>
            </a:xfrm>
            <a:custGeom>
              <a:avLst/>
              <a:gdLst>
                <a:gd name="T0" fmla="*/ 0 w 44"/>
                <a:gd name="T1" fmla="*/ 21 h 43"/>
                <a:gd name="T2" fmla="*/ 22 w 44"/>
                <a:gd name="T3" fmla="*/ 43 h 43"/>
                <a:gd name="T4" fmla="*/ 44 w 44"/>
                <a:gd name="T5" fmla="*/ 21 h 43"/>
                <a:gd name="T6" fmla="*/ 22 w 44"/>
                <a:gd name="T7" fmla="*/ 0 h 43"/>
                <a:gd name="T8" fmla="*/ 0 w 44"/>
                <a:gd name="T9" fmla="*/ 21 h 43"/>
                <a:gd name="T10" fmla="*/ 22 w 44"/>
                <a:gd name="T11" fmla="*/ 36 h 43"/>
                <a:gd name="T12" fmla="*/ 7 w 44"/>
                <a:gd name="T13" fmla="*/ 21 h 43"/>
                <a:gd name="T14" fmla="*/ 22 w 44"/>
                <a:gd name="T15" fmla="*/ 7 h 43"/>
                <a:gd name="T16" fmla="*/ 37 w 44"/>
                <a:gd name="T17" fmla="*/ 21 h 43"/>
                <a:gd name="T18" fmla="*/ 22 w 44"/>
                <a:gd name="T1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0" y="21"/>
                  </a:move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4" y="33"/>
                    <a:pt x="44" y="21"/>
                  </a:cubicBezTo>
                  <a:cubicBezTo>
                    <a:pt x="44" y="9"/>
                    <a:pt x="34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lose/>
                  <a:moveTo>
                    <a:pt x="22" y="36"/>
                  </a:moveTo>
                  <a:cubicBezTo>
                    <a:pt x="14" y="36"/>
                    <a:pt x="7" y="29"/>
                    <a:pt x="7" y="21"/>
                  </a:cubicBezTo>
                  <a:cubicBezTo>
                    <a:pt x="7" y="13"/>
                    <a:pt x="14" y="7"/>
                    <a:pt x="22" y="7"/>
                  </a:cubicBezTo>
                  <a:cubicBezTo>
                    <a:pt x="30" y="7"/>
                    <a:pt x="37" y="13"/>
                    <a:pt x="37" y="21"/>
                  </a:cubicBezTo>
                  <a:cubicBezTo>
                    <a:pt x="37" y="29"/>
                    <a:pt x="30" y="36"/>
                    <a:pt x="22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596063" y="2268538"/>
            <a:ext cx="1392237" cy="1331912"/>
            <a:chOff x="4548486" y="1951631"/>
            <a:chExt cx="1392763" cy="1332019"/>
          </a:xfrm>
        </p:grpSpPr>
        <p:sp>
          <p:nvSpPr>
            <p:cNvPr id="20574" name="Freeform 7"/>
            <p:cNvSpPr/>
            <p:nvPr/>
          </p:nvSpPr>
          <p:spPr bwMode="auto">
            <a:xfrm>
              <a:off x="4548486" y="2300183"/>
              <a:ext cx="669626" cy="983467"/>
            </a:xfrm>
            <a:custGeom>
              <a:avLst/>
              <a:gdLst>
                <a:gd name="T0" fmla="*/ 1746134917 w 177"/>
                <a:gd name="T1" fmla="*/ 2147483646 h 260"/>
                <a:gd name="T2" fmla="*/ 1746134917 w 177"/>
                <a:gd name="T3" fmla="*/ 2147483646 h 260"/>
                <a:gd name="T4" fmla="*/ 2147483646 w 177"/>
                <a:gd name="T5" fmla="*/ 2147483646 h 260"/>
                <a:gd name="T6" fmla="*/ 472317105 w 177"/>
                <a:gd name="T7" fmla="*/ 0 h 260"/>
                <a:gd name="T8" fmla="*/ 0 w 177"/>
                <a:gd name="T9" fmla="*/ 629543705 h 260"/>
                <a:gd name="T10" fmla="*/ 1746134917 w 177"/>
                <a:gd name="T11" fmla="*/ 2147483646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77" y="253"/>
                    <a:pt x="177" y="253"/>
                    <a:pt x="177" y="253"/>
                  </a:cubicBezTo>
                  <a:cubicBezTo>
                    <a:pt x="164" y="149"/>
                    <a:pt x="110" y="60"/>
                    <a:pt x="33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5" y="95"/>
                    <a:pt x="111" y="171"/>
                    <a:pt x="122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4"/>
            <p:cNvSpPr/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2147483646 w 313"/>
                <a:gd name="T1" fmla="*/ 1274593903 h 313"/>
                <a:gd name="T2" fmla="*/ 1274593903 w 313"/>
                <a:gd name="T3" fmla="*/ 529887778 h 313"/>
                <a:gd name="T4" fmla="*/ 529887778 w 313"/>
                <a:gd name="T5" fmla="*/ 2147483646 h 313"/>
                <a:gd name="T6" fmla="*/ 2147483646 w 313"/>
                <a:gd name="T7" fmla="*/ 2147483646 h 313"/>
                <a:gd name="T8" fmla="*/ 2147483646 w 313"/>
                <a:gd name="T9" fmla="*/ 127459390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276" y="89"/>
                  </a:move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5"/>
            <p:cNvSpPr/>
            <p:nvPr/>
          </p:nvSpPr>
          <p:spPr bwMode="auto">
            <a:xfrm>
              <a:off x="4855096" y="2045638"/>
              <a:ext cx="1036980" cy="995037"/>
            </a:xfrm>
            <a:custGeom>
              <a:avLst/>
              <a:gdLst>
                <a:gd name="T0" fmla="*/ 2091183708 w 274"/>
                <a:gd name="T1" fmla="*/ 2147483646 h 263"/>
                <a:gd name="T2" fmla="*/ 300788538 w 274"/>
                <a:gd name="T3" fmla="*/ 2147483646 h 263"/>
                <a:gd name="T4" fmla="*/ 128907211 w 274"/>
                <a:gd name="T5" fmla="*/ 1402790299 h 263"/>
                <a:gd name="T6" fmla="*/ 973977788 w 274"/>
                <a:gd name="T7" fmla="*/ 314912185 h 263"/>
                <a:gd name="T8" fmla="*/ 1647167038 w 274"/>
                <a:gd name="T9" fmla="*/ 100199848 h 263"/>
                <a:gd name="T10" fmla="*/ 2147483646 w 274"/>
                <a:gd name="T11" fmla="*/ 987678266 h 263"/>
                <a:gd name="T12" fmla="*/ 2147483646 w 274"/>
                <a:gd name="T13" fmla="*/ 2147483646 h 263"/>
                <a:gd name="T14" fmla="*/ 2091183708 w 274"/>
                <a:gd name="T15" fmla="*/ 2147483646 h 263"/>
                <a:gd name="T16" fmla="*/ 2091183708 w 274"/>
                <a:gd name="T17" fmla="*/ 2147483646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3">
                  <a:moveTo>
                    <a:pt x="146" y="257"/>
                  </a:moveTo>
                  <a:cubicBezTo>
                    <a:pt x="95" y="263"/>
                    <a:pt x="46" y="238"/>
                    <a:pt x="21" y="194"/>
                  </a:cubicBezTo>
                  <a:cubicBezTo>
                    <a:pt x="4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8" y="9"/>
                    <a:pt x="115" y="7"/>
                  </a:cubicBezTo>
                  <a:cubicBezTo>
                    <a:pt x="165" y="0"/>
                    <a:pt x="215" y="25"/>
                    <a:pt x="240" y="69"/>
                  </a:cubicBezTo>
                  <a:cubicBezTo>
                    <a:pt x="274" y="130"/>
                    <a:pt x="253" y="207"/>
                    <a:pt x="193" y="241"/>
                  </a:cubicBezTo>
                  <a:cubicBezTo>
                    <a:pt x="178" y="249"/>
                    <a:pt x="162" y="255"/>
                    <a:pt x="146" y="257"/>
                  </a:cubicBezTo>
                  <a:cubicBezTo>
                    <a:pt x="146" y="257"/>
                    <a:pt x="146" y="257"/>
                    <a:pt x="146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28"/>
            <p:cNvSpPr/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529887778 w 313"/>
                <a:gd name="T1" fmla="*/ 2147483646 h 313"/>
                <a:gd name="T2" fmla="*/ 2147483646 w 313"/>
                <a:gd name="T3" fmla="*/ 2147483646 h 313"/>
                <a:gd name="T4" fmla="*/ 2147483646 w 313"/>
                <a:gd name="T5" fmla="*/ 1274593903 h 313"/>
                <a:gd name="T6" fmla="*/ 1274593903 w 313"/>
                <a:gd name="T7" fmla="*/ 529887778 h 313"/>
                <a:gd name="T8" fmla="*/ 529887778 w 313"/>
                <a:gd name="T9" fmla="*/ 214748364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37" y="224"/>
                  </a:move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9"/>
            <p:cNvSpPr/>
            <p:nvPr/>
          </p:nvSpPr>
          <p:spPr bwMode="auto">
            <a:xfrm>
              <a:off x="4805758" y="2045301"/>
              <a:ext cx="1086260" cy="995443"/>
            </a:xfrm>
            <a:custGeom>
              <a:avLst/>
              <a:gdLst>
                <a:gd name="T0" fmla="*/ 159 w 287"/>
                <a:gd name="T1" fmla="*/ 257 h 263"/>
                <a:gd name="T2" fmla="*/ 34 w 287"/>
                <a:gd name="T3" fmla="*/ 194 h 263"/>
                <a:gd name="T4" fmla="*/ 81 w 287"/>
                <a:gd name="T5" fmla="*/ 22 h 263"/>
                <a:gd name="T6" fmla="*/ 128 w 287"/>
                <a:gd name="T7" fmla="*/ 7 h 263"/>
                <a:gd name="T8" fmla="*/ 253 w 287"/>
                <a:gd name="T9" fmla="*/ 69 h 263"/>
                <a:gd name="T10" fmla="*/ 206 w 287"/>
                <a:gd name="T11" fmla="*/ 241 h 263"/>
                <a:gd name="T12" fmla="*/ 159 w 287"/>
                <a:gd name="T13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8" y="263"/>
                    <a:pt x="59" y="238"/>
                    <a:pt x="34" y="194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4"/>
                    <a:pt x="111" y="9"/>
                    <a:pt x="128" y="7"/>
                  </a:cubicBezTo>
                  <a:cubicBezTo>
                    <a:pt x="178" y="0"/>
                    <a:pt x="228" y="25"/>
                    <a:pt x="253" y="69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5" y="255"/>
                    <a:pt x="15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9" name="Freeform 40"/>
            <p:cNvSpPr>
              <a:spLocks noEditPoints="1"/>
            </p:cNvSpPr>
            <p:nvPr/>
          </p:nvSpPr>
          <p:spPr bwMode="auto">
            <a:xfrm>
              <a:off x="5093731" y="2291505"/>
              <a:ext cx="507643" cy="503304"/>
            </a:xfrm>
            <a:custGeom>
              <a:avLst/>
              <a:gdLst>
                <a:gd name="T0" fmla="*/ 1262958958 w 134"/>
                <a:gd name="T1" fmla="*/ 1904623432 h 133"/>
                <a:gd name="T2" fmla="*/ 1320368078 w 134"/>
                <a:gd name="T3" fmla="*/ 1718457715 h 133"/>
                <a:gd name="T4" fmla="*/ 1851385386 w 134"/>
                <a:gd name="T5" fmla="*/ 1475009949 h 133"/>
                <a:gd name="T6" fmla="*/ 1923144891 w 134"/>
                <a:gd name="T7" fmla="*/ 1288844233 h 133"/>
                <a:gd name="T8" fmla="*/ 1923144891 w 134"/>
                <a:gd name="T9" fmla="*/ 658741683 h 133"/>
                <a:gd name="T10" fmla="*/ 1593051925 w 134"/>
                <a:gd name="T11" fmla="*/ 587140066 h 133"/>
                <a:gd name="T12" fmla="*/ 1593051925 w 134"/>
                <a:gd name="T13" fmla="*/ 71601616 h 133"/>
                <a:gd name="T14" fmla="*/ 330092967 w 134"/>
                <a:gd name="T15" fmla="*/ 0 h 133"/>
                <a:gd name="T16" fmla="*/ 258333461 w 134"/>
                <a:gd name="T17" fmla="*/ 458256400 h 133"/>
                <a:gd name="T18" fmla="*/ 258333461 w 134"/>
                <a:gd name="T19" fmla="*/ 816268266 h 133"/>
                <a:gd name="T20" fmla="*/ 588426428 w 134"/>
                <a:gd name="T21" fmla="*/ 887869883 h 133"/>
                <a:gd name="T22" fmla="*/ 57409120 w 134"/>
                <a:gd name="T23" fmla="*/ 1016753549 h 133"/>
                <a:gd name="T24" fmla="*/ 0 w 134"/>
                <a:gd name="T25" fmla="*/ 1475009949 h 133"/>
                <a:gd name="T26" fmla="*/ 0 w 134"/>
                <a:gd name="T27" fmla="*/ 1833021815 h 133"/>
                <a:gd name="T28" fmla="*/ 57409120 w 134"/>
                <a:gd name="T29" fmla="*/ 1059716033 h 133"/>
                <a:gd name="T30" fmla="*/ 1277313132 w 134"/>
                <a:gd name="T31" fmla="*/ 1088355165 h 133"/>
                <a:gd name="T32" fmla="*/ 43054945 w 134"/>
                <a:gd name="T33" fmla="*/ 1475009949 h 133"/>
                <a:gd name="T34" fmla="*/ 57409120 w 134"/>
                <a:gd name="T35" fmla="*/ 1059716033 h 133"/>
                <a:gd name="T36" fmla="*/ 301388407 w 134"/>
                <a:gd name="T37" fmla="*/ 701704166 h 133"/>
                <a:gd name="T38" fmla="*/ 588426428 w 134"/>
                <a:gd name="T39" fmla="*/ 844907399 h 133"/>
                <a:gd name="T40" fmla="*/ 301388407 w 134"/>
                <a:gd name="T41" fmla="*/ 816268266 h 133"/>
                <a:gd name="T42" fmla="*/ 1521292420 w 134"/>
                <a:gd name="T43" fmla="*/ 42962484 h 133"/>
                <a:gd name="T44" fmla="*/ 1549996979 w 134"/>
                <a:gd name="T45" fmla="*/ 458256400 h 133"/>
                <a:gd name="T46" fmla="*/ 301388407 w 134"/>
                <a:gd name="T47" fmla="*/ 71601616 h 133"/>
                <a:gd name="T48" fmla="*/ 631481373 w 134"/>
                <a:gd name="T49" fmla="*/ 658741683 h 133"/>
                <a:gd name="T50" fmla="*/ 1851385386 w 134"/>
                <a:gd name="T51" fmla="*/ 630102550 h 133"/>
                <a:gd name="T52" fmla="*/ 1880089946 w 134"/>
                <a:gd name="T53" fmla="*/ 1045396466 h 133"/>
                <a:gd name="T54" fmla="*/ 1262958958 w 134"/>
                <a:gd name="T55" fmla="*/ 1016753549 h 133"/>
                <a:gd name="T56" fmla="*/ 631481373 w 134"/>
                <a:gd name="T57" fmla="*/ 658741683 h 133"/>
                <a:gd name="T58" fmla="*/ 1320368078 w 134"/>
                <a:gd name="T59" fmla="*/ 1432047465 h 133"/>
                <a:gd name="T60" fmla="*/ 1880089946 w 134"/>
                <a:gd name="T61" fmla="*/ 1288844233 h 133"/>
                <a:gd name="T62" fmla="*/ 1851385386 w 134"/>
                <a:gd name="T63" fmla="*/ 1432047465 h 133"/>
                <a:gd name="T64" fmla="*/ 1277313132 w 134"/>
                <a:gd name="T65" fmla="*/ 1833021815 h 133"/>
                <a:gd name="T66" fmla="*/ 57409120 w 134"/>
                <a:gd name="T67" fmla="*/ 1861660948 h 133"/>
                <a:gd name="T68" fmla="*/ 43054945 w 134"/>
                <a:gd name="T69" fmla="*/ 1718457715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4" h="133">
                  <a:moveTo>
                    <a:pt x="4" y="133"/>
                  </a:moveTo>
                  <a:cubicBezTo>
                    <a:pt x="88" y="133"/>
                    <a:pt x="88" y="133"/>
                    <a:pt x="88" y="133"/>
                  </a:cubicBezTo>
                  <a:cubicBezTo>
                    <a:pt x="90" y="133"/>
                    <a:pt x="92" y="131"/>
                    <a:pt x="92" y="128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2" y="103"/>
                    <a:pt x="134" y="101"/>
                    <a:pt x="134" y="98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3"/>
                    <a:pt x="132" y="41"/>
                    <a:pt x="129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2"/>
                    <a:pt x="108" y="0"/>
                    <a:pt x="10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20" y="62"/>
                    <a:pt x="2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73"/>
                    <a:pt x="0" y="7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4" y="133"/>
                  </a:cubicBezTo>
                  <a:close/>
                  <a:moveTo>
                    <a:pt x="4" y="74"/>
                  </a:move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5"/>
                    <a:pt x="89" y="76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3" y="74"/>
                    <a:pt x="4" y="74"/>
                  </a:cubicBezTo>
                  <a:close/>
                  <a:moveTo>
                    <a:pt x="21" y="57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1" y="59"/>
                    <a:pt x="21" y="57"/>
                  </a:cubicBezTo>
                  <a:close/>
                  <a:moveTo>
                    <a:pt x="23" y="3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3"/>
                    <a:pt x="108" y="4"/>
                    <a:pt x="108" y="5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2" y="3"/>
                    <a:pt x="23" y="3"/>
                  </a:cubicBezTo>
                  <a:close/>
                  <a:moveTo>
                    <a:pt x="44" y="46"/>
                  </a:moveTo>
                  <a:cubicBezTo>
                    <a:pt x="44" y="45"/>
                    <a:pt x="45" y="44"/>
                    <a:pt x="46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4"/>
                    <a:pt x="131" y="45"/>
                    <a:pt x="131" y="46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89" y="71"/>
                    <a:pt x="88" y="71"/>
                  </a:cubicBezTo>
                  <a:cubicBezTo>
                    <a:pt x="44" y="71"/>
                    <a:pt x="44" y="71"/>
                    <a:pt x="44" y="71"/>
                  </a:cubicBezTo>
                  <a:lnTo>
                    <a:pt x="44" y="46"/>
                  </a:lnTo>
                  <a:close/>
                  <a:moveTo>
                    <a:pt x="129" y="100"/>
                  </a:moveTo>
                  <a:cubicBezTo>
                    <a:pt x="92" y="100"/>
                    <a:pt x="92" y="100"/>
                    <a:pt x="92" y="10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100"/>
                    <a:pt x="130" y="100"/>
                    <a:pt x="129" y="100"/>
                  </a:cubicBezTo>
                  <a:close/>
                  <a:moveTo>
                    <a:pt x="89" y="120"/>
                  </a:moveTo>
                  <a:cubicBezTo>
                    <a:pt x="89" y="128"/>
                    <a:pt x="89" y="128"/>
                    <a:pt x="89" y="128"/>
                  </a:cubicBezTo>
                  <a:cubicBezTo>
                    <a:pt x="89" y="129"/>
                    <a:pt x="89" y="130"/>
                    <a:pt x="88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29"/>
                    <a:pt x="3" y="128"/>
                  </a:cubicBezTo>
                  <a:cubicBezTo>
                    <a:pt x="3" y="120"/>
                    <a:pt x="3" y="120"/>
                    <a:pt x="3" y="120"/>
                  </a:cubicBezTo>
                  <a:lnTo>
                    <a:pt x="89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991225" y="4508500"/>
            <a:ext cx="1322388" cy="1387475"/>
            <a:chOff x="3943943" y="4190465"/>
            <a:chExt cx="1323342" cy="1388423"/>
          </a:xfrm>
        </p:grpSpPr>
        <p:sp>
          <p:nvSpPr>
            <p:cNvPr id="20568" name="Freeform 11"/>
            <p:cNvSpPr/>
            <p:nvPr/>
          </p:nvSpPr>
          <p:spPr bwMode="auto">
            <a:xfrm>
              <a:off x="3943943" y="4190465"/>
              <a:ext cx="983467" cy="669626"/>
            </a:xfrm>
            <a:custGeom>
              <a:avLst/>
              <a:gdLst>
                <a:gd name="T0" fmla="*/ 0 w 260"/>
                <a:gd name="T1" fmla="*/ 1746134917 h 177"/>
                <a:gd name="T2" fmla="*/ 100154766 w 260"/>
                <a:gd name="T3" fmla="*/ 2147483646 h 177"/>
                <a:gd name="T4" fmla="*/ 2147483646 w 260"/>
                <a:gd name="T5" fmla="*/ 472317105 h 177"/>
                <a:gd name="T6" fmla="*/ 2147483646 w 260"/>
                <a:gd name="T7" fmla="*/ 0 h 177"/>
                <a:gd name="T8" fmla="*/ 0 w 260"/>
                <a:gd name="T9" fmla="*/ 174613491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77">
                  <a:moveTo>
                    <a:pt x="0" y="122"/>
                  </a:moveTo>
                  <a:cubicBezTo>
                    <a:pt x="7" y="177"/>
                    <a:pt x="7" y="177"/>
                    <a:pt x="7" y="177"/>
                  </a:cubicBezTo>
                  <a:cubicBezTo>
                    <a:pt x="111" y="164"/>
                    <a:pt x="200" y="110"/>
                    <a:pt x="260" y="3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65" y="65"/>
                    <a:pt x="89" y="111"/>
                    <a:pt x="0" y="12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20"/>
            <p:cNvSpPr/>
            <p:nvPr/>
          </p:nvSpPr>
          <p:spPr bwMode="auto">
            <a:xfrm>
              <a:off x="4133404" y="4485505"/>
              <a:ext cx="1084706" cy="995037"/>
            </a:xfrm>
            <a:custGeom>
              <a:avLst/>
              <a:gdLst>
                <a:gd name="T0" fmla="*/ 2147483646 w 287"/>
                <a:gd name="T1" fmla="*/ 2147483646 h 263"/>
                <a:gd name="T2" fmla="*/ 485668608 w 287"/>
                <a:gd name="T3" fmla="*/ 2147483646 h 263"/>
                <a:gd name="T4" fmla="*/ 1157033591 w 287"/>
                <a:gd name="T5" fmla="*/ 314912185 h 263"/>
                <a:gd name="T6" fmla="*/ 1828394796 w 287"/>
                <a:gd name="T7" fmla="*/ 100199848 h 263"/>
                <a:gd name="T8" fmla="*/ 2147483646 w 287"/>
                <a:gd name="T9" fmla="*/ 1001994692 h 263"/>
                <a:gd name="T10" fmla="*/ 2147483646 w 287"/>
                <a:gd name="T11" fmla="*/ 2147483646 h 263"/>
                <a:gd name="T12" fmla="*/ 2147483646 w 287"/>
                <a:gd name="T13" fmla="*/ 2147483646 h 263"/>
                <a:gd name="T14" fmla="*/ 2147483646 w 287"/>
                <a:gd name="T15" fmla="*/ 2147483646 h 2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9" y="263"/>
                    <a:pt x="59" y="238"/>
                    <a:pt x="34" y="194"/>
                  </a:cubicBezTo>
                  <a:cubicBezTo>
                    <a:pt x="0" y="134"/>
                    <a:pt x="21" y="57"/>
                    <a:pt x="81" y="22"/>
                  </a:cubicBezTo>
                  <a:cubicBezTo>
                    <a:pt x="96" y="14"/>
                    <a:pt x="112" y="9"/>
                    <a:pt x="128" y="7"/>
                  </a:cubicBezTo>
                  <a:cubicBezTo>
                    <a:pt x="179" y="0"/>
                    <a:pt x="228" y="25"/>
                    <a:pt x="253" y="70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6" y="255"/>
                    <a:pt x="159" y="257"/>
                  </a:cubicBezTo>
                  <a:cubicBezTo>
                    <a:pt x="159" y="257"/>
                    <a:pt x="159" y="257"/>
                    <a:pt x="159" y="2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36"/>
            <p:cNvSpPr/>
            <p:nvPr/>
          </p:nvSpPr>
          <p:spPr bwMode="auto">
            <a:xfrm>
              <a:off x="4082785" y="4391496"/>
              <a:ext cx="1184500" cy="1187392"/>
            </a:xfrm>
            <a:custGeom>
              <a:avLst/>
              <a:gdLst>
                <a:gd name="T0" fmla="*/ 1274593903 w 313"/>
                <a:gd name="T1" fmla="*/ 529092800 h 314"/>
                <a:gd name="T2" fmla="*/ 529887778 w 313"/>
                <a:gd name="T3" fmla="*/ 2147483646 h 314"/>
                <a:gd name="T4" fmla="*/ 2147483646 w 313"/>
                <a:gd name="T5" fmla="*/ 2147483646 h 314"/>
                <a:gd name="T6" fmla="*/ 2147483646 w 313"/>
                <a:gd name="T7" fmla="*/ 1272680023 h 314"/>
                <a:gd name="T8" fmla="*/ 1274593903 w 313"/>
                <a:gd name="T9" fmla="*/ 52909280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89" y="37"/>
                  </a:moveTo>
                  <a:cubicBezTo>
                    <a:pt x="23" y="75"/>
                    <a:pt x="0" y="159"/>
                    <a:pt x="37" y="225"/>
                  </a:cubicBezTo>
                  <a:cubicBezTo>
                    <a:pt x="75" y="290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4179062" y="4485942"/>
              <a:ext cx="986549" cy="994454"/>
            </a:xfrm>
            <a:custGeom>
              <a:avLst/>
              <a:gdLst>
                <a:gd name="T0" fmla="*/ 146 w 261"/>
                <a:gd name="T1" fmla="*/ 257 h 263"/>
                <a:gd name="T2" fmla="*/ 21 w 261"/>
                <a:gd name="T3" fmla="*/ 194 h 263"/>
                <a:gd name="T4" fmla="*/ 9 w 261"/>
                <a:gd name="T5" fmla="*/ 98 h 263"/>
                <a:gd name="T6" fmla="*/ 68 w 261"/>
                <a:gd name="T7" fmla="*/ 22 h 263"/>
                <a:gd name="T8" fmla="*/ 115 w 261"/>
                <a:gd name="T9" fmla="*/ 7 h 263"/>
                <a:gd name="T10" fmla="*/ 240 w 261"/>
                <a:gd name="T11" fmla="*/ 70 h 263"/>
                <a:gd name="T12" fmla="*/ 252 w 261"/>
                <a:gd name="T13" fmla="*/ 165 h 263"/>
                <a:gd name="T14" fmla="*/ 193 w 261"/>
                <a:gd name="T15" fmla="*/ 241 h 263"/>
                <a:gd name="T16" fmla="*/ 146 w 261"/>
                <a:gd name="T17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3">
                  <a:moveTo>
                    <a:pt x="146" y="257"/>
                  </a:moveTo>
                  <a:cubicBezTo>
                    <a:pt x="96" y="263"/>
                    <a:pt x="46" y="238"/>
                    <a:pt x="21" y="194"/>
                  </a:cubicBezTo>
                  <a:cubicBezTo>
                    <a:pt x="5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9" y="9"/>
                    <a:pt x="115" y="7"/>
                  </a:cubicBezTo>
                  <a:cubicBezTo>
                    <a:pt x="166" y="0"/>
                    <a:pt x="215" y="25"/>
                    <a:pt x="240" y="70"/>
                  </a:cubicBezTo>
                  <a:cubicBezTo>
                    <a:pt x="257" y="99"/>
                    <a:pt x="261" y="133"/>
                    <a:pt x="252" y="165"/>
                  </a:cubicBezTo>
                  <a:cubicBezTo>
                    <a:pt x="243" y="198"/>
                    <a:pt x="222" y="225"/>
                    <a:pt x="193" y="241"/>
                  </a:cubicBezTo>
                  <a:cubicBezTo>
                    <a:pt x="178" y="249"/>
                    <a:pt x="163" y="255"/>
                    <a:pt x="146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2" name="Freeform 42"/>
            <p:cNvSpPr>
              <a:spLocks noEditPoints="1"/>
            </p:cNvSpPr>
            <p:nvPr/>
          </p:nvSpPr>
          <p:spPr bwMode="auto">
            <a:xfrm>
              <a:off x="4428445" y="4735710"/>
              <a:ext cx="506196" cy="484503"/>
            </a:xfrm>
            <a:custGeom>
              <a:avLst/>
              <a:gdLst>
                <a:gd name="T0" fmla="*/ 1127340045 w 134"/>
                <a:gd name="T1" fmla="*/ 0 h 128"/>
                <a:gd name="T2" fmla="*/ 513724721 w 134"/>
                <a:gd name="T3" fmla="*/ 272222553 h 128"/>
                <a:gd name="T4" fmla="*/ 0 w 134"/>
                <a:gd name="T5" fmla="*/ 272222553 h 128"/>
                <a:gd name="T6" fmla="*/ 0 w 134"/>
                <a:gd name="T7" fmla="*/ 444156770 h 128"/>
                <a:gd name="T8" fmla="*/ 0 w 134"/>
                <a:gd name="T9" fmla="*/ 558775796 h 128"/>
                <a:gd name="T10" fmla="*/ 0 w 134"/>
                <a:gd name="T11" fmla="*/ 1504396956 h 128"/>
                <a:gd name="T12" fmla="*/ 313943515 w 134"/>
                <a:gd name="T13" fmla="*/ 1833930914 h 128"/>
                <a:gd name="T14" fmla="*/ 1912196943 w 134"/>
                <a:gd name="T15" fmla="*/ 1833930914 h 128"/>
                <a:gd name="T16" fmla="*/ 1912196943 w 134"/>
                <a:gd name="T17" fmla="*/ 845329039 h 128"/>
                <a:gd name="T18" fmla="*/ 1912196943 w 134"/>
                <a:gd name="T19" fmla="*/ 515791295 h 128"/>
                <a:gd name="T20" fmla="*/ 1912196943 w 134"/>
                <a:gd name="T21" fmla="*/ 401172269 h 128"/>
                <a:gd name="T22" fmla="*/ 1398472222 w 134"/>
                <a:gd name="T23" fmla="*/ 272222553 h 128"/>
                <a:gd name="T24" fmla="*/ 1769495002 w 134"/>
                <a:gd name="T25" fmla="*/ 1690654293 h 128"/>
                <a:gd name="T26" fmla="*/ 1598253429 w 134"/>
                <a:gd name="T27" fmla="*/ 1790946414 h 128"/>
                <a:gd name="T28" fmla="*/ 242592544 w 134"/>
                <a:gd name="T29" fmla="*/ 1733638793 h 128"/>
                <a:gd name="T30" fmla="*/ 99890603 w 134"/>
                <a:gd name="T31" fmla="*/ 1590362172 h 128"/>
                <a:gd name="T32" fmla="*/ 42811338 w 134"/>
                <a:gd name="T33" fmla="*/ 845329039 h 128"/>
                <a:gd name="T34" fmla="*/ 142701941 w 134"/>
                <a:gd name="T35" fmla="*/ 659067917 h 128"/>
                <a:gd name="T36" fmla="*/ 313943515 w 134"/>
                <a:gd name="T37" fmla="*/ 558775796 h 128"/>
                <a:gd name="T38" fmla="*/ 1669604399 w 134"/>
                <a:gd name="T39" fmla="*/ 616087201 h 128"/>
                <a:gd name="T40" fmla="*/ 1812306340 w 134"/>
                <a:gd name="T41" fmla="*/ 759363823 h 128"/>
                <a:gd name="T42" fmla="*/ 1869385606 w 134"/>
                <a:gd name="T43" fmla="*/ 1518723861 h 128"/>
                <a:gd name="T44" fmla="*/ 1869385606 w 134"/>
                <a:gd name="T45" fmla="*/ 515791295 h 128"/>
                <a:gd name="T46" fmla="*/ 313943515 w 134"/>
                <a:gd name="T47" fmla="*/ 515791295 h 128"/>
                <a:gd name="T48" fmla="*/ 42811338 w 134"/>
                <a:gd name="T49" fmla="*/ 444156770 h 128"/>
                <a:gd name="T50" fmla="*/ 656426662 w 134"/>
                <a:gd name="T51" fmla="*/ 444156770 h 128"/>
                <a:gd name="T52" fmla="*/ 1398472222 w 134"/>
                <a:gd name="T53" fmla="*/ 444156770 h 128"/>
                <a:gd name="T54" fmla="*/ 1869385606 w 134"/>
                <a:gd name="T55" fmla="*/ 515791295 h 128"/>
                <a:gd name="T56" fmla="*/ 513724721 w 134"/>
                <a:gd name="T57" fmla="*/ 315207053 h 128"/>
                <a:gd name="T58" fmla="*/ 42811338 w 134"/>
                <a:gd name="T59" fmla="*/ 401172269 h 128"/>
                <a:gd name="T60" fmla="*/ 784856898 w 134"/>
                <a:gd name="T61" fmla="*/ 143276622 h 128"/>
                <a:gd name="T62" fmla="*/ 1255770281 w 134"/>
                <a:gd name="T63" fmla="*/ 272222553 h 128"/>
                <a:gd name="T64" fmla="*/ 656426662 w 134"/>
                <a:gd name="T65" fmla="*/ 272222553 h 128"/>
                <a:gd name="T66" fmla="*/ 784856898 w 134"/>
                <a:gd name="T67" fmla="*/ 143276622 h 128"/>
                <a:gd name="T68" fmla="*/ 1255770281 w 134"/>
                <a:gd name="T69" fmla="*/ 315207053 h 128"/>
                <a:gd name="T70" fmla="*/ 656426662 w 134"/>
                <a:gd name="T71" fmla="*/ 401172269 h 128"/>
                <a:gd name="T72" fmla="*/ 1869385606 w 134"/>
                <a:gd name="T73" fmla="*/ 401172269 h 128"/>
                <a:gd name="T74" fmla="*/ 1398472222 w 134"/>
                <a:gd name="T75" fmla="*/ 315207053 h 128"/>
                <a:gd name="T76" fmla="*/ 1869385606 w 134"/>
                <a:gd name="T77" fmla="*/ 401172269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4" h="128">
                  <a:moveTo>
                    <a:pt x="98" y="19"/>
                  </a:moveTo>
                  <a:cubicBezTo>
                    <a:pt x="98" y="9"/>
                    <a:pt x="90" y="0"/>
                    <a:pt x="7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4" y="0"/>
                    <a:pt x="36" y="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98" y="19"/>
                    <a:pt x="98" y="19"/>
                    <a:pt x="98" y="19"/>
                  </a:cubicBezTo>
                  <a:close/>
                  <a:moveTo>
                    <a:pt x="127" y="111"/>
                  </a:moveTo>
                  <a:cubicBezTo>
                    <a:pt x="127" y="114"/>
                    <a:pt x="126" y="116"/>
                    <a:pt x="124" y="118"/>
                  </a:cubicBezTo>
                  <a:cubicBezTo>
                    <a:pt x="122" y="120"/>
                    <a:pt x="120" y="121"/>
                    <a:pt x="117" y="121"/>
                  </a:cubicBezTo>
                  <a:cubicBezTo>
                    <a:pt x="115" y="121"/>
                    <a:pt x="112" y="123"/>
                    <a:pt x="112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1" y="123"/>
                    <a:pt x="19" y="121"/>
                    <a:pt x="17" y="121"/>
                  </a:cubicBezTo>
                  <a:cubicBezTo>
                    <a:pt x="14" y="121"/>
                    <a:pt x="12" y="120"/>
                    <a:pt x="10" y="118"/>
                  </a:cubicBezTo>
                  <a:cubicBezTo>
                    <a:pt x="8" y="116"/>
                    <a:pt x="7" y="114"/>
                    <a:pt x="7" y="111"/>
                  </a:cubicBezTo>
                  <a:cubicBezTo>
                    <a:pt x="7" y="108"/>
                    <a:pt x="5" y="106"/>
                    <a:pt x="3" y="10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5" y="58"/>
                    <a:pt x="7" y="56"/>
                    <a:pt x="7" y="53"/>
                  </a:cubicBezTo>
                  <a:cubicBezTo>
                    <a:pt x="7" y="51"/>
                    <a:pt x="8" y="48"/>
                    <a:pt x="10" y="46"/>
                  </a:cubicBezTo>
                  <a:cubicBezTo>
                    <a:pt x="12" y="44"/>
                    <a:pt x="14" y="43"/>
                    <a:pt x="17" y="43"/>
                  </a:cubicBezTo>
                  <a:cubicBezTo>
                    <a:pt x="19" y="43"/>
                    <a:pt x="21" y="42"/>
                    <a:pt x="2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42"/>
                    <a:pt x="115" y="43"/>
                    <a:pt x="117" y="43"/>
                  </a:cubicBezTo>
                  <a:cubicBezTo>
                    <a:pt x="120" y="43"/>
                    <a:pt x="122" y="44"/>
                    <a:pt x="124" y="46"/>
                  </a:cubicBezTo>
                  <a:cubicBezTo>
                    <a:pt x="126" y="48"/>
                    <a:pt x="127" y="51"/>
                    <a:pt x="127" y="53"/>
                  </a:cubicBezTo>
                  <a:cubicBezTo>
                    <a:pt x="127" y="56"/>
                    <a:pt x="129" y="58"/>
                    <a:pt x="131" y="59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29" y="106"/>
                    <a:pt x="127" y="108"/>
                    <a:pt x="127" y="111"/>
                  </a:cubicBezTo>
                  <a:close/>
                  <a:moveTo>
                    <a:pt x="131" y="36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131" y="31"/>
                    <a:pt x="131" y="31"/>
                    <a:pt x="131" y="31"/>
                  </a:cubicBezTo>
                  <a:lnTo>
                    <a:pt x="131" y="36"/>
                  </a:lnTo>
                  <a:close/>
                  <a:moveTo>
                    <a:pt x="3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3" y="22"/>
                  </a:lnTo>
                  <a:close/>
                  <a:moveTo>
                    <a:pt x="55" y="10"/>
                  </a:moveTo>
                  <a:cubicBezTo>
                    <a:pt x="79" y="10"/>
                    <a:pt x="79" y="10"/>
                    <a:pt x="79" y="10"/>
                  </a:cubicBezTo>
                  <a:cubicBezTo>
                    <a:pt x="84" y="10"/>
                    <a:pt x="88" y="14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4"/>
                    <a:pt x="50" y="10"/>
                    <a:pt x="55" y="10"/>
                  </a:cubicBezTo>
                  <a:close/>
                  <a:moveTo>
                    <a:pt x="46" y="22"/>
                  </a:moveTo>
                  <a:cubicBezTo>
                    <a:pt x="88" y="22"/>
                    <a:pt x="88" y="22"/>
                    <a:pt x="88" y="22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46" y="22"/>
                  </a:lnTo>
                  <a:close/>
                  <a:moveTo>
                    <a:pt x="131" y="28"/>
                  </a:moveTo>
                  <a:cubicBezTo>
                    <a:pt x="98" y="28"/>
                    <a:pt x="98" y="28"/>
                    <a:pt x="98" y="28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31" y="22"/>
                    <a:pt x="131" y="22"/>
                    <a:pt x="131" y="22"/>
                  </a:cubicBezTo>
                  <a:lnTo>
                    <a:pt x="131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43"/>
            <p:cNvSpPr>
              <a:spLocks noEditPoints="1"/>
            </p:cNvSpPr>
            <p:nvPr/>
          </p:nvSpPr>
          <p:spPr bwMode="auto">
            <a:xfrm>
              <a:off x="4545593" y="4916495"/>
              <a:ext cx="267561" cy="269007"/>
            </a:xfrm>
            <a:custGeom>
              <a:avLst/>
              <a:gdLst>
                <a:gd name="T0" fmla="*/ 0 w 71"/>
                <a:gd name="T1" fmla="*/ 502433088 h 71"/>
                <a:gd name="T2" fmla="*/ 1008294207 w 71"/>
                <a:gd name="T3" fmla="*/ 502433088 h 71"/>
                <a:gd name="T4" fmla="*/ 28402919 w 71"/>
                <a:gd name="T5" fmla="*/ 516788969 h 71"/>
                <a:gd name="T6" fmla="*/ 255622504 w 71"/>
                <a:gd name="T7" fmla="*/ 875670829 h 71"/>
                <a:gd name="T8" fmla="*/ 28402919 w 71"/>
                <a:gd name="T9" fmla="*/ 516788969 h 71"/>
                <a:gd name="T10" fmla="*/ 411836674 w 71"/>
                <a:gd name="T11" fmla="*/ 861314948 h 71"/>
                <a:gd name="T12" fmla="*/ 497045432 w 71"/>
                <a:gd name="T13" fmla="*/ 990510296 h 71"/>
                <a:gd name="T14" fmla="*/ 596457533 w 71"/>
                <a:gd name="T15" fmla="*/ 157907109 h 71"/>
                <a:gd name="T16" fmla="*/ 497045432 w 71"/>
                <a:gd name="T17" fmla="*/ 28711761 h 71"/>
                <a:gd name="T18" fmla="*/ 298228766 w 71"/>
                <a:gd name="T19" fmla="*/ 890026709 h 71"/>
                <a:gd name="T20" fmla="*/ 426040018 w 71"/>
                <a:gd name="T21" fmla="*/ 976158204 h 71"/>
                <a:gd name="T22" fmla="*/ 695865866 w 71"/>
                <a:gd name="T23" fmla="*/ 129195348 h 71"/>
                <a:gd name="T24" fmla="*/ 568054614 w 71"/>
                <a:gd name="T25" fmla="*/ 43063853 h 71"/>
                <a:gd name="T26" fmla="*/ 284025423 w 71"/>
                <a:gd name="T27" fmla="*/ 861314948 h 71"/>
                <a:gd name="T28" fmla="*/ 326631686 w 71"/>
                <a:gd name="T29" fmla="*/ 516788969 h 71"/>
                <a:gd name="T30" fmla="*/ 170417515 w 71"/>
                <a:gd name="T31" fmla="*/ 488077208 h 71"/>
                <a:gd name="T32" fmla="*/ 369234180 w 71"/>
                <a:gd name="T33" fmla="*/ 186618870 h 71"/>
                <a:gd name="T34" fmla="*/ 170417515 w 71"/>
                <a:gd name="T35" fmla="*/ 488077208 h 71"/>
                <a:gd name="T36" fmla="*/ 724268785 w 71"/>
                <a:gd name="T37" fmla="*/ 861314948 h 71"/>
                <a:gd name="T38" fmla="*/ 667462946 w 71"/>
                <a:gd name="T39" fmla="*/ 516788969 h 71"/>
                <a:gd name="T40" fmla="*/ 724268785 w 71"/>
                <a:gd name="T41" fmla="*/ 143551228 h 71"/>
                <a:gd name="T42" fmla="*/ 667462946 w 71"/>
                <a:gd name="T43" fmla="*/ 488077208 h 71"/>
                <a:gd name="T44" fmla="*/ 724268785 w 71"/>
                <a:gd name="T45" fmla="*/ 143551228 h 71"/>
                <a:gd name="T46" fmla="*/ 397637099 w 71"/>
                <a:gd name="T47" fmla="*/ 186618870 h 71"/>
                <a:gd name="T48" fmla="*/ 639060027 w 71"/>
                <a:gd name="T49" fmla="*/ 488077208 h 71"/>
                <a:gd name="T50" fmla="*/ 639060027 w 71"/>
                <a:gd name="T51" fmla="*/ 516788969 h 71"/>
                <a:gd name="T52" fmla="*/ 397637099 w 71"/>
                <a:gd name="T53" fmla="*/ 818247306 h 71"/>
                <a:gd name="T54" fmla="*/ 639060027 w 71"/>
                <a:gd name="T55" fmla="*/ 516788969 h 71"/>
                <a:gd name="T56" fmla="*/ 298228766 w 71"/>
                <a:gd name="T57" fmla="*/ 129195348 h 71"/>
                <a:gd name="T58" fmla="*/ 383437524 w 71"/>
                <a:gd name="T59" fmla="*/ 143551228 h 71"/>
                <a:gd name="T60" fmla="*/ 695865866 w 71"/>
                <a:gd name="T61" fmla="*/ 890026709 h 71"/>
                <a:gd name="T62" fmla="*/ 624856684 w 71"/>
                <a:gd name="T63" fmla="*/ 861314948 h 71"/>
                <a:gd name="T64" fmla="*/ 667462946 w 71"/>
                <a:gd name="T65" fmla="*/ 57419734 h 71"/>
                <a:gd name="T66" fmla="*/ 724268785 w 71"/>
                <a:gd name="T67" fmla="*/ 114843256 h 71"/>
                <a:gd name="T68" fmla="*/ 241422928 w 71"/>
                <a:gd name="T69" fmla="*/ 100487375 h 71"/>
                <a:gd name="T70" fmla="*/ 269825847 w 71"/>
                <a:gd name="T71" fmla="*/ 114843256 h 71"/>
                <a:gd name="T72" fmla="*/ 255622504 w 71"/>
                <a:gd name="T73" fmla="*/ 129195348 h 71"/>
                <a:gd name="T74" fmla="*/ 28402919 w 71"/>
                <a:gd name="T75" fmla="*/ 488077208 h 71"/>
                <a:gd name="T76" fmla="*/ 269825847 w 71"/>
                <a:gd name="T77" fmla="*/ 904378801 h 71"/>
                <a:gd name="T78" fmla="*/ 255622504 w 71"/>
                <a:gd name="T79" fmla="*/ 918734682 h 71"/>
                <a:gd name="T80" fmla="*/ 724268785 w 71"/>
                <a:gd name="T81" fmla="*/ 904378801 h 71"/>
                <a:gd name="T82" fmla="*/ 667462946 w 71"/>
                <a:gd name="T83" fmla="*/ 961802323 h 71"/>
                <a:gd name="T84" fmla="*/ 781074623 w 71"/>
                <a:gd name="T85" fmla="*/ 890026709 h 71"/>
                <a:gd name="T86" fmla="*/ 866279612 w 71"/>
                <a:gd name="T87" fmla="*/ 516788969 h 71"/>
                <a:gd name="T88" fmla="*/ 781074623 w 71"/>
                <a:gd name="T89" fmla="*/ 890026709 h 71"/>
                <a:gd name="T90" fmla="*/ 752671704 w 71"/>
                <a:gd name="T91" fmla="*/ 129195348 h 71"/>
                <a:gd name="T92" fmla="*/ 979891288 w 71"/>
                <a:gd name="T93" fmla="*/ 488077208 h 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2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46"/>
                    <a:pt x="13" y="55"/>
                    <a:pt x="18" y="61"/>
                  </a:cubicBezTo>
                  <a:cubicBezTo>
                    <a:pt x="17" y="62"/>
                    <a:pt x="16" y="62"/>
                    <a:pt x="15" y="63"/>
                  </a:cubicBezTo>
                  <a:cubicBezTo>
                    <a:pt x="7" y="56"/>
                    <a:pt x="2" y="47"/>
                    <a:pt x="2" y="36"/>
                  </a:cubicBezTo>
                  <a:close/>
                  <a:moveTo>
                    <a:pt x="35" y="69"/>
                  </a:moveTo>
                  <a:cubicBezTo>
                    <a:pt x="33" y="69"/>
                    <a:pt x="31" y="65"/>
                    <a:pt x="29" y="60"/>
                  </a:cubicBezTo>
                  <a:cubicBezTo>
                    <a:pt x="33" y="59"/>
                    <a:pt x="37" y="59"/>
                    <a:pt x="42" y="60"/>
                  </a:cubicBezTo>
                  <a:cubicBezTo>
                    <a:pt x="40" y="65"/>
                    <a:pt x="37" y="69"/>
                    <a:pt x="35" y="69"/>
                  </a:cubicBezTo>
                  <a:close/>
                  <a:moveTo>
                    <a:pt x="35" y="2"/>
                  </a:moveTo>
                  <a:cubicBezTo>
                    <a:pt x="37" y="2"/>
                    <a:pt x="40" y="5"/>
                    <a:pt x="42" y="11"/>
                  </a:cubicBezTo>
                  <a:cubicBezTo>
                    <a:pt x="37" y="12"/>
                    <a:pt x="33" y="12"/>
                    <a:pt x="29" y="11"/>
                  </a:cubicBezTo>
                  <a:cubicBezTo>
                    <a:pt x="31" y="5"/>
                    <a:pt x="33" y="2"/>
                    <a:pt x="35" y="2"/>
                  </a:cubicBezTo>
                  <a:close/>
                  <a:moveTo>
                    <a:pt x="30" y="68"/>
                  </a:moveTo>
                  <a:cubicBezTo>
                    <a:pt x="27" y="67"/>
                    <a:pt x="24" y="65"/>
                    <a:pt x="21" y="62"/>
                  </a:cubicBezTo>
                  <a:cubicBezTo>
                    <a:pt x="23" y="61"/>
                    <a:pt x="25" y="61"/>
                    <a:pt x="27" y="60"/>
                  </a:cubicBezTo>
                  <a:cubicBezTo>
                    <a:pt x="28" y="63"/>
                    <a:pt x="29" y="66"/>
                    <a:pt x="30" y="68"/>
                  </a:cubicBezTo>
                  <a:close/>
                  <a:moveTo>
                    <a:pt x="40" y="3"/>
                  </a:moveTo>
                  <a:cubicBezTo>
                    <a:pt x="43" y="4"/>
                    <a:pt x="47" y="6"/>
                    <a:pt x="49" y="9"/>
                  </a:cubicBezTo>
                  <a:cubicBezTo>
                    <a:pt x="48" y="9"/>
                    <a:pt x="46" y="10"/>
                    <a:pt x="44" y="10"/>
                  </a:cubicBezTo>
                  <a:cubicBezTo>
                    <a:pt x="43" y="7"/>
                    <a:pt x="42" y="5"/>
                    <a:pt x="40" y="3"/>
                  </a:cubicBezTo>
                  <a:close/>
                  <a:moveTo>
                    <a:pt x="26" y="58"/>
                  </a:moveTo>
                  <a:cubicBezTo>
                    <a:pt x="24" y="58"/>
                    <a:pt x="22" y="59"/>
                    <a:pt x="20" y="60"/>
                  </a:cubicBezTo>
                  <a:cubicBezTo>
                    <a:pt x="15" y="54"/>
                    <a:pt x="12" y="45"/>
                    <a:pt x="1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44"/>
                    <a:pt x="24" y="52"/>
                    <a:pt x="26" y="58"/>
                  </a:cubicBezTo>
                  <a:close/>
                  <a:moveTo>
                    <a:pt x="12" y="34"/>
                  </a:moveTo>
                  <a:cubicBezTo>
                    <a:pt x="12" y="25"/>
                    <a:pt x="15" y="16"/>
                    <a:pt x="20" y="10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4" y="19"/>
                    <a:pt x="24" y="26"/>
                    <a:pt x="23" y="34"/>
                  </a:cubicBezTo>
                  <a:lnTo>
                    <a:pt x="12" y="34"/>
                  </a:lnTo>
                  <a:close/>
                  <a:moveTo>
                    <a:pt x="59" y="36"/>
                  </a:moveTo>
                  <a:cubicBezTo>
                    <a:pt x="58" y="45"/>
                    <a:pt x="56" y="54"/>
                    <a:pt x="51" y="60"/>
                  </a:cubicBezTo>
                  <a:cubicBezTo>
                    <a:pt x="49" y="59"/>
                    <a:pt x="47" y="58"/>
                    <a:pt x="44" y="58"/>
                  </a:cubicBezTo>
                  <a:cubicBezTo>
                    <a:pt x="46" y="52"/>
                    <a:pt x="47" y="44"/>
                    <a:pt x="47" y="36"/>
                  </a:cubicBezTo>
                  <a:lnTo>
                    <a:pt x="59" y="36"/>
                  </a:lnTo>
                  <a:close/>
                  <a:moveTo>
                    <a:pt x="51" y="10"/>
                  </a:moveTo>
                  <a:cubicBezTo>
                    <a:pt x="56" y="16"/>
                    <a:pt x="58" y="25"/>
                    <a:pt x="59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26"/>
                    <a:pt x="46" y="19"/>
                    <a:pt x="44" y="13"/>
                  </a:cubicBezTo>
                  <a:cubicBezTo>
                    <a:pt x="47" y="12"/>
                    <a:pt x="49" y="11"/>
                    <a:pt x="51" y="10"/>
                  </a:cubicBezTo>
                  <a:close/>
                  <a:moveTo>
                    <a:pt x="26" y="34"/>
                  </a:moveTo>
                  <a:cubicBezTo>
                    <a:pt x="26" y="26"/>
                    <a:pt x="27" y="19"/>
                    <a:pt x="28" y="13"/>
                  </a:cubicBezTo>
                  <a:cubicBezTo>
                    <a:pt x="33" y="14"/>
                    <a:pt x="38" y="14"/>
                    <a:pt x="42" y="13"/>
                  </a:cubicBezTo>
                  <a:cubicBezTo>
                    <a:pt x="44" y="19"/>
                    <a:pt x="45" y="26"/>
                    <a:pt x="45" y="34"/>
                  </a:cubicBezTo>
                  <a:lnTo>
                    <a:pt x="26" y="34"/>
                  </a:lnTo>
                  <a:close/>
                  <a:moveTo>
                    <a:pt x="45" y="36"/>
                  </a:moveTo>
                  <a:cubicBezTo>
                    <a:pt x="45" y="44"/>
                    <a:pt x="44" y="51"/>
                    <a:pt x="42" y="57"/>
                  </a:cubicBezTo>
                  <a:cubicBezTo>
                    <a:pt x="38" y="56"/>
                    <a:pt x="33" y="56"/>
                    <a:pt x="28" y="57"/>
                  </a:cubicBezTo>
                  <a:cubicBezTo>
                    <a:pt x="27" y="52"/>
                    <a:pt x="26" y="44"/>
                    <a:pt x="26" y="36"/>
                  </a:cubicBezTo>
                  <a:lnTo>
                    <a:pt x="45" y="36"/>
                  </a:lnTo>
                  <a:close/>
                  <a:moveTo>
                    <a:pt x="27" y="10"/>
                  </a:moveTo>
                  <a:cubicBezTo>
                    <a:pt x="25" y="10"/>
                    <a:pt x="23" y="9"/>
                    <a:pt x="21" y="9"/>
                  </a:cubicBezTo>
                  <a:cubicBezTo>
                    <a:pt x="24" y="6"/>
                    <a:pt x="27" y="4"/>
                    <a:pt x="30" y="3"/>
                  </a:cubicBezTo>
                  <a:cubicBezTo>
                    <a:pt x="29" y="5"/>
                    <a:pt x="28" y="7"/>
                    <a:pt x="27" y="10"/>
                  </a:cubicBezTo>
                  <a:close/>
                  <a:moveTo>
                    <a:pt x="44" y="60"/>
                  </a:moveTo>
                  <a:cubicBezTo>
                    <a:pt x="46" y="61"/>
                    <a:pt x="48" y="61"/>
                    <a:pt x="49" y="62"/>
                  </a:cubicBezTo>
                  <a:cubicBezTo>
                    <a:pt x="47" y="65"/>
                    <a:pt x="43" y="67"/>
                    <a:pt x="40" y="68"/>
                  </a:cubicBezTo>
                  <a:cubicBezTo>
                    <a:pt x="42" y="66"/>
                    <a:pt x="43" y="63"/>
                    <a:pt x="44" y="60"/>
                  </a:cubicBezTo>
                  <a:close/>
                  <a:moveTo>
                    <a:pt x="51" y="8"/>
                  </a:moveTo>
                  <a:cubicBezTo>
                    <a:pt x="50" y="6"/>
                    <a:pt x="49" y="5"/>
                    <a:pt x="47" y="4"/>
                  </a:cubicBezTo>
                  <a:cubicBezTo>
                    <a:pt x="49" y="4"/>
                    <a:pt x="51" y="5"/>
                    <a:pt x="53" y="7"/>
                  </a:cubicBezTo>
                  <a:cubicBezTo>
                    <a:pt x="52" y="7"/>
                    <a:pt x="52" y="7"/>
                    <a:pt x="51" y="8"/>
                  </a:cubicBezTo>
                  <a:close/>
                  <a:moveTo>
                    <a:pt x="19" y="8"/>
                  </a:moveTo>
                  <a:cubicBezTo>
                    <a:pt x="19" y="7"/>
                    <a:pt x="18" y="7"/>
                    <a:pt x="17" y="7"/>
                  </a:cubicBezTo>
                  <a:cubicBezTo>
                    <a:pt x="19" y="5"/>
                    <a:pt x="21" y="5"/>
                    <a:pt x="23" y="4"/>
                  </a:cubicBezTo>
                  <a:cubicBezTo>
                    <a:pt x="22" y="5"/>
                    <a:pt x="20" y="6"/>
                    <a:pt x="19" y="8"/>
                  </a:cubicBezTo>
                  <a:close/>
                  <a:moveTo>
                    <a:pt x="15" y="8"/>
                  </a:moveTo>
                  <a:cubicBezTo>
                    <a:pt x="16" y="8"/>
                    <a:pt x="17" y="9"/>
                    <a:pt x="18" y="9"/>
                  </a:cubicBezTo>
                  <a:cubicBezTo>
                    <a:pt x="13" y="16"/>
                    <a:pt x="10" y="25"/>
                    <a:pt x="9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24"/>
                    <a:pt x="7" y="14"/>
                    <a:pt x="15" y="8"/>
                  </a:cubicBezTo>
                  <a:close/>
                  <a:moveTo>
                    <a:pt x="19" y="63"/>
                  </a:moveTo>
                  <a:cubicBezTo>
                    <a:pt x="20" y="64"/>
                    <a:pt x="22" y="66"/>
                    <a:pt x="23" y="67"/>
                  </a:cubicBezTo>
                  <a:cubicBezTo>
                    <a:pt x="21" y="66"/>
                    <a:pt x="19" y="65"/>
                    <a:pt x="18" y="64"/>
                  </a:cubicBezTo>
                  <a:cubicBezTo>
                    <a:pt x="18" y="64"/>
                    <a:pt x="19" y="63"/>
                    <a:pt x="19" y="63"/>
                  </a:cubicBezTo>
                  <a:close/>
                  <a:moveTo>
                    <a:pt x="51" y="63"/>
                  </a:moveTo>
                  <a:cubicBezTo>
                    <a:pt x="52" y="63"/>
                    <a:pt x="52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49" y="66"/>
                    <a:pt x="50" y="64"/>
                    <a:pt x="51" y="63"/>
                  </a:cubicBezTo>
                  <a:close/>
                  <a:moveTo>
                    <a:pt x="55" y="62"/>
                  </a:moveTo>
                  <a:cubicBezTo>
                    <a:pt x="54" y="62"/>
                    <a:pt x="54" y="62"/>
                    <a:pt x="53" y="61"/>
                  </a:cubicBezTo>
                  <a:cubicBezTo>
                    <a:pt x="58" y="55"/>
                    <a:pt x="61" y="46"/>
                    <a:pt x="61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47"/>
                    <a:pt x="63" y="56"/>
                    <a:pt x="55" y="62"/>
                  </a:cubicBezTo>
                  <a:close/>
                  <a:moveTo>
                    <a:pt x="61" y="34"/>
                  </a:moveTo>
                  <a:cubicBezTo>
                    <a:pt x="61" y="25"/>
                    <a:pt x="58" y="16"/>
                    <a:pt x="53" y="9"/>
                  </a:cubicBezTo>
                  <a:cubicBezTo>
                    <a:pt x="54" y="9"/>
                    <a:pt x="54" y="8"/>
                    <a:pt x="55" y="8"/>
                  </a:cubicBezTo>
                  <a:cubicBezTo>
                    <a:pt x="63" y="14"/>
                    <a:pt x="69" y="24"/>
                    <a:pt x="69" y="34"/>
                  </a:cubicBezTo>
                  <a:lnTo>
                    <a:pt x="61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787900" y="4719638"/>
            <a:ext cx="1228725" cy="1328737"/>
            <a:chOff x="2740642" y="4403066"/>
            <a:chExt cx="1229334" cy="1327681"/>
          </a:xfrm>
        </p:grpSpPr>
        <p:sp>
          <p:nvSpPr>
            <p:cNvPr id="32" name="Freeform 22"/>
            <p:cNvSpPr/>
            <p:nvPr/>
          </p:nvSpPr>
          <p:spPr bwMode="auto">
            <a:xfrm>
              <a:off x="2740642" y="4575965"/>
              <a:ext cx="1154685" cy="1154782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5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0564" name="组合 32"/>
            <p:cNvGrpSpPr/>
            <p:nvPr/>
          </p:nvGrpSpPr>
          <p:grpSpPr bwMode="auto">
            <a:xfrm>
              <a:off x="2785476" y="4403066"/>
              <a:ext cx="1184500" cy="1232228"/>
              <a:chOff x="2785476" y="4403066"/>
              <a:chExt cx="1184500" cy="1232228"/>
            </a:xfrm>
          </p:grpSpPr>
          <p:sp>
            <p:nvSpPr>
              <p:cNvPr id="34" name="Freeform 12"/>
              <p:cNvSpPr/>
              <p:nvPr/>
            </p:nvSpPr>
            <p:spPr bwMode="auto">
              <a:xfrm>
                <a:off x="2909000" y="4403066"/>
                <a:ext cx="1060976" cy="506010"/>
              </a:xfrm>
              <a:custGeom>
                <a:avLst/>
                <a:gdLst>
                  <a:gd name="T0" fmla="*/ 273 w 280"/>
                  <a:gd name="T1" fmla="*/ 66 h 134"/>
                  <a:gd name="T2" fmla="*/ 34 w 280"/>
                  <a:gd name="T3" fmla="*/ 0 h 134"/>
                  <a:gd name="T4" fmla="*/ 0 w 280"/>
                  <a:gd name="T5" fmla="*/ 44 h 134"/>
                  <a:gd name="T6" fmla="*/ 280 w 280"/>
                  <a:gd name="T7" fmla="*/ 121 h 134"/>
                  <a:gd name="T8" fmla="*/ 280 w 280"/>
                  <a:gd name="T9" fmla="*/ 121 h 134"/>
                  <a:gd name="T10" fmla="*/ 273 w 280"/>
                  <a:gd name="T11" fmla="*/ 66 h 134"/>
                  <a:gd name="T12" fmla="*/ 273 w 280"/>
                  <a:gd name="T13" fmla="*/ 6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34">
                    <a:moveTo>
                      <a:pt x="273" y="66"/>
                    </a:moveTo>
                    <a:cubicBezTo>
                      <a:pt x="184" y="77"/>
                      <a:pt x="99" y="51"/>
                      <a:pt x="3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77" y="103"/>
                      <a:pt x="176" y="134"/>
                      <a:pt x="280" y="121"/>
                    </a:cubicBezTo>
                    <a:cubicBezTo>
                      <a:pt x="280" y="121"/>
                      <a:pt x="280" y="121"/>
                      <a:pt x="280" y="121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3" y="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3"/>
              <p:cNvSpPr/>
              <p:nvPr/>
            </p:nvSpPr>
            <p:spPr bwMode="auto">
              <a:xfrm>
                <a:off x="2785114" y="4671140"/>
                <a:ext cx="1026033" cy="964433"/>
              </a:xfrm>
              <a:custGeom>
                <a:avLst/>
                <a:gdLst>
                  <a:gd name="T0" fmla="*/ 156 w 271"/>
                  <a:gd name="T1" fmla="*/ 253 h 255"/>
                  <a:gd name="T2" fmla="*/ 107 w 271"/>
                  <a:gd name="T3" fmla="*/ 249 h 255"/>
                  <a:gd name="T4" fmla="*/ 19 w 271"/>
                  <a:gd name="T5" fmla="*/ 94 h 255"/>
                  <a:gd name="T6" fmla="*/ 125 w 271"/>
                  <a:gd name="T7" fmla="*/ 3 h 255"/>
                  <a:gd name="T8" fmla="*/ 174 w 271"/>
                  <a:gd name="T9" fmla="*/ 6 h 255"/>
                  <a:gd name="T10" fmla="*/ 250 w 271"/>
                  <a:gd name="T11" fmla="*/ 65 h 255"/>
                  <a:gd name="T12" fmla="*/ 262 w 271"/>
                  <a:gd name="T13" fmla="*/ 161 h 255"/>
                  <a:gd name="T14" fmla="*/ 156 w 271"/>
                  <a:gd name="T15" fmla="*/ 2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55">
                    <a:moveTo>
                      <a:pt x="156" y="253"/>
                    </a:moveTo>
                    <a:cubicBezTo>
                      <a:pt x="139" y="255"/>
                      <a:pt x="123" y="253"/>
                      <a:pt x="107" y="249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5"/>
                      <a:pt x="74" y="9"/>
                      <a:pt x="125" y="3"/>
                    </a:cubicBezTo>
                    <a:cubicBezTo>
                      <a:pt x="141" y="0"/>
                      <a:pt x="158" y="2"/>
                      <a:pt x="174" y="6"/>
                    </a:cubicBezTo>
                    <a:cubicBezTo>
                      <a:pt x="206" y="15"/>
                      <a:pt x="233" y="36"/>
                      <a:pt x="250" y="65"/>
                    </a:cubicBezTo>
                    <a:cubicBezTo>
                      <a:pt x="266" y="95"/>
                      <a:pt x="271" y="129"/>
                      <a:pt x="262" y="161"/>
                    </a:cubicBezTo>
                    <a:cubicBezTo>
                      <a:pt x="248" y="210"/>
                      <a:pt x="207" y="246"/>
                      <a:pt x="156" y="2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1"/>
              <p:cNvSpPr>
                <a:spLocks noEditPoints="1"/>
              </p:cNvSpPr>
              <p:nvPr/>
            </p:nvSpPr>
            <p:spPr bwMode="auto">
              <a:xfrm>
                <a:off x="3047182" y="4932870"/>
                <a:ext cx="506663" cy="506010"/>
              </a:xfrm>
              <a:custGeom>
                <a:avLst/>
                <a:gdLst>
                  <a:gd name="T0" fmla="*/ 22 w 134"/>
                  <a:gd name="T1" fmla="*/ 18 h 134"/>
                  <a:gd name="T2" fmla="*/ 0 w 134"/>
                  <a:gd name="T3" fmla="*/ 86 h 134"/>
                  <a:gd name="T4" fmla="*/ 0 w 134"/>
                  <a:gd name="T5" fmla="*/ 96 h 134"/>
                  <a:gd name="T6" fmla="*/ 0 w 134"/>
                  <a:gd name="T7" fmla="*/ 110 h 134"/>
                  <a:gd name="T8" fmla="*/ 62 w 134"/>
                  <a:gd name="T9" fmla="*/ 134 h 134"/>
                  <a:gd name="T10" fmla="*/ 111 w 134"/>
                  <a:gd name="T11" fmla="*/ 110 h 134"/>
                  <a:gd name="T12" fmla="*/ 134 w 134"/>
                  <a:gd name="T13" fmla="*/ 100 h 134"/>
                  <a:gd name="T14" fmla="*/ 134 w 134"/>
                  <a:gd name="T15" fmla="*/ 89 h 134"/>
                  <a:gd name="T16" fmla="*/ 90 w 134"/>
                  <a:gd name="T17" fmla="*/ 22 h 134"/>
                  <a:gd name="T18" fmla="*/ 131 w 134"/>
                  <a:gd name="T19" fmla="*/ 107 h 134"/>
                  <a:gd name="T20" fmla="*/ 131 w 134"/>
                  <a:gd name="T21" fmla="*/ 103 h 134"/>
                  <a:gd name="T22" fmla="*/ 72 w 134"/>
                  <a:gd name="T23" fmla="*/ 131 h 134"/>
                  <a:gd name="T24" fmla="*/ 81 w 134"/>
                  <a:gd name="T25" fmla="*/ 86 h 134"/>
                  <a:gd name="T26" fmla="*/ 118 w 134"/>
                  <a:gd name="T27" fmla="*/ 86 h 134"/>
                  <a:gd name="T28" fmla="*/ 93 w 134"/>
                  <a:gd name="T29" fmla="*/ 131 h 134"/>
                  <a:gd name="T30" fmla="*/ 22 w 134"/>
                  <a:gd name="T31" fmla="*/ 30 h 134"/>
                  <a:gd name="T32" fmla="*/ 8 w 134"/>
                  <a:gd name="T33" fmla="*/ 70 h 134"/>
                  <a:gd name="T34" fmla="*/ 67 w 134"/>
                  <a:gd name="T35" fmla="*/ 86 h 134"/>
                  <a:gd name="T36" fmla="*/ 41 w 134"/>
                  <a:gd name="T37" fmla="*/ 3 h 134"/>
                  <a:gd name="T38" fmla="*/ 53 w 134"/>
                  <a:gd name="T39" fmla="*/ 18 h 134"/>
                  <a:gd name="T40" fmla="*/ 39 w 134"/>
                  <a:gd name="T41" fmla="*/ 71 h 134"/>
                  <a:gd name="T42" fmla="*/ 25 w 134"/>
                  <a:gd name="T43" fmla="*/ 18 h 134"/>
                  <a:gd name="T44" fmla="*/ 94 w 134"/>
                  <a:gd name="T45" fmla="*/ 59 h 134"/>
                  <a:gd name="T46" fmla="*/ 54 w 134"/>
                  <a:gd name="T47" fmla="*/ 61 h 134"/>
                  <a:gd name="T48" fmla="*/ 67 w 134"/>
                  <a:gd name="T49" fmla="*/ 38 h 134"/>
                  <a:gd name="T50" fmla="*/ 98 w 134"/>
                  <a:gd name="T51" fmla="*/ 36 h 134"/>
                  <a:gd name="T52" fmla="*/ 56 w 134"/>
                  <a:gd name="T53" fmla="*/ 59 h 134"/>
                  <a:gd name="T54" fmla="*/ 67 w 134"/>
                  <a:gd name="T55" fmla="*/ 41 h 134"/>
                  <a:gd name="T56" fmla="*/ 56 w 134"/>
                  <a:gd name="T57" fmla="*/ 59 h 134"/>
                  <a:gd name="T58" fmla="*/ 22 w 134"/>
                  <a:gd name="T59" fmla="*/ 41 h 134"/>
                  <a:gd name="T60" fmla="*/ 39 w 134"/>
                  <a:gd name="T61" fmla="*/ 74 h 134"/>
                  <a:gd name="T62" fmla="*/ 17 w 134"/>
                  <a:gd name="T63" fmla="*/ 53 h 134"/>
                  <a:gd name="T64" fmla="*/ 78 w 134"/>
                  <a:gd name="T65" fmla="*/ 93 h 134"/>
                  <a:gd name="T66" fmla="*/ 3 w 134"/>
                  <a:gd name="T67" fmla="*/ 96 h 134"/>
                  <a:gd name="T68" fmla="*/ 3 w 134"/>
                  <a:gd name="T69" fmla="*/ 100 h 134"/>
                  <a:gd name="T70" fmla="*/ 78 w 134"/>
                  <a:gd name="T71" fmla="*/ 103 h 134"/>
                  <a:gd name="T72" fmla="*/ 3 w 134"/>
                  <a:gd name="T73" fmla="*/ 103 h 134"/>
                  <a:gd name="T74" fmla="*/ 111 w 134"/>
                  <a:gd name="T75" fmla="*/ 96 h 134"/>
                  <a:gd name="T76" fmla="*/ 131 w 134"/>
                  <a:gd name="T77" fmla="*/ 93 h 134"/>
                  <a:gd name="T78" fmla="*/ 131 w 134"/>
                  <a:gd name="T79" fmla="*/ 89 h 134"/>
                  <a:gd name="T80" fmla="*/ 122 w 134"/>
                  <a:gd name="T81" fmla="*/ 86 h 134"/>
                  <a:gd name="T82" fmla="*/ 125 w 134"/>
                  <a:gd name="T83" fmla="*/ 40 h 134"/>
                  <a:gd name="T84" fmla="*/ 56 w 134"/>
                  <a:gd name="T85" fmla="*/ 2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34">
                    <a:moveTo>
                      <a:pt x="7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22" y="8"/>
                      <a:pt x="22" y="18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126"/>
                      <a:pt x="52" y="134"/>
                      <a:pt x="62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103" y="134"/>
                      <a:pt x="111" y="126"/>
                      <a:pt x="111" y="116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34" y="110"/>
                      <a:pt x="134" y="110"/>
                      <a:pt x="134" y="110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89"/>
                      <a:pt x="134" y="89"/>
                      <a:pt x="134" y="89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0" y="8"/>
                      <a:pt x="81" y="0"/>
                      <a:pt x="71" y="0"/>
                    </a:cubicBezTo>
                    <a:close/>
                    <a:moveTo>
                      <a:pt x="131" y="107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31" y="103"/>
                      <a:pt x="131" y="103"/>
                      <a:pt x="131" y="103"/>
                    </a:cubicBezTo>
                    <a:lnTo>
                      <a:pt x="131" y="107"/>
                    </a:lnTo>
                    <a:close/>
                    <a:moveTo>
                      <a:pt x="93" y="131"/>
                    </a:moveTo>
                    <a:cubicBezTo>
                      <a:pt x="72" y="131"/>
                      <a:pt x="72" y="131"/>
                      <a:pt x="72" y="131"/>
                    </a:cubicBezTo>
                    <a:cubicBezTo>
                      <a:pt x="75" y="129"/>
                      <a:pt x="77" y="127"/>
                      <a:pt x="79" y="124"/>
                    </a:cubicBezTo>
                    <a:cubicBezTo>
                      <a:pt x="80" y="121"/>
                      <a:pt x="81" y="119"/>
                      <a:pt x="81" y="11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08" y="124"/>
                      <a:pt x="101" y="131"/>
                      <a:pt x="93" y="131"/>
                    </a:cubicBezTo>
                    <a:close/>
                    <a:moveTo>
                      <a:pt x="3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6"/>
                      <a:pt x="14" y="40"/>
                      <a:pt x="8" y="4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14" y="70"/>
                      <a:pt x="18" y="75"/>
                      <a:pt x="18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3" y="86"/>
                      <a:pt x="3" y="86"/>
                      <a:pt x="3" y="86"/>
                    </a:cubicBezTo>
                    <a:lnTo>
                      <a:pt x="3" y="25"/>
                    </a:lnTo>
                    <a:close/>
                    <a:moveTo>
                      <a:pt x="41" y="3"/>
                    </a:moveTo>
                    <a:cubicBezTo>
                      <a:pt x="61" y="3"/>
                      <a:pt x="61" y="3"/>
                      <a:pt x="61" y="3"/>
                    </a:cubicBezTo>
                    <a:cubicBezTo>
                      <a:pt x="59" y="5"/>
                      <a:pt x="56" y="7"/>
                      <a:pt x="55" y="10"/>
                    </a:cubicBezTo>
                    <a:cubicBezTo>
                      <a:pt x="53" y="12"/>
                      <a:pt x="53" y="15"/>
                      <a:pt x="53" y="1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0"/>
                      <a:pt x="32" y="3"/>
                      <a:pt x="41" y="3"/>
                    </a:cubicBezTo>
                    <a:close/>
                    <a:moveTo>
                      <a:pt x="108" y="72"/>
                    </a:moveTo>
                    <a:cubicBezTo>
                      <a:pt x="94" y="59"/>
                      <a:pt x="94" y="59"/>
                      <a:pt x="94" y="59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5" y="68"/>
                      <a:pt x="61" y="73"/>
                      <a:pt x="67" y="73"/>
                    </a:cubicBezTo>
                    <a:cubicBezTo>
                      <a:pt x="74" y="73"/>
                      <a:pt x="81" y="65"/>
                      <a:pt x="81" y="55"/>
                    </a:cubicBezTo>
                    <a:cubicBezTo>
                      <a:pt x="81" y="46"/>
                      <a:pt x="74" y="38"/>
                      <a:pt x="67" y="38"/>
                    </a:cubicBezTo>
                    <a:cubicBezTo>
                      <a:pt x="62" y="38"/>
                      <a:pt x="58" y="41"/>
                      <a:pt x="56" y="45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108" y="36"/>
                      <a:pt x="117" y="45"/>
                      <a:pt x="117" y="55"/>
                    </a:cubicBezTo>
                    <a:cubicBezTo>
                      <a:pt x="117" y="62"/>
                      <a:pt x="113" y="68"/>
                      <a:pt x="108" y="72"/>
                    </a:cubicBezTo>
                    <a:close/>
                    <a:moveTo>
                      <a:pt x="56" y="59"/>
                    </a:moveTo>
                    <a:cubicBezTo>
                      <a:pt x="70" y="45"/>
                      <a:pt x="70" y="45"/>
                      <a:pt x="70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3"/>
                      <a:pt x="64" y="41"/>
                      <a:pt x="67" y="41"/>
                    </a:cubicBezTo>
                    <a:cubicBezTo>
                      <a:pt x="73" y="41"/>
                      <a:pt x="78" y="47"/>
                      <a:pt x="78" y="55"/>
                    </a:cubicBezTo>
                    <a:cubicBezTo>
                      <a:pt x="78" y="63"/>
                      <a:pt x="73" y="70"/>
                      <a:pt x="67" y="70"/>
                    </a:cubicBezTo>
                    <a:cubicBezTo>
                      <a:pt x="62" y="70"/>
                      <a:pt x="57" y="65"/>
                      <a:pt x="56" y="59"/>
                    </a:cubicBezTo>
                    <a:close/>
                    <a:moveTo>
                      <a:pt x="22" y="45"/>
                    </a:move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1"/>
                    </a:cubicBezTo>
                    <a:lnTo>
                      <a:pt x="22" y="45"/>
                    </a:lnTo>
                    <a:close/>
                    <a:moveTo>
                      <a:pt x="17" y="53"/>
                    </a:move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25" y="74"/>
                      <a:pt x="16" y="66"/>
                      <a:pt x="16" y="55"/>
                    </a:cubicBezTo>
                    <a:cubicBezTo>
                      <a:pt x="16" y="55"/>
                      <a:pt x="16" y="54"/>
                      <a:pt x="17" y="53"/>
                    </a:cubicBezTo>
                    <a:close/>
                    <a:moveTo>
                      <a:pt x="3" y="89"/>
                    </a:move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3" y="93"/>
                      <a:pt x="3" y="93"/>
                      <a:pt x="3" y="93"/>
                    </a:cubicBezTo>
                    <a:lnTo>
                      <a:pt x="3" y="89"/>
                    </a:lnTo>
                    <a:close/>
                    <a:moveTo>
                      <a:pt x="3" y="96"/>
                    </a:move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3" y="100"/>
                      <a:pt x="3" y="100"/>
                      <a:pt x="3" y="100"/>
                    </a:cubicBezTo>
                    <a:lnTo>
                      <a:pt x="3" y="96"/>
                    </a:lnTo>
                    <a:close/>
                    <a:moveTo>
                      <a:pt x="3" y="103"/>
                    </a:move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3" y="107"/>
                      <a:pt x="3" y="107"/>
                      <a:pt x="3" y="107"/>
                    </a:cubicBezTo>
                    <a:lnTo>
                      <a:pt x="3" y="103"/>
                    </a:lnTo>
                    <a:close/>
                    <a:moveTo>
                      <a:pt x="131" y="100"/>
                    </a:move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100"/>
                    </a:lnTo>
                    <a:close/>
                    <a:moveTo>
                      <a:pt x="131" y="93"/>
                    </a:moveTo>
                    <a:cubicBezTo>
                      <a:pt x="111" y="93"/>
                      <a:pt x="111" y="93"/>
                      <a:pt x="111" y="93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31" y="89"/>
                      <a:pt x="131" y="89"/>
                      <a:pt x="131" y="89"/>
                    </a:cubicBezTo>
                    <a:lnTo>
                      <a:pt x="131" y="93"/>
                    </a:lnTo>
                    <a:close/>
                    <a:moveTo>
                      <a:pt x="131" y="86"/>
                    </a:moveTo>
                    <a:cubicBezTo>
                      <a:pt x="122" y="86"/>
                      <a:pt x="122" y="86"/>
                      <a:pt x="122" y="86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74"/>
                      <a:pt x="120" y="70"/>
                      <a:pt x="125" y="7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0" y="40"/>
                      <a:pt x="115" y="36"/>
                      <a:pt x="115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131" y="25"/>
                      <a:pt x="131" y="25"/>
                      <a:pt x="131" y="25"/>
                    </a:cubicBezTo>
                    <a:lnTo>
                      <a:pt x="131" y="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 bwMode="auto">
          <a:xfrm>
            <a:off x="3689350" y="3903663"/>
            <a:ext cx="1395413" cy="1319212"/>
            <a:chOff x="1642919" y="3585922"/>
            <a:chExt cx="1395655" cy="1320448"/>
          </a:xfrm>
        </p:grpSpPr>
        <p:sp>
          <p:nvSpPr>
            <p:cNvPr id="20556" name="Rectangle 44"/>
            <p:cNvSpPr>
              <a:spLocks noChangeArrowheads="1"/>
            </p:cNvSpPr>
            <p:nvPr/>
          </p:nvSpPr>
          <p:spPr bwMode="auto">
            <a:xfrm>
              <a:off x="2263371" y="4489843"/>
              <a:ext cx="124380" cy="231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57" name="Freeform 10"/>
            <p:cNvSpPr/>
            <p:nvPr/>
          </p:nvSpPr>
          <p:spPr bwMode="auto">
            <a:xfrm>
              <a:off x="2366056" y="3585922"/>
              <a:ext cx="672518" cy="983467"/>
            </a:xfrm>
            <a:custGeom>
              <a:avLst/>
              <a:gdLst>
                <a:gd name="T0" fmla="*/ 785111870 w 178"/>
                <a:gd name="T1" fmla="*/ 0 h 260"/>
                <a:gd name="T2" fmla="*/ 0 w 178"/>
                <a:gd name="T3" fmla="*/ 100154766 h 260"/>
                <a:gd name="T4" fmla="*/ 0 w 178"/>
                <a:gd name="T5" fmla="*/ 100154766 h 260"/>
                <a:gd name="T6" fmla="*/ 2055562602 w 178"/>
                <a:gd name="T7" fmla="*/ 2147483646 h 260"/>
                <a:gd name="T8" fmla="*/ 2147483646 w 178"/>
                <a:gd name="T9" fmla="*/ 2147483646 h 260"/>
                <a:gd name="T10" fmla="*/ 785111870 w 178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" h="260">
                  <a:moveTo>
                    <a:pt x="5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111"/>
                    <a:pt x="67" y="200"/>
                    <a:pt x="144" y="260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12" y="165"/>
                    <a:pt x="66" y="89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6"/>
            <p:cNvSpPr/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2147483646 w 313"/>
                <a:gd name="T1" fmla="*/ 1275782191 h 314"/>
                <a:gd name="T2" fmla="*/ 1274593903 w 313"/>
                <a:gd name="T3" fmla="*/ 544714970 h 314"/>
                <a:gd name="T4" fmla="*/ 529887778 w 313"/>
                <a:gd name="T5" fmla="*/ 2147483646 h 314"/>
                <a:gd name="T6" fmla="*/ 2147483646 w 313"/>
                <a:gd name="T7" fmla="*/ 2147483646 h 314"/>
                <a:gd name="T8" fmla="*/ 2147483646 w 313"/>
                <a:gd name="T9" fmla="*/ 127578219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276" y="89"/>
                  </a:move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7"/>
            <p:cNvSpPr/>
            <p:nvPr/>
          </p:nvSpPr>
          <p:spPr bwMode="auto">
            <a:xfrm>
              <a:off x="1692092" y="3815879"/>
              <a:ext cx="1036980" cy="992145"/>
            </a:xfrm>
            <a:custGeom>
              <a:avLst/>
              <a:gdLst>
                <a:gd name="T0" fmla="*/ 2147483646 w 274"/>
                <a:gd name="T1" fmla="*/ 2147483646 h 262"/>
                <a:gd name="T2" fmla="*/ 486987002 w 274"/>
                <a:gd name="T3" fmla="*/ 2147483646 h 262"/>
                <a:gd name="T4" fmla="*/ 1160176252 w 274"/>
                <a:gd name="T5" fmla="*/ 315479389 h 262"/>
                <a:gd name="T6" fmla="*/ 1833369286 w 274"/>
                <a:gd name="T7" fmla="*/ 86040178 h 262"/>
                <a:gd name="T8" fmla="*/ 2147483646 w 274"/>
                <a:gd name="T9" fmla="*/ 989456363 h 262"/>
                <a:gd name="T10" fmla="*/ 2147483646 w 274"/>
                <a:gd name="T11" fmla="*/ 2147483646 h 262"/>
                <a:gd name="T12" fmla="*/ 2147483646 w 274"/>
                <a:gd name="T13" fmla="*/ 2147483646 h 262"/>
                <a:gd name="T14" fmla="*/ 2147483646 w 274"/>
                <a:gd name="T15" fmla="*/ 2147483646 h 262"/>
                <a:gd name="T16" fmla="*/ 2147483646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70" y="98"/>
                    <a:pt x="274" y="132"/>
                    <a:pt x="265" y="164"/>
                  </a:cubicBezTo>
                  <a:cubicBezTo>
                    <a:pt x="256" y="197"/>
                    <a:pt x="235" y="224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26"/>
            <p:cNvSpPr/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529887778 w 313"/>
                <a:gd name="T1" fmla="*/ 2147483646 h 314"/>
                <a:gd name="T2" fmla="*/ 2147483646 w 313"/>
                <a:gd name="T3" fmla="*/ 2147483646 h 314"/>
                <a:gd name="T4" fmla="*/ 2147483646 w 313"/>
                <a:gd name="T5" fmla="*/ 1275782191 h 314"/>
                <a:gd name="T6" fmla="*/ 1274593903 w 313"/>
                <a:gd name="T7" fmla="*/ 544714970 h 314"/>
                <a:gd name="T8" fmla="*/ 529887778 w 313"/>
                <a:gd name="T9" fmla="*/ 2147483646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37" y="225"/>
                  </a:move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1692141" y="3816325"/>
              <a:ext cx="1086038" cy="991528"/>
            </a:xfrm>
            <a:custGeom>
              <a:avLst/>
              <a:gdLst>
                <a:gd name="T0" fmla="*/ 159 w 287"/>
                <a:gd name="T1" fmla="*/ 256 h 262"/>
                <a:gd name="T2" fmla="*/ 34 w 287"/>
                <a:gd name="T3" fmla="*/ 193 h 262"/>
                <a:gd name="T4" fmla="*/ 81 w 287"/>
                <a:gd name="T5" fmla="*/ 22 h 262"/>
                <a:gd name="T6" fmla="*/ 128 w 287"/>
                <a:gd name="T7" fmla="*/ 6 h 262"/>
                <a:gd name="T8" fmla="*/ 253 w 287"/>
                <a:gd name="T9" fmla="*/ 69 h 262"/>
                <a:gd name="T10" fmla="*/ 206 w 287"/>
                <a:gd name="T11" fmla="*/ 241 h 262"/>
                <a:gd name="T12" fmla="*/ 159 w 287"/>
                <a:gd name="T13" fmla="*/ 256 h 262"/>
                <a:gd name="T14" fmla="*/ 159 w 287"/>
                <a:gd name="T15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87" y="129"/>
                    <a:pt x="266" y="206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62" name="Freeform 45"/>
            <p:cNvSpPr>
              <a:spLocks noEditPoints="1"/>
            </p:cNvSpPr>
            <p:nvPr/>
          </p:nvSpPr>
          <p:spPr bwMode="auto">
            <a:xfrm>
              <a:off x="1979901" y="4061746"/>
              <a:ext cx="510536" cy="510536"/>
            </a:xfrm>
            <a:custGeom>
              <a:avLst/>
              <a:gdLst>
                <a:gd name="T0" fmla="*/ 1644686051 w 135"/>
                <a:gd name="T1" fmla="*/ 328936454 h 135"/>
                <a:gd name="T2" fmla="*/ 286032521 w 135"/>
                <a:gd name="T3" fmla="*/ 0 h 135"/>
                <a:gd name="T4" fmla="*/ 271729950 w 135"/>
                <a:gd name="T5" fmla="*/ 629271547 h 135"/>
                <a:gd name="T6" fmla="*/ 0 w 135"/>
                <a:gd name="T7" fmla="*/ 1330052169 h 135"/>
                <a:gd name="T8" fmla="*/ 286032521 w 135"/>
                <a:gd name="T9" fmla="*/ 1587479547 h 135"/>
                <a:gd name="T10" fmla="*/ 1644686051 w 135"/>
                <a:gd name="T11" fmla="*/ 1930718573 h 135"/>
                <a:gd name="T12" fmla="*/ 1658988623 w 135"/>
                <a:gd name="T13" fmla="*/ 1287144454 h 135"/>
                <a:gd name="T14" fmla="*/ 1930718573 w 135"/>
                <a:gd name="T15" fmla="*/ 586367614 h 135"/>
                <a:gd name="T16" fmla="*/ 328936454 w 135"/>
                <a:gd name="T17" fmla="*/ 100110437 h 135"/>
                <a:gd name="T18" fmla="*/ 1601782119 w 135"/>
                <a:gd name="T19" fmla="*/ 171619513 h 135"/>
                <a:gd name="T20" fmla="*/ 328936454 w 135"/>
                <a:gd name="T21" fmla="*/ 100110437 h 135"/>
                <a:gd name="T22" fmla="*/ 1601782119 w 135"/>
                <a:gd name="T23" fmla="*/ 328936454 h 135"/>
                <a:gd name="T24" fmla="*/ 1272845665 w 135"/>
                <a:gd name="T25" fmla="*/ 286032521 h 135"/>
                <a:gd name="T26" fmla="*/ 328936454 w 135"/>
                <a:gd name="T27" fmla="*/ 286032521 h 135"/>
                <a:gd name="T28" fmla="*/ 1058318438 w 135"/>
                <a:gd name="T29" fmla="*/ 343239025 h 135"/>
                <a:gd name="T30" fmla="*/ 386142958 w 135"/>
                <a:gd name="T31" fmla="*/ 429046891 h 135"/>
                <a:gd name="T32" fmla="*/ 915304068 w 135"/>
                <a:gd name="T33" fmla="*/ 500555967 h 135"/>
                <a:gd name="T34" fmla="*/ 386142958 w 135"/>
                <a:gd name="T35" fmla="*/ 586367614 h 135"/>
                <a:gd name="T36" fmla="*/ 943905429 w 135"/>
                <a:gd name="T37" fmla="*/ 657872908 h 135"/>
                <a:gd name="T38" fmla="*/ 386142958 w 135"/>
                <a:gd name="T39" fmla="*/ 743684555 h 135"/>
                <a:gd name="T40" fmla="*/ 1101226152 w 135"/>
                <a:gd name="T41" fmla="*/ 815193631 h 135"/>
                <a:gd name="T42" fmla="*/ 386142958 w 135"/>
                <a:gd name="T43" fmla="*/ 901001496 h 135"/>
                <a:gd name="T44" fmla="*/ 1258543093 w 135"/>
                <a:gd name="T45" fmla="*/ 986813144 h 135"/>
                <a:gd name="T46" fmla="*/ 657872908 w 135"/>
                <a:gd name="T47" fmla="*/ 915304068 h 135"/>
                <a:gd name="T48" fmla="*/ 386142958 w 135"/>
                <a:gd name="T49" fmla="*/ 986813144 h 135"/>
                <a:gd name="T50" fmla="*/ 657872908 w 135"/>
                <a:gd name="T51" fmla="*/ 1058318438 h 135"/>
                <a:gd name="T52" fmla="*/ 328936454 w 135"/>
                <a:gd name="T53" fmla="*/ 1115524942 h 135"/>
                <a:gd name="T54" fmla="*/ 271729950 w 135"/>
                <a:gd name="T55" fmla="*/ 1544575614 h 135"/>
                <a:gd name="T56" fmla="*/ 42903933 w 135"/>
                <a:gd name="T57" fmla="*/ 1044019648 h 135"/>
                <a:gd name="T58" fmla="*/ 271729950 w 135"/>
                <a:gd name="T59" fmla="*/ 1158432656 h 135"/>
                <a:gd name="T60" fmla="*/ 700780622 w 135"/>
                <a:gd name="T61" fmla="*/ 1015414505 h 135"/>
                <a:gd name="T62" fmla="*/ 700780622 w 135"/>
                <a:gd name="T63" fmla="*/ 1687589984 h 135"/>
                <a:gd name="T64" fmla="*/ 271729950 w 135"/>
                <a:gd name="T65" fmla="*/ 1544575614 h 135"/>
                <a:gd name="T66" fmla="*/ 328936454 w 135"/>
                <a:gd name="T67" fmla="*/ 1887814640 h 135"/>
                <a:gd name="T68" fmla="*/ 657872908 w 135"/>
                <a:gd name="T69" fmla="*/ 1587479547 h 135"/>
                <a:gd name="T70" fmla="*/ 901001496 w 135"/>
                <a:gd name="T71" fmla="*/ 1544575614 h 135"/>
                <a:gd name="T72" fmla="*/ 1544575614 w 135"/>
                <a:gd name="T73" fmla="*/ 1458763967 h 135"/>
                <a:gd name="T74" fmla="*/ 1058318438 w 135"/>
                <a:gd name="T75" fmla="*/ 1372956102 h 135"/>
                <a:gd name="T76" fmla="*/ 1544575614 w 135"/>
                <a:gd name="T77" fmla="*/ 1301447026 h 135"/>
                <a:gd name="T78" fmla="*/ 958208001 w 135"/>
                <a:gd name="T79" fmla="*/ 1215639160 h 135"/>
                <a:gd name="T80" fmla="*/ 1544575614 w 135"/>
                <a:gd name="T81" fmla="*/ 1144130085 h 135"/>
                <a:gd name="T82" fmla="*/ 800891059 w 135"/>
                <a:gd name="T83" fmla="*/ 1058318438 h 135"/>
                <a:gd name="T84" fmla="*/ 1544575614 w 135"/>
                <a:gd name="T85" fmla="*/ 986813144 h 135"/>
                <a:gd name="T86" fmla="*/ 1272845665 w 135"/>
                <a:gd name="T87" fmla="*/ 901001496 h 135"/>
                <a:gd name="T88" fmla="*/ 1544575614 w 135"/>
                <a:gd name="T89" fmla="*/ 815193631 h 135"/>
                <a:gd name="T90" fmla="*/ 1272845665 w 135"/>
                <a:gd name="T91" fmla="*/ 800891059 h 135"/>
                <a:gd name="T92" fmla="*/ 1601782119 w 135"/>
                <a:gd name="T93" fmla="*/ 1887814640 h 135"/>
                <a:gd name="T94" fmla="*/ 1787704203 w 135"/>
                <a:gd name="T95" fmla="*/ 786588488 h 135"/>
                <a:gd name="T96" fmla="*/ 1229937950 w 135"/>
                <a:gd name="T97" fmla="*/ 757987127 h 135"/>
                <a:gd name="T98" fmla="*/ 915304068 w 135"/>
                <a:gd name="T99" fmla="*/ 557762471 h 135"/>
                <a:gd name="T100" fmla="*/ 1229937950 w 135"/>
                <a:gd name="T101" fmla="*/ 371840387 h 135"/>
                <a:gd name="T102" fmla="*/ 1887814640 w 135"/>
                <a:gd name="T103" fmla="*/ 586367614 h 1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5" h="135">
                  <a:moveTo>
                    <a:pt x="116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0" y="52"/>
                    <a:pt x="0" y="6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9" y="111"/>
                    <a:pt x="19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26" y="90"/>
                    <a:pt x="135" y="82"/>
                    <a:pt x="135" y="71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5" y="31"/>
                    <a:pt x="126" y="23"/>
                    <a:pt x="116" y="23"/>
                  </a:cubicBezTo>
                  <a:close/>
                  <a:moveTo>
                    <a:pt x="23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7"/>
                  </a:lnTo>
                  <a:close/>
                  <a:moveTo>
                    <a:pt x="112" y="20"/>
                  </a:moveTo>
                  <a:cubicBezTo>
                    <a:pt x="112" y="23"/>
                    <a:pt x="112" y="23"/>
                    <a:pt x="112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112" y="20"/>
                  </a:lnTo>
                  <a:close/>
                  <a:moveTo>
                    <a:pt x="23" y="2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23" y="78"/>
                    <a:pt x="23" y="78"/>
                    <a:pt x="23" y="78"/>
                  </a:cubicBezTo>
                  <a:lnTo>
                    <a:pt x="23" y="20"/>
                  </a:lnTo>
                  <a:close/>
                  <a:moveTo>
                    <a:pt x="19" y="108"/>
                  </a:moveTo>
                  <a:cubicBezTo>
                    <a:pt x="10" y="108"/>
                    <a:pt x="3" y="101"/>
                    <a:pt x="3" y="9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5" y="75"/>
                    <a:pt x="7" y="77"/>
                    <a:pt x="10" y="79"/>
                  </a:cubicBezTo>
                  <a:cubicBezTo>
                    <a:pt x="13" y="80"/>
                    <a:pt x="16" y="81"/>
                    <a:pt x="1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19" y="108"/>
                  </a:lnTo>
                  <a:close/>
                  <a:moveTo>
                    <a:pt x="112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132"/>
                  </a:lnTo>
                  <a:close/>
                  <a:moveTo>
                    <a:pt x="132" y="61"/>
                  </a:moveTo>
                  <a:cubicBezTo>
                    <a:pt x="130" y="59"/>
                    <a:pt x="128" y="56"/>
                    <a:pt x="125" y="55"/>
                  </a:cubicBezTo>
                  <a:cubicBezTo>
                    <a:pt x="122" y="54"/>
                    <a:pt x="119" y="53"/>
                    <a:pt x="11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5" y="26"/>
                    <a:pt x="132" y="33"/>
                    <a:pt x="132" y="41"/>
                  </a:cubicBezTo>
                  <a:lnTo>
                    <a:pt x="132" y="61"/>
                  </a:lnTo>
                  <a:close/>
                </a:path>
              </a:pathLst>
            </a:custGeom>
            <a:solidFill>
              <a:srgbClr val="11B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6807200" y="3573463"/>
            <a:ext cx="1335088" cy="1227137"/>
            <a:chOff x="4761088" y="3256171"/>
            <a:chExt cx="1334912" cy="1226442"/>
          </a:xfrm>
        </p:grpSpPr>
        <p:sp>
          <p:nvSpPr>
            <p:cNvPr id="46" name="Freeform 9"/>
            <p:cNvSpPr/>
            <p:nvPr/>
          </p:nvSpPr>
          <p:spPr bwMode="auto">
            <a:xfrm>
              <a:off x="4761088" y="3256171"/>
              <a:ext cx="506346" cy="1059849"/>
            </a:xfrm>
            <a:custGeom>
              <a:avLst/>
              <a:gdLst>
                <a:gd name="T0" fmla="*/ 66 w 134"/>
                <a:gd name="T1" fmla="*/ 7 h 280"/>
                <a:gd name="T2" fmla="*/ 0 w 134"/>
                <a:gd name="T3" fmla="*/ 247 h 280"/>
                <a:gd name="T4" fmla="*/ 44 w 134"/>
                <a:gd name="T5" fmla="*/ 280 h 280"/>
                <a:gd name="T6" fmla="*/ 121 w 134"/>
                <a:gd name="T7" fmla="*/ 0 h 280"/>
                <a:gd name="T8" fmla="*/ 66 w 134"/>
                <a:gd name="T9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6" y="7"/>
                  </a:moveTo>
                  <a:cubicBezTo>
                    <a:pt x="77" y="96"/>
                    <a:pt x="51" y="181"/>
                    <a:pt x="0" y="247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104" y="204"/>
                    <a:pt x="134" y="104"/>
                    <a:pt x="121" y="0"/>
                  </a:cubicBezTo>
                  <a:lnTo>
                    <a:pt x="66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4988071" y="3422764"/>
              <a:ext cx="1058722" cy="961480"/>
            </a:xfrm>
            <a:custGeom>
              <a:avLst/>
              <a:gdLst>
                <a:gd name="T0" fmla="*/ 155 w 280"/>
                <a:gd name="T1" fmla="*/ 252 h 254"/>
                <a:gd name="T2" fmla="*/ 107 w 280"/>
                <a:gd name="T3" fmla="*/ 248 h 254"/>
                <a:gd name="T4" fmla="*/ 19 w 280"/>
                <a:gd name="T5" fmla="*/ 94 h 254"/>
                <a:gd name="T6" fmla="*/ 125 w 280"/>
                <a:gd name="T7" fmla="*/ 2 h 254"/>
                <a:gd name="T8" fmla="*/ 174 w 280"/>
                <a:gd name="T9" fmla="*/ 6 h 254"/>
                <a:gd name="T10" fmla="*/ 262 w 280"/>
                <a:gd name="T11" fmla="*/ 160 h 254"/>
                <a:gd name="T12" fmla="*/ 156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40" y="24"/>
                    <a:pt x="280" y="94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32"/>
            <p:cNvSpPr/>
            <p:nvPr/>
          </p:nvSpPr>
          <p:spPr bwMode="auto">
            <a:xfrm>
              <a:off x="4942039" y="3329155"/>
              <a:ext cx="1153961" cy="1153458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4 h 305"/>
                <a:gd name="T4" fmla="*/ 284 w 305"/>
                <a:gd name="T5" fmla="*/ 188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4"/>
                    <a:pt x="116" y="284"/>
                  </a:cubicBezTo>
                  <a:cubicBezTo>
                    <a:pt x="189" y="305"/>
                    <a:pt x="264" y="261"/>
                    <a:pt x="284" y="188"/>
                  </a:cubicBezTo>
                  <a:cubicBezTo>
                    <a:pt x="305" y="115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33"/>
            <p:cNvSpPr/>
            <p:nvPr/>
          </p:nvSpPr>
          <p:spPr bwMode="auto">
            <a:xfrm>
              <a:off x="4988071" y="3422764"/>
              <a:ext cx="1020627" cy="961480"/>
            </a:xfrm>
            <a:custGeom>
              <a:avLst/>
              <a:gdLst>
                <a:gd name="T0" fmla="*/ 156 w 270"/>
                <a:gd name="T1" fmla="*/ 252 h 254"/>
                <a:gd name="T2" fmla="*/ 107 w 270"/>
                <a:gd name="T3" fmla="*/ 248 h 254"/>
                <a:gd name="T4" fmla="*/ 19 w 270"/>
                <a:gd name="T5" fmla="*/ 94 h 254"/>
                <a:gd name="T6" fmla="*/ 125 w 270"/>
                <a:gd name="T7" fmla="*/ 2 h 254"/>
                <a:gd name="T8" fmla="*/ 174 w 270"/>
                <a:gd name="T9" fmla="*/ 6 h 254"/>
                <a:gd name="T10" fmla="*/ 250 w 270"/>
                <a:gd name="T11" fmla="*/ 65 h 254"/>
                <a:gd name="T12" fmla="*/ 262 w 270"/>
                <a:gd name="T13" fmla="*/ 160 h 254"/>
                <a:gd name="T14" fmla="*/ 156 w 270"/>
                <a:gd name="T15" fmla="*/ 252 h 254"/>
                <a:gd name="T16" fmla="*/ 156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6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06" y="15"/>
                    <a:pt x="233" y="36"/>
                    <a:pt x="250" y="65"/>
                  </a:cubicBezTo>
                  <a:cubicBezTo>
                    <a:pt x="266" y="94"/>
                    <a:pt x="270" y="128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5302355" y="3665514"/>
              <a:ext cx="506345" cy="350638"/>
            </a:xfrm>
            <a:custGeom>
              <a:avLst/>
              <a:gdLst>
                <a:gd name="T0" fmla="*/ 129 w 134"/>
                <a:gd name="T1" fmla="*/ 0 h 93"/>
                <a:gd name="T2" fmla="*/ 5 w 134"/>
                <a:gd name="T3" fmla="*/ 0 h 93"/>
                <a:gd name="T4" fmla="*/ 0 w 134"/>
                <a:gd name="T5" fmla="*/ 5 h 93"/>
                <a:gd name="T6" fmla="*/ 0 w 134"/>
                <a:gd name="T7" fmla="*/ 74 h 93"/>
                <a:gd name="T8" fmla="*/ 5 w 134"/>
                <a:gd name="T9" fmla="*/ 79 h 93"/>
                <a:gd name="T10" fmla="*/ 52 w 134"/>
                <a:gd name="T11" fmla="*/ 79 h 93"/>
                <a:gd name="T12" fmla="*/ 52 w 134"/>
                <a:gd name="T13" fmla="*/ 86 h 93"/>
                <a:gd name="T14" fmla="*/ 42 w 134"/>
                <a:gd name="T15" fmla="*/ 86 h 93"/>
                <a:gd name="T16" fmla="*/ 42 w 134"/>
                <a:gd name="T17" fmla="*/ 93 h 93"/>
                <a:gd name="T18" fmla="*/ 92 w 134"/>
                <a:gd name="T19" fmla="*/ 93 h 93"/>
                <a:gd name="T20" fmla="*/ 92 w 134"/>
                <a:gd name="T21" fmla="*/ 86 h 93"/>
                <a:gd name="T22" fmla="*/ 83 w 134"/>
                <a:gd name="T23" fmla="*/ 86 h 93"/>
                <a:gd name="T24" fmla="*/ 83 w 134"/>
                <a:gd name="T25" fmla="*/ 79 h 93"/>
                <a:gd name="T26" fmla="*/ 129 w 134"/>
                <a:gd name="T27" fmla="*/ 79 h 93"/>
                <a:gd name="T28" fmla="*/ 134 w 134"/>
                <a:gd name="T29" fmla="*/ 74 h 93"/>
                <a:gd name="T30" fmla="*/ 134 w 134"/>
                <a:gd name="T31" fmla="*/ 5 h 93"/>
                <a:gd name="T32" fmla="*/ 129 w 134"/>
                <a:gd name="T33" fmla="*/ 0 h 93"/>
                <a:gd name="T34" fmla="*/ 80 w 134"/>
                <a:gd name="T35" fmla="*/ 86 h 93"/>
                <a:gd name="T36" fmla="*/ 55 w 134"/>
                <a:gd name="T37" fmla="*/ 86 h 93"/>
                <a:gd name="T38" fmla="*/ 55 w 134"/>
                <a:gd name="T39" fmla="*/ 79 h 93"/>
                <a:gd name="T40" fmla="*/ 80 w 134"/>
                <a:gd name="T41" fmla="*/ 79 h 93"/>
                <a:gd name="T42" fmla="*/ 80 w 134"/>
                <a:gd name="T43" fmla="*/ 86 h 93"/>
                <a:gd name="T44" fmla="*/ 127 w 134"/>
                <a:gd name="T45" fmla="*/ 8 h 93"/>
                <a:gd name="T46" fmla="*/ 127 w 134"/>
                <a:gd name="T47" fmla="*/ 71 h 93"/>
                <a:gd name="T48" fmla="*/ 8 w 134"/>
                <a:gd name="T49" fmla="*/ 71 h 93"/>
                <a:gd name="T50" fmla="*/ 8 w 134"/>
                <a:gd name="T51" fmla="*/ 8 h 93"/>
                <a:gd name="T52" fmla="*/ 127 w 134"/>
                <a:gd name="T53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93">
                  <a:moveTo>
                    <a:pt x="12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2" y="79"/>
                    <a:pt x="5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2" y="79"/>
                    <a:pt x="134" y="77"/>
                    <a:pt x="134" y="7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3"/>
                    <a:pt x="132" y="0"/>
                    <a:pt x="129" y="0"/>
                  </a:cubicBezTo>
                  <a:close/>
                  <a:moveTo>
                    <a:pt x="80" y="86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80" y="79"/>
                    <a:pt x="80" y="79"/>
                    <a:pt x="80" y="79"/>
                  </a:cubicBezTo>
                  <a:lnTo>
                    <a:pt x="80" y="86"/>
                  </a:lnTo>
                  <a:close/>
                  <a:moveTo>
                    <a:pt x="127" y="8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5357909" y="3714698"/>
              <a:ext cx="95237" cy="207845"/>
            </a:xfrm>
            <a:custGeom>
              <a:avLst/>
              <a:gdLst>
                <a:gd name="T0" fmla="*/ 25 w 25"/>
                <a:gd name="T1" fmla="*/ 47 h 55"/>
                <a:gd name="T2" fmla="*/ 25 w 25"/>
                <a:gd name="T3" fmla="*/ 36 h 55"/>
                <a:gd name="T4" fmla="*/ 25 w 25"/>
                <a:gd name="T5" fmla="*/ 24 h 55"/>
                <a:gd name="T6" fmla="*/ 25 w 25"/>
                <a:gd name="T7" fmla="*/ 13 h 55"/>
                <a:gd name="T8" fmla="*/ 13 w 25"/>
                <a:gd name="T9" fmla="*/ 0 h 55"/>
                <a:gd name="T10" fmla="*/ 0 w 25"/>
                <a:gd name="T11" fmla="*/ 13 h 55"/>
                <a:gd name="T12" fmla="*/ 0 w 25"/>
                <a:gd name="T13" fmla="*/ 24 h 55"/>
                <a:gd name="T14" fmla="*/ 0 w 25"/>
                <a:gd name="T15" fmla="*/ 36 h 55"/>
                <a:gd name="T16" fmla="*/ 0 w 25"/>
                <a:gd name="T17" fmla="*/ 47 h 55"/>
                <a:gd name="T18" fmla="*/ 22 w 25"/>
                <a:gd name="T19" fmla="*/ 46 h 55"/>
                <a:gd name="T20" fmla="*/ 13 w 25"/>
                <a:gd name="T21" fmla="*/ 52 h 55"/>
                <a:gd name="T22" fmla="*/ 3 w 25"/>
                <a:gd name="T23" fmla="*/ 46 h 55"/>
                <a:gd name="T24" fmla="*/ 4 w 25"/>
                <a:gd name="T25" fmla="*/ 47 h 55"/>
                <a:gd name="T26" fmla="*/ 6 w 25"/>
                <a:gd name="T27" fmla="*/ 48 h 55"/>
                <a:gd name="T28" fmla="*/ 7 w 25"/>
                <a:gd name="T29" fmla="*/ 48 h 55"/>
                <a:gd name="T30" fmla="*/ 9 w 25"/>
                <a:gd name="T31" fmla="*/ 49 h 55"/>
                <a:gd name="T32" fmla="*/ 10 w 25"/>
                <a:gd name="T33" fmla="*/ 49 h 55"/>
                <a:gd name="T34" fmla="*/ 11 w 25"/>
                <a:gd name="T35" fmla="*/ 49 h 55"/>
                <a:gd name="T36" fmla="*/ 14 w 25"/>
                <a:gd name="T37" fmla="*/ 49 h 55"/>
                <a:gd name="T38" fmla="*/ 16 w 25"/>
                <a:gd name="T39" fmla="*/ 49 h 55"/>
                <a:gd name="T40" fmla="*/ 17 w 25"/>
                <a:gd name="T41" fmla="*/ 49 h 55"/>
                <a:gd name="T42" fmla="*/ 19 w 25"/>
                <a:gd name="T43" fmla="*/ 48 h 55"/>
                <a:gd name="T44" fmla="*/ 20 w 25"/>
                <a:gd name="T45" fmla="*/ 48 h 55"/>
                <a:gd name="T46" fmla="*/ 21 w 25"/>
                <a:gd name="T47" fmla="*/ 47 h 55"/>
                <a:gd name="T48" fmla="*/ 22 w 25"/>
                <a:gd name="T49" fmla="*/ 46 h 55"/>
                <a:gd name="T50" fmla="*/ 13 w 25"/>
                <a:gd name="T51" fmla="*/ 10 h 55"/>
                <a:gd name="T52" fmla="*/ 5 w 25"/>
                <a:gd name="T53" fmla="*/ 7 h 55"/>
                <a:gd name="T54" fmla="*/ 21 w 25"/>
                <a:gd name="T55" fmla="*/ 7 h 55"/>
                <a:gd name="T56" fmla="*/ 3 w 25"/>
                <a:gd name="T57" fmla="*/ 12 h 55"/>
                <a:gd name="T58" fmla="*/ 22 w 25"/>
                <a:gd name="T59" fmla="*/ 12 h 55"/>
                <a:gd name="T60" fmla="*/ 21 w 25"/>
                <a:gd name="T61" fmla="*/ 15 h 55"/>
                <a:gd name="T62" fmla="*/ 4 w 25"/>
                <a:gd name="T63" fmla="*/ 15 h 55"/>
                <a:gd name="T64" fmla="*/ 3 w 25"/>
                <a:gd name="T65" fmla="*/ 12 h 55"/>
                <a:gd name="T66" fmla="*/ 13 w 25"/>
                <a:gd name="T67" fmla="*/ 20 h 55"/>
                <a:gd name="T68" fmla="*/ 22 w 25"/>
                <a:gd name="T69" fmla="*/ 19 h 55"/>
                <a:gd name="T70" fmla="*/ 13 w 25"/>
                <a:gd name="T71" fmla="*/ 23 h 55"/>
                <a:gd name="T72" fmla="*/ 3 w 25"/>
                <a:gd name="T73" fmla="*/ 19 h 55"/>
                <a:gd name="T74" fmla="*/ 3 w 25"/>
                <a:gd name="T75" fmla="*/ 23 h 55"/>
                <a:gd name="T76" fmla="*/ 22 w 25"/>
                <a:gd name="T77" fmla="*/ 23 h 55"/>
                <a:gd name="T78" fmla="*/ 21 w 25"/>
                <a:gd name="T79" fmla="*/ 26 h 55"/>
                <a:gd name="T80" fmla="*/ 4 w 25"/>
                <a:gd name="T81" fmla="*/ 26 h 55"/>
                <a:gd name="T82" fmla="*/ 3 w 25"/>
                <a:gd name="T83" fmla="*/ 23 h 55"/>
                <a:gd name="T84" fmla="*/ 13 w 25"/>
                <a:gd name="T85" fmla="*/ 32 h 55"/>
                <a:gd name="T86" fmla="*/ 22 w 25"/>
                <a:gd name="T87" fmla="*/ 30 h 55"/>
                <a:gd name="T88" fmla="*/ 13 w 25"/>
                <a:gd name="T89" fmla="*/ 34 h 55"/>
                <a:gd name="T90" fmla="*/ 3 w 25"/>
                <a:gd name="T91" fmla="*/ 30 h 55"/>
                <a:gd name="T92" fmla="*/ 3 w 25"/>
                <a:gd name="T93" fmla="*/ 35 h 55"/>
                <a:gd name="T94" fmla="*/ 22 w 25"/>
                <a:gd name="T95" fmla="*/ 35 h 55"/>
                <a:gd name="T96" fmla="*/ 21 w 25"/>
                <a:gd name="T97" fmla="*/ 38 h 55"/>
                <a:gd name="T98" fmla="*/ 10 w 25"/>
                <a:gd name="T99" fmla="*/ 40 h 55"/>
                <a:gd name="T100" fmla="*/ 3 w 25"/>
                <a:gd name="T101" fmla="*/ 36 h 55"/>
                <a:gd name="T102" fmla="*/ 3 w 25"/>
                <a:gd name="T103" fmla="*/ 41 h 55"/>
                <a:gd name="T104" fmla="*/ 22 w 25"/>
                <a:gd name="T105" fmla="*/ 41 h 55"/>
                <a:gd name="T106" fmla="*/ 21 w 25"/>
                <a:gd name="T107" fmla="*/ 43 h 55"/>
                <a:gd name="T108" fmla="*/ 4 w 25"/>
                <a:gd name="T109" fmla="*/ 43 h 55"/>
                <a:gd name="T110" fmla="*/ 3 w 25"/>
                <a:gd name="T111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" h="55">
                  <a:moveTo>
                    <a:pt x="13" y="55"/>
                  </a:moveTo>
                  <a:cubicBezTo>
                    <a:pt x="20" y="55"/>
                    <a:pt x="25" y="52"/>
                    <a:pt x="25" y="4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0" y="0"/>
                    <a:pt x="13" y="0"/>
                  </a:cubicBezTo>
                  <a:cubicBezTo>
                    <a:pt x="6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6" y="55"/>
                    <a:pt x="13" y="55"/>
                  </a:cubicBezTo>
                  <a:close/>
                  <a:moveTo>
                    <a:pt x="22" y="46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18" y="52"/>
                    <a:pt x="13" y="52"/>
                  </a:cubicBezTo>
                  <a:cubicBezTo>
                    <a:pt x="7" y="52"/>
                    <a:pt x="3" y="49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7"/>
                    <a:pt x="5" y="4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8" y="48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13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8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6"/>
                  </a:cubicBezTo>
                  <a:close/>
                  <a:moveTo>
                    <a:pt x="20" y="7"/>
                  </a:moveTo>
                  <a:cubicBezTo>
                    <a:pt x="19" y="9"/>
                    <a:pt x="16" y="10"/>
                    <a:pt x="13" y="10"/>
                  </a:cubicBezTo>
                  <a:cubicBezTo>
                    <a:pt x="10" y="10"/>
                    <a:pt x="7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8" y="4"/>
                    <a:pt x="13" y="4"/>
                  </a:cubicBezTo>
                  <a:cubicBezTo>
                    <a:pt x="18" y="4"/>
                    <a:pt x="21" y="6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lose/>
                  <a:moveTo>
                    <a:pt x="3" y="12"/>
                  </a:moveTo>
                  <a:cubicBezTo>
                    <a:pt x="6" y="13"/>
                    <a:pt x="9" y="14"/>
                    <a:pt x="13" y="14"/>
                  </a:cubicBezTo>
                  <a:cubicBezTo>
                    <a:pt x="17" y="14"/>
                    <a:pt x="20" y="13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1" y="15"/>
                  </a:cubicBezTo>
                  <a:cubicBezTo>
                    <a:pt x="20" y="16"/>
                    <a:pt x="16" y="17"/>
                    <a:pt x="13" y="17"/>
                  </a:cubicBezTo>
                  <a:cubicBezTo>
                    <a:pt x="9" y="17"/>
                    <a:pt x="6" y="16"/>
                    <a:pt x="4" y="15"/>
                  </a:cubicBezTo>
                  <a:cubicBezTo>
                    <a:pt x="4" y="14"/>
                    <a:pt x="3" y="14"/>
                    <a:pt x="3" y="13"/>
                  </a:cubicBezTo>
                  <a:lnTo>
                    <a:pt x="3" y="12"/>
                  </a:lnTo>
                  <a:close/>
                  <a:moveTo>
                    <a:pt x="3" y="18"/>
                  </a:moveTo>
                  <a:cubicBezTo>
                    <a:pt x="6" y="19"/>
                    <a:pt x="9" y="20"/>
                    <a:pt x="13" y="20"/>
                  </a:cubicBezTo>
                  <a:cubicBezTo>
                    <a:pt x="17" y="20"/>
                    <a:pt x="20" y="19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20"/>
                    <a:pt x="21" y="20"/>
                  </a:cubicBezTo>
                  <a:cubicBezTo>
                    <a:pt x="20" y="22"/>
                    <a:pt x="16" y="23"/>
                    <a:pt x="13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4" y="20"/>
                    <a:pt x="3" y="19"/>
                    <a:pt x="3" y="19"/>
                  </a:cubicBezTo>
                  <a:lnTo>
                    <a:pt x="3" y="18"/>
                  </a:lnTo>
                  <a:close/>
                  <a:moveTo>
                    <a:pt x="3" y="23"/>
                  </a:moveTo>
                  <a:cubicBezTo>
                    <a:pt x="6" y="25"/>
                    <a:pt x="9" y="26"/>
                    <a:pt x="13" y="26"/>
                  </a:cubicBezTo>
                  <a:cubicBezTo>
                    <a:pt x="17" y="26"/>
                    <a:pt x="20" y="25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6"/>
                    <a:pt x="21" y="26"/>
                  </a:cubicBezTo>
                  <a:cubicBezTo>
                    <a:pt x="20" y="28"/>
                    <a:pt x="16" y="29"/>
                    <a:pt x="13" y="29"/>
                  </a:cubicBezTo>
                  <a:cubicBezTo>
                    <a:pt x="9" y="29"/>
                    <a:pt x="6" y="28"/>
                    <a:pt x="4" y="26"/>
                  </a:cubicBezTo>
                  <a:cubicBezTo>
                    <a:pt x="4" y="26"/>
                    <a:pt x="3" y="25"/>
                    <a:pt x="3" y="24"/>
                  </a:cubicBezTo>
                  <a:lnTo>
                    <a:pt x="3" y="23"/>
                  </a:lnTo>
                  <a:close/>
                  <a:moveTo>
                    <a:pt x="3" y="29"/>
                  </a:moveTo>
                  <a:cubicBezTo>
                    <a:pt x="6" y="31"/>
                    <a:pt x="9" y="32"/>
                    <a:pt x="13" y="32"/>
                  </a:cubicBezTo>
                  <a:cubicBezTo>
                    <a:pt x="17" y="32"/>
                    <a:pt x="20" y="31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2"/>
                    <a:pt x="21" y="32"/>
                  </a:cubicBezTo>
                  <a:cubicBezTo>
                    <a:pt x="20" y="33"/>
                    <a:pt x="16" y="34"/>
                    <a:pt x="13" y="34"/>
                  </a:cubicBezTo>
                  <a:cubicBezTo>
                    <a:pt x="9" y="34"/>
                    <a:pt x="6" y="33"/>
                    <a:pt x="4" y="32"/>
                  </a:cubicBezTo>
                  <a:cubicBezTo>
                    <a:pt x="4" y="32"/>
                    <a:pt x="3" y="31"/>
                    <a:pt x="3" y="30"/>
                  </a:cubicBezTo>
                  <a:lnTo>
                    <a:pt x="3" y="29"/>
                  </a:lnTo>
                  <a:close/>
                  <a:moveTo>
                    <a:pt x="3" y="35"/>
                  </a:moveTo>
                  <a:cubicBezTo>
                    <a:pt x="6" y="37"/>
                    <a:pt x="9" y="37"/>
                    <a:pt x="13" y="37"/>
                  </a:cubicBezTo>
                  <a:cubicBezTo>
                    <a:pt x="17" y="37"/>
                    <a:pt x="20" y="37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8"/>
                  </a:cubicBezTo>
                  <a:cubicBezTo>
                    <a:pt x="20" y="39"/>
                    <a:pt x="16" y="40"/>
                    <a:pt x="13" y="40"/>
                  </a:cubicBezTo>
                  <a:cubicBezTo>
                    <a:pt x="12" y="40"/>
                    <a:pt x="11" y="40"/>
                    <a:pt x="10" y="40"/>
                  </a:cubicBezTo>
                  <a:cubicBezTo>
                    <a:pt x="8" y="40"/>
                    <a:pt x="6" y="39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lnTo>
                    <a:pt x="3" y="35"/>
                  </a:lnTo>
                  <a:close/>
                  <a:moveTo>
                    <a:pt x="3" y="41"/>
                  </a:moveTo>
                  <a:cubicBezTo>
                    <a:pt x="6" y="42"/>
                    <a:pt x="9" y="43"/>
                    <a:pt x="13" y="43"/>
                  </a:cubicBezTo>
                  <a:cubicBezTo>
                    <a:pt x="17" y="43"/>
                    <a:pt x="20" y="42"/>
                    <a:pt x="22" y="4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3"/>
                    <a:pt x="21" y="43"/>
                  </a:cubicBezTo>
                  <a:cubicBezTo>
                    <a:pt x="20" y="45"/>
                    <a:pt x="16" y="46"/>
                    <a:pt x="13" y="46"/>
                  </a:cubicBezTo>
                  <a:cubicBezTo>
                    <a:pt x="9" y="46"/>
                    <a:pt x="6" y="45"/>
                    <a:pt x="4" y="43"/>
                  </a:cubicBezTo>
                  <a:cubicBezTo>
                    <a:pt x="4" y="43"/>
                    <a:pt x="3" y="42"/>
                    <a:pt x="3" y="42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5480131" y="3755950"/>
              <a:ext cx="93650" cy="125342"/>
            </a:xfrm>
            <a:custGeom>
              <a:avLst/>
              <a:gdLst>
                <a:gd name="T0" fmla="*/ 26 w 65"/>
                <a:gd name="T1" fmla="*/ 86 h 86"/>
                <a:gd name="T2" fmla="*/ 65 w 65"/>
                <a:gd name="T3" fmla="*/ 41 h 86"/>
                <a:gd name="T4" fmla="*/ 26 w 65"/>
                <a:gd name="T5" fmla="*/ 0 h 86"/>
                <a:gd name="T6" fmla="*/ 26 w 65"/>
                <a:gd name="T7" fmla="*/ 18 h 86"/>
                <a:gd name="T8" fmla="*/ 0 w 65"/>
                <a:gd name="T9" fmla="*/ 18 h 86"/>
                <a:gd name="T10" fmla="*/ 0 w 65"/>
                <a:gd name="T11" fmla="*/ 65 h 86"/>
                <a:gd name="T12" fmla="*/ 26 w 65"/>
                <a:gd name="T13" fmla="*/ 65 h 86"/>
                <a:gd name="T14" fmla="*/ 26 w 6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6">
                  <a:moveTo>
                    <a:pt x="26" y="86"/>
                  </a:moveTo>
                  <a:lnTo>
                    <a:pt x="65" y="4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65"/>
                  </a:lnTo>
                  <a:lnTo>
                    <a:pt x="26" y="65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302355" y="4028845"/>
              <a:ext cx="506345" cy="147554"/>
            </a:xfrm>
            <a:custGeom>
              <a:avLst/>
              <a:gdLst>
                <a:gd name="T0" fmla="*/ 129 w 134"/>
                <a:gd name="T1" fmla="*/ 0 h 39"/>
                <a:gd name="T2" fmla="*/ 5 w 134"/>
                <a:gd name="T3" fmla="*/ 39 h 39"/>
                <a:gd name="T4" fmla="*/ 8 w 134"/>
                <a:gd name="T5" fmla="*/ 22 h 39"/>
                <a:gd name="T6" fmla="*/ 8 w 134"/>
                <a:gd name="T7" fmla="*/ 7 h 39"/>
                <a:gd name="T8" fmla="*/ 14 w 134"/>
                <a:gd name="T9" fmla="*/ 25 h 39"/>
                <a:gd name="T10" fmla="*/ 14 w 134"/>
                <a:gd name="T11" fmla="*/ 25 h 39"/>
                <a:gd name="T12" fmla="*/ 17 w 134"/>
                <a:gd name="T13" fmla="*/ 16 h 39"/>
                <a:gd name="T14" fmla="*/ 24 w 134"/>
                <a:gd name="T15" fmla="*/ 7 h 39"/>
                <a:gd name="T16" fmla="*/ 24 w 134"/>
                <a:gd name="T17" fmla="*/ 31 h 39"/>
                <a:gd name="T18" fmla="*/ 33 w 134"/>
                <a:gd name="T19" fmla="*/ 16 h 39"/>
                <a:gd name="T20" fmla="*/ 33 w 134"/>
                <a:gd name="T21" fmla="*/ 16 h 39"/>
                <a:gd name="T22" fmla="*/ 33 w 134"/>
                <a:gd name="T23" fmla="*/ 13 h 39"/>
                <a:gd name="T24" fmla="*/ 26 w 134"/>
                <a:gd name="T25" fmla="*/ 31 h 39"/>
                <a:gd name="T26" fmla="*/ 42 w 134"/>
                <a:gd name="T27" fmla="*/ 22 h 39"/>
                <a:gd name="T28" fmla="*/ 36 w 134"/>
                <a:gd name="T29" fmla="*/ 13 h 39"/>
                <a:gd name="T30" fmla="*/ 36 w 134"/>
                <a:gd name="T31" fmla="*/ 13 h 39"/>
                <a:gd name="T32" fmla="*/ 36 w 134"/>
                <a:gd name="T33" fmla="*/ 25 h 39"/>
                <a:gd name="T34" fmla="*/ 45 w 134"/>
                <a:gd name="T35" fmla="*/ 22 h 39"/>
                <a:gd name="T36" fmla="*/ 45 w 134"/>
                <a:gd name="T37" fmla="*/ 7 h 39"/>
                <a:gd name="T38" fmla="*/ 52 w 134"/>
                <a:gd name="T39" fmla="*/ 25 h 39"/>
                <a:gd name="T40" fmla="*/ 52 w 134"/>
                <a:gd name="T41" fmla="*/ 25 h 39"/>
                <a:gd name="T42" fmla="*/ 55 w 134"/>
                <a:gd name="T43" fmla="*/ 16 h 39"/>
                <a:gd name="T44" fmla="*/ 61 w 134"/>
                <a:gd name="T45" fmla="*/ 7 h 39"/>
                <a:gd name="T46" fmla="*/ 61 w 134"/>
                <a:gd name="T47" fmla="*/ 31 h 39"/>
                <a:gd name="T48" fmla="*/ 70 w 134"/>
                <a:gd name="T49" fmla="*/ 16 h 39"/>
                <a:gd name="T50" fmla="*/ 70 w 134"/>
                <a:gd name="T51" fmla="*/ 16 h 39"/>
                <a:gd name="T52" fmla="*/ 70 w 134"/>
                <a:gd name="T53" fmla="*/ 13 h 39"/>
                <a:gd name="T54" fmla="*/ 64 w 134"/>
                <a:gd name="T55" fmla="*/ 31 h 39"/>
                <a:gd name="T56" fmla="*/ 80 w 134"/>
                <a:gd name="T57" fmla="*/ 22 h 39"/>
                <a:gd name="T58" fmla="*/ 73 w 134"/>
                <a:gd name="T59" fmla="*/ 13 h 39"/>
                <a:gd name="T60" fmla="*/ 73 w 134"/>
                <a:gd name="T61" fmla="*/ 13 h 39"/>
                <a:gd name="T62" fmla="*/ 73 w 134"/>
                <a:gd name="T63" fmla="*/ 25 h 39"/>
                <a:gd name="T64" fmla="*/ 83 w 134"/>
                <a:gd name="T65" fmla="*/ 22 h 39"/>
                <a:gd name="T66" fmla="*/ 83 w 134"/>
                <a:gd name="T67" fmla="*/ 7 h 39"/>
                <a:gd name="T68" fmla="*/ 89 w 134"/>
                <a:gd name="T69" fmla="*/ 25 h 39"/>
                <a:gd name="T70" fmla="*/ 89 w 134"/>
                <a:gd name="T71" fmla="*/ 25 h 39"/>
                <a:gd name="T72" fmla="*/ 92 w 134"/>
                <a:gd name="T73" fmla="*/ 16 h 39"/>
                <a:gd name="T74" fmla="*/ 99 w 134"/>
                <a:gd name="T75" fmla="*/ 7 h 39"/>
                <a:gd name="T76" fmla="*/ 99 w 134"/>
                <a:gd name="T77" fmla="*/ 31 h 39"/>
                <a:gd name="T78" fmla="*/ 108 w 134"/>
                <a:gd name="T79" fmla="*/ 16 h 39"/>
                <a:gd name="T80" fmla="*/ 108 w 134"/>
                <a:gd name="T81" fmla="*/ 16 h 39"/>
                <a:gd name="T82" fmla="*/ 108 w 134"/>
                <a:gd name="T83" fmla="*/ 13 h 39"/>
                <a:gd name="T84" fmla="*/ 101 w 134"/>
                <a:gd name="T85" fmla="*/ 31 h 39"/>
                <a:gd name="T86" fmla="*/ 117 w 134"/>
                <a:gd name="T87" fmla="*/ 22 h 39"/>
                <a:gd name="T88" fmla="*/ 111 w 134"/>
                <a:gd name="T89" fmla="*/ 13 h 39"/>
                <a:gd name="T90" fmla="*/ 111 w 134"/>
                <a:gd name="T91" fmla="*/ 13 h 39"/>
                <a:gd name="T92" fmla="*/ 111 w 134"/>
                <a:gd name="T93" fmla="*/ 25 h 39"/>
                <a:gd name="T94" fmla="*/ 120 w 134"/>
                <a:gd name="T95" fmla="*/ 22 h 39"/>
                <a:gd name="T96" fmla="*/ 120 w 134"/>
                <a:gd name="T97" fmla="*/ 7 h 39"/>
                <a:gd name="T98" fmla="*/ 127 w 134"/>
                <a:gd name="T99" fmla="*/ 25 h 39"/>
                <a:gd name="T100" fmla="*/ 127 w 134"/>
                <a:gd name="T10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39">
                  <a:moveTo>
                    <a:pt x="129" y="39"/>
                  </a:moveTo>
                  <a:cubicBezTo>
                    <a:pt x="132" y="39"/>
                    <a:pt x="134" y="36"/>
                    <a:pt x="134" y="3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2"/>
                    <a:pt x="132" y="0"/>
                    <a:pt x="1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2" y="39"/>
                    <a:pt x="5" y="39"/>
                  </a:cubicBezTo>
                  <a:lnTo>
                    <a:pt x="129" y="39"/>
                  </a:lnTo>
                  <a:close/>
                  <a:moveTo>
                    <a:pt x="14" y="16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4" y="16"/>
                  </a:lnTo>
                  <a:close/>
                  <a:moveTo>
                    <a:pt x="8" y="13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8" y="13"/>
                  </a:lnTo>
                  <a:close/>
                  <a:moveTo>
                    <a:pt x="14" y="25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14" y="25"/>
                  </a:lnTo>
                  <a:close/>
                  <a:moveTo>
                    <a:pt x="24" y="16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24" y="16"/>
                  </a:lnTo>
                  <a:close/>
                  <a:moveTo>
                    <a:pt x="17" y="13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3"/>
                    <a:pt x="24" y="13"/>
                    <a:pt x="24" y="13"/>
                  </a:cubicBezTo>
                  <a:lnTo>
                    <a:pt x="17" y="13"/>
                  </a:lnTo>
                  <a:close/>
                  <a:moveTo>
                    <a:pt x="24" y="25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4" y="25"/>
                  </a:lnTo>
                  <a:close/>
                  <a:moveTo>
                    <a:pt x="33" y="16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33" y="16"/>
                  </a:lnTo>
                  <a:close/>
                  <a:moveTo>
                    <a:pt x="26" y="13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33" y="25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5"/>
                    <a:pt x="26" y="25"/>
                    <a:pt x="26" y="25"/>
                  </a:cubicBezTo>
                  <a:lnTo>
                    <a:pt x="33" y="25"/>
                  </a:lnTo>
                  <a:close/>
                  <a:moveTo>
                    <a:pt x="42" y="16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42" y="16"/>
                  </a:lnTo>
                  <a:close/>
                  <a:moveTo>
                    <a:pt x="36" y="13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36" y="13"/>
                  </a:lnTo>
                  <a:close/>
                  <a:moveTo>
                    <a:pt x="42" y="25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25"/>
                    <a:pt x="36" y="25"/>
                    <a:pt x="36" y="25"/>
                  </a:cubicBezTo>
                  <a:lnTo>
                    <a:pt x="42" y="25"/>
                  </a:lnTo>
                  <a:close/>
                  <a:moveTo>
                    <a:pt x="52" y="16"/>
                  </a:moveTo>
                  <a:cubicBezTo>
                    <a:pt x="52" y="22"/>
                    <a:pt x="52" y="22"/>
                    <a:pt x="52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2" y="16"/>
                  </a:lnTo>
                  <a:close/>
                  <a:moveTo>
                    <a:pt x="45" y="13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13"/>
                    <a:pt x="52" y="13"/>
                    <a:pt x="52" y="13"/>
                  </a:cubicBezTo>
                  <a:lnTo>
                    <a:pt x="45" y="13"/>
                  </a:lnTo>
                  <a:close/>
                  <a:moveTo>
                    <a:pt x="52" y="25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5"/>
                    <a:pt x="45" y="25"/>
                    <a:pt x="45" y="25"/>
                  </a:cubicBezTo>
                  <a:lnTo>
                    <a:pt x="52" y="25"/>
                  </a:lnTo>
                  <a:close/>
                  <a:moveTo>
                    <a:pt x="61" y="16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6"/>
                    <a:pt x="55" y="16"/>
                    <a:pt x="55" y="16"/>
                  </a:cubicBezTo>
                  <a:lnTo>
                    <a:pt x="61" y="16"/>
                  </a:lnTo>
                  <a:close/>
                  <a:moveTo>
                    <a:pt x="55" y="13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3"/>
                    <a:pt x="61" y="13"/>
                    <a:pt x="61" y="13"/>
                  </a:cubicBezTo>
                  <a:lnTo>
                    <a:pt x="55" y="13"/>
                  </a:lnTo>
                  <a:close/>
                  <a:moveTo>
                    <a:pt x="61" y="25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61" y="25"/>
                  </a:lnTo>
                  <a:close/>
                  <a:moveTo>
                    <a:pt x="70" y="16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6"/>
                    <a:pt x="64" y="16"/>
                    <a:pt x="64" y="16"/>
                  </a:cubicBezTo>
                  <a:lnTo>
                    <a:pt x="70" y="16"/>
                  </a:lnTo>
                  <a:close/>
                  <a:moveTo>
                    <a:pt x="64" y="13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3"/>
                    <a:pt x="70" y="13"/>
                    <a:pt x="70" y="13"/>
                  </a:cubicBezTo>
                  <a:lnTo>
                    <a:pt x="64" y="13"/>
                  </a:lnTo>
                  <a:close/>
                  <a:moveTo>
                    <a:pt x="70" y="25"/>
                  </a:moveTo>
                  <a:cubicBezTo>
                    <a:pt x="70" y="31"/>
                    <a:pt x="70" y="31"/>
                    <a:pt x="70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25"/>
                    <a:pt x="64" y="25"/>
                    <a:pt x="64" y="25"/>
                  </a:cubicBezTo>
                  <a:lnTo>
                    <a:pt x="70" y="25"/>
                  </a:lnTo>
                  <a:close/>
                  <a:moveTo>
                    <a:pt x="80" y="16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80" y="16"/>
                  </a:lnTo>
                  <a:close/>
                  <a:moveTo>
                    <a:pt x="73" y="13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73" y="13"/>
                  </a:lnTo>
                  <a:close/>
                  <a:moveTo>
                    <a:pt x="80" y="25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5"/>
                    <a:pt x="73" y="25"/>
                    <a:pt x="73" y="25"/>
                  </a:cubicBezTo>
                  <a:lnTo>
                    <a:pt x="80" y="25"/>
                  </a:lnTo>
                  <a:close/>
                  <a:moveTo>
                    <a:pt x="89" y="16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6"/>
                    <a:pt x="83" y="16"/>
                    <a:pt x="83" y="16"/>
                  </a:cubicBezTo>
                  <a:lnTo>
                    <a:pt x="89" y="16"/>
                  </a:lnTo>
                  <a:close/>
                  <a:moveTo>
                    <a:pt x="83" y="13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3"/>
                    <a:pt x="89" y="13"/>
                    <a:pt x="89" y="13"/>
                  </a:cubicBezTo>
                  <a:lnTo>
                    <a:pt x="83" y="13"/>
                  </a:lnTo>
                  <a:close/>
                  <a:moveTo>
                    <a:pt x="89" y="25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25"/>
                    <a:pt x="83" y="25"/>
                    <a:pt x="83" y="25"/>
                  </a:cubicBezTo>
                  <a:lnTo>
                    <a:pt x="89" y="25"/>
                  </a:lnTo>
                  <a:close/>
                  <a:moveTo>
                    <a:pt x="99" y="16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6"/>
                    <a:pt x="92" y="16"/>
                    <a:pt x="92" y="16"/>
                  </a:cubicBezTo>
                  <a:lnTo>
                    <a:pt x="99" y="16"/>
                  </a:lnTo>
                  <a:close/>
                  <a:moveTo>
                    <a:pt x="92" y="13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13"/>
                    <a:pt x="99" y="13"/>
                    <a:pt x="99" y="13"/>
                  </a:cubicBezTo>
                  <a:lnTo>
                    <a:pt x="92" y="13"/>
                  </a:lnTo>
                  <a:close/>
                  <a:moveTo>
                    <a:pt x="99" y="25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5"/>
                    <a:pt x="92" y="25"/>
                    <a:pt x="92" y="25"/>
                  </a:cubicBezTo>
                  <a:lnTo>
                    <a:pt x="99" y="25"/>
                  </a:lnTo>
                  <a:close/>
                  <a:moveTo>
                    <a:pt x="108" y="16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16"/>
                    <a:pt x="101" y="16"/>
                    <a:pt x="101" y="16"/>
                  </a:cubicBezTo>
                  <a:lnTo>
                    <a:pt x="108" y="16"/>
                  </a:lnTo>
                  <a:close/>
                  <a:moveTo>
                    <a:pt x="101" y="13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13"/>
                    <a:pt x="108" y="13"/>
                    <a:pt x="108" y="13"/>
                  </a:cubicBezTo>
                  <a:lnTo>
                    <a:pt x="101" y="13"/>
                  </a:lnTo>
                  <a:close/>
                  <a:moveTo>
                    <a:pt x="108" y="25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25"/>
                    <a:pt x="101" y="25"/>
                    <a:pt x="101" y="25"/>
                  </a:cubicBezTo>
                  <a:lnTo>
                    <a:pt x="108" y="25"/>
                  </a:lnTo>
                  <a:close/>
                  <a:moveTo>
                    <a:pt x="117" y="16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16"/>
                    <a:pt x="111" y="16"/>
                    <a:pt x="111" y="16"/>
                  </a:cubicBezTo>
                  <a:lnTo>
                    <a:pt x="117" y="16"/>
                  </a:lnTo>
                  <a:close/>
                  <a:moveTo>
                    <a:pt x="111" y="13"/>
                  </a:moveTo>
                  <a:cubicBezTo>
                    <a:pt x="111" y="7"/>
                    <a:pt x="111" y="7"/>
                    <a:pt x="111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13"/>
                    <a:pt x="117" y="13"/>
                    <a:pt x="117" y="13"/>
                  </a:cubicBezTo>
                  <a:lnTo>
                    <a:pt x="111" y="13"/>
                  </a:lnTo>
                  <a:close/>
                  <a:moveTo>
                    <a:pt x="117" y="25"/>
                  </a:moveTo>
                  <a:cubicBezTo>
                    <a:pt x="117" y="31"/>
                    <a:pt x="117" y="31"/>
                    <a:pt x="117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5"/>
                    <a:pt x="111" y="25"/>
                    <a:pt x="111" y="25"/>
                  </a:cubicBezTo>
                  <a:lnTo>
                    <a:pt x="117" y="25"/>
                  </a:lnTo>
                  <a:close/>
                  <a:moveTo>
                    <a:pt x="127" y="16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27" y="16"/>
                  </a:lnTo>
                  <a:close/>
                  <a:moveTo>
                    <a:pt x="120" y="13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13"/>
                    <a:pt x="127" y="13"/>
                    <a:pt x="127" y="13"/>
                  </a:cubicBezTo>
                  <a:lnTo>
                    <a:pt x="120" y="13"/>
                  </a:lnTo>
                  <a:close/>
                  <a:moveTo>
                    <a:pt x="127" y="25"/>
                  </a:moveTo>
                  <a:cubicBezTo>
                    <a:pt x="127" y="31"/>
                    <a:pt x="127" y="31"/>
                    <a:pt x="127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7" y="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5592828" y="3714698"/>
              <a:ext cx="163491" cy="207845"/>
            </a:xfrm>
            <a:custGeom>
              <a:avLst/>
              <a:gdLst>
                <a:gd name="T0" fmla="*/ 113 w 113"/>
                <a:gd name="T1" fmla="*/ 0 h 144"/>
                <a:gd name="T2" fmla="*/ 0 w 113"/>
                <a:gd name="T3" fmla="*/ 0 h 144"/>
                <a:gd name="T4" fmla="*/ 0 w 113"/>
                <a:gd name="T5" fmla="*/ 144 h 144"/>
                <a:gd name="T6" fmla="*/ 113 w 113"/>
                <a:gd name="T7" fmla="*/ 144 h 144"/>
                <a:gd name="T8" fmla="*/ 113 w 113"/>
                <a:gd name="T9" fmla="*/ 0 h 144"/>
                <a:gd name="T10" fmla="*/ 105 w 113"/>
                <a:gd name="T11" fmla="*/ 136 h 144"/>
                <a:gd name="T12" fmla="*/ 8 w 113"/>
                <a:gd name="T13" fmla="*/ 136 h 144"/>
                <a:gd name="T14" fmla="*/ 8 w 113"/>
                <a:gd name="T15" fmla="*/ 8 h 144"/>
                <a:gd name="T16" fmla="*/ 105 w 113"/>
                <a:gd name="T17" fmla="*/ 8 h 144"/>
                <a:gd name="T18" fmla="*/ 105 w 113"/>
                <a:gd name="T1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44">
                  <a:moveTo>
                    <a:pt x="113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13" y="144"/>
                  </a:lnTo>
                  <a:lnTo>
                    <a:pt x="113" y="0"/>
                  </a:lnTo>
                  <a:close/>
                  <a:moveTo>
                    <a:pt x="105" y="136"/>
                  </a:moveTo>
                  <a:lnTo>
                    <a:pt x="8" y="136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611876" y="3736911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5611876" y="3755950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611876" y="3774989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611876" y="3794028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11876" y="3813067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611876" y="3832107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611876" y="3851146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611876" y="3868599"/>
              <a:ext cx="125396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688066" y="3887638"/>
              <a:ext cx="49207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>
            <a:off x="4359275" y="1595438"/>
            <a:ext cx="1327150" cy="1403350"/>
            <a:chOff x="2312545" y="1277667"/>
            <a:chExt cx="1327681" cy="1404332"/>
          </a:xfrm>
        </p:grpSpPr>
        <p:sp>
          <p:nvSpPr>
            <p:cNvPr id="20531" name="Freeform 5"/>
            <p:cNvSpPr/>
            <p:nvPr/>
          </p:nvSpPr>
          <p:spPr bwMode="auto">
            <a:xfrm>
              <a:off x="2661097" y="2008035"/>
              <a:ext cx="979129" cy="673964"/>
            </a:xfrm>
            <a:custGeom>
              <a:avLst/>
              <a:gdLst>
                <a:gd name="T0" fmla="*/ 2147483646 w 259"/>
                <a:gd name="T1" fmla="*/ 788488658 h 178"/>
                <a:gd name="T2" fmla="*/ 2147483646 w 259"/>
                <a:gd name="T3" fmla="*/ 788488658 h 178"/>
                <a:gd name="T4" fmla="*/ 2147483646 w 259"/>
                <a:gd name="T5" fmla="*/ 0 h 178"/>
                <a:gd name="T6" fmla="*/ 2147483646 w 259"/>
                <a:gd name="T7" fmla="*/ 0 h 178"/>
                <a:gd name="T8" fmla="*/ 0 w 259"/>
                <a:gd name="T9" fmla="*/ 2064408527 h 178"/>
                <a:gd name="T10" fmla="*/ 614537652 w 259"/>
                <a:gd name="T11" fmla="*/ 2147483646 h 178"/>
                <a:gd name="T12" fmla="*/ 2147483646 w 259"/>
                <a:gd name="T13" fmla="*/ 788488658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178">
                  <a:moveTo>
                    <a:pt x="259" y="55"/>
                  </a:moveTo>
                  <a:cubicBezTo>
                    <a:pt x="259" y="55"/>
                    <a:pt x="259" y="55"/>
                    <a:pt x="259" y="55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148" y="13"/>
                    <a:pt x="59" y="67"/>
                    <a:pt x="0" y="144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4" y="112"/>
                    <a:pt x="170" y="66"/>
                    <a:pt x="259" y="5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21"/>
            <p:cNvSpPr/>
            <p:nvPr/>
          </p:nvSpPr>
          <p:spPr bwMode="auto">
            <a:xfrm>
              <a:off x="2415230" y="1376013"/>
              <a:ext cx="1036980" cy="992145"/>
            </a:xfrm>
            <a:custGeom>
              <a:avLst/>
              <a:gdLst>
                <a:gd name="T0" fmla="*/ 2091183708 w 274"/>
                <a:gd name="T1" fmla="*/ 2147483646 h 262"/>
                <a:gd name="T2" fmla="*/ 300788538 w 274"/>
                <a:gd name="T3" fmla="*/ 2147483646 h 262"/>
                <a:gd name="T4" fmla="*/ 128907211 w 274"/>
                <a:gd name="T5" fmla="*/ 1405316590 h 262"/>
                <a:gd name="T6" fmla="*/ 973977788 w 274"/>
                <a:gd name="T7" fmla="*/ 301138728 h 262"/>
                <a:gd name="T8" fmla="*/ 1647167038 w 274"/>
                <a:gd name="T9" fmla="*/ 86040178 h 262"/>
                <a:gd name="T10" fmla="*/ 2147483646 w 274"/>
                <a:gd name="T11" fmla="*/ 989456363 h 262"/>
                <a:gd name="T12" fmla="*/ 2147483646 w 274"/>
                <a:gd name="T13" fmla="*/ 2147483646 h 262"/>
                <a:gd name="T14" fmla="*/ 2091183708 w 274"/>
                <a:gd name="T15" fmla="*/ 2147483646 h 262"/>
                <a:gd name="T16" fmla="*/ 2091183708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46" y="256"/>
                  </a:moveTo>
                  <a:cubicBezTo>
                    <a:pt x="95" y="262"/>
                    <a:pt x="46" y="238"/>
                    <a:pt x="21" y="193"/>
                  </a:cubicBezTo>
                  <a:cubicBezTo>
                    <a:pt x="4" y="164"/>
                    <a:pt x="0" y="130"/>
                    <a:pt x="9" y="98"/>
                  </a:cubicBezTo>
                  <a:cubicBezTo>
                    <a:pt x="18" y="65"/>
                    <a:pt x="39" y="38"/>
                    <a:pt x="68" y="21"/>
                  </a:cubicBezTo>
                  <a:cubicBezTo>
                    <a:pt x="82" y="13"/>
                    <a:pt x="98" y="8"/>
                    <a:pt x="115" y="6"/>
                  </a:cubicBezTo>
                  <a:cubicBezTo>
                    <a:pt x="165" y="0"/>
                    <a:pt x="214" y="24"/>
                    <a:pt x="240" y="69"/>
                  </a:cubicBezTo>
                  <a:cubicBezTo>
                    <a:pt x="274" y="129"/>
                    <a:pt x="253" y="206"/>
                    <a:pt x="192" y="240"/>
                  </a:cubicBezTo>
                  <a:cubicBezTo>
                    <a:pt x="178" y="249"/>
                    <a:pt x="162" y="254"/>
                    <a:pt x="146" y="256"/>
                  </a:cubicBezTo>
                  <a:cubicBezTo>
                    <a:pt x="146" y="256"/>
                    <a:pt x="146" y="256"/>
                    <a:pt x="146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34"/>
            <p:cNvSpPr/>
            <p:nvPr/>
          </p:nvSpPr>
          <p:spPr bwMode="auto">
            <a:xfrm>
              <a:off x="2312545" y="1277667"/>
              <a:ext cx="1188838" cy="1188838"/>
            </a:xfrm>
            <a:custGeom>
              <a:avLst/>
              <a:gdLst>
                <a:gd name="T0" fmla="*/ 1275782191 w 314"/>
                <a:gd name="T1" fmla="*/ 544714970 h 314"/>
                <a:gd name="T2" fmla="*/ 544714970 w 314"/>
                <a:gd name="T3" fmla="*/ 2147483646 h 314"/>
                <a:gd name="T4" fmla="*/ 2147483646 w 314"/>
                <a:gd name="T5" fmla="*/ 2147483646 h 314"/>
                <a:gd name="T6" fmla="*/ 2147483646 w 314"/>
                <a:gd name="T7" fmla="*/ 1275782191 h 314"/>
                <a:gd name="T8" fmla="*/ 1275782191 w 314"/>
                <a:gd name="T9" fmla="*/ 54471497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314">
                  <a:moveTo>
                    <a:pt x="89" y="38"/>
                  </a:moveTo>
                  <a:cubicBezTo>
                    <a:pt x="24" y="75"/>
                    <a:pt x="0" y="159"/>
                    <a:pt x="38" y="225"/>
                  </a:cubicBezTo>
                  <a:cubicBezTo>
                    <a:pt x="75" y="291"/>
                    <a:pt x="159" y="314"/>
                    <a:pt x="225" y="276"/>
                  </a:cubicBezTo>
                  <a:cubicBezTo>
                    <a:pt x="291" y="239"/>
                    <a:pt x="314" y="155"/>
                    <a:pt x="277" y="89"/>
                  </a:cubicBezTo>
                  <a:cubicBezTo>
                    <a:pt x="239" y="23"/>
                    <a:pt x="155" y="0"/>
                    <a:pt x="89" y="3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5"/>
            <p:cNvSpPr/>
            <p:nvPr/>
          </p:nvSpPr>
          <p:spPr bwMode="auto">
            <a:xfrm>
              <a:off x="2365590" y="1375526"/>
              <a:ext cx="1091048" cy="991293"/>
            </a:xfrm>
            <a:custGeom>
              <a:avLst/>
              <a:gdLst>
                <a:gd name="T0" fmla="*/ 160 w 288"/>
                <a:gd name="T1" fmla="*/ 256 h 262"/>
                <a:gd name="T2" fmla="*/ 35 w 288"/>
                <a:gd name="T3" fmla="*/ 193 h 262"/>
                <a:gd name="T4" fmla="*/ 82 w 288"/>
                <a:gd name="T5" fmla="*/ 21 h 262"/>
                <a:gd name="T6" fmla="*/ 128 w 288"/>
                <a:gd name="T7" fmla="*/ 6 h 262"/>
                <a:gd name="T8" fmla="*/ 254 w 288"/>
                <a:gd name="T9" fmla="*/ 69 h 262"/>
                <a:gd name="T10" fmla="*/ 206 w 288"/>
                <a:gd name="T11" fmla="*/ 240 h 262"/>
                <a:gd name="T12" fmla="*/ 160 w 288"/>
                <a:gd name="T13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262">
                  <a:moveTo>
                    <a:pt x="160" y="256"/>
                  </a:moveTo>
                  <a:cubicBezTo>
                    <a:pt x="109" y="262"/>
                    <a:pt x="60" y="238"/>
                    <a:pt x="35" y="193"/>
                  </a:cubicBezTo>
                  <a:cubicBezTo>
                    <a:pt x="0" y="133"/>
                    <a:pt x="22" y="56"/>
                    <a:pt x="82" y="21"/>
                  </a:cubicBezTo>
                  <a:cubicBezTo>
                    <a:pt x="96" y="13"/>
                    <a:pt x="112" y="8"/>
                    <a:pt x="128" y="6"/>
                  </a:cubicBezTo>
                  <a:cubicBezTo>
                    <a:pt x="179" y="0"/>
                    <a:pt x="228" y="24"/>
                    <a:pt x="254" y="69"/>
                  </a:cubicBezTo>
                  <a:cubicBezTo>
                    <a:pt x="288" y="129"/>
                    <a:pt x="267" y="206"/>
                    <a:pt x="206" y="240"/>
                  </a:cubicBezTo>
                  <a:cubicBezTo>
                    <a:pt x="192" y="249"/>
                    <a:pt x="176" y="254"/>
                    <a:pt x="160" y="2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35" name="Freeform 60"/>
            <p:cNvSpPr>
              <a:spLocks noEditPoints="1"/>
            </p:cNvSpPr>
            <p:nvPr/>
          </p:nvSpPr>
          <p:spPr bwMode="auto">
            <a:xfrm>
              <a:off x="2649526" y="1645020"/>
              <a:ext cx="510536" cy="390494"/>
            </a:xfrm>
            <a:custGeom>
              <a:avLst/>
              <a:gdLst>
                <a:gd name="T0" fmla="*/ 738376791 w 353"/>
                <a:gd name="T1" fmla="*/ 525019183 h 270"/>
                <a:gd name="T2" fmla="*/ 738376791 w 353"/>
                <a:gd name="T3" fmla="*/ 508285792 h 270"/>
                <a:gd name="T4" fmla="*/ 738376791 w 353"/>
                <a:gd name="T5" fmla="*/ 487368330 h 270"/>
                <a:gd name="T6" fmla="*/ 738376791 w 353"/>
                <a:gd name="T7" fmla="*/ 470634939 h 270"/>
                <a:gd name="T8" fmla="*/ 738376791 w 353"/>
                <a:gd name="T9" fmla="*/ 443442094 h 270"/>
                <a:gd name="T10" fmla="*/ 738376791 w 353"/>
                <a:gd name="T11" fmla="*/ 426708703 h 270"/>
                <a:gd name="T12" fmla="*/ 738376791 w 353"/>
                <a:gd name="T13" fmla="*/ 405791241 h 270"/>
                <a:gd name="T14" fmla="*/ 738376791 w 353"/>
                <a:gd name="T15" fmla="*/ 389057850 h 270"/>
                <a:gd name="T16" fmla="*/ 738376791 w 353"/>
                <a:gd name="T17" fmla="*/ 366049076 h 270"/>
                <a:gd name="T18" fmla="*/ 738376791 w 353"/>
                <a:gd name="T19" fmla="*/ 351406997 h 270"/>
                <a:gd name="T20" fmla="*/ 738376791 w 353"/>
                <a:gd name="T21" fmla="*/ 0 h 270"/>
                <a:gd name="T22" fmla="*/ 0 w 353"/>
                <a:gd name="T23" fmla="*/ 0 h 270"/>
                <a:gd name="T24" fmla="*/ 0 w 353"/>
                <a:gd name="T25" fmla="*/ 351406997 h 270"/>
                <a:gd name="T26" fmla="*/ 0 w 353"/>
                <a:gd name="T27" fmla="*/ 366049076 h 270"/>
                <a:gd name="T28" fmla="*/ 0 w 353"/>
                <a:gd name="T29" fmla="*/ 389057850 h 270"/>
                <a:gd name="T30" fmla="*/ 0 w 353"/>
                <a:gd name="T31" fmla="*/ 405791241 h 270"/>
                <a:gd name="T32" fmla="*/ 0 w 353"/>
                <a:gd name="T33" fmla="*/ 426708703 h 270"/>
                <a:gd name="T34" fmla="*/ 0 w 353"/>
                <a:gd name="T35" fmla="*/ 443442094 h 270"/>
                <a:gd name="T36" fmla="*/ 0 w 353"/>
                <a:gd name="T37" fmla="*/ 470634939 h 270"/>
                <a:gd name="T38" fmla="*/ 0 w 353"/>
                <a:gd name="T39" fmla="*/ 487368330 h 270"/>
                <a:gd name="T40" fmla="*/ 0 w 353"/>
                <a:gd name="T41" fmla="*/ 508285792 h 270"/>
                <a:gd name="T42" fmla="*/ 0 w 353"/>
                <a:gd name="T43" fmla="*/ 525019183 h 270"/>
                <a:gd name="T44" fmla="*/ 0 w 353"/>
                <a:gd name="T45" fmla="*/ 564761348 h 270"/>
                <a:gd name="T46" fmla="*/ 738376791 w 353"/>
                <a:gd name="T47" fmla="*/ 564761348 h 270"/>
                <a:gd name="T48" fmla="*/ 738376791 w 353"/>
                <a:gd name="T49" fmla="*/ 525019183 h 270"/>
                <a:gd name="T50" fmla="*/ 16733432 w 353"/>
                <a:gd name="T51" fmla="*/ 16733391 h 270"/>
                <a:gd name="T52" fmla="*/ 721643359 w 353"/>
                <a:gd name="T53" fmla="*/ 16733391 h 270"/>
                <a:gd name="T54" fmla="*/ 721643359 w 353"/>
                <a:gd name="T55" fmla="*/ 351406997 h 270"/>
                <a:gd name="T56" fmla="*/ 16733432 w 353"/>
                <a:gd name="T57" fmla="*/ 351406997 h 270"/>
                <a:gd name="T58" fmla="*/ 16733432 w 353"/>
                <a:gd name="T59" fmla="*/ 16733391 h 270"/>
                <a:gd name="T60" fmla="*/ 16733432 w 353"/>
                <a:gd name="T61" fmla="*/ 405791241 h 270"/>
                <a:gd name="T62" fmla="*/ 721643359 w 353"/>
                <a:gd name="T63" fmla="*/ 405791241 h 270"/>
                <a:gd name="T64" fmla="*/ 721643359 w 353"/>
                <a:gd name="T65" fmla="*/ 426708703 h 270"/>
                <a:gd name="T66" fmla="*/ 16733432 w 353"/>
                <a:gd name="T67" fmla="*/ 426708703 h 270"/>
                <a:gd name="T68" fmla="*/ 16733432 w 353"/>
                <a:gd name="T69" fmla="*/ 405791241 h 270"/>
                <a:gd name="T70" fmla="*/ 16733432 w 353"/>
                <a:gd name="T71" fmla="*/ 487368330 h 270"/>
                <a:gd name="T72" fmla="*/ 721643359 w 353"/>
                <a:gd name="T73" fmla="*/ 487368330 h 270"/>
                <a:gd name="T74" fmla="*/ 721643359 w 353"/>
                <a:gd name="T75" fmla="*/ 508285792 h 270"/>
                <a:gd name="T76" fmla="*/ 16733432 w 353"/>
                <a:gd name="T77" fmla="*/ 508285792 h 270"/>
                <a:gd name="T78" fmla="*/ 16733432 w 353"/>
                <a:gd name="T79" fmla="*/ 487368330 h 2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3" h="270">
                  <a:moveTo>
                    <a:pt x="353" y="251"/>
                  </a:moveTo>
                  <a:lnTo>
                    <a:pt x="353" y="243"/>
                  </a:lnTo>
                  <a:lnTo>
                    <a:pt x="353" y="233"/>
                  </a:lnTo>
                  <a:lnTo>
                    <a:pt x="353" y="225"/>
                  </a:lnTo>
                  <a:lnTo>
                    <a:pt x="353" y="212"/>
                  </a:lnTo>
                  <a:lnTo>
                    <a:pt x="353" y="204"/>
                  </a:lnTo>
                  <a:lnTo>
                    <a:pt x="353" y="194"/>
                  </a:lnTo>
                  <a:lnTo>
                    <a:pt x="353" y="186"/>
                  </a:lnTo>
                  <a:lnTo>
                    <a:pt x="353" y="175"/>
                  </a:lnTo>
                  <a:lnTo>
                    <a:pt x="353" y="168"/>
                  </a:lnTo>
                  <a:lnTo>
                    <a:pt x="353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0" y="225"/>
                  </a:lnTo>
                  <a:lnTo>
                    <a:pt x="0" y="233"/>
                  </a:lnTo>
                  <a:lnTo>
                    <a:pt x="0" y="243"/>
                  </a:lnTo>
                  <a:lnTo>
                    <a:pt x="0" y="251"/>
                  </a:lnTo>
                  <a:lnTo>
                    <a:pt x="0" y="270"/>
                  </a:lnTo>
                  <a:lnTo>
                    <a:pt x="353" y="270"/>
                  </a:lnTo>
                  <a:lnTo>
                    <a:pt x="353" y="251"/>
                  </a:lnTo>
                  <a:close/>
                  <a:moveTo>
                    <a:pt x="8" y="8"/>
                  </a:moveTo>
                  <a:lnTo>
                    <a:pt x="345" y="8"/>
                  </a:lnTo>
                  <a:lnTo>
                    <a:pt x="345" y="168"/>
                  </a:lnTo>
                  <a:lnTo>
                    <a:pt x="8" y="168"/>
                  </a:lnTo>
                  <a:lnTo>
                    <a:pt x="8" y="8"/>
                  </a:lnTo>
                  <a:close/>
                  <a:moveTo>
                    <a:pt x="8" y="194"/>
                  </a:moveTo>
                  <a:lnTo>
                    <a:pt x="345" y="194"/>
                  </a:lnTo>
                  <a:lnTo>
                    <a:pt x="345" y="204"/>
                  </a:lnTo>
                  <a:lnTo>
                    <a:pt x="8" y="204"/>
                  </a:lnTo>
                  <a:lnTo>
                    <a:pt x="8" y="194"/>
                  </a:lnTo>
                  <a:close/>
                  <a:moveTo>
                    <a:pt x="8" y="233"/>
                  </a:moveTo>
                  <a:lnTo>
                    <a:pt x="345" y="233"/>
                  </a:lnTo>
                  <a:lnTo>
                    <a:pt x="345" y="243"/>
                  </a:lnTo>
                  <a:lnTo>
                    <a:pt x="8" y="243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61"/>
            <p:cNvSpPr>
              <a:spLocks noEditPoints="1"/>
            </p:cNvSpPr>
            <p:nvPr/>
          </p:nvSpPr>
          <p:spPr bwMode="auto">
            <a:xfrm>
              <a:off x="2684237" y="1675392"/>
              <a:ext cx="442560" cy="189462"/>
            </a:xfrm>
            <a:custGeom>
              <a:avLst/>
              <a:gdLst>
                <a:gd name="T0" fmla="*/ 1530932299 w 117"/>
                <a:gd name="T1" fmla="*/ 0 h 50"/>
                <a:gd name="T2" fmla="*/ 143079270 w 117"/>
                <a:gd name="T3" fmla="*/ 0 h 50"/>
                <a:gd name="T4" fmla="*/ 0 w 117"/>
                <a:gd name="T5" fmla="*/ 143581882 h 50"/>
                <a:gd name="T6" fmla="*/ 0 w 117"/>
                <a:gd name="T7" fmla="*/ 574335107 h 50"/>
                <a:gd name="T8" fmla="*/ 143079270 w 117"/>
                <a:gd name="T9" fmla="*/ 717916989 h 50"/>
                <a:gd name="T10" fmla="*/ 1530932299 w 117"/>
                <a:gd name="T11" fmla="*/ 717916989 h 50"/>
                <a:gd name="T12" fmla="*/ 1674011569 w 117"/>
                <a:gd name="T13" fmla="*/ 574335107 h 50"/>
                <a:gd name="T14" fmla="*/ 1674011569 w 117"/>
                <a:gd name="T15" fmla="*/ 143581882 h 50"/>
                <a:gd name="T16" fmla="*/ 1530932299 w 117"/>
                <a:gd name="T17" fmla="*/ 0 h 50"/>
                <a:gd name="T18" fmla="*/ 1273392640 w 117"/>
                <a:gd name="T19" fmla="*/ 646126048 h 50"/>
                <a:gd name="T20" fmla="*/ 400618929 w 117"/>
                <a:gd name="T21" fmla="*/ 646126048 h 50"/>
                <a:gd name="T22" fmla="*/ 114464172 w 117"/>
                <a:gd name="T23" fmla="*/ 358958494 h 50"/>
                <a:gd name="T24" fmla="*/ 400618929 w 117"/>
                <a:gd name="T25" fmla="*/ 86148371 h 50"/>
                <a:gd name="T26" fmla="*/ 1273392640 w 117"/>
                <a:gd name="T27" fmla="*/ 86148371 h 50"/>
                <a:gd name="T28" fmla="*/ 1559547397 w 117"/>
                <a:gd name="T29" fmla="*/ 358958494 h 50"/>
                <a:gd name="T30" fmla="*/ 1273392640 w 117"/>
                <a:gd name="T31" fmla="*/ 646126048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7" h="50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"/>
                    <a:pt x="5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0" y="45"/>
                    <a:pt x="10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5"/>
                    <a:pt x="112" y="40"/>
                    <a:pt x="117" y="4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2" y="10"/>
                    <a:pt x="107" y="6"/>
                    <a:pt x="107" y="0"/>
                  </a:cubicBezTo>
                  <a:close/>
                  <a:moveTo>
                    <a:pt x="8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17" y="45"/>
                    <a:pt x="8" y="36"/>
                    <a:pt x="8" y="25"/>
                  </a:cubicBezTo>
                  <a:cubicBezTo>
                    <a:pt x="8" y="15"/>
                    <a:pt x="17" y="6"/>
                    <a:pt x="28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100" y="6"/>
                    <a:pt x="109" y="15"/>
                    <a:pt x="109" y="25"/>
                  </a:cubicBezTo>
                  <a:cubicBezTo>
                    <a:pt x="109" y="36"/>
                    <a:pt x="100" y="45"/>
                    <a:pt x="89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62"/>
            <p:cNvSpPr>
              <a:spLocks noEditPoints="1"/>
            </p:cNvSpPr>
            <p:nvPr/>
          </p:nvSpPr>
          <p:spPr bwMode="auto">
            <a:xfrm>
              <a:off x="2853452" y="1705764"/>
              <a:ext cx="105579" cy="133057"/>
            </a:xfrm>
            <a:custGeom>
              <a:avLst/>
              <a:gdLst>
                <a:gd name="T0" fmla="*/ 199054122 w 28"/>
                <a:gd name="T1" fmla="*/ 0 h 35"/>
                <a:gd name="T2" fmla="*/ 0 w 28"/>
                <a:gd name="T3" fmla="*/ 245691651 h 35"/>
                <a:gd name="T4" fmla="*/ 199054122 w 28"/>
                <a:gd name="T5" fmla="*/ 505833293 h 35"/>
                <a:gd name="T6" fmla="*/ 398104473 w 28"/>
                <a:gd name="T7" fmla="*/ 245691651 h 35"/>
                <a:gd name="T8" fmla="*/ 199054122 w 28"/>
                <a:gd name="T9" fmla="*/ 0 h 35"/>
                <a:gd name="T10" fmla="*/ 199054122 w 28"/>
                <a:gd name="T11" fmla="*/ 462475719 h 35"/>
                <a:gd name="T12" fmla="*/ 42653916 w 28"/>
                <a:gd name="T13" fmla="*/ 245691651 h 35"/>
                <a:gd name="T14" fmla="*/ 199054122 w 28"/>
                <a:gd name="T15" fmla="*/ 43357574 h 35"/>
                <a:gd name="T16" fmla="*/ 355450557 w 28"/>
                <a:gd name="T17" fmla="*/ 245691651 h 35"/>
                <a:gd name="T18" fmla="*/ 199054122 w 28"/>
                <a:gd name="T19" fmla="*/ 462475719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5"/>
                    <a:pt x="14" y="35"/>
                  </a:cubicBezTo>
                  <a:cubicBezTo>
                    <a:pt x="21" y="35"/>
                    <a:pt x="28" y="27"/>
                    <a:pt x="28" y="17"/>
                  </a:cubicBezTo>
                  <a:cubicBezTo>
                    <a:pt x="28" y="8"/>
                    <a:pt x="21" y="0"/>
                    <a:pt x="14" y="0"/>
                  </a:cubicBezTo>
                  <a:close/>
                  <a:moveTo>
                    <a:pt x="14" y="32"/>
                  </a:moveTo>
                  <a:cubicBezTo>
                    <a:pt x="7" y="32"/>
                    <a:pt x="3" y="25"/>
                    <a:pt x="3" y="17"/>
                  </a:cubicBezTo>
                  <a:cubicBezTo>
                    <a:pt x="3" y="9"/>
                    <a:pt x="7" y="3"/>
                    <a:pt x="14" y="3"/>
                  </a:cubicBezTo>
                  <a:cubicBezTo>
                    <a:pt x="20" y="3"/>
                    <a:pt x="25" y="9"/>
                    <a:pt x="25" y="17"/>
                  </a:cubicBezTo>
                  <a:cubicBezTo>
                    <a:pt x="25" y="25"/>
                    <a:pt x="20" y="32"/>
                    <a:pt x="14" y="3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3535363" y="2692400"/>
            <a:ext cx="1335087" cy="1236663"/>
            <a:chOff x="1488168" y="2375389"/>
            <a:chExt cx="1334911" cy="1236565"/>
          </a:xfrm>
        </p:grpSpPr>
        <p:sp>
          <p:nvSpPr>
            <p:cNvPr id="73" name="Freeform 8"/>
            <p:cNvSpPr/>
            <p:nvPr/>
          </p:nvSpPr>
          <p:spPr bwMode="auto">
            <a:xfrm>
              <a:off x="2316734" y="2553175"/>
              <a:ext cx="506345" cy="1058779"/>
            </a:xfrm>
            <a:custGeom>
              <a:avLst/>
              <a:gdLst>
                <a:gd name="T0" fmla="*/ 68 w 134"/>
                <a:gd name="T1" fmla="*/ 273 h 280"/>
                <a:gd name="T2" fmla="*/ 134 w 134"/>
                <a:gd name="T3" fmla="*/ 34 h 280"/>
                <a:gd name="T4" fmla="*/ 91 w 134"/>
                <a:gd name="T5" fmla="*/ 0 h 280"/>
                <a:gd name="T6" fmla="*/ 13 w 134"/>
                <a:gd name="T7" fmla="*/ 280 h 280"/>
                <a:gd name="T8" fmla="*/ 68 w 134"/>
                <a:gd name="T9" fmla="*/ 27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8" y="273"/>
                  </a:moveTo>
                  <a:cubicBezTo>
                    <a:pt x="57" y="184"/>
                    <a:pt x="83" y="99"/>
                    <a:pt x="134" y="3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1" y="77"/>
                    <a:pt x="0" y="176"/>
                    <a:pt x="13" y="280"/>
                  </a:cubicBezTo>
                  <a:cubicBezTo>
                    <a:pt x="68" y="273"/>
                    <a:pt x="68" y="273"/>
                    <a:pt x="68" y="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 19"/>
            <p:cNvSpPr/>
            <p:nvPr/>
          </p:nvSpPr>
          <p:spPr bwMode="auto">
            <a:xfrm>
              <a:off x="1537374" y="2473806"/>
              <a:ext cx="1058723" cy="960362"/>
            </a:xfrm>
            <a:custGeom>
              <a:avLst/>
              <a:gdLst>
                <a:gd name="T0" fmla="*/ 155 w 280"/>
                <a:gd name="T1" fmla="*/ 252 h 254"/>
                <a:gd name="T2" fmla="*/ 106 w 280"/>
                <a:gd name="T3" fmla="*/ 248 h 254"/>
                <a:gd name="T4" fmla="*/ 18 w 280"/>
                <a:gd name="T5" fmla="*/ 93 h 254"/>
                <a:gd name="T6" fmla="*/ 124 w 280"/>
                <a:gd name="T7" fmla="*/ 2 h 254"/>
                <a:gd name="T8" fmla="*/ 173 w 280"/>
                <a:gd name="T9" fmla="*/ 5 h 254"/>
                <a:gd name="T10" fmla="*/ 261 w 280"/>
                <a:gd name="T11" fmla="*/ 160 h 254"/>
                <a:gd name="T12" fmla="*/ 155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40" y="24"/>
                    <a:pt x="280" y="93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Freeform 30"/>
            <p:cNvSpPr/>
            <p:nvPr/>
          </p:nvSpPr>
          <p:spPr bwMode="auto">
            <a:xfrm>
              <a:off x="1488168" y="2375389"/>
              <a:ext cx="1153960" cy="1154022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5 h 305"/>
                <a:gd name="T4" fmla="*/ 285 w 305"/>
                <a:gd name="T5" fmla="*/ 189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5"/>
                    <a:pt x="116" y="285"/>
                  </a:cubicBez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1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Freeform 31"/>
            <p:cNvSpPr/>
            <p:nvPr/>
          </p:nvSpPr>
          <p:spPr bwMode="auto">
            <a:xfrm>
              <a:off x="1537374" y="2473806"/>
              <a:ext cx="1020628" cy="960362"/>
            </a:xfrm>
            <a:custGeom>
              <a:avLst/>
              <a:gdLst>
                <a:gd name="T0" fmla="*/ 155 w 270"/>
                <a:gd name="T1" fmla="*/ 252 h 254"/>
                <a:gd name="T2" fmla="*/ 106 w 270"/>
                <a:gd name="T3" fmla="*/ 248 h 254"/>
                <a:gd name="T4" fmla="*/ 18 w 270"/>
                <a:gd name="T5" fmla="*/ 93 h 254"/>
                <a:gd name="T6" fmla="*/ 124 w 270"/>
                <a:gd name="T7" fmla="*/ 2 h 254"/>
                <a:gd name="T8" fmla="*/ 173 w 270"/>
                <a:gd name="T9" fmla="*/ 5 h 254"/>
                <a:gd name="T10" fmla="*/ 249 w 270"/>
                <a:gd name="T11" fmla="*/ 65 h 254"/>
                <a:gd name="T12" fmla="*/ 261 w 270"/>
                <a:gd name="T13" fmla="*/ 160 h 254"/>
                <a:gd name="T14" fmla="*/ 155 w 270"/>
                <a:gd name="T15" fmla="*/ 252 h 254"/>
                <a:gd name="T16" fmla="*/ 155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06" y="14"/>
                    <a:pt x="233" y="35"/>
                    <a:pt x="249" y="65"/>
                  </a:cubicBezTo>
                  <a:cubicBezTo>
                    <a:pt x="266" y="94"/>
                    <a:pt x="270" y="128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1813562" y="2726199"/>
              <a:ext cx="503172" cy="507960"/>
            </a:xfrm>
            <a:custGeom>
              <a:avLst/>
              <a:gdLst>
                <a:gd name="T0" fmla="*/ 0 w 348"/>
                <a:gd name="T1" fmla="*/ 0 h 351"/>
                <a:gd name="T2" fmla="*/ 0 w 348"/>
                <a:gd name="T3" fmla="*/ 351 h 351"/>
                <a:gd name="T4" fmla="*/ 340 w 348"/>
                <a:gd name="T5" fmla="*/ 351 h 351"/>
                <a:gd name="T6" fmla="*/ 340 w 348"/>
                <a:gd name="T7" fmla="*/ 290 h 351"/>
                <a:gd name="T8" fmla="*/ 348 w 348"/>
                <a:gd name="T9" fmla="*/ 290 h 351"/>
                <a:gd name="T10" fmla="*/ 348 w 348"/>
                <a:gd name="T11" fmla="*/ 241 h 351"/>
                <a:gd name="T12" fmla="*/ 340 w 348"/>
                <a:gd name="T13" fmla="*/ 241 h 351"/>
                <a:gd name="T14" fmla="*/ 340 w 348"/>
                <a:gd name="T15" fmla="*/ 107 h 351"/>
                <a:gd name="T16" fmla="*/ 348 w 348"/>
                <a:gd name="T17" fmla="*/ 107 h 351"/>
                <a:gd name="T18" fmla="*/ 348 w 348"/>
                <a:gd name="T19" fmla="*/ 58 h 351"/>
                <a:gd name="T20" fmla="*/ 340 w 348"/>
                <a:gd name="T21" fmla="*/ 58 h 351"/>
                <a:gd name="T22" fmla="*/ 340 w 348"/>
                <a:gd name="T23" fmla="*/ 0 h 351"/>
                <a:gd name="T24" fmla="*/ 0 w 348"/>
                <a:gd name="T25" fmla="*/ 0 h 351"/>
                <a:gd name="T26" fmla="*/ 298 w 348"/>
                <a:gd name="T27" fmla="*/ 290 h 351"/>
                <a:gd name="T28" fmla="*/ 298 w 348"/>
                <a:gd name="T29" fmla="*/ 306 h 351"/>
                <a:gd name="T30" fmla="*/ 44 w 348"/>
                <a:gd name="T31" fmla="*/ 306 h 351"/>
                <a:gd name="T32" fmla="*/ 44 w 348"/>
                <a:gd name="T33" fmla="*/ 42 h 351"/>
                <a:gd name="T34" fmla="*/ 298 w 348"/>
                <a:gd name="T35" fmla="*/ 42 h 351"/>
                <a:gd name="T36" fmla="*/ 298 w 348"/>
                <a:gd name="T37" fmla="*/ 58 h 351"/>
                <a:gd name="T38" fmla="*/ 290 w 348"/>
                <a:gd name="T39" fmla="*/ 58 h 351"/>
                <a:gd name="T40" fmla="*/ 290 w 348"/>
                <a:gd name="T41" fmla="*/ 107 h 351"/>
                <a:gd name="T42" fmla="*/ 298 w 348"/>
                <a:gd name="T43" fmla="*/ 107 h 351"/>
                <a:gd name="T44" fmla="*/ 298 w 348"/>
                <a:gd name="T45" fmla="*/ 241 h 351"/>
                <a:gd name="T46" fmla="*/ 290 w 348"/>
                <a:gd name="T47" fmla="*/ 241 h 351"/>
                <a:gd name="T48" fmla="*/ 290 w 348"/>
                <a:gd name="T49" fmla="*/ 290 h 351"/>
                <a:gd name="T50" fmla="*/ 298 w 348"/>
                <a:gd name="T51" fmla="*/ 290 h 351"/>
                <a:gd name="T52" fmla="*/ 306 w 348"/>
                <a:gd name="T53" fmla="*/ 107 h 351"/>
                <a:gd name="T54" fmla="*/ 332 w 348"/>
                <a:gd name="T55" fmla="*/ 107 h 351"/>
                <a:gd name="T56" fmla="*/ 332 w 348"/>
                <a:gd name="T57" fmla="*/ 241 h 351"/>
                <a:gd name="T58" fmla="*/ 306 w 348"/>
                <a:gd name="T59" fmla="*/ 241 h 351"/>
                <a:gd name="T60" fmla="*/ 306 w 348"/>
                <a:gd name="T61" fmla="*/ 107 h 351"/>
                <a:gd name="T62" fmla="*/ 306 w 348"/>
                <a:gd name="T63" fmla="*/ 58 h 351"/>
                <a:gd name="T64" fmla="*/ 306 w 348"/>
                <a:gd name="T65" fmla="*/ 34 h 351"/>
                <a:gd name="T66" fmla="*/ 36 w 348"/>
                <a:gd name="T67" fmla="*/ 34 h 351"/>
                <a:gd name="T68" fmla="*/ 36 w 348"/>
                <a:gd name="T69" fmla="*/ 314 h 351"/>
                <a:gd name="T70" fmla="*/ 306 w 348"/>
                <a:gd name="T71" fmla="*/ 314 h 351"/>
                <a:gd name="T72" fmla="*/ 306 w 348"/>
                <a:gd name="T73" fmla="*/ 290 h 351"/>
                <a:gd name="T74" fmla="*/ 332 w 348"/>
                <a:gd name="T75" fmla="*/ 290 h 351"/>
                <a:gd name="T76" fmla="*/ 332 w 348"/>
                <a:gd name="T77" fmla="*/ 343 h 351"/>
                <a:gd name="T78" fmla="*/ 8 w 348"/>
                <a:gd name="T79" fmla="*/ 343 h 351"/>
                <a:gd name="T80" fmla="*/ 8 w 348"/>
                <a:gd name="T81" fmla="*/ 8 h 351"/>
                <a:gd name="T82" fmla="*/ 332 w 348"/>
                <a:gd name="T83" fmla="*/ 8 h 351"/>
                <a:gd name="T84" fmla="*/ 332 w 348"/>
                <a:gd name="T85" fmla="*/ 58 h 351"/>
                <a:gd name="T86" fmla="*/ 306 w 348"/>
                <a:gd name="T87" fmla="*/ 5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51">
                  <a:moveTo>
                    <a:pt x="0" y="0"/>
                  </a:moveTo>
                  <a:lnTo>
                    <a:pt x="0" y="351"/>
                  </a:lnTo>
                  <a:lnTo>
                    <a:pt x="340" y="351"/>
                  </a:lnTo>
                  <a:lnTo>
                    <a:pt x="340" y="290"/>
                  </a:lnTo>
                  <a:lnTo>
                    <a:pt x="348" y="290"/>
                  </a:lnTo>
                  <a:lnTo>
                    <a:pt x="348" y="241"/>
                  </a:lnTo>
                  <a:lnTo>
                    <a:pt x="340" y="241"/>
                  </a:lnTo>
                  <a:lnTo>
                    <a:pt x="340" y="107"/>
                  </a:lnTo>
                  <a:lnTo>
                    <a:pt x="348" y="107"/>
                  </a:lnTo>
                  <a:lnTo>
                    <a:pt x="348" y="58"/>
                  </a:lnTo>
                  <a:lnTo>
                    <a:pt x="340" y="58"/>
                  </a:lnTo>
                  <a:lnTo>
                    <a:pt x="340" y="0"/>
                  </a:lnTo>
                  <a:lnTo>
                    <a:pt x="0" y="0"/>
                  </a:lnTo>
                  <a:close/>
                  <a:moveTo>
                    <a:pt x="298" y="290"/>
                  </a:moveTo>
                  <a:lnTo>
                    <a:pt x="298" y="306"/>
                  </a:lnTo>
                  <a:lnTo>
                    <a:pt x="44" y="306"/>
                  </a:lnTo>
                  <a:lnTo>
                    <a:pt x="44" y="42"/>
                  </a:lnTo>
                  <a:lnTo>
                    <a:pt x="298" y="42"/>
                  </a:lnTo>
                  <a:lnTo>
                    <a:pt x="298" y="58"/>
                  </a:lnTo>
                  <a:lnTo>
                    <a:pt x="290" y="58"/>
                  </a:lnTo>
                  <a:lnTo>
                    <a:pt x="290" y="107"/>
                  </a:lnTo>
                  <a:lnTo>
                    <a:pt x="298" y="107"/>
                  </a:lnTo>
                  <a:lnTo>
                    <a:pt x="298" y="241"/>
                  </a:lnTo>
                  <a:lnTo>
                    <a:pt x="290" y="241"/>
                  </a:lnTo>
                  <a:lnTo>
                    <a:pt x="290" y="290"/>
                  </a:lnTo>
                  <a:lnTo>
                    <a:pt x="298" y="290"/>
                  </a:lnTo>
                  <a:close/>
                  <a:moveTo>
                    <a:pt x="306" y="107"/>
                  </a:moveTo>
                  <a:lnTo>
                    <a:pt x="332" y="107"/>
                  </a:lnTo>
                  <a:lnTo>
                    <a:pt x="332" y="241"/>
                  </a:lnTo>
                  <a:lnTo>
                    <a:pt x="306" y="241"/>
                  </a:lnTo>
                  <a:lnTo>
                    <a:pt x="306" y="107"/>
                  </a:lnTo>
                  <a:close/>
                  <a:moveTo>
                    <a:pt x="306" y="58"/>
                  </a:moveTo>
                  <a:lnTo>
                    <a:pt x="306" y="34"/>
                  </a:lnTo>
                  <a:lnTo>
                    <a:pt x="36" y="34"/>
                  </a:lnTo>
                  <a:lnTo>
                    <a:pt x="36" y="314"/>
                  </a:lnTo>
                  <a:lnTo>
                    <a:pt x="306" y="314"/>
                  </a:lnTo>
                  <a:lnTo>
                    <a:pt x="306" y="290"/>
                  </a:lnTo>
                  <a:lnTo>
                    <a:pt x="332" y="290"/>
                  </a:lnTo>
                  <a:lnTo>
                    <a:pt x="332" y="343"/>
                  </a:lnTo>
                  <a:lnTo>
                    <a:pt x="8" y="343"/>
                  </a:lnTo>
                  <a:lnTo>
                    <a:pt x="8" y="8"/>
                  </a:lnTo>
                  <a:lnTo>
                    <a:pt x="332" y="8"/>
                  </a:lnTo>
                  <a:lnTo>
                    <a:pt x="332" y="58"/>
                  </a:lnTo>
                  <a:lnTo>
                    <a:pt x="306" y="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1907213" y="2946844"/>
              <a:ext cx="46031" cy="109529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2 w 12"/>
                <a:gd name="T5" fmla="*/ 10 h 29"/>
                <a:gd name="T6" fmla="*/ 2 w 12"/>
                <a:gd name="T7" fmla="*/ 29 h 29"/>
                <a:gd name="T8" fmla="*/ 11 w 12"/>
                <a:gd name="T9" fmla="*/ 29 h 29"/>
                <a:gd name="T10" fmla="*/ 11 w 12"/>
                <a:gd name="T11" fmla="*/ 10 h 29"/>
                <a:gd name="T12" fmla="*/ 12 w 12"/>
                <a:gd name="T13" fmla="*/ 6 h 29"/>
                <a:gd name="T14" fmla="*/ 6 w 12"/>
                <a:gd name="T15" fmla="*/ 0 h 29"/>
                <a:gd name="T16" fmla="*/ 5 w 12"/>
                <a:gd name="T17" fmla="*/ 26 h 29"/>
                <a:gd name="T18" fmla="*/ 5 w 12"/>
                <a:gd name="T19" fmla="*/ 12 h 29"/>
                <a:gd name="T20" fmla="*/ 6 w 12"/>
                <a:gd name="T21" fmla="*/ 12 h 29"/>
                <a:gd name="T22" fmla="*/ 8 w 12"/>
                <a:gd name="T23" fmla="*/ 12 h 29"/>
                <a:gd name="T24" fmla="*/ 8 w 12"/>
                <a:gd name="T25" fmla="*/ 26 h 29"/>
                <a:gd name="T26" fmla="*/ 5 w 12"/>
                <a:gd name="T2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lose/>
                  <a:moveTo>
                    <a:pt x="5" y="26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5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1972291" y="2848427"/>
              <a:ext cx="199999" cy="241281"/>
            </a:xfrm>
            <a:custGeom>
              <a:avLst/>
              <a:gdLst>
                <a:gd name="T0" fmla="*/ 52 w 53"/>
                <a:gd name="T1" fmla="*/ 34 h 64"/>
                <a:gd name="T2" fmla="*/ 52 w 53"/>
                <a:gd name="T3" fmla="*/ 31 h 64"/>
                <a:gd name="T4" fmla="*/ 49 w 53"/>
                <a:gd name="T5" fmla="*/ 24 h 64"/>
                <a:gd name="T6" fmla="*/ 45 w 53"/>
                <a:gd name="T7" fmla="*/ 19 h 64"/>
                <a:gd name="T8" fmla="*/ 43 w 53"/>
                <a:gd name="T9" fmla="*/ 17 h 64"/>
                <a:gd name="T10" fmla="*/ 37 w 53"/>
                <a:gd name="T11" fmla="*/ 13 h 64"/>
                <a:gd name="T12" fmla="*/ 34 w 53"/>
                <a:gd name="T13" fmla="*/ 12 h 64"/>
                <a:gd name="T14" fmla="*/ 28 w 53"/>
                <a:gd name="T15" fmla="*/ 11 h 64"/>
                <a:gd name="T16" fmla="*/ 32 w 53"/>
                <a:gd name="T17" fmla="*/ 5 h 64"/>
                <a:gd name="T18" fmla="*/ 23 w 53"/>
                <a:gd name="T19" fmla="*/ 5 h 64"/>
                <a:gd name="T20" fmla="*/ 26 w 53"/>
                <a:gd name="T21" fmla="*/ 11 h 64"/>
                <a:gd name="T22" fmla="*/ 19 w 53"/>
                <a:gd name="T23" fmla="*/ 12 h 64"/>
                <a:gd name="T24" fmla="*/ 16 w 53"/>
                <a:gd name="T25" fmla="*/ 13 h 64"/>
                <a:gd name="T26" fmla="*/ 11 w 53"/>
                <a:gd name="T27" fmla="*/ 16 h 64"/>
                <a:gd name="T28" fmla="*/ 8 w 53"/>
                <a:gd name="T29" fmla="*/ 18 h 64"/>
                <a:gd name="T30" fmla="*/ 4 w 53"/>
                <a:gd name="T31" fmla="*/ 22 h 64"/>
                <a:gd name="T32" fmla="*/ 2 w 53"/>
                <a:gd name="T33" fmla="*/ 26 h 64"/>
                <a:gd name="T34" fmla="*/ 0 w 53"/>
                <a:gd name="T35" fmla="*/ 33 h 64"/>
                <a:gd name="T36" fmla="*/ 0 w 53"/>
                <a:gd name="T37" fmla="*/ 35 h 64"/>
                <a:gd name="T38" fmla="*/ 0 w 53"/>
                <a:gd name="T39" fmla="*/ 41 h 64"/>
                <a:gd name="T40" fmla="*/ 0 w 53"/>
                <a:gd name="T41" fmla="*/ 44 h 64"/>
                <a:gd name="T42" fmla="*/ 3 w 53"/>
                <a:gd name="T43" fmla="*/ 50 h 64"/>
                <a:gd name="T44" fmla="*/ 7 w 53"/>
                <a:gd name="T45" fmla="*/ 56 h 64"/>
                <a:gd name="T46" fmla="*/ 9 w 53"/>
                <a:gd name="T47" fmla="*/ 58 h 64"/>
                <a:gd name="T48" fmla="*/ 15 w 53"/>
                <a:gd name="T49" fmla="*/ 62 h 64"/>
                <a:gd name="T50" fmla="*/ 17 w 53"/>
                <a:gd name="T51" fmla="*/ 63 h 64"/>
                <a:gd name="T52" fmla="*/ 24 w 53"/>
                <a:gd name="T53" fmla="*/ 64 h 64"/>
                <a:gd name="T54" fmla="*/ 26 w 53"/>
                <a:gd name="T55" fmla="*/ 64 h 64"/>
                <a:gd name="T56" fmla="*/ 27 w 53"/>
                <a:gd name="T57" fmla="*/ 64 h 64"/>
                <a:gd name="T58" fmla="*/ 33 w 53"/>
                <a:gd name="T59" fmla="*/ 63 h 64"/>
                <a:gd name="T60" fmla="*/ 36 w 53"/>
                <a:gd name="T61" fmla="*/ 62 h 64"/>
                <a:gd name="T62" fmla="*/ 41 w 53"/>
                <a:gd name="T63" fmla="*/ 59 h 64"/>
                <a:gd name="T64" fmla="*/ 44 w 53"/>
                <a:gd name="T65" fmla="*/ 57 h 64"/>
                <a:gd name="T66" fmla="*/ 48 w 53"/>
                <a:gd name="T67" fmla="*/ 53 h 64"/>
                <a:gd name="T68" fmla="*/ 50 w 53"/>
                <a:gd name="T69" fmla="*/ 49 h 64"/>
                <a:gd name="T70" fmla="*/ 52 w 53"/>
                <a:gd name="T71" fmla="*/ 42 h 64"/>
                <a:gd name="T72" fmla="*/ 52 w 53"/>
                <a:gd name="T73" fmla="*/ 40 h 64"/>
                <a:gd name="T74" fmla="*/ 3 w 53"/>
                <a:gd name="T75" fmla="*/ 36 h 64"/>
                <a:gd name="T76" fmla="*/ 3 w 53"/>
                <a:gd name="T77" fmla="*/ 39 h 64"/>
                <a:gd name="T78" fmla="*/ 44 w 53"/>
                <a:gd name="T79" fmla="*/ 38 h 64"/>
                <a:gd name="T80" fmla="*/ 50 w 53"/>
                <a:gd name="T81" fmla="*/ 38 h 64"/>
                <a:gd name="T82" fmla="*/ 49 w 53"/>
                <a:gd name="T83" fmla="*/ 31 h 64"/>
                <a:gd name="T84" fmla="*/ 33 w 53"/>
                <a:gd name="T85" fmla="*/ 24 h 64"/>
                <a:gd name="T86" fmla="*/ 19 w 53"/>
                <a:gd name="T87" fmla="*/ 24 h 64"/>
                <a:gd name="T88" fmla="*/ 45 w 53"/>
                <a:gd name="T89" fmla="*/ 24 h 64"/>
                <a:gd name="T90" fmla="*/ 34 w 53"/>
                <a:gd name="T91" fmla="*/ 21 h 64"/>
                <a:gd name="T92" fmla="*/ 31 w 53"/>
                <a:gd name="T93" fmla="*/ 19 h 64"/>
                <a:gd name="T94" fmla="*/ 31 w 53"/>
                <a:gd name="T95" fmla="*/ 19 h 64"/>
                <a:gd name="T96" fmla="*/ 24 w 53"/>
                <a:gd name="T97" fmla="*/ 14 h 64"/>
                <a:gd name="T98" fmla="*/ 16 w 53"/>
                <a:gd name="T99" fmla="*/ 22 h 64"/>
                <a:gd name="T100" fmla="*/ 13 w 53"/>
                <a:gd name="T101" fmla="*/ 25 h 64"/>
                <a:gd name="T102" fmla="*/ 13 w 53"/>
                <a:gd name="T103" fmla="*/ 25 h 64"/>
                <a:gd name="T104" fmla="*/ 5 w 53"/>
                <a:gd name="T105" fmla="*/ 28 h 64"/>
                <a:gd name="T106" fmla="*/ 5 w 53"/>
                <a:gd name="T107" fmla="*/ 47 h 64"/>
                <a:gd name="T108" fmla="*/ 13 w 53"/>
                <a:gd name="T109" fmla="*/ 50 h 64"/>
                <a:gd name="T110" fmla="*/ 16 w 53"/>
                <a:gd name="T111" fmla="*/ 53 h 64"/>
                <a:gd name="T112" fmla="*/ 16 w 53"/>
                <a:gd name="T113" fmla="*/ 53 h 64"/>
                <a:gd name="T114" fmla="*/ 20 w 53"/>
                <a:gd name="T115" fmla="*/ 60 h 64"/>
                <a:gd name="T116" fmla="*/ 32 w 53"/>
                <a:gd name="T117" fmla="*/ 60 h 64"/>
                <a:gd name="T118" fmla="*/ 36 w 53"/>
                <a:gd name="T119" fmla="*/ 53 h 64"/>
                <a:gd name="T120" fmla="*/ 39 w 53"/>
                <a:gd name="T121" fmla="*/ 50 h 64"/>
                <a:gd name="T122" fmla="*/ 39 w 53"/>
                <a:gd name="T123" fmla="*/ 50 h 64"/>
                <a:gd name="T124" fmla="*/ 47 w 53"/>
                <a:gd name="T1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" h="64">
                  <a:moveTo>
                    <a:pt x="52" y="35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3"/>
                    <a:pt x="52" y="32"/>
                    <a:pt x="52" y="32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29"/>
                    <a:pt x="51" y="28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1"/>
                    <a:pt x="46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5"/>
                    <a:pt x="39" y="14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29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7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4"/>
                    <a:pt x="6" y="55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60"/>
                    <a:pt x="14" y="61"/>
                    <a:pt x="1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1" y="63"/>
                    <a:pt x="22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5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1"/>
                    <a:pt x="40" y="60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7"/>
                    <a:pt x="44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7"/>
                    <a:pt x="51" y="46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2" y="42"/>
                    <a:pt x="52" y="42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3" y="39"/>
                    <a:pt x="53" y="38"/>
                    <a:pt x="53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  <a:moveTo>
                    <a:pt x="3" y="38"/>
                  </a:moveTo>
                  <a:cubicBezTo>
                    <a:pt x="3" y="37"/>
                    <a:pt x="3" y="36"/>
                    <a:pt x="3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3" y="38"/>
                  </a:cubicBezTo>
                  <a:close/>
                  <a:moveTo>
                    <a:pt x="50" y="38"/>
                  </a:moveTo>
                  <a:cubicBezTo>
                    <a:pt x="50" y="38"/>
                    <a:pt x="50" y="39"/>
                    <a:pt x="49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7"/>
                    <a:pt x="50" y="38"/>
                  </a:cubicBezTo>
                  <a:close/>
                  <a:moveTo>
                    <a:pt x="43" y="32"/>
                  </a:moveTo>
                  <a:cubicBezTo>
                    <a:pt x="43" y="32"/>
                    <a:pt x="43" y="31"/>
                    <a:pt x="43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30"/>
                    <a:pt x="49" y="31"/>
                  </a:cubicBezTo>
                  <a:lnTo>
                    <a:pt x="43" y="32"/>
                  </a:lnTo>
                  <a:close/>
                  <a:moveTo>
                    <a:pt x="19" y="24"/>
                  </a:moveTo>
                  <a:cubicBezTo>
                    <a:pt x="21" y="23"/>
                    <a:pt x="24" y="22"/>
                    <a:pt x="26" y="22"/>
                  </a:cubicBezTo>
                  <a:cubicBezTo>
                    <a:pt x="29" y="22"/>
                    <a:pt x="31" y="23"/>
                    <a:pt x="33" y="24"/>
                  </a:cubicBezTo>
                  <a:cubicBezTo>
                    <a:pt x="38" y="27"/>
                    <a:pt x="41" y="32"/>
                    <a:pt x="41" y="38"/>
                  </a:cubicBezTo>
                  <a:cubicBezTo>
                    <a:pt x="41" y="46"/>
                    <a:pt x="34" y="53"/>
                    <a:pt x="26" y="53"/>
                  </a:cubicBezTo>
                  <a:cubicBezTo>
                    <a:pt x="18" y="53"/>
                    <a:pt x="11" y="46"/>
                    <a:pt x="11" y="38"/>
                  </a:cubicBezTo>
                  <a:cubicBezTo>
                    <a:pt x="11" y="32"/>
                    <a:pt x="14" y="27"/>
                    <a:pt x="19" y="24"/>
                  </a:cubicBezTo>
                  <a:close/>
                  <a:moveTo>
                    <a:pt x="41" y="27"/>
                  </a:moveTo>
                  <a:cubicBezTo>
                    <a:pt x="40" y="26"/>
                    <a:pt x="40" y="26"/>
                    <a:pt x="39" y="25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2"/>
                    <a:pt x="44" y="23"/>
                    <a:pt x="45" y="24"/>
                  </a:cubicBezTo>
                  <a:lnTo>
                    <a:pt x="41" y="27"/>
                  </a:lnTo>
                  <a:close/>
                  <a:moveTo>
                    <a:pt x="36" y="22"/>
                  </a:moveTo>
                  <a:cubicBezTo>
                    <a:pt x="36" y="22"/>
                    <a:pt x="35" y="22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7"/>
                    <a:pt x="38" y="17"/>
                    <a:pt x="39" y="18"/>
                  </a:cubicBezTo>
                  <a:lnTo>
                    <a:pt x="36" y="22"/>
                  </a:lnTo>
                  <a:close/>
                  <a:moveTo>
                    <a:pt x="31" y="19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1" y="14"/>
                    <a:pt x="32" y="15"/>
                  </a:cubicBezTo>
                  <a:lnTo>
                    <a:pt x="31" y="19"/>
                  </a:lnTo>
                  <a:close/>
                  <a:moveTo>
                    <a:pt x="24" y="16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3" y="14"/>
                    <a:pt x="24" y="14"/>
                  </a:cubicBezTo>
                  <a:lnTo>
                    <a:pt x="24" y="16"/>
                  </a:ln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7"/>
                    <a:pt x="15" y="17"/>
                    <a:pt x="16" y="16"/>
                  </a:cubicBezTo>
                  <a:lnTo>
                    <a:pt x="18" y="21"/>
                  </a:lnTo>
                  <a:close/>
                  <a:moveTo>
                    <a:pt x="13" y="25"/>
                  </a:moveTo>
                  <a:cubicBezTo>
                    <a:pt x="12" y="26"/>
                    <a:pt x="12" y="26"/>
                    <a:pt x="12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2"/>
                    <a:pt x="9" y="21"/>
                  </a:cubicBezTo>
                  <a:lnTo>
                    <a:pt x="13" y="25"/>
                  </a:lnTo>
                  <a:close/>
                  <a:moveTo>
                    <a:pt x="9" y="30"/>
                  </a:moveTo>
                  <a:cubicBezTo>
                    <a:pt x="9" y="31"/>
                    <a:pt x="9" y="32"/>
                    <a:pt x="9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0"/>
                    <a:pt x="4" y="29"/>
                    <a:pt x="5" y="28"/>
                  </a:cubicBezTo>
                  <a:lnTo>
                    <a:pt x="9" y="30"/>
                  </a:lnTo>
                  <a:close/>
                  <a:moveTo>
                    <a:pt x="9" y="43"/>
                  </a:moveTo>
                  <a:cubicBezTo>
                    <a:pt x="9" y="43"/>
                    <a:pt x="9" y="44"/>
                    <a:pt x="9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5"/>
                    <a:pt x="3" y="44"/>
                  </a:cubicBezTo>
                  <a:lnTo>
                    <a:pt x="9" y="43"/>
                  </a:lnTo>
                  <a:close/>
                  <a:moveTo>
                    <a:pt x="12" y="48"/>
                  </a:moveTo>
                  <a:cubicBezTo>
                    <a:pt x="12" y="49"/>
                    <a:pt x="12" y="49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3"/>
                    <a:pt x="8" y="52"/>
                    <a:pt x="7" y="51"/>
                  </a:cubicBezTo>
                  <a:lnTo>
                    <a:pt x="12" y="48"/>
                  </a:lnTo>
                  <a:close/>
                  <a:moveTo>
                    <a:pt x="16" y="53"/>
                  </a:moveTo>
                  <a:cubicBezTo>
                    <a:pt x="17" y="53"/>
                    <a:pt x="17" y="53"/>
                    <a:pt x="18" y="5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8"/>
                    <a:pt x="14" y="58"/>
                    <a:pt x="13" y="57"/>
                  </a:cubicBezTo>
                  <a:lnTo>
                    <a:pt x="16" y="53"/>
                  </a:lnTo>
                  <a:close/>
                  <a:moveTo>
                    <a:pt x="22" y="55"/>
                  </a:moveTo>
                  <a:cubicBezTo>
                    <a:pt x="23" y="55"/>
                    <a:pt x="23" y="55"/>
                    <a:pt x="24" y="5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1" y="61"/>
                    <a:pt x="20" y="60"/>
                  </a:cubicBezTo>
                  <a:lnTo>
                    <a:pt x="22" y="55"/>
                  </a:lnTo>
                  <a:close/>
                  <a:moveTo>
                    <a:pt x="28" y="56"/>
                  </a:moveTo>
                  <a:cubicBezTo>
                    <a:pt x="29" y="55"/>
                    <a:pt x="30" y="55"/>
                    <a:pt x="30" y="55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61"/>
                    <a:pt x="30" y="61"/>
                    <a:pt x="28" y="61"/>
                  </a:cubicBezTo>
                  <a:lnTo>
                    <a:pt x="28" y="56"/>
                  </a:lnTo>
                  <a:close/>
                  <a:moveTo>
                    <a:pt x="34" y="54"/>
                  </a:moveTo>
                  <a:cubicBezTo>
                    <a:pt x="35" y="53"/>
                    <a:pt x="35" y="53"/>
                    <a:pt x="36" y="53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8"/>
                    <a:pt x="37" y="58"/>
                    <a:pt x="36" y="59"/>
                  </a:cubicBezTo>
                  <a:lnTo>
                    <a:pt x="34" y="54"/>
                  </a:lnTo>
                  <a:close/>
                  <a:moveTo>
                    <a:pt x="39" y="50"/>
                  </a:moveTo>
                  <a:cubicBezTo>
                    <a:pt x="40" y="49"/>
                    <a:pt x="40" y="49"/>
                    <a:pt x="41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3"/>
                    <a:pt x="43" y="54"/>
                  </a:cubicBezTo>
                  <a:lnTo>
                    <a:pt x="39" y="50"/>
                  </a:lnTo>
                  <a:close/>
                  <a:moveTo>
                    <a:pt x="43" y="45"/>
                  </a:moveTo>
                  <a:cubicBezTo>
                    <a:pt x="43" y="44"/>
                    <a:pt x="43" y="43"/>
                    <a:pt x="43" y="43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8" y="45"/>
                    <a:pt x="48" y="46"/>
                    <a:pt x="47" y="47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5661025" y="1444625"/>
            <a:ext cx="1228725" cy="1339850"/>
            <a:chOff x="3614192" y="1127253"/>
            <a:chExt cx="1229333" cy="1339252"/>
          </a:xfrm>
        </p:grpSpPr>
        <p:sp>
          <p:nvSpPr>
            <p:cNvPr id="81" name="Freeform 6"/>
            <p:cNvSpPr/>
            <p:nvPr/>
          </p:nvSpPr>
          <p:spPr bwMode="auto">
            <a:xfrm>
              <a:off x="3614192" y="1958732"/>
              <a:ext cx="1059387" cy="507773"/>
            </a:xfrm>
            <a:custGeom>
              <a:avLst/>
              <a:gdLst>
                <a:gd name="T0" fmla="*/ 247 w 280"/>
                <a:gd name="T1" fmla="*/ 134 h 134"/>
                <a:gd name="T2" fmla="*/ 280 w 280"/>
                <a:gd name="T3" fmla="*/ 90 h 134"/>
                <a:gd name="T4" fmla="*/ 0 w 280"/>
                <a:gd name="T5" fmla="*/ 13 h 134"/>
                <a:gd name="T6" fmla="*/ 7 w 280"/>
                <a:gd name="T7" fmla="*/ 68 h 134"/>
                <a:gd name="T8" fmla="*/ 247 w 28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34">
                  <a:moveTo>
                    <a:pt x="247" y="134"/>
                  </a:moveTo>
                  <a:cubicBezTo>
                    <a:pt x="280" y="90"/>
                    <a:pt x="280" y="90"/>
                    <a:pt x="280" y="90"/>
                  </a:cubicBezTo>
                  <a:cubicBezTo>
                    <a:pt x="204" y="31"/>
                    <a:pt x="104" y="0"/>
                    <a:pt x="0" y="1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96" y="57"/>
                    <a:pt x="181" y="83"/>
                    <a:pt x="247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3688842" y="1127253"/>
              <a:ext cx="1154683" cy="1153598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4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3773021" y="1220874"/>
              <a:ext cx="987914" cy="961596"/>
            </a:xfrm>
            <a:custGeom>
              <a:avLst/>
              <a:gdLst>
                <a:gd name="T0" fmla="*/ 146 w 261"/>
                <a:gd name="T1" fmla="*/ 252 h 254"/>
                <a:gd name="T2" fmla="*/ 97 w 261"/>
                <a:gd name="T3" fmla="*/ 249 h 254"/>
                <a:gd name="T4" fmla="*/ 21 w 261"/>
                <a:gd name="T5" fmla="*/ 189 h 254"/>
                <a:gd name="T6" fmla="*/ 9 w 261"/>
                <a:gd name="T7" fmla="*/ 94 h 254"/>
                <a:gd name="T8" fmla="*/ 115 w 261"/>
                <a:gd name="T9" fmla="*/ 2 h 254"/>
                <a:gd name="T10" fmla="*/ 164 w 261"/>
                <a:gd name="T11" fmla="*/ 6 h 254"/>
                <a:gd name="T12" fmla="*/ 240 w 261"/>
                <a:gd name="T13" fmla="*/ 65 h 254"/>
                <a:gd name="T14" fmla="*/ 252 w 261"/>
                <a:gd name="T15" fmla="*/ 161 h 254"/>
                <a:gd name="T16" fmla="*/ 146 w 261"/>
                <a:gd name="T17" fmla="*/ 252 h 254"/>
                <a:gd name="T18" fmla="*/ 146 w 261"/>
                <a:gd name="T19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4">
                  <a:moveTo>
                    <a:pt x="146" y="252"/>
                  </a:moveTo>
                  <a:cubicBezTo>
                    <a:pt x="130" y="254"/>
                    <a:pt x="113" y="253"/>
                    <a:pt x="97" y="249"/>
                  </a:cubicBezTo>
                  <a:cubicBezTo>
                    <a:pt x="65" y="240"/>
                    <a:pt x="38" y="219"/>
                    <a:pt x="21" y="189"/>
                  </a:cubicBezTo>
                  <a:cubicBezTo>
                    <a:pt x="5" y="160"/>
                    <a:pt x="0" y="126"/>
                    <a:pt x="9" y="94"/>
                  </a:cubicBezTo>
                  <a:cubicBezTo>
                    <a:pt x="23" y="44"/>
                    <a:pt x="64" y="9"/>
                    <a:pt x="115" y="2"/>
                  </a:cubicBezTo>
                  <a:cubicBezTo>
                    <a:pt x="132" y="0"/>
                    <a:pt x="148" y="1"/>
                    <a:pt x="164" y="6"/>
                  </a:cubicBezTo>
                  <a:cubicBezTo>
                    <a:pt x="196" y="15"/>
                    <a:pt x="223" y="36"/>
                    <a:pt x="240" y="65"/>
                  </a:cubicBezTo>
                  <a:cubicBezTo>
                    <a:pt x="257" y="94"/>
                    <a:pt x="261" y="128"/>
                    <a:pt x="252" y="161"/>
                  </a:cubicBezTo>
                  <a:cubicBezTo>
                    <a:pt x="238" y="210"/>
                    <a:pt x="197" y="246"/>
                    <a:pt x="146" y="252"/>
                  </a:cubicBezTo>
                  <a:cubicBezTo>
                    <a:pt x="146" y="252"/>
                    <a:pt x="146" y="252"/>
                    <a:pt x="14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4014440" y="1417636"/>
              <a:ext cx="508251" cy="510947"/>
            </a:xfrm>
            <a:custGeom>
              <a:avLst/>
              <a:gdLst>
                <a:gd name="T0" fmla="*/ 125 w 134"/>
                <a:gd name="T1" fmla="*/ 61 h 135"/>
                <a:gd name="T2" fmla="*/ 125 w 134"/>
                <a:gd name="T3" fmla="*/ 41 h 135"/>
                <a:gd name="T4" fmla="*/ 125 w 134"/>
                <a:gd name="T5" fmla="*/ 27 h 135"/>
                <a:gd name="T6" fmla="*/ 125 w 134"/>
                <a:gd name="T7" fmla="*/ 14 h 135"/>
                <a:gd name="T8" fmla="*/ 101 w 134"/>
                <a:gd name="T9" fmla="*/ 0 h 135"/>
                <a:gd name="T10" fmla="*/ 15 w 134"/>
                <a:gd name="T11" fmla="*/ 14 h 135"/>
                <a:gd name="T12" fmla="*/ 0 w 134"/>
                <a:gd name="T13" fmla="*/ 28 h 135"/>
                <a:gd name="T14" fmla="*/ 15 w 134"/>
                <a:gd name="T15" fmla="*/ 135 h 135"/>
                <a:gd name="T16" fmla="*/ 125 w 134"/>
                <a:gd name="T17" fmla="*/ 103 h 135"/>
                <a:gd name="T18" fmla="*/ 127 w 134"/>
                <a:gd name="T19" fmla="*/ 103 h 135"/>
                <a:gd name="T20" fmla="*/ 134 w 134"/>
                <a:gd name="T21" fmla="*/ 96 h 135"/>
                <a:gd name="T22" fmla="*/ 127 w 134"/>
                <a:gd name="T23" fmla="*/ 61 h 135"/>
                <a:gd name="T24" fmla="*/ 131 w 134"/>
                <a:gd name="T25" fmla="*/ 96 h 135"/>
                <a:gd name="T26" fmla="*/ 127 w 134"/>
                <a:gd name="T27" fmla="*/ 100 h 135"/>
                <a:gd name="T28" fmla="*/ 94 w 134"/>
                <a:gd name="T29" fmla="*/ 90 h 135"/>
                <a:gd name="T30" fmla="*/ 106 w 134"/>
                <a:gd name="T31" fmla="*/ 76 h 135"/>
                <a:gd name="T32" fmla="*/ 127 w 134"/>
                <a:gd name="T33" fmla="*/ 76 h 135"/>
                <a:gd name="T34" fmla="*/ 15 w 134"/>
                <a:gd name="T35" fmla="*/ 132 h 135"/>
                <a:gd name="T36" fmla="*/ 3 w 134"/>
                <a:gd name="T37" fmla="*/ 37 h 135"/>
                <a:gd name="T38" fmla="*/ 122 w 134"/>
                <a:gd name="T39" fmla="*/ 44 h 135"/>
                <a:gd name="T40" fmla="*/ 122 w 134"/>
                <a:gd name="T41" fmla="*/ 73 h 135"/>
                <a:gd name="T42" fmla="*/ 91 w 134"/>
                <a:gd name="T43" fmla="*/ 88 h 135"/>
                <a:gd name="T44" fmla="*/ 106 w 134"/>
                <a:gd name="T45" fmla="*/ 103 h 135"/>
                <a:gd name="T46" fmla="*/ 122 w 134"/>
                <a:gd name="T47" fmla="*/ 132 h 135"/>
                <a:gd name="T48" fmla="*/ 15 w 134"/>
                <a:gd name="T49" fmla="*/ 17 h 135"/>
                <a:gd name="T50" fmla="*/ 58 w 134"/>
                <a:gd name="T51" fmla="*/ 20 h 135"/>
                <a:gd name="T52" fmla="*/ 7 w 134"/>
                <a:gd name="T53" fmla="*/ 27 h 135"/>
                <a:gd name="T54" fmla="*/ 7 w 134"/>
                <a:gd name="T55" fmla="*/ 38 h 135"/>
                <a:gd name="T56" fmla="*/ 6 w 134"/>
                <a:gd name="T57" fmla="*/ 37 h 135"/>
                <a:gd name="T58" fmla="*/ 6 w 134"/>
                <a:gd name="T59" fmla="*/ 36 h 135"/>
                <a:gd name="T60" fmla="*/ 5 w 134"/>
                <a:gd name="T61" fmla="*/ 35 h 135"/>
                <a:gd name="T62" fmla="*/ 4 w 134"/>
                <a:gd name="T63" fmla="*/ 34 h 135"/>
                <a:gd name="T64" fmla="*/ 3 w 134"/>
                <a:gd name="T65" fmla="*/ 32 h 135"/>
                <a:gd name="T66" fmla="*/ 3 w 134"/>
                <a:gd name="T67" fmla="*/ 31 h 135"/>
                <a:gd name="T68" fmla="*/ 3 w 134"/>
                <a:gd name="T69" fmla="*/ 29 h 135"/>
                <a:gd name="T70" fmla="*/ 3 w 134"/>
                <a:gd name="T71" fmla="*/ 29 h 135"/>
                <a:gd name="T72" fmla="*/ 15 w 134"/>
                <a:gd name="T73" fmla="*/ 17 h 135"/>
                <a:gd name="T74" fmla="*/ 30 w 134"/>
                <a:gd name="T75" fmla="*/ 34 h 135"/>
                <a:gd name="T76" fmla="*/ 10 w 134"/>
                <a:gd name="T77" fmla="*/ 30 h 135"/>
                <a:gd name="T78" fmla="*/ 100 w 134"/>
                <a:gd name="T79" fmla="*/ 37 h 135"/>
                <a:gd name="T80" fmla="*/ 48 w 134"/>
                <a:gd name="T81" fmla="*/ 41 h 135"/>
                <a:gd name="T82" fmla="*/ 100 w 134"/>
                <a:gd name="T83" fmla="*/ 37 h 135"/>
                <a:gd name="T84" fmla="*/ 117 w 134"/>
                <a:gd name="T85" fmla="*/ 34 h 135"/>
                <a:gd name="T86" fmla="*/ 122 w 134"/>
                <a:gd name="T87" fmla="*/ 30 h 135"/>
                <a:gd name="T88" fmla="*/ 122 w 134"/>
                <a:gd name="T89" fmla="*/ 20 h 135"/>
                <a:gd name="T90" fmla="*/ 109 w 134"/>
                <a:gd name="T91" fmla="*/ 17 h 135"/>
                <a:gd name="T92" fmla="*/ 122 w 134"/>
                <a:gd name="T93" fmla="*/ 20 h 135"/>
                <a:gd name="T94" fmla="*/ 111 w 134"/>
                <a:gd name="T95" fmla="*/ 41 h 135"/>
                <a:gd name="T96" fmla="*/ 88 w 134"/>
                <a:gd name="T97" fmla="*/ 15 h 135"/>
                <a:gd name="T98" fmla="*/ 23 w 134"/>
                <a:gd name="T99" fmla="*/ 41 h 135"/>
                <a:gd name="T100" fmla="*/ 117 w 134"/>
                <a:gd name="T101" fmla="*/ 4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135">
                  <a:moveTo>
                    <a:pt x="127" y="61"/>
                  </a:moveTo>
                  <a:cubicBezTo>
                    <a:pt x="125" y="61"/>
                    <a:pt x="125" y="61"/>
                    <a:pt x="125" y="61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7" y="14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7" y="135"/>
                    <a:pt x="1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8" y="103"/>
                    <a:pt x="128" y="103"/>
                  </a:cubicBezTo>
                  <a:cubicBezTo>
                    <a:pt x="131" y="102"/>
                    <a:pt x="134" y="99"/>
                    <a:pt x="134" y="96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4" y="65"/>
                    <a:pt x="131" y="61"/>
                    <a:pt x="127" y="61"/>
                  </a:cubicBezTo>
                  <a:close/>
                  <a:moveTo>
                    <a:pt x="131" y="75"/>
                  </a:moveTo>
                  <a:cubicBezTo>
                    <a:pt x="131" y="96"/>
                    <a:pt x="131" y="96"/>
                    <a:pt x="131" y="96"/>
                  </a:cubicBezTo>
                  <a:cubicBezTo>
                    <a:pt x="131" y="98"/>
                    <a:pt x="130" y="100"/>
                    <a:pt x="127" y="100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0" y="100"/>
                    <a:pt x="95" y="95"/>
                    <a:pt x="94" y="90"/>
                  </a:cubicBezTo>
                  <a:cubicBezTo>
                    <a:pt x="94" y="89"/>
                    <a:pt x="94" y="88"/>
                    <a:pt x="94" y="88"/>
                  </a:cubicBezTo>
                  <a:cubicBezTo>
                    <a:pt x="94" y="81"/>
                    <a:pt x="100" y="76"/>
                    <a:pt x="106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8" y="76"/>
                    <a:pt x="130" y="75"/>
                    <a:pt x="131" y="75"/>
                  </a:cubicBezTo>
                  <a:close/>
                  <a:moveTo>
                    <a:pt x="15" y="132"/>
                  </a:moveTo>
                  <a:cubicBezTo>
                    <a:pt x="8" y="132"/>
                    <a:pt x="3" y="126"/>
                    <a:pt x="3" y="12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6" y="41"/>
                    <a:pt x="10" y="44"/>
                    <a:pt x="15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98" y="73"/>
                    <a:pt x="91" y="80"/>
                    <a:pt x="91" y="88"/>
                  </a:cubicBezTo>
                  <a:cubicBezTo>
                    <a:pt x="91" y="89"/>
                    <a:pt x="91" y="89"/>
                    <a:pt x="91" y="90"/>
                  </a:cubicBezTo>
                  <a:cubicBezTo>
                    <a:pt x="92" y="97"/>
                    <a:pt x="99" y="103"/>
                    <a:pt x="106" y="103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22" y="132"/>
                    <a:pt x="122" y="132"/>
                    <a:pt x="122" y="132"/>
                  </a:cubicBezTo>
                  <a:lnTo>
                    <a:pt x="15" y="132"/>
                  </a:lnTo>
                  <a:close/>
                  <a:moveTo>
                    <a:pt x="15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0"/>
                    <a:pt x="3" y="30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2"/>
                    <a:pt x="8" y="17"/>
                    <a:pt x="15" y="17"/>
                  </a:cubicBezTo>
                  <a:close/>
                  <a:moveTo>
                    <a:pt x="38" y="30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38" y="30"/>
                  </a:lnTo>
                  <a:close/>
                  <a:moveTo>
                    <a:pt x="100" y="37"/>
                  </a:moveTo>
                  <a:cubicBezTo>
                    <a:pt x="101" y="38"/>
                    <a:pt x="101" y="39"/>
                    <a:pt x="102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4" y="23"/>
                    <a:pt x="96" y="27"/>
                    <a:pt x="100" y="37"/>
                  </a:cubicBezTo>
                  <a:close/>
                  <a:moveTo>
                    <a:pt x="122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4"/>
                  </a:lnTo>
                  <a:close/>
                  <a:moveTo>
                    <a:pt x="122" y="20"/>
                  </a:moveTo>
                  <a:cubicBezTo>
                    <a:pt x="111" y="20"/>
                    <a:pt x="111" y="20"/>
                    <a:pt x="111" y="20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22" y="17"/>
                    <a:pt x="122" y="17"/>
                    <a:pt x="122" y="17"/>
                  </a:cubicBezTo>
                  <a:lnTo>
                    <a:pt x="122" y="20"/>
                  </a:lnTo>
                  <a:close/>
                  <a:moveTo>
                    <a:pt x="117" y="41"/>
                  </a:moveTo>
                  <a:cubicBezTo>
                    <a:pt x="111" y="41"/>
                    <a:pt x="111" y="41"/>
                    <a:pt x="111" y="4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97" y="22"/>
                    <a:pt x="91" y="20"/>
                    <a:pt x="88" y="1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00" y="4"/>
                    <a:pt x="100" y="4"/>
                    <a:pt x="100" y="4"/>
                  </a:cubicBezTo>
                  <a:lnTo>
                    <a:pt x="117" y="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Oval 67"/>
            <p:cNvSpPr>
              <a:spLocks noChangeArrowheads="1"/>
            </p:cNvSpPr>
            <p:nvPr/>
          </p:nvSpPr>
          <p:spPr bwMode="auto">
            <a:xfrm>
              <a:off x="4394041" y="1723887"/>
              <a:ext cx="49236" cy="491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 bwMode="auto">
          <a:xfrm>
            <a:off x="367983" y="1446213"/>
            <a:ext cx="11517630" cy="4744400"/>
            <a:chOff x="368460" y="1446505"/>
            <a:chExt cx="11517210" cy="4744781"/>
          </a:xfrm>
        </p:grpSpPr>
        <p:grpSp>
          <p:nvGrpSpPr>
            <p:cNvPr id="20500" name="组合 126"/>
            <p:cNvGrpSpPr/>
            <p:nvPr/>
          </p:nvGrpSpPr>
          <p:grpSpPr bwMode="auto">
            <a:xfrm>
              <a:off x="7971038" y="2276833"/>
              <a:ext cx="3835577" cy="1198976"/>
              <a:chOff x="7971038" y="2276833"/>
              <a:chExt cx="3835577" cy="119897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7971038" y="2595947"/>
                <a:ext cx="870553" cy="368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11BCA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排行榜</a:t>
                </a: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9079390" y="2276833"/>
                <a:ext cx="2727225" cy="1198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用户上传内容以后将获得一定的贡献点数，达到一定的贡献点数之后将获得对应的称号。此外，每次上传的内容被其他用户点赞或分享，将额外获得贡献点数。根据贡献点数的高低，将有机会出现在用户贡献榜上。</a:t>
                </a:r>
              </a:p>
            </p:txBody>
          </p:sp>
        </p:grpSp>
        <p:grpSp>
          <p:nvGrpSpPr>
            <p:cNvPr id="20501" name="组合 127"/>
            <p:cNvGrpSpPr/>
            <p:nvPr/>
          </p:nvGrpSpPr>
          <p:grpSpPr bwMode="auto">
            <a:xfrm>
              <a:off x="8080571" y="3775553"/>
              <a:ext cx="3805099" cy="477876"/>
              <a:chOff x="8080571" y="3775553"/>
              <a:chExt cx="3805099" cy="477876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8080571" y="3775553"/>
                <a:ext cx="641327" cy="368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999999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检索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158445" y="3793017"/>
                <a:ext cx="2727225" cy="460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     用户可以对已有内容进行检索，最终程序将返回相关的内容</a:t>
                </a:r>
              </a:p>
            </p:txBody>
          </p:sp>
        </p:grpSp>
        <p:grpSp>
          <p:nvGrpSpPr>
            <p:cNvPr id="20502" name="组合 128"/>
            <p:cNvGrpSpPr/>
            <p:nvPr/>
          </p:nvGrpSpPr>
          <p:grpSpPr bwMode="auto">
            <a:xfrm>
              <a:off x="7286850" y="4807510"/>
              <a:ext cx="4143224" cy="1383776"/>
              <a:chOff x="7286850" y="4807510"/>
              <a:chExt cx="4143224" cy="1383776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7286850" y="5010727"/>
                <a:ext cx="641327" cy="368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97B7C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翻译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7988500" y="4807510"/>
                <a:ext cx="3441574" cy="1383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平台将提供文档的翻译接口，可以由擅长翻译的用户对已上传的英文文档进行翻译，并撰写翻译为中文文档上传。同时，平台将提供上传 Markdown 文档的功能，用户可以翻译完文档以后，保存为 Markdown 文档，并直接在平台提交。上传成功以后将根据具体的翻译情况获得一定的贡献点数。</a:t>
                </a: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3140451" y="2665802"/>
              <a:ext cx="641327" cy="368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99999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查看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68460" y="2737245"/>
              <a:ext cx="2771674" cy="1014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上传的内容将会显示查看数量，用户可以对喜欢或不喜欢的内容点赞或踩。最终将根据查看数量和赞的数量对内容进行排名。平台内置多个分类，每个分类都将有自己的排名。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410316" y="1508422"/>
              <a:ext cx="1209631" cy="368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97B7C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上传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227265" y="1446505"/>
              <a:ext cx="2773262" cy="8300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用户可以上传某个开源社区项目或文档等的链接，附上标题以及标题图片，并选择分类标签，上传成功后，其他用户将可以看到该内容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3202362" y="4075615"/>
              <a:ext cx="641327" cy="368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11BCA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更新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05941" y="4523327"/>
              <a:ext cx="2773261" cy="1014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    平台每隔一段时间将根据热度对内容进行即时更新，用户检索最多的一部分的内容和当前的高观看量、高点赞量内容将作为每次更新内容选择的依据</a:t>
              </a: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4888664" y="2922588"/>
            <a:ext cx="2031325" cy="1515110"/>
            <a:chOff x="4948799" y="2919544"/>
            <a:chExt cx="2032766" cy="1514781"/>
          </a:xfrm>
        </p:grpSpPr>
        <p:grpSp>
          <p:nvGrpSpPr>
            <p:cNvPr id="20495" name="组合 122"/>
            <p:cNvGrpSpPr/>
            <p:nvPr/>
          </p:nvGrpSpPr>
          <p:grpSpPr bwMode="auto">
            <a:xfrm>
              <a:off x="4948799" y="2919544"/>
              <a:ext cx="2032766" cy="891663"/>
              <a:chOff x="4706757" y="2919544"/>
              <a:chExt cx="2032766" cy="891663"/>
            </a:xfrm>
          </p:grpSpPr>
          <p:sp>
            <p:nvSpPr>
              <p:cNvPr id="86" name="Freeform 8"/>
              <p:cNvSpPr/>
              <p:nvPr/>
            </p:nvSpPr>
            <p:spPr bwMode="auto">
              <a:xfrm>
                <a:off x="5389116" y="2919544"/>
                <a:ext cx="540133" cy="484082"/>
              </a:xfrm>
              <a:custGeom>
                <a:avLst/>
                <a:gdLst>
                  <a:gd name="T0" fmla="*/ 30 w 86"/>
                  <a:gd name="T1" fmla="*/ 0 h 77"/>
                  <a:gd name="T2" fmla="*/ 34 w 86"/>
                  <a:gd name="T3" fmla="*/ 28 h 77"/>
                  <a:gd name="T4" fmla="*/ 8 w 86"/>
                  <a:gd name="T5" fmla="*/ 28 h 77"/>
                  <a:gd name="T6" fmla="*/ 7 w 86"/>
                  <a:gd name="T7" fmla="*/ 28 h 77"/>
                  <a:gd name="T8" fmla="*/ 0 w 86"/>
                  <a:gd name="T9" fmla="*/ 35 h 77"/>
                  <a:gd name="T10" fmla="*/ 0 w 86"/>
                  <a:gd name="T11" fmla="*/ 35 h 77"/>
                  <a:gd name="T12" fmla="*/ 4 w 86"/>
                  <a:gd name="T13" fmla="*/ 41 h 77"/>
                  <a:gd name="T14" fmla="*/ 1 w 86"/>
                  <a:gd name="T15" fmla="*/ 47 h 77"/>
                  <a:gd name="T16" fmla="*/ 1 w 86"/>
                  <a:gd name="T17" fmla="*/ 47 h 77"/>
                  <a:gd name="T18" fmla="*/ 6 w 86"/>
                  <a:gd name="T19" fmla="*/ 54 h 77"/>
                  <a:gd name="T20" fmla="*/ 4 w 86"/>
                  <a:gd name="T21" fmla="*/ 58 h 77"/>
                  <a:gd name="T22" fmla="*/ 4 w 86"/>
                  <a:gd name="T23" fmla="*/ 58 h 77"/>
                  <a:gd name="T24" fmla="*/ 11 w 86"/>
                  <a:gd name="T25" fmla="*/ 65 h 77"/>
                  <a:gd name="T26" fmla="*/ 11 w 86"/>
                  <a:gd name="T27" fmla="*/ 65 h 77"/>
                  <a:gd name="T28" fmla="*/ 9 w 86"/>
                  <a:gd name="T29" fmla="*/ 70 h 77"/>
                  <a:gd name="T30" fmla="*/ 9 w 86"/>
                  <a:gd name="T31" fmla="*/ 70 h 77"/>
                  <a:gd name="T32" fmla="*/ 16 w 86"/>
                  <a:gd name="T33" fmla="*/ 77 h 77"/>
                  <a:gd name="T34" fmla="*/ 29 w 86"/>
                  <a:gd name="T35" fmla="*/ 77 h 77"/>
                  <a:gd name="T36" fmla="*/ 46 w 86"/>
                  <a:gd name="T37" fmla="*/ 77 h 77"/>
                  <a:gd name="T38" fmla="*/ 46 w 86"/>
                  <a:gd name="T39" fmla="*/ 77 h 77"/>
                  <a:gd name="T40" fmla="*/ 52 w 86"/>
                  <a:gd name="T41" fmla="*/ 71 h 77"/>
                  <a:gd name="T42" fmla="*/ 67 w 86"/>
                  <a:gd name="T43" fmla="*/ 69 h 77"/>
                  <a:gd name="T44" fmla="*/ 67 w 86"/>
                  <a:gd name="T45" fmla="*/ 77 h 77"/>
                  <a:gd name="T46" fmla="*/ 86 w 86"/>
                  <a:gd name="T47" fmla="*/ 77 h 77"/>
                  <a:gd name="T48" fmla="*/ 86 w 86"/>
                  <a:gd name="T49" fmla="*/ 25 h 77"/>
                  <a:gd name="T50" fmla="*/ 67 w 86"/>
                  <a:gd name="T51" fmla="*/ 25 h 77"/>
                  <a:gd name="T52" fmla="*/ 67 w 86"/>
                  <a:gd name="T53" fmla="*/ 31 h 77"/>
                  <a:gd name="T54" fmla="*/ 62 w 86"/>
                  <a:gd name="T55" fmla="*/ 31 h 77"/>
                  <a:gd name="T56" fmla="*/ 30 w 86"/>
                  <a:gd name="T5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77">
                    <a:moveTo>
                      <a:pt x="30" y="0"/>
                    </a:moveTo>
                    <a:cubicBezTo>
                      <a:pt x="2" y="7"/>
                      <a:pt x="34" y="28"/>
                      <a:pt x="3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3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4" y="41"/>
                    </a:cubicBezTo>
                    <a:cubicBezTo>
                      <a:pt x="2" y="42"/>
                      <a:pt x="1" y="45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50"/>
                      <a:pt x="3" y="53"/>
                      <a:pt x="6" y="54"/>
                    </a:cubicBezTo>
                    <a:cubicBezTo>
                      <a:pt x="5" y="55"/>
                      <a:pt x="4" y="56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0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3"/>
                      <a:pt x="12" y="77"/>
                      <a:pt x="16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15"/>
                      <a:pt x="33" y="17"/>
                      <a:pt x="30" y="0"/>
                    </a:cubicBezTo>
                    <a:close/>
                  </a:path>
                </a:pathLst>
              </a:custGeom>
              <a:solidFill>
                <a:srgbClr val="11BCAE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4706757" y="3441955"/>
                <a:ext cx="2032766" cy="3692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主要功能（前台）</a:t>
                </a: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4998885" y="3789305"/>
              <a:ext cx="1804680" cy="645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is the main function of this software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5" name="组合 94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9" name="椭圆 98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01" name="文本框 100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281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2113915" y="156146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登录</a:t>
            </a:r>
          </a:p>
        </p:txBody>
      </p:sp>
      <p:sp>
        <p:nvSpPr>
          <p:cNvPr id="59" name="椭圆 58"/>
          <p:cNvSpPr/>
          <p:nvPr/>
        </p:nvSpPr>
        <p:spPr>
          <a:xfrm>
            <a:off x="2113915" y="256222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账户操作</a:t>
            </a:r>
          </a:p>
        </p:txBody>
      </p:sp>
      <p:sp>
        <p:nvSpPr>
          <p:cNvPr id="60" name="椭圆 59"/>
          <p:cNvSpPr/>
          <p:nvPr/>
        </p:nvSpPr>
        <p:spPr>
          <a:xfrm>
            <a:off x="2113915" y="356298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获取热点信息</a:t>
            </a:r>
          </a:p>
        </p:txBody>
      </p:sp>
      <p:sp>
        <p:nvSpPr>
          <p:cNvPr id="61" name="椭圆 60"/>
          <p:cNvSpPr/>
          <p:nvPr/>
        </p:nvSpPr>
        <p:spPr>
          <a:xfrm>
            <a:off x="2113915" y="456374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获取热点内容</a:t>
            </a:r>
          </a:p>
        </p:txBody>
      </p:sp>
      <p:sp>
        <p:nvSpPr>
          <p:cNvPr id="62" name="椭圆 61"/>
          <p:cNvSpPr/>
          <p:nvPr/>
        </p:nvSpPr>
        <p:spPr>
          <a:xfrm>
            <a:off x="2113915" y="556450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内容阅览</a:t>
            </a:r>
          </a:p>
        </p:txBody>
      </p:sp>
      <p:sp>
        <p:nvSpPr>
          <p:cNvPr id="63" name="椭圆 62"/>
          <p:cNvSpPr/>
          <p:nvPr/>
        </p:nvSpPr>
        <p:spPr>
          <a:xfrm>
            <a:off x="4806315" y="76644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文档管理</a:t>
            </a:r>
          </a:p>
        </p:txBody>
      </p:sp>
      <p:sp>
        <p:nvSpPr>
          <p:cNvPr id="64" name="椭圆 63"/>
          <p:cNvSpPr/>
          <p:nvPr/>
        </p:nvSpPr>
        <p:spPr>
          <a:xfrm>
            <a:off x="4806315" y="179705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关注相关</a:t>
            </a:r>
          </a:p>
        </p:txBody>
      </p:sp>
      <p:sp>
        <p:nvSpPr>
          <p:cNvPr id="65" name="椭圆 64"/>
          <p:cNvSpPr/>
          <p:nvPr/>
        </p:nvSpPr>
        <p:spPr>
          <a:xfrm>
            <a:off x="4806315" y="282765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用户信息设置</a:t>
            </a:r>
          </a:p>
        </p:txBody>
      </p:sp>
      <p:sp>
        <p:nvSpPr>
          <p:cNvPr id="66" name="椭圆 65"/>
          <p:cNvSpPr/>
          <p:nvPr/>
        </p:nvSpPr>
        <p:spPr>
          <a:xfrm>
            <a:off x="4806315" y="591947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上传内容</a:t>
            </a:r>
          </a:p>
        </p:txBody>
      </p:sp>
      <p:sp>
        <p:nvSpPr>
          <p:cNvPr id="67" name="椭圆 66"/>
          <p:cNvSpPr/>
          <p:nvPr/>
        </p:nvSpPr>
        <p:spPr>
          <a:xfrm>
            <a:off x="4806315" y="385826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文档赞踩</a:t>
            </a:r>
          </a:p>
        </p:txBody>
      </p:sp>
      <p:sp>
        <p:nvSpPr>
          <p:cNvPr id="68" name="椭圆 67"/>
          <p:cNvSpPr/>
          <p:nvPr/>
        </p:nvSpPr>
        <p:spPr>
          <a:xfrm>
            <a:off x="4806315" y="488886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添加贡献</a:t>
            </a:r>
          </a:p>
        </p:txBody>
      </p:sp>
      <p:sp>
        <p:nvSpPr>
          <p:cNvPr id="69" name="椭圆 68"/>
          <p:cNvSpPr/>
          <p:nvPr/>
        </p:nvSpPr>
        <p:spPr>
          <a:xfrm>
            <a:off x="7725410" y="36766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文档增加修改</a:t>
            </a:r>
          </a:p>
        </p:txBody>
      </p:sp>
      <p:sp>
        <p:nvSpPr>
          <p:cNvPr id="70" name="椭圆 69"/>
          <p:cNvSpPr/>
          <p:nvPr/>
        </p:nvSpPr>
        <p:spPr>
          <a:xfrm>
            <a:off x="7725410" y="149987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隐私设置</a:t>
            </a:r>
          </a:p>
        </p:txBody>
      </p:sp>
      <p:sp>
        <p:nvSpPr>
          <p:cNvPr id="71" name="椭圆 70"/>
          <p:cNvSpPr/>
          <p:nvPr/>
        </p:nvSpPr>
        <p:spPr>
          <a:xfrm>
            <a:off x="7725410" y="250063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查看关注用户</a:t>
            </a:r>
          </a:p>
        </p:txBody>
      </p:sp>
      <p:sp>
        <p:nvSpPr>
          <p:cNvPr id="73" name="椭圆 72"/>
          <p:cNvSpPr/>
          <p:nvPr/>
        </p:nvSpPr>
        <p:spPr>
          <a:xfrm>
            <a:off x="7725410" y="489966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提供文档</a:t>
            </a:r>
          </a:p>
        </p:txBody>
      </p:sp>
      <p:sp>
        <p:nvSpPr>
          <p:cNvPr id="75" name="椭圆 74"/>
          <p:cNvSpPr/>
          <p:nvPr/>
        </p:nvSpPr>
        <p:spPr>
          <a:xfrm>
            <a:off x="10038715" y="432117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设置描述</a:t>
            </a:r>
          </a:p>
        </p:txBody>
      </p:sp>
      <p:sp>
        <p:nvSpPr>
          <p:cNvPr id="76" name="椭圆 75"/>
          <p:cNvSpPr/>
          <p:nvPr/>
        </p:nvSpPr>
        <p:spPr>
          <a:xfrm>
            <a:off x="10038715" y="541210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选择分类</a:t>
            </a:r>
          </a:p>
        </p:txBody>
      </p:sp>
      <p:grpSp>
        <p:nvGrpSpPr>
          <p:cNvPr id="151" name="组合 150"/>
          <p:cNvGrpSpPr/>
          <p:nvPr/>
        </p:nvGrpSpPr>
        <p:grpSpPr>
          <a:xfrm>
            <a:off x="7725410" y="3501390"/>
            <a:ext cx="1485900" cy="819150"/>
            <a:chOff x="12166" y="5514"/>
            <a:chExt cx="2340" cy="1290"/>
          </a:xfrm>
        </p:grpSpPr>
        <p:sp>
          <p:nvSpPr>
            <p:cNvPr id="72" name="椭圆 71"/>
            <p:cNvSpPr/>
            <p:nvPr/>
          </p:nvSpPr>
          <p:spPr>
            <a:xfrm>
              <a:off x="12166" y="5514"/>
              <a:ext cx="2340" cy="1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2179" y="5736"/>
              <a:ext cx="232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600">
                  <a:solidFill>
                    <a:schemeClr val="lt1"/>
                  </a:solidFill>
                  <a:sym typeface="+mn-ea"/>
                </a:rPr>
                <a:t>添加/修改关注用户</a:t>
              </a:r>
              <a:endParaRPr lang="zh-CN" altLang="en-US"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7725410" y="5930265"/>
            <a:ext cx="1485900" cy="819150"/>
            <a:chOff x="12166" y="9339"/>
            <a:chExt cx="2340" cy="1290"/>
          </a:xfrm>
        </p:grpSpPr>
        <p:sp>
          <p:nvSpPr>
            <p:cNvPr id="74" name="椭圆 73"/>
            <p:cNvSpPr/>
            <p:nvPr/>
          </p:nvSpPr>
          <p:spPr>
            <a:xfrm>
              <a:off x="12166" y="9339"/>
              <a:ext cx="2340" cy="1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2475" y="9534"/>
              <a:ext cx="172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600">
                  <a:solidFill>
                    <a:schemeClr val="lt1"/>
                  </a:solidFill>
                  <a:sym typeface="+mn-ea"/>
                </a:rPr>
                <a:t>提供链接及简介</a:t>
              </a:r>
              <a:endParaRPr lang="zh-CN" altLang="en-US" sz="1600">
                <a:solidFill>
                  <a:schemeClr val="lt1"/>
                </a:solidFill>
              </a:endParaRPr>
            </a:p>
          </p:txBody>
        </p:sp>
      </p:grpSp>
      <p:sp>
        <p:nvSpPr>
          <p:cNvPr id="81" name="椭圆 80"/>
          <p:cNvSpPr/>
          <p:nvPr/>
        </p:nvSpPr>
        <p:spPr>
          <a:xfrm>
            <a:off x="261620" y="3562985"/>
            <a:ext cx="55689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119380" y="4455160"/>
            <a:ext cx="940435" cy="1016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81" idx="4"/>
          </p:cNvCxnSpPr>
          <p:nvPr/>
        </p:nvCxnSpPr>
        <p:spPr>
          <a:xfrm>
            <a:off x="540385" y="4086860"/>
            <a:ext cx="5080" cy="9150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150495" y="5001895"/>
            <a:ext cx="394970" cy="323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 flipV="1">
            <a:off x="545465" y="5001895"/>
            <a:ext cx="273050" cy="414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任意多边形 96"/>
          <p:cNvSpPr/>
          <p:nvPr/>
        </p:nvSpPr>
        <p:spPr>
          <a:xfrm>
            <a:off x="515620" y="5375910"/>
            <a:ext cx="4249420" cy="1252220"/>
          </a:xfrm>
          <a:custGeom>
            <a:avLst/>
            <a:gdLst>
              <a:gd name="connisteX0" fmla="*/ 0 w 4249420"/>
              <a:gd name="connsiteY0" fmla="*/ 0 h 1252514"/>
              <a:gd name="connisteX1" fmla="*/ 940435 w 4249420"/>
              <a:gd name="connsiteY1" fmla="*/ 1183640 h 1252514"/>
              <a:gd name="connisteX2" fmla="*/ 4249420 w 4249420"/>
              <a:gd name="connsiteY2" fmla="*/ 1021715 h 12525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249420" h="1252514">
                <a:moveTo>
                  <a:pt x="0" y="0"/>
                </a:moveTo>
                <a:cubicBezTo>
                  <a:pt x="121920" y="240030"/>
                  <a:pt x="90805" y="979170"/>
                  <a:pt x="940435" y="1183640"/>
                </a:cubicBezTo>
                <a:cubicBezTo>
                  <a:pt x="1790065" y="1388110"/>
                  <a:pt x="3606165" y="1077595"/>
                  <a:pt x="4249420" y="1021715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 97"/>
          <p:cNvSpPr/>
          <p:nvPr/>
        </p:nvSpPr>
        <p:spPr>
          <a:xfrm>
            <a:off x="939800" y="4828540"/>
            <a:ext cx="1174115" cy="173355"/>
          </a:xfrm>
          <a:custGeom>
            <a:avLst/>
            <a:gdLst>
              <a:gd name="connisteX0" fmla="*/ 0 w 1325245"/>
              <a:gd name="connsiteY0" fmla="*/ 0 h 10160"/>
              <a:gd name="connisteX1" fmla="*/ 1325245 w 1325245"/>
              <a:gd name="connsiteY1" fmla="*/ 10160 h 10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325245" h="10160">
                <a:moveTo>
                  <a:pt x="0" y="0"/>
                </a:moveTo>
                <a:cubicBezTo>
                  <a:pt x="441960" y="3175"/>
                  <a:pt x="883285" y="6985"/>
                  <a:pt x="1325245" y="1016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/>
          <p:cNvCxnSpPr>
            <a:endCxn id="60" idx="2"/>
          </p:cNvCxnSpPr>
          <p:nvPr/>
        </p:nvCxnSpPr>
        <p:spPr>
          <a:xfrm flipV="1">
            <a:off x="940435" y="3973195"/>
            <a:ext cx="1173480" cy="350520"/>
          </a:xfrm>
          <a:prstGeom prst="straightConnector1">
            <a:avLst/>
          </a:prstGeom>
          <a:ln>
            <a:solidFill>
              <a:srgbClr val="FFC1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010920" y="3150235"/>
            <a:ext cx="1133475" cy="515620"/>
          </a:xfrm>
          <a:prstGeom prst="straightConnector1">
            <a:avLst/>
          </a:prstGeom>
          <a:ln>
            <a:solidFill>
              <a:srgbClr val="FFC1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任意多边形 103"/>
          <p:cNvSpPr/>
          <p:nvPr/>
        </p:nvSpPr>
        <p:spPr>
          <a:xfrm>
            <a:off x="879475" y="2098040"/>
            <a:ext cx="1234440" cy="1243965"/>
          </a:xfrm>
          <a:custGeom>
            <a:avLst/>
            <a:gdLst>
              <a:gd name="connisteX0" fmla="*/ 0 w 1234440"/>
              <a:gd name="connsiteY0" fmla="*/ 1243965 h 1243965"/>
              <a:gd name="connisteX1" fmla="*/ 364490 w 1234440"/>
              <a:gd name="connsiteY1" fmla="*/ 445135 h 1243965"/>
              <a:gd name="connisteX2" fmla="*/ 1234440 w 1234440"/>
              <a:gd name="connsiteY2" fmla="*/ 0 h 1243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34440" h="1243965">
                <a:moveTo>
                  <a:pt x="0" y="1243965"/>
                </a:moveTo>
                <a:cubicBezTo>
                  <a:pt x="55245" y="1092835"/>
                  <a:pt x="117475" y="694055"/>
                  <a:pt x="364490" y="445135"/>
                </a:cubicBezTo>
                <a:cubicBezTo>
                  <a:pt x="611505" y="196215"/>
                  <a:pt x="1067435" y="73025"/>
                  <a:pt x="1234440" y="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3561080" y="1348105"/>
            <a:ext cx="1283970" cy="1416050"/>
            <a:chOff x="5608" y="2123"/>
            <a:chExt cx="2022" cy="2230"/>
          </a:xfrm>
        </p:grpSpPr>
        <p:cxnSp>
          <p:nvCxnSpPr>
            <p:cNvPr id="106" name="直接箭头连接符 105"/>
            <p:cNvCxnSpPr/>
            <p:nvPr/>
          </p:nvCxnSpPr>
          <p:spPr>
            <a:xfrm flipV="1">
              <a:off x="5608" y="2123"/>
              <a:ext cx="2023" cy="2231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 rot="18540000">
              <a:off x="5860" y="2861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672205" y="2334260"/>
            <a:ext cx="1173480" cy="552450"/>
            <a:chOff x="5783" y="3676"/>
            <a:chExt cx="1848" cy="870"/>
          </a:xfrm>
        </p:grpSpPr>
        <p:cxnSp>
          <p:nvCxnSpPr>
            <p:cNvPr id="107" name="直接箭头连接符 106"/>
            <p:cNvCxnSpPr/>
            <p:nvPr/>
          </p:nvCxnSpPr>
          <p:spPr>
            <a:xfrm flipV="1">
              <a:off x="5783" y="3734"/>
              <a:ext cx="1848" cy="812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 rot="19980000">
              <a:off x="6231" y="367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682365" y="2931160"/>
            <a:ext cx="1123950" cy="306070"/>
            <a:chOff x="5799" y="4616"/>
            <a:chExt cx="1770" cy="482"/>
          </a:xfrm>
        </p:grpSpPr>
        <p:cxnSp>
          <p:nvCxnSpPr>
            <p:cNvPr id="108" name="直接箭头连接符 107"/>
            <p:cNvCxnSpPr>
              <a:endCxn id="65" idx="2"/>
            </p:cNvCxnSpPr>
            <p:nvPr/>
          </p:nvCxnSpPr>
          <p:spPr>
            <a:xfrm>
              <a:off x="5799" y="4754"/>
              <a:ext cx="1770" cy="345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 rot="720000">
              <a:off x="6296" y="461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581400" y="4264660"/>
            <a:ext cx="1224280" cy="534670"/>
            <a:chOff x="5640" y="6716"/>
            <a:chExt cx="1928" cy="842"/>
          </a:xfrm>
        </p:grpSpPr>
        <p:cxnSp>
          <p:nvCxnSpPr>
            <p:cNvPr id="109" name="直接箭头连接符 108"/>
            <p:cNvCxnSpPr>
              <a:endCxn id="67" idx="2"/>
            </p:cNvCxnSpPr>
            <p:nvPr/>
          </p:nvCxnSpPr>
          <p:spPr>
            <a:xfrm flipV="1">
              <a:off x="5640" y="6722"/>
              <a:ext cx="1929" cy="836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 rot="20280000">
              <a:off x="5958" y="671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3621405" y="4965065"/>
            <a:ext cx="1184910" cy="333375"/>
            <a:chOff x="5703" y="7819"/>
            <a:chExt cx="1866" cy="525"/>
          </a:xfrm>
        </p:grpSpPr>
        <p:cxnSp>
          <p:nvCxnSpPr>
            <p:cNvPr id="110" name="直接箭头连接符 109"/>
            <p:cNvCxnSpPr>
              <a:endCxn id="68" idx="2"/>
            </p:cNvCxnSpPr>
            <p:nvPr/>
          </p:nvCxnSpPr>
          <p:spPr>
            <a:xfrm>
              <a:off x="5703" y="8020"/>
              <a:ext cx="1866" cy="325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 rot="780000">
              <a:off x="5984" y="7819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292215" y="5026025"/>
            <a:ext cx="1432560" cy="283210"/>
            <a:chOff x="9909" y="7915"/>
            <a:chExt cx="2256" cy="446"/>
          </a:xfrm>
        </p:grpSpPr>
        <p:cxnSp>
          <p:nvCxnSpPr>
            <p:cNvPr id="117" name="直接箭头连接符 116"/>
            <p:cNvCxnSpPr>
              <a:stCxn id="68" idx="6"/>
              <a:endCxn id="73" idx="2"/>
            </p:cNvCxnSpPr>
            <p:nvPr/>
          </p:nvCxnSpPr>
          <p:spPr>
            <a:xfrm>
              <a:off x="9909" y="8345"/>
              <a:ext cx="2257" cy="17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10377" y="7915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201410" y="5416550"/>
            <a:ext cx="1487170" cy="748665"/>
            <a:chOff x="15143" y="4546"/>
            <a:chExt cx="2342" cy="1179"/>
          </a:xfrm>
        </p:grpSpPr>
        <p:cxnSp>
          <p:nvCxnSpPr>
            <p:cNvPr id="118" name="直接箭头连接符 117"/>
            <p:cNvCxnSpPr/>
            <p:nvPr/>
          </p:nvCxnSpPr>
          <p:spPr>
            <a:xfrm flipV="1">
              <a:off x="15143" y="4546"/>
              <a:ext cx="2342" cy="1179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 rot="19980000">
              <a:off x="15693" y="4713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292215" y="6074410"/>
            <a:ext cx="1432560" cy="275590"/>
            <a:chOff x="9909" y="9566"/>
            <a:chExt cx="2256" cy="434"/>
          </a:xfrm>
        </p:grpSpPr>
        <p:cxnSp>
          <p:nvCxnSpPr>
            <p:cNvPr id="119" name="直接箭头连接符 118"/>
            <p:cNvCxnSpPr>
              <a:stCxn id="66" idx="6"/>
              <a:endCxn id="74" idx="2"/>
            </p:cNvCxnSpPr>
            <p:nvPr/>
          </p:nvCxnSpPr>
          <p:spPr>
            <a:xfrm>
              <a:off x="9909" y="9968"/>
              <a:ext cx="2257" cy="17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 rot="21420000">
              <a:off x="10562" y="956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201410" y="2441575"/>
            <a:ext cx="1568450" cy="1254760"/>
            <a:chOff x="9766" y="3845"/>
            <a:chExt cx="2470" cy="1976"/>
          </a:xfrm>
        </p:grpSpPr>
        <p:sp>
          <p:nvSpPr>
            <p:cNvPr id="116" name="任意多边形 115"/>
            <p:cNvSpPr/>
            <p:nvPr/>
          </p:nvSpPr>
          <p:spPr>
            <a:xfrm>
              <a:off x="9766" y="3845"/>
              <a:ext cx="2470" cy="1976"/>
            </a:xfrm>
            <a:custGeom>
              <a:avLst/>
              <a:gdLst>
                <a:gd name="connisteX0" fmla="*/ 0 w 1568450"/>
                <a:gd name="connsiteY0" fmla="*/ 0 h 1254760"/>
                <a:gd name="connisteX1" fmla="*/ 465455 w 1568450"/>
                <a:gd name="connsiteY1" fmla="*/ 870585 h 1254760"/>
                <a:gd name="connisteX2" fmla="*/ 1568450 w 1568450"/>
                <a:gd name="connsiteY2" fmla="*/ 1254760 h 12547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568450" h="1254760">
                  <a:moveTo>
                    <a:pt x="0" y="0"/>
                  </a:moveTo>
                  <a:cubicBezTo>
                    <a:pt x="71120" y="166370"/>
                    <a:pt x="151765" y="619760"/>
                    <a:pt x="465455" y="870585"/>
                  </a:cubicBezTo>
                  <a:cubicBezTo>
                    <a:pt x="779145" y="1121410"/>
                    <a:pt x="1356995" y="1195070"/>
                    <a:pt x="1568450" y="1254760"/>
                  </a:cubicBezTo>
                </a:path>
              </a:pathLst>
            </a:custGeom>
            <a:noFill/>
            <a:ln>
              <a:solidFill>
                <a:srgbClr val="FFC104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 rot="900000">
              <a:off x="10586" y="5149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292215" y="2183130"/>
            <a:ext cx="1432560" cy="703580"/>
            <a:chOff x="9909" y="3438"/>
            <a:chExt cx="2256" cy="1108"/>
          </a:xfrm>
        </p:grpSpPr>
        <p:cxnSp>
          <p:nvCxnSpPr>
            <p:cNvPr id="113" name="直接箭头连接符 112"/>
            <p:cNvCxnSpPr/>
            <p:nvPr/>
          </p:nvCxnSpPr>
          <p:spPr>
            <a:xfrm>
              <a:off x="9909" y="3438"/>
              <a:ext cx="2257" cy="1108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 rot="1680000">
              <a:off x="10754" y="3669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242050" y="1339215"/>
            <a:ext cx="1483360" cy="570230"/>
            <a:chOff x="9830" y="2109"/>
            <a:chExt cx="2336" cy="898"/>
          </a:xfrm>
        </p:grpSpPr>
        <p:cxnSp>
          <p:nvCxnSpPr>
            <p:cNvPr id="112" name="直接箭头连接符 111"/>
            <p:cNvCxnSpPr>
              <a:endCxn id="70" idx="2"/>
            </p:cNvCxnSpPr>
            <p:nvPr/>
          </p:nvCxnSpPr>
          <p:spPr>
            <a:xfrm>
              <a:off x="9830" y="2109"/>
              <a:ext cx="2336" cy="899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>
            <a:xfrm rot="1260000">
              <a:off x="10762" y="2317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282690" y="640080"/>
            <a:ext cx="1442720" cy="385445"/>
            <a:chOff x="9894" y="1008"/>
            <a:chExt cx="2272" cy="607"/>
          </a:xfrm>
        </p:grpSpPr>
        <p:cxnSp>
          <p:nvCxnSpPr>
            <p:cNvPr id="111" name="直接箭头连接符 110"/>
            <p:cNvCxnSpPr>
              <a:endCxn id="69" idx="2"/>
            </p:cNvCxnSpPr>
            <p:nvPr/>
          </p:nvCxnSpPr>
          <p:spPr>
            <a:xfrm flipV="1">
              <a:off x="9894" y="1225"/>
              <a:ext cx="2272" cy="390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/>
            <p:cNvSpPr txBox="1"/>
            <p:nvPr/>
          </p:nvSpPr>
          <p:spPr>
            <a:xfrm rot="20940000">
              <a:off x="10591" y="1008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9188450" y="4700270"/>
            <a:ext cx="850265" cy="462915"/>
            <a:chOff x="14470" y="7402"/>
            <a:chExt cx="1339" cy="729"/>
          </a:xfrm>
        </p:grpSpPr>
        <p:cxnSp>
          <p:nvCxnSpPr>
            <p:cNvPr id="120" name="直接箭头连接符 119"/>
            <p:cNvCxnSpPr>
              <a:endCxn id="75" idx="2"/>
            </p:cNvCxnSpPr>
            <p:nvPr/>
          </p:nvCxnSpPr>
          <p:spPr>
            <a:xfrm flipV="1">
              <a:off x="14499" y="7451"/>
              <a:ext cx="1310" cy="681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 rot="19680000">
              <a:off x="14470" y="7402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9175115" y="5458460"/>
            <a:ext cx="847090" cy="372110"/>
            <a:chOff x="14449" y="8596"/>
            <a:chExt cx="1334" cy="586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14449" y="8646"/>
              <a:ext cx="1308" cy="537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/>
          </p:nvSpPr>
          <p:spPr>
            <a:xfrm rot="1440000">
              <a:off x="14541" y="859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sp>
        <p:nvSpPr>
          <p:cNvPr id="136" name="任意多边形 135"/>
          <p:cNvSpPr/>
          <p:nvPr/>
        </p:nvSpPr>
        <p:spPr>
          <a:xfrm>
            <a:off x="1041400" y="5355590"/>
            <a:ext cx="1021715" cy="657860"/>
          </a:xfrm>
          <a:custGeom>
            <a:avLst/>
            <a:gdLst>
              <a:gd name="connisteX0" fmla="*/ 0 w 1021715"/>
              <a:gd name="connsiteY0" fmla="*/ 0 h 657860"/>
              <a:gd name="connisteX1" fmla="*/ 374650 w 1021715"/>
              <a:gd name="connsiteY1" fmla="*/ 556895 h 657860"/>
              <a:gd name="connisteX2" fmla="*/ 1021715 w 1021715"/>
              <a:gd name="connsiteY2" fmla="*/ 657860 h 6578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21715" h="657860">
                <a:moveTo>
                  <a:pt x="0" y="0"/>
                </a:moveTo>
                <a:cubicBezTo>
                  <a:pt x="62230" y="109220"/>
                  <a:pt x="170180" y="425450"/>
                  <a:pt x="374650" y="556895"/>
                </a:cubicBezTo>
                <a:cubicBezTo>
                  <a:pt x="579120" y="688340"/>
                  <a:pt x="899795" y="648970"/>
                  <a:pt x="1021715" y="65786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97" grpId="0" animBg="1"/>
      <p:bldP spid="97" grpId="1" animBg="1"/>
      <p:bldP spid="98" grpId="0" animBg="1"/>
      <p:bldP spid="98" grpId="1" animBg="1"/>
      <p:bldP spid="104" grpId="0" animBg="1"/>
      <p:bldP spid="104" grpId="1" animBg="1"/>
      <p:bldP spid="136" grpId="0" animBg="1"/>
      <p:bldP spid="1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329E3C-D9E5-4382-911D-E7C63B5FF534}" type="slidenum">
              <a:rPr lang="zh-CN" altLang="en-US" sz="120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16</a:t>
            </a:fld>
            <a:endParaRPr lang="zh-CN" altLang="en-US" sz="12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4580573" y="2490470"/>
            <a:ext cx="2519362" cy="2519363"/>
            <a:chOff x="2532379" y="2174357"/>
            <a:chExt cx="2519411" cy="2519411"/>
          </a:xfrm>
        </p:grpSpPr>
        <p:sp>
          <p:nvSpPr>
            <p:cNvPr id="13" name="Freeform 13"/>
            <p:cNvSpPr/>
            <p:nvPr/>
          </p:nvSpPr>
          <p:spPr bwMode="auto">
            <a:xfrm>
              <a:off x="2532379" y="2174357"/>
              <a:ext cx="2519411" cy="2519411"/>
            </a:xfrm>
            <a:custGeom>
              <a:avLst/>
              <a:gdLst>
                <a:gd name="T0" fmla="*/ 533 w 666"/>
                <a:gd name="T1" fmla="*/ 77 h 666"/>
                <a:gd name="T2" fmla="*/ 293 w 666"/>
                <a:gd name="T3" fmla="*/ 11 h 666"/>
                <a:gd name="T4" fmla="*/ 293 w 666"/>
                <a:gd name="T5" fmla="*/ 11 h 666"/>
                <a:gd name="T6" fmla="*/ 77 w 666"/>
                <a:gd name="T7" fmla="*/ 134 h 666"/>
                <a:gd name="T8" fmla="*/ 11 w 666"/>
                <a:gd name="T9" fmla="*/ 373 h 666"/>
                <a:gd name="T10" fmla="*/ 11 w 666"/>
                <a:gd name="T11" fmla="*/ 373 h 666"/>
                <a:gd name="T12" fmla="*/ 134 w 666"/>
                <a:gd name="T13" fmla="*/ 589 h 666"/>
                <a:gd name="T14" fmla="*/ 373 w 666"/>
                <a:gd name="T15" fmla="*/ 655 h 666"/>
                <a:gd name="T16" fmla="*/ 373 w 666"/>
                <a:gd name="T17" fmla="*/ 655 h 666"/>
                <a:gd name="T18" fmla="*/ 589 w 666"/>
                <a:gd name="T19" fmla="*/ 533 h 666"/>
                <a:gd name="T20" fmla="*/ 655 w 666"/>
                <a:gd name="T21" fmla="*/ 293 h 666"/>
                <a:gd name="T22" fmla="*/ 655 w 666"/>
                <a:gd name="T23" fmla="*/ 293 h 666"/>
                <a:gd name="T24" fmla="*/ 533 w 666"/>
                <a:gd name="T25" fmla="*/ 7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6" h="666">
                  <a:moveTo>
                    <a:pt x="533" y="77"/>
                  </a:moveTo>
                  <a:cubicBezTo>
                    <a:pt x="467" y="26"/>
                    <a:pt x="382" y="0"/>
                    <a:pt x="293" y="11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04" y="22"/>
                    <a:pt x="128" y="68"/>
                    <a:pt x="77" y="134"/>
                  </a:cubicBezTo>
                  <a:cubicBezTo>
                    <a:pt x="26" y="199"/>
                    <a:pt x="0" y="284"/>
                    <a:pt x="11" y="373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22" y="462"/>
                    <a:pt x="68" y="538"/>
                    <a:pt x="134" y="589"/>
                  </a:cubicBezTo>
                  <a:cubicBezTo>
                    <a:pt x="199" y="640"/>
                    <a:pt x="284" y="666"/>
                    <a:pt x="373" y="655"/>
                  </a:cubicBezTo>
                  <a:cubicBezTo>
                    <a:pt x="373" y="655"/>
                    <a:pt x="373" y="655"/>
                    <a:pt x="373" y="655"/>
                  </a:cubicBezTo>
                  <a:cubicBezTo>
                    <a:pt x="462" y="644"/>
                    <a:pt x="538" y="598"/>
                    <a:pt x="589" y="533"/>
                  </a:cubicBezTo>
                  <a:cubicBezTo>
                    <a:pt x="640" y="467"/>
                    <a:pt x="666" y="382"/>
                    <a:pt x="655" y="293"/>
                  </a:cubicBezTo>
                  <a:cubicBezTo>
                    <a:pt x="655" y="293"/>
                    <a:pt x="655" y="293"/>
                    <a:pt x="655" y="293"/>
                  </a:cubicBezTo>
                  <a:cubicBezTo>
                    <a:pt x="644" y="204"/>
                    <a:pt x="598" y="128"/>
                    <a:pt x="53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3708739" y="2942722"/>
              <a:ext cx="166691" cy="163516"/>
            </a:xfrm>
            <a:custGeom>
              <a:avLst/>
              <a:gdLst>
                <a:gd name="T0" fmla="*/ 0 w 44"/>
                <a:gd name="T1" fmla="*/ 21 h 43"/>
                <a:gd name="T2" fmla="*/ 22 w 44"/>
                <a:gd name="T3" fmla="*/ 43 h 43"/>
                <a:gd name="T4" fmla="*/ 44 w 44"/>
                <a:gd name="T5" fmla="*/ 21 h 43"/>
                <a:gd name="T6" fmla="*/ 22 w 44"/>
                <a:gd name="T7" fmla="*/ 0 h 43"/>
                <a:gd name="T8" fmla="*/ 0 w 44"/>
                <a:gd name="T9" fmla="*/ 21 h 43"/>
                <a:gd name="T10" fmla="*/ 22 w 44"/>
                <a:gd name="T11" fmla="*/ 36 h 43"/>
                <a:gd name="T12" fmla="*/ 7 w 44"/>
                <a:gd name="T13" fmla="*/ 21 h 43"/>
                <a:gd name="T14" fmla="*/ 22 w 44"/>
                <a:gd name="T15" fmla="*/ 7 h 43"/>
                <a:gd name="T16" fmla="*/ 37 w 44"/>
                <a:gd name="T17" fmla="*/ 21 h 43"/>
                <a:gd name="T18" fmla="*/ 22 w 44"/>
                <a:gd name="T1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0" y="21"/>
                  </a:move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4" y="33"/>
                    <a:pt x="44" y="21"/>
                  </a:cubicBezTo>
                  <a:cubicBezTo>
                    <a:pt x="44" y="9"/>
                    <a:pt x="34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lose/>
                  <a:moveTo>
                    <a:pt x="22" y="36"/>
                  </a:moveTo>
                  <a:cubicBezTo>
                    <a:pt x="14" y="36"/>
                    <a:pt x="7" y="29"/>
                    <a:pt x="7" y="21"/>
                  </a:cubicBezTo>
                  <a:cubicBezTo>
                    <a:pt x="7" y="13"/>
                    <a:pt x="14" y="7"/>
                    <a:pt x="22" y="7"/>
                  </a:cubicBezTo>
                  <a:cubicBezTo>
                    <a:pt x="30" y="7"/>
                    <a:pt x="37" y="13"/>
                    <a:pt x="37" y="21"/>
                  </a:cubicBezTo>
                  <a:cubicBezTo>
                    <a:pt x="37" y="29"/>
                    <a:pt x="30" y="36"/>
                    <a:pt x="22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596063" y="2268538"/>
            <a:ext cx="1392237" cy="1331912"/>
            <a:chOff x="4548486" y="1951631"/>
            <a:chExt cx="1392763" cy="1332019"/>
          </a:xfrm>
        </p:grpSpPr>
        <p:sp>
          <p:nvSpPr>
            <p:cNvPr id="20574" name="Freeform 7"/>
            <p:cNvSpPr/>
            <p:nvPr/>
          </p:nvSpPr>
          <p:spPr bwMode="auto">
            <a:xfrm>
              <a:off x="4548486" y="2300183"/>
              <a:ext cx="669626" cy="983467"/>
            </a:xfrm>
            <a:custGeom>
              <a:avLst/>
              <a:gdLst>
                <a:gd name="T0" fmla="*/ 1746134917 w 177"/>
                <a:gd name="T1" fmla="*/ 2147483646 h 260"/>
                <a:gd name="T2" fmla="*/ 1746134917 w 177"/>
                <a:gd name="T3" fmla="*/ 2147483646 h 260"/>
                <a:gd name="T4" fmla="*/ 2147483646 w 177"/>
                <a:gd name="T5" fmla="*/ 2147483646 h 260"/>
                <a:gd name="T6" fmla="*/ 472317105 w 177"/>
                <a:gd name="T7" fmla="*/ 0 h 260"/>
                <a:gd name="T8" fmla="*/ 0 w 177"/>
                <a:gd name="T9" fmla="*/ 629543705 h 260"/>
                <a:gd name="T10" fmla="*/ 1746134917 w 177"/>
                <a:gd name="T11" fmla="*/ 2147483646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77" y="253"/>
                    <a:pt x="177" y="253"/>
                    <a:pt x="177" y="253"/>
                  </a:cubicBezTo>
                  <a:cubicBezTo>
                    <a:pt x="164" y="149"/>
                    <a:pt x="110" y="60"/>
                    <a:pt x="33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5" y="95"/>
                    <a:pt x="111" y="171"/>
                    <a:pt x="122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4"/>
            <p:cNvSpPr/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2147483646 w 313"/>
                <a:gd name="T1" fmla="*/ 1274593903 h 313"/>
                <a:gd name="T2" fmla="*/ 1274593903 w 313"/>
                <a:gd name="T3" fmla="*/ 529887778 h 313"/>
                <a:gd name="T4" fmla="*/ 529887778 w 313"/>
                <a:gd name="T5" fmla="*/ 2147483646 h 313"/>
                <a:gd name="T6" fmla="*/ 2147483646 w 313"/>
                <a:gd name="T7" fmla="*/ 2147483646 h 313"/>
                <a:gd name="T8" fmla="*/ 2147483646 w 313"/>
                <a:gd name="T9" fmla="*/ 127459390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276" y="89"/>
                  </a:move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5"/>
            <p:cNvSpPr/>
            <p:nvPr/>
          </p:nvSpPr>
          <p:spPr bwMode="auto">
            <a:xfrm>
              <a:off x="4855096" y="2045638"/>
              <a:ext cx="1036980" cy="995037"/>
            </a:xfrm>
            <a:custGeom>
              <a:avLst/>
              <a:gdLst>
                <a:gd name="T0" fmla="*/ 2091183708 w 274"/>
                <a:gd name="T1" fmla="*/ 2147483646 h 263"/>
                <a:gd name="T2" fmla="*/ 300788538 w 274"/>
                <a:gd name="T3" fmla="*/ 2147483646 h 263"/>
                <a:gd name="T4" fmla="*/ 128907211 w 274"/>
                <a:gd name="T5" fmla="*/ 1402790299 h 263"/>
                <a:gd name="T6" fmla="*/ 973977788 w 274"/>
                <a:gd name="T7" fmla="*/ 314912185 h 263"/>
                <a:gd name="T8" fmla="*/ 1647167038 w 274"/>
                <a:gd name="T9" fmla="*/ 100199848 h 263"/>
                <a:gd name="T10" fmla="*/ 2147483646 w 274"/>
                <a:gd name="T11" fmla="*/ 987678266 h 263"/>
                <a:gd name="T12" fmla="*/ 2147483646 w 274"/>
                <a:gd name="T13" fmla="*/ 2147483646 h 263"/>
                <a:gd name="T14" fmla="*/ 2091183708 w 274"/>
                <a:gd name="T15" fmla="*/ 2147483646 h 263"/>
                <a:gd name="T16" fmla="*/ 2091183708 w 274"/>
                <a:gd name="T17" fmla="*/ 2147483646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3">
                  <a:moveTo>
                    <a:pt x="146" y="257"/>
                  </a:moveTo>
                  <a:cubicBezTo>
                    <a:pt x="95" y="263"/>
                    <a:pt x="46" y="238"/>
                    <a:pt x="21" y="194"/>
                  </a:cubicBezTo>
                  <a:cubicBezTo>
                    <a:pt x="4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8" y="9"/>
                    <a:pt x="115" y="7"/>
                  </a:cubicBezTo>
                  <a:cubicBezTo>
                    <a:pt x="165" y="0"/>
                    <a:pt x="215" y="25"/>
                    <a:pt x="240" y="69"/>
                  </a:cubicBezTo>
                  <a:cubicBezTo>
                    <a:pt x="274" y="130"/>
                    <a:pt x="253" y="207"/>
                    <a:pt x="193" y="241"/>
                  </a:cubicBezTo>
                  <a:cubicBezTo>
                    <a:pt x="178" y="249"/>
                    <a:pt x="162" y="255"/>
                    <a:pt x="146" y="257"/>
                  </a:cubicBezTo>
                  <a:cubicBezTo>
                    <a:pt x="146" y="257"/>
                    <a:pt x="146" y="257"/>
                    <a:pt x="146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28"/>
            <p:cNvSpPr/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529887778 w 313"/>
                <a:gd name="T1" fmla="*/ 2147483646 h 313"/>
                <a:gd name="T2" fmla="*/ 2147483646 w 313"/>
                <a:gd name="T3" fmla="*/ 2147483646 h 313"/>
                <a:gd name="T4" fmla="*/ 2147483646 w 313"/>
                <a:gd name="T5" fmla="*/ 1274593903 h 313"/>
                <a:gd name="T6" fmla="*/ 1274593903 w 313"/>
                <a:gd name="T7" fmla="*/ 529887778 h 313"/>
                <a:gd name="T8" fmla="*/ 529887778 w 313"/>
                <a:gd name="T9" fmla="*/ 214748364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37" y="224"/>
                  </a:move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9"/>
            <p:cNvSpPr/>
            <p:nvPr/>
          </p:nvSpPr>
          <p:spPr bwMode="auto">
            <a:xfrm>
              <a:off x="4805758" y="2045301"/>
              <a:ext cx="1086260" cy="995443"/>
            </a:xfrm>
            <a:custGeom>
              <a:avLst/>
              <a:gdLst>
                <a:gd name="T0" fmla="*/ 159 w 287"/>
                <a:gd name="T1" fmla="*/ 257 h 263"/>
                <a:gd name="T2" fmla="*/ 34 w 287"/>
                <a:gd name="T3" fmla="*/ 194 h 263"/>
                <a:gd name="T4" fmla="*/ 81 w 287"/>
                <a:gd name="T5" fmla="*/ 22 h 263"/>
                <a:gd name="T6" fmla="*/ 128 w 287"/>
                <a:gd name="T7" fmla="*/ 7 h 263"/>
                <a:gd name="T8" fmla="*/ 253 w 287"/>
                <a:gd name="T9" fmla="*/ 69 h 263"/>
                <a:gd name="T10" fmla="*/ 206 w 287"/>
                <a:gd name="T11" fmla="*/ 241 h 263"/>
                <a:gd name="T12" fmla="*/ 159 w 287"/>
                <a:gd name="T13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8" y="263"/>
                    <a:pt x="59" y="238"/>
                    <a:pt x="34" y="194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4"/>
                    <a:pt x="111" y="9"/>
                    <a:pt x="128" y="7"/>
                  </a:cubicBezTo>
                  <a:cubicBezTo>
                    <a:pt x="178" y="0"/>
                    <a:pt x="228" y="25"/>
                    <a:pt x="253" y="69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5" y="255"/>
                    <a:pt x="15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9" name="Freeform 40"/>
            <p:cNvSpPr>
              <a:spLocks noEditPoints="1"/>
            </p:cNvSpPr>
            <p:nvPr/>
          </p:nvSpPr>
          <p:spPr bwMode="auto">
            <a:xfrm>
              <a:off x="5093731" y="2291505"/>
              <a:ext cx="507643" cy="503304"/>
            </a:xfrm>
            <a:custGeom>
              <a:avLst/>
              <a:gdLst>
                <a:gd name="T0" fmla="*/ 1262958958 w 134"/>
                <a:gd name="T1" fmla="*/ 1904623432 h 133"/>
                <a:gd name="T2" fmla="*/ 1320368078 w 134"/>
                <a:gd name="T3" fmla="*/ 1718457715 h 133"/>
                <a:gd name="T4" fmla="*/ 1851385386 w 134"/>
                <a:gd name="T5" fmla="*/ 1475009949 h 133"/>
                <a:gd name="T6" fmla="*/ 1923144891 w 134"/>
                <a:gd name="T7" fmla="*/ 1288844233 h 133"/>
                <a:gd name="T8" fmla="*/ 1923144891 w 134"/>
                <a:gd name="T9" fmla="*/ 658741683 h 133"/>
                <a:gd name="T10" fmla="*/ 1593051925 w 134"/>
                <a:gd name="T11" fmla="*/ 587140066 h 133"/>
                <a:gd name="T12" fmla="*/ 1593051925 w 134"/>
                <a:gd name="T13" fmla="*/ 71601616 h 133"/>
                <a:gd name="T14" fmla="*/ 330092967 w 134"/>
                <a:gd name="T15" fmla="*/ 0 h 133"/>
                <a:gd name="T16" fmla="*/ 258333461 w 134"/>
                <a:gd name="T17" fmla="*/ 458256400 h 133"/>
                <a:gd name="T18" fmla="*/ 258333461 w 134"/>
                <a:gd name="T19" fmla="*/ 816268266 h 133"/>
                <a:gd name="T20" fmla="*/ 588426428 w 134"/>
                <a:gd name="T21" fmla="*/ 887869883 h 133"/>
                <a:gd name="T22" fmla="*/ 57409120 w 134"/>
                <a:gd name="T23" fmla="*/ 1016753549 h 133"/>
                <a:gd name="T24" fmla="*/ 0 w 134"/>
                <a:gd name="T25" fmla="*/ 1475009949 h 133"/>
                <a:gd name="T26" fmla="*/ 0 w 134"/>
                <a:gd name="T27" fmla="*/ 1833021815 h 133"/>
                <a:gd name="T28" fmla="*/ 57409120 w 134"/>
                <a:gd name="T29" fmla="*/ 1059716033 h 133"/>
                <a:gd name="T30" fmla="*/ 1277313132 w 134"/>
                <a:gd name="T31" fmla="*/ 1088355165 h 133"/>
                <a:gd name="T32" fmla="*/ 43054945 w 134"/>
                <a:gd name="T33" fmla="*/ 1475009949 h 133"/>
                <a:gd name="T34" fmla="*/ 57409120 w 134"/>
                <a:gd name="T35" fmla="*/ 1059716033 h 133"/>
                <a:gd name="T36" fmla="*/ 301388407 w 134"/>
                <a:gd name="T37" fmla="*/ 701704166 h 133"/>
                <a:gd name="T38" fmla="*/ 588426428 w 134"/>
                <a:gd name="T39" fmla="*/ 844907399 h 133"/>
                <a:gd name="T40" fmla="*/ 301388407 w 134"/>
                <a:gd name="T41" fmla="*/ 816268266 h 133"/>
                <a:gd name="T42" fmla="*/ 1521292420 w 134"/>
                <a:gd name="T43" fmla="*/ 42962484 h 133"/>
                <a:gd name="T44" fmla="*/ 1549996979 w 134"/>
                <a:gd name="T45" fmla="*/ 458256400 h 133"/>
                <a:gd name="T46" fmla="*/ 301388407 w 134"/>
                <a:gd name="T47" fmla="*/ 71601616 h 133"/>
                <a:gd name="T48" fmla="*/ 631481373 w 134"/>
                <a:gd name="T49" fmla="*/ 658741683 h 133"/>
                <a:gd name="T50" fmla="*/ 1851385386 w 134"/>
                <a:gd name="T51" fmla="*/ 630102550 h 133"/>
                <a:gd name="T52" fmla="*/ 1880089946 w 134"/>
                <a:gd name="T53" fmla="*/ 1045396466 h 133"/>
                <a:gd name="T54" fmla="*/ 1262958958 w 134"/>
                <a:gd name="T55" fmla="*/ 1016753549 h 133"/>
                <a:gd name="T56" fmla="*/ 631481373 w 134"/>
                <a:gd name="T57" fmla="*/ 658741683 h 133"/>
                <a:gd name="T58" fmla="*/ 1320368078 w 134"/>
                <a:gd name="T59" fmla="*/ 1432047465 h 133"/>
                <a:gd name="T60" fmla="*/ 1880089946 w 134"/>
                <a:gd name="T61" fmla="*/ 1288844233 h 133"/>
                <a:gd name="T62" fmla="*/ 1851385386 w 134"/>
                <a:gd name="T63" fmla="*/ 1432047465 h 133"/>
                <a:gd name="T64" fmla="*/ 1277313132 w 134"/>
                <a:gd name="T65" fmla="*/ 1833021815 h 133"/>
                <a:gd name="T66" fmla="*/ 57409120 w 134"/>
                <a:gd name="T67" fmla="*/ 1861660948 h 133"/>
                <a:gd name="T68" fmla="*/ 43054945 w 134"/>
                <a:gd name="T69" fmla="*/ 1718457715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4" h="133">
                  <a:moveTo>
                    <a:pt x="4" y="133"/>
                  </a:moveTo>
                  <a:cubicBezTo>
                    <a:pt x="88" y="133"/>
                    <a:pt x="88" y="133"/>
                    <a:pt x="88" y="133"/>
                  </a:cubicBezTo>
                  <a:cubicBezTo>
                    <a:pt x="90" y="133"/>
                    <a:pt x="92" y="131"/>
                    <a:pt x="92" y="128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2" y="103"/>
                    <a:pt x="134" y="101"/>
                    <a:pt x="134" y="98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3"/>
                    <a:pt x="132" y="41"/>
                    <a:pt x="129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2"/>
                    <a:pt x="108" y="0"/>
                    <a:pt x="10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20" y="62"/>
                    <a:pt x="2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73"/>
                    <a:pt x="0" y="7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4" y="133"/>
                  </a:cubicBezTo>
                  <a:close/>
                  <a:moveTo>
                    <a:pt x="4" y="74"/>
                  </a:move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5"/>
                    <a:pt x="89" y="76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3" y="74"/>
                    <a:pt x="4" y="74"/>
                  </a:cubicBezTo>
                  <a:close/>
                  <a:moveTo>
                    <a:pt x="21" y="57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1" y="59"/>
                    <a:pt x="21" y="57"/>
                  </a:cubicBezTo>
                  <a:close/>
                  <a:moveTo>
                    <a:pt x="23" y="3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3"/>
                    <a:pt x="108" y="4"/>
                    <a:pt x="108" y="5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2" y="3"/>
                    <a:pt x="23" y="3"/>
                  </a:cubicBezTo>
                  <a:close/>
                  <a:moveTo>
                    <a:pt x="44" y="46"/>
                  </a:moveTo>
                  <a:cubicBezTo>
                    <a:pt x="44" y="45"/>
                    <a:pt x="45" y="44"/>
                    <a:pt x="46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4"/>
                    <a:pt x="131" y="45"/>
                    <a:pt x="131" y="46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89" y="71"/>
                    <a:pt x="88" y="71"/>
                  </a:cubicBezTo>
                  <a:cubicBezTo>
                    <a:pt x="44" y="71"/>
                    <a:pt x="44" y="71"/>
                    <a:pt x="44" y="71"/>
                  </a:cubicBezTo>
                  <a:lnTo>
                    <a:pt x="44" y="46"/>
                  </a:lnTo>
                  <a:close/>
                  <a:moveTo>
                    <a:pt x="129" y="100"/>
                  </a:moveTo>
                  <a:cubicBezTo>
                    <a:pt x="92" y="100"/>
                    <a:pt x="92" y="100"/>
                    <a:pt x="92" y="10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100"/>
                    <a:pt x="130" y="100"/>
                    <a:pt x="129" y="100"/>
                  </a:cubicBezTo>
                  <a:close/>
                  <a:moveTo>
                    <a:pt x="89" y="120"/>
                  </a:moveTo>
                  <a:cubicBezTo>
                    <a:pt x="89" y="128"/>
                    <a:pt x="89" y="128"/>
                    <a:pt x="89" y="128"/>
                  </a:cubicBezTo>
                  <a:cubicBezTo>
                    <a:pt x="89" y="129"/>
                    <a:pt x="89" y="130"/>
                    <a:pt x="88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29"/>
                    <a:pt x="3" y="128"/>
                  </a:cubicBezTo>
                  <a:cubicBezTo>
                    <a:pt x="3" y="120"/>
                    <a:pt x="3" y="120"/>
                    <a:pt x="3" y="120"/>
                  </a:cubicBezTo>
                  <a:lnTo>
                    <a:pt x="89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991225" y="4508500"/>
            <a:ext cx="1322388" cy="1387475"/>
            <a:chOff x="3943943" y="4190465"/>
            <a:chExt cx="1323342" cy="1388423"/>
          </a:xfrm>
        </p:grpSpPr>
        <p:sp>
          <p:nvSpPr>
            <p:cNvPr id="20568" name="Freeform 11"/>
            <p:cNvSpPr/>
            <p:nvPr/>
          </p:nvSpPr>
          <p:spPr bwMode="auto">
            <a:xfrm>
              <a:off x="3943943" y="4190465"/>
              <a:ext cx="983467" cy="669626"/>
            </a:xfrm>
            <a:custGeom>
              <a:avLst/>
              <a:gdLst>
                <a:gd name="T0" fmla="*/ 0 w 260"/>
                <a:gd name="T1" fmla="*/ 1746134917 h 177"/>
                <a:gd name="T2" fmla="*/ 100154766 w 260"/>
                <a:gd name="T3" fmla="*/ 2147483646 h 177"/>
                <a:gd name="T4" fmla="*/ 2147483646 w 260"/>
                <a:gd name="T5" fmla="*/ 472317105 h 177"/>
                <a:gd name="T6" fmla="*/ 2147483646 w 260"/>
                <a:gd name="T7" fmla="*/ 0 h 177"/>
                <a:gd name="T8" fmla="*/ 0 w 260"/>
                <a:gd name="T9" fmla="*/ 174613491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77">
                  <a:moveTo>
                    <a:pt x="0" y="122"/>
                  </a:moveTo>
                  <a:cubicBezTo>
                    <a:pt x="7" y="177"/>
                    <a:pt x="7" y="177"/>
                    <a:pt x="7" y="177"/>
                  </a:cubicBezTo>
                  <a:cubicBezTo>
                    <a:pt x="111" y="164"/>
                    <a:pt x="200" y="110"/>
                    <a:pt x="260" y="3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65" y="65"/>
                    <a:pt x="89" y="111"/>
                    <a:pt x="0" y="12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20"/>
            <p:cNvSpPr/>
            <p:nvPr/>
          </p:nvSpPr>
          <p:spPr bwMode="auto">
            <a:xfrm>
              <a:off x="4133404" y="4485505"/>
              <a:ext cx="1084706" cy="995037"/>
            </a:xfrm>
            <a:custGeom>
              <a:avLst/>
              <a:gdLst>
                <a:gd name="T0" fmla="*/ 2147483646 w 287"/>
                <a:gd name="T1" fmla="*/ 2147483646 h 263"/>
                <a:gd name="T2" fmla="*/ 485668608 w 287"/>
                <a:gd name="T3" fmla="*/ 2147483646 h 263"/>
                <a:gd name="T4" fmla="*/ 1157033591 w 287"/>
                <a:gd name="T5" fmla="*/ 314912185 h 263"/>
                <a:gd name="T6" fmla="*/ 1828394796 w 287"/>
                <a:gd name="T7" fmla="*/ 100199848 h 263"/>
                <a:gd name="T8" fmla="*/ 2147483646 w 287"/>
                <a:gd name="T9" fmla="*/ 1001994692 h 263"/>
                <a:gd name="T10" fmla="*/ 2147483646 w 287"/>
                <a:gd name="T11" fmla="*/ 2147483646 h 263"/>
                <a:gd name="T12" fmla="*/ 2147483646 w 287"/>
                <a:gd name="T13" fmla="*/ 2147483646 h 263"/>
                <a:gd name="T14" fmla="*/ 2147483646 w 287"/>
                <a:gd name="T15" fmla="*/ 2147483646 h 2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9" y="263"/>
                    <a:pt x="59" y="238"/>
                    <a:pt x="34" y="194"/>
                  </a:cubicBezTo>
                  <a:cubicBezTo>
                    <a:pt x="0" y="134"/>
                    <a:pt x="21" y="57"/>
                    <a:pt x="81" y="22"/>
                  </a:cubicBezTo>
                  <a:cubicBezTo>
                    <a:pt x="96" y="14"/>
                    <a:pt x="112" y="9"/>
                    <a:pt x="128" y="7"/>
                  </a:cubicBezTo>
                  <a:cubicBezTo>
                    <a:pt x="179" y="0"/>
                    <a:pt x="228" y="25"/>
                    <a:pt x="253" y="70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6" y="255"/>
                    <a:pt x="159" y="257"/>
                  </a:cubicBezTo>
                  <a:cubicBezTo>
                    <a:pt x="159" y="257"/>
                    <a:pt x="159" y="257"/>
                    <a:pt x="159" y="2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36"/>
            <p:cNvSpPr/>
            <p:nvPr/>
          </p:nvSpPr>
          <p:spPr bwMode="auto">
            <a:xfrm>
              <a:off x="4082785" y="4391496"/>
              <a:ext cx="1184500" cy="1187392"/>
            </a:xfrm>
            <a:custGeom>
              <a:avLst/>
              <a:gdLst>
                <a:gd name="T0" fmla="*/ 1274593903 w 313"/>
                <a:gd name="T1" fmla="*/ 529092800 h 314"/>
                <a:gd name="T2" fmla="*/ 529887778 w 313"/>
                <a:gd name="T3" fmla="*/ 2147483646 h 314"/>
                <a:gd name="T4" fmla="*/ 2147483646 w 313"/>
                <a:gd name="T5" fmla="*/ 2147483646 h 314"/>
                <a:gd name="T6" fmla="*/ 2147483646 w 313"/>
                <a:gd name="T7" fmla="*/ 1272680023 h 314"/>
                <a:gd name="T8" fmla="*/ 1274593903 w 313"/>
                <a:gd name="T9" fmla="*/ 52909280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89" y="37"/>
                  </a:moveTo>
                  <a:cubicBezTo>
                    <a:pt x="23" y="75"/>
                    <a:pt x="0" y="159"/>
                    <a:pt x="37" y="225"/>
                  </a:cubicBezTo>
                  <a:cubicBezTo>
                    <a:pt x="75" y="290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4179062" y="4485942"/>
              <a:ext cx="986549" cy="994454"/>
            </a:xfrm>
            <a:custGeom>
              <a:avLst/>
              <a:gdLst>
                <a:gd name="T0" fmla="*/ 146 w 261"/>
                <a:gd name="T1" fmla="*/ 257 h 263"/>
                <a:gd name="T2" fmla="*/ 21 w 261"/>
                <a:gd name="T3" fmla="*/ 194 h 263"/>
                <a:gd name="T4" fmla="*/ 9 w 261"/>
                <a:gd name="T5" fmla="*/ 98 h 263"/>
                <a:gd name="T6" fmla="*/ 68 w 261"/>
                <a:gd name="T7" fmla="*/ 22 h 263"/>
                <a:gd name="T8" fmla="*/ 115 w 261"/>
                <a:gd name="T9" fmla="*/ 7 h 263"/>
                <a:gd name="T10" fmla="*/ 240 w 261"/>
                <a:gd name="T11" fmla="*/ 70 h 263"/>
                <a:gd name="T12" fmla="*/ 252 w 261"/>
                <a:gd name="T13" fmla="*/ 165 h 263"/>
                <a:gd name="T14" fmla="*/ 193 w 261"/>
                <a:gd name="T15" fmla="*/ 241 h 263"/>
                <a:gd name="T16" fmla="*/ 146 w 261"/>
                <a:gd name="T17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3">
                  <a:moveTo>
                    <a:pt x="146" y="257"/>
                  </a:moveTo>
                  <a:cubicBezTo>
                    <a:pt x="96" y="263"/>
                    <a:pt x="46" y="238"/>
                    <a:pt x="21" y="194"/>
                  </a:cubicBezTo>
                  <a:cubicBezTo>
                    <a:pt x="5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9" y="9"/>
                    <a:pt x="115" y="7"/>
                  </a:cubicBezTo>
                  <a:cubicBezTo>
                    <a:pt x="166" y="0"/>
                    <a:pt x="215" y="25"/>
                    <a:pt x="240" y="70"/>
                  </a:cubicBezTo>
                  <a:cubicBezTo>
                    <a:pt x="257" y="99"/>
                    <a:pt x="261" y="133"/>
                    <a:pt x="252" y="165"/>
                  </a:cubicBezTo>
                  <a:cubicBezTo>
                    <a:pt x="243" y="198"/>
                    <a:pt x="222" y="225"/>
                    <a:pt x="193" y="241"/>
                  </a:cubicBezTo>
                  <a:cubicBezTo>
                    <a:pt x="178" y="249"/>
                    <a:pt x="163" y="255"/>
                    <a:pt x="146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2" name="Freeform 42"/>
            <p:cNvSpPr>
              <a:spLocks noEditPoints="1"/>
            </p:cNvSpPr>
            <p:nvPr/>
          </p:nvSpPr>
          <p:spPr bwMode="auto">
            <a:xfrm>
              <a:off x="4428445" y="4735710"/>
              <a:ext cx="506196" cy="484503"/>
            </a:xfrm>
            <a:custGeom>
              <a:avLst/>
              <a:gdLst>
                <a:gd name="T0" fmla="*/ 1127340045 w 134"/>
                <a:gd name="T1" fmla="*/ 0 h 128"/>
                <a:gd name="T2" fmla="*/ 513724721 w 134"/>
                <a:gd name="T3" fmla="*/ 272222553 h 128"/>
                <a:gd name="T4" fmla="*/ 0 w 134"/>
                <a:gd name="T5" fmla="*/ 272222553 h 128"/>
                <a:gd name="T6" fmla="*/ 0 w 134"/>
                <a:gd name="T7" fmla="*/ 444156770 h 128"/>
                <a:gd name="T8" fmla="*/ 0 w 134"/>
                <a:gd name="T9" fmla="*/ 558775796 h 128"/>
                <a:gd name="T10" fmla="*/ 0 w 134"/>
                <a:gd name="T11" fmla="*/ 1504396956 h 128"/>
                <a:gd name="T12" fmla="*/ 313943515 w 134"/>
                <a:gd name="T13" fmla="*/ 1833930914 h 128"/>
                <a:gd name="T14" fmla="*/ 1912196943 w 134"/>
                <a:gd name="T15" fmla="*/ 1833930914 h 128"/>
                <a:gd name="T16" fmla="*/ 1912196943 w 134"/>
                <a:gd name="T17" fmla="*/ 845329039 h 128"/>
                <a:gd name="T18" fmla="*/ 1912196943 w 134"/>
                <a:gd name="T19" fmla="*/ 515791295 h 128"/>
                <a:gd name="T20" fmla="*/ 1912196943 w 134"/>
                <a:gd name="T21" fmla="*/ 401172269 h 128"/>
                <a:gd name="T22" fmla="*/ 1398472222 w 134"/>
                <a:gd name="T23" fmla="*/ 272222553 h 128"/>
                <a:gd name="T24" fmla="*/ 1769495002 w 134"/>
                <a:gd name="T25" fmla="*/ 1690654293 h 128"/>
                <a:gd name="T26" fmla="*/ 1598253429 w 134"/>
                <a:gd name="T27" fmla="*/ 1790946414 h 128"/>
                <a:gd name="T28" fmla="*/ 242592544 w 134"/>
                <a:gd name="T29" fmla="*/ 1733638793 h 128"/>
                <a:gd name="T30" fmla="*/ 99890603 w 134"/>
                <a:gd name="T31" fmla="*/ 1590362172 h 128"/>
                <a:gd name="T32" fmla="*/ 42811338 w 134"/>
                <a:gd name="T33" fmla="*/ 845329039 h 128"/>
                <a:gd name="T34" fmla="*/ 142701941 w 134"/>
                <a:gd name="T35" fmla="*/ 659067917 h 128"/>
                <a:gd name="T36" fmla="*/ 313943515 w 134"/>
                <a:gd name="T37" fmla="*/ 558775796 h 128"/>
                <a:gd name="T38" fmla="*/ 1669604399 w 134"/>
                <a:gd name="T39" fmla="*/ 616087201 h 128"/>
                <a:gd name="T40" fmla="*/ 1812306340 w 134"/>
                <a:gd name="T41" fmla="*/ 759363823 h 128"/>
                <a:gd name="T42" fmla="*/ 1869385606 w 134"/>
                <a:gd name="T43" fmla="*/ 1518723861 h 128"/>
                <a:gd name="T44" fmla="*/ 1869385606 w 134"/>
                <a:gd name="T45" fmla="*/ 515791295 h 128"/>
                <a:gd name="T46" fmla="*/ 313943515 w 134"/>
                <a:gd name="T47" fmla="*/ 515791295 h 128"/>
                <a:gd name="T48" fmla="*/ 42811338 w 134"/>
                <a:gd name="T49" fmla="*/ 444156770 h 128"/>
                <a:gd name="T50" fmla="*/ 656426662 w 134"/>
                <a:gd name="T51" fmla="*/ 444156770 h 128"/>
                <a:gd name="T52" fmla="*/ 1398472222 w 134"/>
                <a:gd name="T53" fmla="*/ 444156770 h 128"/>
                <a:gd name="T54" fmla="*/ 1869385606 w 134"/>
                <a:gd name="T55" fmla="*/ 515791295 h 128"/>
                <a:gd name="T56" fmla="*/ 513724721 w 134"/>
                <a:gd name="T57" fmla="*/ 315207053 h 128"/>
                <a:gd name="T58" fmla="*/ 42811338 w 134"/>
                <a:gd name="T59" fmla="*/ 401172269 h 128"/>
                <a:gd name="T60" fmla="*/ 784856898 w 134"/>
                <a:gd name="T61" fmla="*/ 143276622 h 128"/>
                <a:gd name="T62" fmla="*/ 1255770281 w 134"/>
                <a:gd name="T63" fmla="*/ 272222553 h 128"/>
                <a:gd name="T64" fmla="*/ 656426662 w 134"/>
                <a:gd name="T65" fmla="*/ 272222553 h 128"/>
                <a:gd name="T66" fmla="*/ 784856898 w 134"/>
                <a:gd name="T67" fmla="*/ 143276622 h 128"/>
                <a:gd name="T68" fmla="*/ 1255770281 w 134"/>
                <a:gd name="T69" fmla="*/ 315207053 h 128"/>
                <a:gd name="T70" fmla="*/ 656426662 w 134"/>
                <a:gd name="T71" fmla="*/ 401172269 h 128"/>
                <a:gd name="T72" fmla="*/ 1869385606 w 134"/>
                <a:gd name="T73" fmla="*/ 401172269 h 128"/>
                <a:gd name="T74" fmla="*/ 1398472222 w 134"/>
                <a:gd name="T75" fmla="*/ 315207053 h 128"/>
                <a:gd name="T76" fmla="*/ 1869385606 w 134"/>
                <a:gd name="T77" fmla="*/ 401172269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4" h="128">
                  <a:moveTo>
                    <a:pt x="98" y="19"/>
                  </a:moveTo>
                  <a:cubicBezTo>
                    <a:pt x="98" y="9"/>
                    <a:pt x="90" y="0"/>
                    <a:pt x="7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4" y="0"/>
                    <a:pt x="36" y="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98" y="19"/>
                    <a:pt x="98" y="19"/>
                    <a:pt x="98" y="19"/>
                  </a:cubicBezTo>
                  <a:close/>
                  <a:moveTo>
                    <a:pt x="127" y="111"/>
                  </a:moveTo>
                  <a:cubicBezTo>
                    <a:pt x="127" y="114"/>
                    <a:pt x="126" y="116"/>
                    <a:pt x="124" y="118"/>
                  </a:cubicBezTo>
                  <a:cubicBezTo>
                    <a:pt x="122" y="120"/>
                    <a:pt x="120" y="121"/>
                    <a:pt x="117" y="121"/>
                  </a:cubicBezTo>
                  <a:cubicBezTo>
                    <a:pt x="115" y="121"/>
                    <a:pt x="112" y="123"/>
                    <a:pt x="112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1" y="123"/>
                    <a:pt x="19" y="121"/>
                    <a:pt x="17" y="121"/>
                  </a:cubicBezTo>
                  <a:cubicBezTo>
                    <a:pt x="14" y="121"/>
                    <a:pt x="12" y="120"/>
                    <a:pt x="10" y="118"/>
                  </a:cubicBezTo>
                  <a:cubicBezTo>
                    <a:pt x="8" y="116"/>
                    <a:pt x="7" y="114"/>
                    <a:pt x="7" y="111"/>
                  </a:cubicBezTo>
                  <a:cubicBezTo>
                    <a:pt x="7" y="108"/>
                    <a:pt x="5" y="106"/>
                    <a:pt x="3" y="10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5" y="58"/>
                    <a:pt x="7" y="56"/>
                    <a:pt x="7" y="53"/>
                  </a:cubicBezTo>
                  <a:cubicBezTo>
                    <a:pt x="7" y="51"/>
                    <a:pt x="8" y="48"/>
                    <a:pt x="10" y="46"/>
                  </a:cubicBezTo>
                  <a:cubicBezTo>
                    <a:pt x="12" y="44"/>
                    <a:pt x="14" y="43"/>
                    <a:pt x="17" y="43"/>
                  </a:cubicBezTo>
                  <a:cubicBezTo>
                    <a:pt x="19" y="43"/>
                    <a:pt x="21" y="42"/>
                    <a:pt x="2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42"/>
                    <a:pt x="115" y="43"/>
                    <a:pt x="117" y="43"/>
                  </a:cubicBezTo>
                  <a:cubicBezTo>
                    <a:pt x="120" y="43"/>
                    <a:pt x="122" y="44"/>
                    <a:pt x="124" y="46"/>
                  </a:cubicBezTo>
                  <a:cubicBezTo>
                    <a:pt x="126" y="48"/>
                    <a:pt x="127" y="51"/>
                    <a:pt x="127" y="53"/>
                  </a:cubicBezTo>
                  <a:cubicBezTo>
                    <a:pt x="127" y="56"/>
                    <a:pt x="129" y="58"/>
                    <a:pt x="131" y="59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29" y="106"/>
                    <a:pt x="127" y="108"/>
                    <a:pt x="127" y="111"/>
                  </a:cubicBezTo>
                  <a:close/>
                  <a:moveTo>
                    <a:pt x="131" y="36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131" y="31"/>
                    <a:pt x="131" y="31"/>
                    <a:pt x="131" y="31"/>
                  </a:cubicBezTo>
                  <a:lnTo>
                    <a:pt x="131" y="36"/>
                  </a:lnTo>
                  <a:close/>
                  <a:moveTo>
                    <a:pt x="3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3" y="22"/>
                  </a:lnTo>
                  <a:close/>
                  <a:moveTo>
                    <a:pt x="55" y="10"/>
                  </a:moveTo>
                  <a:cubicBezTo>
                    <a:pt x="79" y="10"/>
                    <a:pt x="79" y="10"/>
                    <a:pt x="79" y="10"/>
                  </a:cubicBezTo>
                  <a:cubicBezTo>
                    <a:pt x="84" y="10"/>
                    <a:pt x="88" y="14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4"/>
                    <a:pt x="50" y="10"/>
                    <a:pt x="55" y="10"/>
                  </a:cubicBezTo>
                  <a:close/>
                  <a:moveTo>
                    <a:pt x="46" y="22"/>
                  </a:moveTo>
                  <a:cubicBezTo>
                    <a:pt x="88" y="22"/>
                    <a:pt x="88" y="22"/>
                    <a:pt x="88" y="22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46" y="22"/>
                  </a:lnTo>
                  <a:close/>
                  <a:moveTo>
                    <a:pt x="131" y="28"/>
                  </a:moveTo>
                  <a:cubicBezTo>
                    <a:pt x="98" y="28"/>
                    <a:pt x="98" y="28"/>
                    <a:pt x="98" y="28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31" y="22"/>
                    <a:pt x="131" y="22"/>
                    <a:pt x="131" y="22"/>
                  </a:cubicBezTo>
                  <a:lnTo>
                    <a:pt x="131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43"/>
            <p:cNvSpPr>
              <a:spLocks noEditPoints="1"/>
            </p:cNvSpPr>
            <p:nvPr/>
          </p:nvSpPr>
          <p:spPr bwMode="auto">
            <a:xfrm>
              <a:off x="4545593" y="4916495"/>
              <a:ext cx="267561" cy="269007"/>
            </a:xfrm>
            <a:custGeom>
              <a:avLst/>
              <a:gdLst>
                <a:gd name="T0" fmla="*/ 0 w 71"/>
                <a:gd name="T1" fmla="*/ 502433088 h 71"/>
                <a:gd name="T2" fmla="*/ 1008294207 w 71"/>
                <a:gd name="T3" fmla="*/ 502433088 h 71"/>
                <a:gd name="T4" fmla="*/ 28402919 w 71"/>
                <a:gd name="T5" fmla="*/ 516788969 h 71"/>
                <a:gd name="T6" fmla="*/ 255622504 w 71"/>
                <a:gd name="T7" fmla="*/ 875670829 h 71"/>
                <a:gd name="T8" fmla="*/ 28402919 w 71"/>
                <a:gd name="T9" fmla="*/ 516788969 h 71"/>
                <a:gd name="T10" fmla="*/ 411836674 w 71"/>
                <a:gd name="T11" fmla="*/ 861314948 h 71"/>
                <a:gd name="T12" fmla="*/ 497045432 w 71"/>
                <a:gd name="T13" fmla="*/ 990510296 h 71"/>
                <a:gd name="T14" fmla="*/ 596457533 w 71"/>
                <a:gd name="T15" fmla="*/ 157907109 h 71"/>
                <a:gd name="T16" fmla="*/ 497045432 w 71"/>
                <a:gd name="T17" fmla="*/ 28711761 h 71"/>
                <a:gd name="T18" fmla="*/ 298228766 w 71"/>
                <a:gd name="T19" fmla="*/ 890026709 h 71"/>
                <a:gd name="T20" fmla="*/ 426040018 w 71"/>
                <a:gd name="T21" fmla="*/ 976158204 h 71"/>
                <a:gd name="T22" fmla="*/ 695865866 w 71"/>
                <a:gd name="T23" fmla="*/ 129195348 h 71"/>
                <a:gd name="T24" fmla="*/ 568054614 w 71"/>
                <a:gd name="T25" fmla="*/ 43063853 h 71"/>
                <a:gd name="T26" fmla="*/ 284025423 w 71"/>
                <a:gd name="T27" fmla="*/ 861314948 h 71"/>
                <a:gd name="T28" fmla="*/ 326631686 w 71"/>
                <a:gd name="T29" fmla="*/ 516788969 h 71"/>
                <a:gd name="T30" fmla="*/ 170417515 w 71"/>
                <a:gd name="T31" fmla="*/ 488077208 h 71"/>
                <a:gd name="T32" fmla="*/ 369234180 w 71"/>
                <a:gd name="T33" fmla="*/ 186618870 h 71"/>
                <a:gd name="T34" fmla="*/ 170417515 w 71"/>
                <a:gd name="T35" fmla="*/ 488077208 h 71"/>
                <a:gd name="T36" fmla="*/ 724268785 w 71"/>
                <a:gd name="T37" fmla="*/ 861314948 h 71"/>
                <a:gd name="T38" fmla="*/ 667462946 w 71"/>
                <a:gd name="T39" fmla="*/ 516788969 h 71"/>
                <a:gd name="T40" fmla="*/ 724268785 w 71"/>
                <a:gd name="T41" fmla="*/ 143551228 h 71"/>
                <a:gd name="T42" fmla="*/ 667462946 w 71"/>
                <a:gd name="T43" fmla="*/ 488077208 h 71"/>
                <a:gd name="T44" fmla="*/ 724268785 w 71"/>
                <a:gd name="T45" fmla="*/ 143551228 h 71"/>
                <a:gd name="T46" fmla="*/ 397637099 w 71"/>
                <a:gd name="T47" fmla="*/ 186618870 h 71"/>
                <a:gd name="T48" fmla="*/ 639060027 w 71"/>
                <a:gd name="T49" fmla="*/ 488077208 h 71"/>
                <a:gd name="T50" fmla="*/ 639060027 w 71"/>
                <a:gd name="T51" fmla="*/ 516788969 h 71"/>
                <a:gd name="T52" fmla="*/ 397637099 w 71"/>
                <a:gd name="T53" fmla="*/ 818247306 h 71"/>
                <a:gd name="T54" fmla="*/ 639060027 w 71"/>
                <a:gd name="T55" fmla="*/ 516788969 h 71"/>
                <a:gd name="T56" fmla="*/ 298228766 w 71"/>
                <a:gd name="T57" fmla="*/ 129195348 h 71"/>
                <a:gd name="T58" fmla="*/ 383437524 w 71"/>
                <a:gd name="T59" fmla="*/ 143551228 h 71"/>
                <a:gd name="T60" fmla="*/ 695865866 w 71"/>
                <a:gd name="T61" fmla="*/ 890026709 h 71"/>
                <a:gd name="T62" fmla="*/ 624856684 w 71"/>
                <a:gd name="T63" fmla="*/ 861314948 h 71"/>
                <a:gd name="T64" fmla="*/ 667462946 w 71"/>
                <a:gd name="T65" fmla="*/ 57419734 h 71"/>
                <a:gd name="T66" fmla="*/ 724268785 w 71"/>
                <a:gd name="T67" fmla="*/ 114843256 h 71"/>
                <a:gd name="T68" fmla="*/ 241422928 w 71"/>
                <a:gd name="T69" fmla="*/ 100487375 h 71"/>
                <a:gd name="T70" fmla="*/ 269825847 w 71"/>
                <a:gd name="T71" fmla="*/ 114843256 h 71"/>
                <a:gd name="T72" fmla="*/ 255622504 w 71"/>
                <a:gd name="T73" fmla="*/ 129195348 h 71"/>
                <a:gd name="T74" fmla="*/ 28402919 w 71"/>
                <a:gd name="T75" fmla="*/ 488077208 h 71"/>
                <a:gd name="T76" fmla="*/ 269825847 w 71"/>
                <a:gd name="T77" fmla="*/ 904378801 h 71"/>
                <a:gd name="T78" fmla="*/ 255622504 w 71"/>
                <a:gd name="T79" fmla="*/ 918734682 h 71"/>
                <a:gd name="T80" fmla="*/ 724268785 w 71"/>
                <a:gd name="T81" fmla="*/ 904378801 h 71"/>
                <a:gd name="T82" fmla="*/ 667462946 w 71"/>
                <a:gd name="T83" fmla="*/ 961802323 h 71"/>
                <a:gd name="T84" fmla="*/ 781074623 w 71"/>
                <a:gd name="T85" fmla="*/ 890026709 h 71"/>
                <a:gd name="T86" fmla="*/ 866279612 w 71"/>
                <a:gd name="T87" fmla="*/ 516788969 h 71"/>
                <a:gd name="T88" fmla="*/ 781074623 w 71"/>
                <a:gd name="T89" fmla="*/ 890026709 h 71"/>
                <a:gd name="T90" fmla="*/ 752671704 w 71"/>
                <a:gd name="T91" fmla="*/ 129195348 h 71"/>
                <a:gd name="T92" fmla="*/ 979891288 w 71"/>
                <a:gd name="T93" fmla="*/ 488077208 h 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2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46"/>
                    <a:pt x="13" y="55"/>
                    <a:pt x="18" y="61"/>
                  </a:cubicBezTo>
                  <a:cubicBezTo>
                    <a:pt x="17" y="62"/>
                    <a:pt x="16" y="62"/>
                    <a:pt x="15" y="63"/>
                  </a:cubicBezTo>
                  <a:cubicBezTo>
                    <a:pt x="7" y="56"/>
                    <a:pt x="2" y="47"/>
                    <a:pt x="2" y="36"/>
                  </a:cubicBezTo>
                  <a:close/>
                  <a:moveTo>
                    <a:pt x="35" y="69"/>
                  </a:moveTo>
                  <a:cubicBezTo>
                    <a:pt x="33" y="69"/>
                    <a:pt x="31" y="65"/>
                    <a:pt x="29" y="60"/>
                  </a:cubicBezTo>
                  <a:cubicBezTo>
                    <a:pt x="33" y="59"/>
                    <a:pt x="37" y="59"/>
                    <a:pt x="42" y="60"/>
                  </a:cubicBezTo>
                  <a:cubicBezTo>
                    <a:pt x="40" y="65"/>
                    <a:pt x="37" y="69"/>
                    <a:pt x="35" y="69"/>
                  </a:cubicBezTo>
                  <a:close/>
                  <a:moveTo>
                    <a:pt x="35" y="2"/>
                  </a:moveTo>
                  <a:cubicBezTo>
                    <a:pt x="37" y="2"/>
                    <a:pt x="40" y="5"/>
                    <a:pt x="42" y="11"/>
                  </a:cubicBezTo>
                  <a:cubicBezTo>
                    <a:pt x="37" y="12"/>
                    <a:pt x="33" y="12"/>
                    <a:pt x="29" y="11"/>
                  </a:cubicBezTo>
                  <a:cubicBezTo>
                    <a:pt x="31" y="5"/>
                    <a:pt x="33" y="2"/>
                    <a:pt x="35" y="2"/>
                  </a:cubicBezTo>
                  <a:close/>
                  <a:moveTo>
                    <a:pt x="30" y="68"/>
                  </a:moveTo>
                  <a:cubicBezTo>
                    <a:pt x="27" y="67"/>
                    <a:pt x="24" y="65"/>
                    <a:pt x="21" y="62"/>
                  </a:cubicBezTo>
                  <a:cubicBezTo>
                    <a:pt x="23" y="61"/>
                    <a:pt x="25" y="61"/>
                    <a:pt x="27" y="60"/>
                  </a:cubicBezTo>
                  <a:cubicBezTo>
                    <a:pt x="28" y="63"/>
                    <a:pt x="29" y="66"/>
                    <a:pt x="30" y="68"/>
                  </a:cubicBezTo>
                  <a:close/>
                  <a:moveTo>
                    <a:pt x="40" y="3"/>
                  </a:moveTo>
                  <a:cubicBezTo>
                    <a:pt x="43" y="4"/>
                    <a:pt x="47" y="6"/>
                    <a:pt x="49" y="9"/>
                  </a:cubicBezTo>
                  <a:cubicBezTo>
                    <a:pt x="48" y="9"/>
                    <a:pt x="46" y="10"/>
                    <a:pt x="44" y="10"/>
                  </a:cubicBezTo>
                  <a:cubicBezTo>
                    <a:pt x="43" y="7"/>
                    <a:pt x="42" y="5"/>
                    <a:pt x="40" y="3"/>
                  </a:cubicBezTo>
                  <a:close/>
                  <a:moveTo>
                    <a:pt x="26" y="58"/>
                  </a:moveTo>
                  <a:cubicBezTo>
                    <a:pt x="24" y="58"/>
                    <a:pt x="22" y="59"/>
                    <a:pt x="20" y="60"/>
                  </a:cubicBezTo>
                  <a:cubicBezTo>
                    <a:pt x="15" y="54"/>
                    <a:pt x="12" y="45"/>
                    <a:pt x="1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44"/>
                    <a:pt x="24" y="52"/>
                    <a:pt x="26" y="58"/>
                  </a:cubicBezTo>
                  <a:close/>
                  <a:moveTo>
                    <a:pt x="12" y="34"/>
                  </a:moveTo>
                  <a:cubicBezTo>
                    <a:pt x="12" y="25"/>
                    <a:pt x="15" y="16"/>
                    <a:pt x="20" y="10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4" y="19"/>
                    <a:pt x="24" y="26"/>
                    <a:pt x="23" y="34"/>
                  </a:cubicBezTo>
                  <a:lnTo>
                    <a:pt x="12" y="34"/>
                  </a:lnTo>
                  <a:close/>
                  <a:moveTo>
                    <a:pt x="59" y="36"/>
                  </a:moveTo>
                  <a:cubicBezTo>
                    <a:pt x="58" y="45"/>
                    <a:pt x="56" y="54"/>
                    <a:pt x="51" y="60"/>
                  </a:cubicBezTo>
                  <a:cubicBezTo>
                    <a:pt x="49" y="59"/>
                    <a:pt x="47" y="58"/>
                    <a:pt x="44" y="58"/>
                  </a:cubicBezTo>
                  <a:cubicBezTo>
                    <a:pt x="46" y="52"/>
                    <a:pt x="47" y="44"/>
                    <a:pt x="47" y="36"/>
                  </a:cubicBezTo>
                  <a:lnTo>
                    <a:pt x="59" y="36"/>
                  </a:lnTo>
                  <a:close/>
                  <a:moveTo>
                    <a:pt x="51" y="10"/>
                  </a:moveTo>
                  <a:cubicBezTo>
                    <a:pt x="56" y="16"/>
                    <a:pt x="58" y="25"/>
                    <a:pt x="59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26"/>
                    <a:pt x="46" y="19"/>
                    <a:pt x="44" y="13"/>
                  </a:cubicBezTo>
                  <a:cubicBezTo>
                    <a:pt x="47" y="12"/>
                    <a:pt x="49" y="11"/>
                    <a:pt x="51" y="10"/>
                  </a:cubicBezTo>
                  <a:close/>
                  <a:moveTo>
                    <a:pt x="26" y="34"/>
                  </a:moveTo>
                  <a:cubicBezTo>
                    <a:pt x="26" y="26"/>
                    <a:pt x="27" y="19"/>
                    <a:pt x="28" y="13"/>
                  </a:cubicBezTo>
                  <a:cubicBezTo>
                    <a:pt x="33" y="14"/>
                    <a:pt x="38" y="14"/>
                    <a:pt x="42" y="13"/>
                  </a:cubicBezTo>
                  <a:cubicBezTo>
                    <a:pt x="44" y="19"/>
                    <a:pt x="45" y="26"/>
                    <a:pt x="45" y="34"/>
                  </a:cubicBezTo>
                  <a:lnTo>
                    <a:pt x="26" y="34"/>
                  </a:lnTo>
                  <a:close/>
                  <a:moveTo>
                    <a:pt x="45" y="36"/>
                  </a:moveTo>
                  <a:cubicBezTo>
                    <a:pt x="45" y="44"/>
                    <a:pt x="44" y="51"/>
                    <a:pt x="42" y="57"/>
                  </a:cubicBezTo>
                  <a:cubicBezTo>
                    <a:pt x="38" y="56"/>
                    <a:pt x="33" y="56"/>
                    <a:pt x="28" y="57"/>
                  </a:cubicBezTo>
                  <a:cubicBezTo>
                    <a:pt x="27" y="52"/>
                    <a:pt x="26" y="44"/>
                    <a:pt x="26" y="36"/>
                  </a:cubicBezTo>
                  <a:lnTo>
                    <a:pt x="45" y="36"/>
                  </a:lnTo>
                  <a:close/>
                  <a:moveTo>
                    <a:pt x="27" y="10"/>
                  </a:moveTo>
                  <a:cubicBezTo>
                    <a:pt x="25" y="10"/>
                    <a:pt x="23" y="9"/>
                    <a:pt x="21" y="9"/>
                  </a:cubicBezTo>
                  <a:cubicBezTo>
                    <a:pt x="24" y="6"/>
                    <a:pt x="27" y="4"/>
                    <a:pt x="30" y="3"/>
                  </a:cubicBezTo>
                  <a:cubicBezTo>
                    <a:pt x="29" y="5"/>
                    <a:pt x="28" y="7"/>
                    <a:pt x="27" y="10"/>
                  </a:cubicBezTo>
                  <a:close/>
                  <a:moveTo>
                    <a:pt x="44" y="60"/>
                  </a:moveTo>
                  <a:cubicBezTo>
                    <a:pt x="46" y="61"/>
                    <a:pt x="48" y="61"/>
                    <a:pt x="49" y="62"/>
                  </a:cubicBezTo>
                  <a:cubicBezTo>
                    <a:pt x="47" y="65"/>
                    <a:pt x="43" y="67"/>
                    <a:pt x="40" y="68"/>
                  </a:cubicBezTo>
                  <a:cubicBezTo>
                    <a:pt x="42" y="66"/>
                    <a:pt x="43" y="63"/>
                    <a:pt x="44" y="60"/>
                  </a:cubicBezTo>
                  <a:close/>
                  <a:moveTo>
                    <a:pt x="51" y="8"/>
                  </a:moveTo>
                  <a:cubicBezTo>
                    <a:pt x="50" y="6"/>
                    <a:pt x="49" y="5"/>
                    <a:pt x="47" y="4"/>
                  </a:cubicBezTo>
                  <a:cubicBezTo>
                    <a:pt x="49" y="4"/>
                    <a:pt x="51" y="5"/>
                    <a:pt x="53" y="7"/>
                  </a:cubicBezTo>
                  <a:cubicBezTo>
                    <a:pt x="52" y="7"/>
                    <a:pt x="52" y="7"/>
                    <a:pt x="51" y="8"/>
                  </a:cubicBezTo>
                  <a:close/>
                  <a:moveTo>
                    <a:pt x="19" y="8"/>
                  </a:moveTo>
                  <a:cubicBezTo>
                    <a:pt x="19" y="7"/>
                    <a:pt x="18" y="7"/>
                    <a:pt x="17" y="7"/>
                  </a:cubicBezTo>
                  <a:cubicBezTo>
                    <a:pt x="19" y="5"/>
                    <a:pt x="21" y="5"/>
                    <a:pt x="23" y="4"/>
                  </a:cubicBezTo>
                  <a:cubicBezTo>
                    <a:pt x="22" y="5"/>
                    <a:pt x="20" y="6"/>
                    <a:pt x="19" y="8"/>
                  </a:cubicBezTo>
                  <a:close/>
                  <a:moveTo>
                    <a:pt x="15" y="8"/>
                  </a:moveTo>
                  <a:cubicBezTo>
                    <a:pt x="16" y="8"/>
                    <a:pt x="17" y="9"/>
                    <a:pt x="18" y="9"/>
                  </a:cubicBezTo>
                  <a:cubicBezTo>
                    <a:pt x="13" y="16"/>
                    <a:pt x="10" y="25"/>
                    <a:pt x="9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24"/>
                    <a:pt x="7" y="14"/>
                    <a:pt x="15" y="8"/>
                  </a:cubicBezTo>
                  <a:close/>
                  <a:moveTo>
                    <a:pt x="19" y="63"/>
                  </a:moveTo>
                  <a:cubicBezTo>
                    <a:pt x="20" y="64"/>
                    <a:pt x="22" y="66"/>
                    <a:pt x="23" y="67"/>
                  </a:cubicBezTo>
                  <a:cubicBezTo>
                    <a:pt x="21" y="66"/>
                    <a:pt x="19" y="65"/>
                    <a:pt x="18" y="64"/>
                  </a:cubicBezTo>
                  <a:cubicBezTo>
                    <a:pt x="18" y="64"/>
                    <a:pt x="19" y="63"/>
                    <a:pt x="19" y="63"/>
                  </a:cubicBezTo>
                  <a:close/>
                  <a:moveTo>
                    <a:pt x="51" y="63"/>
                  </a:moveTo>
                  <a:cubicBezTo>
                    <a:pt x="52" y="63"/>
                    <a:pt x="52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49" y="66"/>
                    <a:pt x="50" y="64"/>
                    <a:pt x="51" y="63"/>
                  </a:cubicBezTo>
                  <a:close/>
                  <a:moveTo>
                    <a:pt x="55" y="62"/>
                  </a:moveTo>
                  <a:cubicBezTo>
                    <a:pt x="54" y="62"/>
                    <a:pt x="54" y="62"/>
                    <a:pt x="53" y="61"/>
                  </a:cubicBezTo>
                  <a:cubicBezTo>
                    <a:pt x="58" y="55"/>
                    <a:pt x="61" y="46"/>
                    <a:pt x="61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47"/>
                    <a:pt x="63" y="56"/>
                    <a:pt x="55" y="62"/>
                  </a:cubicBezTo>
                  <a:close/>
                  <a:moveTo>
                    <a:pt x="61" y="34"/>
                  </a:moveTo>
                  <a:cubicBezTo>
                    <a:pt x="61" y="25"/>
                    <a:pt x="58" y="16"/>
                    <a:pt x="53" y="9"/>
                  </a:cubicBezTo>
                  <a:cubicBezTo>
                    <a:pt x="54" y="9"/>
                    <a:pt x="54" y="8"/>
                    <a:pt x="55" y="8"/>
                  </a:cubicBezTo>
                  <a:cubicBezTo>
                    <a:pt x="63" y="14"/>
                    <a:pt x="69" y="24"/>
                    <a:pt x="69" y="34"/>
                  </a:cubicBezTo>
                  <a:lnTo>
                    <a:pt x="61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787900" y="4719638"/>
            <a:ext cx="1228725" cy="1328737"/>
            <a:chOff x="2740642" y="4403066"/>
            <a:chExt cx="1229334" cy="1327681"/>
          </a:xfrm>
        </p:grpSpPr>
        <p:sp>
          <p:nvSpPr>
            <p:cNvPr id="32" name="Freeform 22"/>
            <p:cNvSpPr/>
            <p:nvPr/>
          </p:nvSpPr>
          <p:spPr bwMode="auto">
            <a:xfrm>
              <a:off x="2740642" y="4575965"/>
              <a:ext cx="1154685" cy="1154782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5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0564" name="组合 32"/>
            <p:cNvGrpSpPr/>
            <p:nvPr/>
          </p:nvGrpSpPr>
          <p:grpSpPr bwMode="auto">
            <a:xfrm>
              <a:off x="2785476" y="4403066"/>
              <a:ext cx="1184500" cy="1232228"/>
              <a:chOff x="2785476" y="4403066"/>
              <a:chExt cx="1184500" cy="1232228"/>
            </a:xfrm>
          </p:grpSpPr>
          <p:sp>
            <p:nvSpPr>
              <p:cNvPr id="34" name="Freeform 12"/>
              <p:cNvSpPr/>
              <p:nvPr/>
            </p:nvSpPr>
            <p:spPr bwMode="auto">
              <a:xfrm>
                <a:off x="2909000" y="4403066"/>
                <a:ext cx="1060976" cy="506010"/>
              </a:xfrm>
              <a:custGeom>
                <a:avLst/>
                <a:gdLst>
                  <a:gd name="T0" fmla="*/ 273 w 280"/>
                  <a:gd name="T1" fmla="*/ 66 h 134"/>
                  <a:gd name="T2" fmla="*/ 34 w 280"/>
                  <a:gd name="T3" fmla="*/ 0 h 134"/>
                  <a:gd name="T4" fmla="*/ 0 w 280"/>
                  <a:gd name="T5" fmla="*/ 44 h 134"/>
                  <a:gd name="T6" fmla="*/ 280 w 280"/>
                  <a:gd name="T7" fmla="*/ 121 h 134"/>
                  <a:gd name="T8" fmla="*/ 280 w 280"/>
                  <a:gd name="T9" fmla="*/ 121 h 134"/>
                  <a:gd name="T10" fmla="*/ 273 w 280"/>
                  <a:gd name="T11" fmla="*/ 66 h 134"/>
                  <a:gd name="T12" fmla="*/ 273 w 280"/>
                  <a:gd name="T13" fmla="*/ 6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34">
                    <a:moveTo>
                      <a:pt x="273" y="66"/>
                    </a:moveTo>
                    <a:cubicBezTo>
                      <a:pt x="184" y="77"/>
                      <a:pt x="99" y="51"/>
                      <a:pt x="3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77" y="103"/>
                      <a:pt x="176" y="134"/>
                      <a:pt x="280" y="121"/>
                    </a:cubicBezTo>
                    <a:cubicBezTo>
                      <a:pt x="280" y="121"/>
                      <a:pt x="280" y="121"/>
                      <a:pt x="280" y="121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3" y="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3"/>
              <p:cNvSpPr/>
              <p:nvPr/>
            </p:nvSpPr>
            <p:spPr bwMode="auto">
              <a:xfrm>
                <a:off x="2785114" y="4671140"/>
                <a:ext cx="1026033" cy="964433"/>
              </a:xfrm>
              <a:custGeom>
                <a:avLst/>
                <a:gdLst>
                  <a:gd name="T0" fmla="*/ 156 w 271"/>
                  <a:gd name="T1" fmla="*/ 253 h 255"/>
                  <a:gd name="T2" fmla="*/ 107 w 271"/>
                  <a:gd name="T3" fmla="*/ 249 h 255"/>
                  <a:gd name="T4" fmla="*/ 19 w 271"/>
                  <a:gd name="T5" fmla="*/ 94 h 255"/>
                  <a:gd name="T6" fmla="*/ 125 w 271"/>
                  <a:gd name="T7" fmla="*/ 3 h 255"/>
                  <a:gd name="T8" fmla="*/ 174 w 271"/>
                  <a:gd name="T9" fmla="*/ 6 h 255"/>
                  <a:gd name="T10" fmla="*/ 250 w 271"/>
                  <a:gd name="T11" fmla="*/ 65 h 255"/>
                  <a:gd name="T12" fmla="*/ 262 w 271"/>
                  <a:gd name="T13" fmla="*/ 161 h 255"/>
                  <a:gd name="T14" fmla="*/ 156 w 271"/>
                  <a:gd name="T15" fmla="*/ 2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55">
                    <a:moveTo>
                      <a:pt x="156" y="253"/>
                    </a:moveTo>
                    <a:cubicBezTo>
                      <a:pt x="139" y="255"/>
                      <a:pt x="123" y="253"/>
                      <a:pt x="107" y="249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5"/>
                      <a:pt x="74" y="9"/>
                      <a:pt x="125" y="3"/>
                    </a:cubicBezTo>
                    <a:cubicBezTo>
                      <a:pt x="141" y="0"/>
                      <a:pt x="158" y="2"/>
                      <a:pt x="174" y="6"/>
                    </a:cubicBezTo>
                    <a:cubicBezTo>
                      <a:pt x="206" y="15"/>
                      <a:pt x="233" y="36"/>
                      <a:pt x="250" y="65"/>
                    </a:cubicBezTo>
                    <a:cubicBezTo>
                      <a:pt x="266" y="95"/>
                      <a:pt x="271" y="129"/>
                      <a:pt x="262" y="161"/>
                    </a:cubicBezTo>
                    <a:cubicBezTo>
                      <a:pt x="248" y="210"/>
                      <a:pt x="207" y="246"/>
                      <a:pt x="156" y="2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1"/>
              <p:cNvSpPr>
                <a:spLocks noEditPoints="1"/>
              </p:cNvSpPr>
              <p:nvPr/>
            </p:nvSpPr>
            <p:spPr bwMode="auto">
              <a:xfrm>
                <a:off x="3047182" y="4932870"/>
                <a:ext cx="506663" cy="506010"/>
              </a:xfrm>
              <a:custGeom>
                <a:avLst/>
                <a:gdLst>
                  <a:gd name="T0" fmla="*/ 22 w 134"/>
                  <a:gd name="T1" fmla="*/ 18 h 134"/>
                  <a:gd name="T2" fmla="*/ 0 w 134"/>
                  <a:gd name="T3" fmla="*/ 86 h 134"/>
                  <a:gd name="T4" fmla="*/ 0 w 134"/>
                  <a:gd name="T5" fmla="*/ 96 h 134"/>
                  <a:gd name="T6" fmla="*/ 0 w 134"/>
                  <a:gd name="T7" fmla="*/ 110 h 134"/>
                  <a:gd name="T8" fmla="*/ 62 w 134"/>
                  <a:gd name="T9" fmla="*/ 134 h 134"/>
                  <a:gd name="T10" fmla="*/ 111 w 134"/>
                  <a:gd name="T11" fmla="*/ 110 h 134"/>
                  <a:gd name="T12" fmla="*/ 134 w 134"/>
                  <a:gd name="T13" fmla="*/ 100 h 134"/>
                  <a:gd name="T14" fmla="*/ 134 w 134"/>
                  <a:gd name="T15" fmla="*/ 89 h 134"/>
                  <a:gd name="T16" fmla="*/ 90 w 134"/>
                  <a:gd name="T17" fmla="*/ 22 h 134"/>
                  <a:gd name="T18" fmla="*/ 131 w 134"/>
                  <a:gd name="T19" fmla="*/ 107 h 134"/>
                  <a:gd name="T20" fmla="*/ 131 w 134"/>
                  <a:gd name="T21" fmla="*/ 103 h 134"/>
                  <a:gd name="T22" fmla="*/ 72 w 134"/>
                  <a:gd name="T23" fmla="*/ 131 h 134"/>
                  <a:gd name="T24" fmla="*/ 81 w 134"/>
                  <a:gd name="T25" fmla="*/ 86 h 134"/>
                  <a:gd name="T26" fmla="*/ 118 w 134"/>
                  <a:gd name="T27" fmla="*/ 86 h 134"/>
                  <a:gd name="T28" fmla="*/ 93 w 134"/>
                  <a:gd name="T29" fmla="*/ 131 h 134"/>
                  <a:gd name="T30" fmla="*/ 22 w 134"/>
                  <a:gd name="T31" fmla="*/ 30 h 134"/>
                  <a:gd name="T32" fmla="*/ 8 w 134"/>
                  <a:gd name="T33" fmla="*/ 70 h 134"/>
                  <a:gd name="T34" fmla="*/ 67 w 134"/>
                  <a:gd name="T35" fmla="*/ 86 h 134"/>
                  <a:gd name="T36" fmla="*/ 41 w 134"/>
                  <a:gd name="T37" fmla="*/ 3 h 134"/>
                  <a:gd name="T38" fmla="*/ 53 w 134"/>
                  <a:gd name="T39" fmla="*/ 18 h 134"/>
                  <a:gd name="T40" fmla="*/ 39 w 134"/>
                  <a:gd name="T41" fmla="*/ 71 h 134"/>
                  <a:gd name="T42" fmla="*/ 25 w 134"/>
                  <a:gd name="T43" fmla="*/ 18 h 134"/>
                  <a:gd name="T44" fmla="*/ 94 w 134"/>
                  <a:gd name="T45" fmla="*/ 59 h 134"/>
                  <a:gd name="T46" fmla="*/ 54 w 134"/>
                  <a:gd name="T47" fmla="*/ 61 h 134"/>
                  <a:gd name="T48" fmla="*/ 67 w 134"/>
                  <a:gd name="T49" fmla="*/ 38 h 134"/>
                  <a:gd name="T50" fmla="*/ 98 w 134"/>
                  <a:gd name="T51" fmla="*/ 36 h 134"/>
                  <a:gd name="T52" fmla="*/ 56 w 134"/>
                  <a:gd name="T53" fmla="*/ 59 h 134"/>
                  <a:gd name="T54" fmla="*/ 67 w 134"/>
                  <a:gd name="T55" fmla="*/ 41 h 134"/>
                  <a:gd name="T56" fmla="*/ 56 w 134"/>
                  <a:gd name="T57" fmla="*/ 59 h 134"/>
                  <a:gd name="T58" fmla="*/ 22 w 134"/>
                  <a:gd name="T59" fmla="*/ 41 h 134"/>
                  <a:gd name="T60" fmla="*/ 39 w 134"/>
                  <a:gd name="T61" fmla="*/ 74 h 134"/>
                  <a:gd name="T62" fmla="*/ 17 w 134"/>
                  <a:gd name="T63" fmla="*/ 53 h 134"/>
                  <a:gd name="T64" fmla="*/ 78 w 134"/>
                  <a:gd name="T65" fmla="*/ 93 h 134"/>
                  <a:gd name="T66" fmla="*/ 3 w 134"/>
                  <a:gd name="T67" fmla="*/ 96 h 134"/>
                  <a:gd name="T68" fmla="*/ 3 w 134"/>
                  <a:gd name="T69" fmla="*/ 100 h 134"/>
                  <a:gd name="T70" fmla="*/ 78 w 134"/>
                  <a:gd name="T71" fmla="*/ 103 h 134"/>
                  <a:gd name="T72" fmla="*/ 3 w 134"/>
                  <a:gd name="T73" fmla="*/ 103 h 134"/>
                  <a:gd name="T74" fmla="*/ 111 w 134"/>
                  <a:gd name="T75" fmla="*/ 96 h 134"/>
                  <a:gd name="T76" fmla="*/ 131 w 134"/>
                  <a:gd name="T77" fmla="*/ 93 h 134"/>
                  <a:gd name="T78" fmla="*/ 131 w 134"/>
                  <a:gd name="T79" fmla="*/ 89 h 134"/>
                  <a:gd name="T80" fmla="*/ 122 w 134"/>
                  <a:gd name="T81" fmla="*/ 86 h 134"/>
                  <a:gd name="T82" fmla="*/ 125 w 134"/>
                  <a:gd name="T83" fmla="*/ 40 h 134"/>
                  <a:gd name="T84" fmla="*/ 56 w 134"/>
                  <a:gd name="T85" fmla="*/ 2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34">
                    <a:moveTo>
                      <a:pt x="7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22" y="8"/>
                      <a:pt x="22" y="18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126"/>
                      <a:pt x="52" y="134"/>
                      <a:pt x="62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103" y="134"/>
                      <a:pt x="111" y="126"/>
                      <a:pt x="111" y="116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34" y="110"/>
                      <a:pt x="134" y="110"/>
                      <a:pt x="134" y="110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89"/>
                      <a:pt x="134" y="89"/>
                      <a:pt x="134" y="89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0" y="8"/>
                      <a:pt x="81" y="0"/>
                      <a:pt x="71" y="0"/>
                    </a:cubicBezTo>
                    <a:close/>
                    <a:moveTo>
                      <a:pt x="131" y="107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31" y="103"/>
                      <a:pt x="131" y="103"/>
                      <a:pt x="131" y="103"/>
                    </a:cubicBezTo>
                    <a:lnTo>
                      <a:pt x="131" y="107"/>
                    </a:lnTo>
                    <a:close/>
                    <a:moveTo>
                      <a:pt x="93" y="131"/>
                    </a:moveTo>
                    <a:cubicBezTo>
                      <a:pt x="72" y="131"/>
                      <a:pt x="72" y="131"/>
                      <a:pt x="72" y="131"/>
                    </a:cubicBezTo>
                    <a:cubicBezTo>
                      <a:pt x="75" y="129"/>
                      <a:pt x="77" y="127"/>
                      <a:pt x="79" y="124"/>
                    </a:cubicBezTo>
                    <a:cubicBezTo>
                      <a:pt x="80" y="121"/>
                      <a:pt x="81" y="119"/>
                      <a:pt x="81" y="11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08" y="124"/>
                      <a:pt x="101" y="131"/>
                      <a:pt x="93" y="131"/>
                    </a:cubicBezTo>
                    <a:close/>
                    <a:moveTo>
                      <a:pt x="3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6"/>
                      <a:pt x="14" y="40"/>
                      <a:pt x="8" y="4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14" y="70"/>
                      <a:pt x="18" y="75"/>
                      <a:pt x="18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3" y="86"/>
                      <a:pt x="3" y="86"/>
                      <a:pt x="3" y="86"/>
                    </a:cubicBezTo>
                    <a:lnTo>
                      <a:pt x="3" y="25"/>
                    </a:lnTo>
                    <a:close/>
                    <a:moveTo>
                      <a:pt x="41" y="3"/>
                    </a:moveTo>
                    <a:cubicBezTo>
                      <a:pt x="61" y="3"/>
                      <a:pt x="61" y="3"/>
                      <a:pt x="61" y="3"/>
                    </a:cubicBezTo>
                    <a:cubicBezTo>
                      <a:pt x="59" y="5"/>
                      <a:pt x="56" y="7"/>
                      <a:pt x="55" y="10"/>
                    </a:cubicBezTo>
                    <a:cubicBezTo>
                      <a:pt x="53" y="12"/>
                      <a:pt x="53" y="15"/>
                      <a:pt x="53" y="1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0"/>
                      <a:pt x="32" y="3"/>
                      <a:pt x="41" y="3"/>
                    </a:cubicBezTo>
                    <a:close/>
                    <a:moveTo>
                      <a:pt x="108" y="72"/>
                    </a:moveTo>
                    <a:cubicBezTo>
                      <a:pt x="94" y="59"/>
                      <a:pt x="94" y="59"/>
                      <a:pt x="94" y="59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5" y="68"/>
                      <a:pt x="61" y="73"/>
                      <a:pt x="67" y="73"/>
                    </a:cubicBezTo>
                    <a:cubicBezTo>
                      <a:pt x="74" y="73"/>
                      <a:pt x="81" y="65"/>
                      <a:pt x="81" y="55"/>
                    </a:cubicBezTo>
                    <a:cubicBezTo>
                      <a:pt x="81" y="46"/>
                      <a:pt x="74" y="38"/>
                      <a:pt x="67" y="38"/>
                    </a:cubicBezTo>
                    <a:cubicBezTo>
                      <a:pt x="62" y="38"/>
                      <a:pt x="58" y="41"/>
                      <a:pt x="56" y="45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108" y="36"/>
                      <a:pt x="117" y="45"/>
                      <a:pt x="117" y="55"/>
                    </a:cubicBezTo>
                    <a:cubicBezTo>
                      <a:pt x="117" y="62"/>
                      <a:pt x="113" y="68"/>
                      <a:pt x="108" y="72"/>
                    </a:cubicBezTo>
                    <a:close/>
                    <a:moveTo>
                      <a:pt x="56" y="59"/>
                    </a:moveTo>
                    <a:cubicBezTo>
                      <a:pt x="70" y="45"/>
                      <a:pt x="70" y="45"/>
                      <a:pt x="70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3"/>
                      <a:pt x="64" y="41"/>
                      <a:pt x="67" y="41"/>
                    </a:cubicBezTo>
                    <a:cubicBezTo>
                      <a:pt x="73" y="41"/>
                      <a:pt x="78" y="47"/>
                      <a:pt x="78" y="55"/>
                    </a:cubicBezTo>
                    <a:cubicBezTo>
                      <a:pt x="78" y="63"/>
                      <a:pt x="73" y="70"/>
                      <a:pt x="67" y="70"/>
                    </a:cubicBezTo>
                    <a:cubicBezTo>
                      <a:pt x="62" y="70"/>
                      <a:pt x="57" y="65"/>
                      <a:pt x="56" y="59"/>
                    </a:cubicBezTo>
                    <a:close/>
                    <a:moveTo>
                      <a:pt x="22" y="45"/>
                    </a:move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1"/>
                    </a:cubicBezTo>
                    <a:lnTo>
                      <a:pt x="22" y="45"/>
                    </a:lnTo>
                    <a:close/>
                    <a:moveTo>
                      <a:pt x="17" y="53"/>
                    </a:move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25" y="74"/>
                      <a:pt x="16" y="66"/>
                      <a:pt x="16" y="55"/>
                    </a:cubicBezTo>
                    <a:cubicBezTo>
                      <a:pt x="16" y="55"/>
                      <a:pt x="16" y="54"/>
                      <a:pt x="17" y="53"/>
                    </a:cubicBezTo>
                    <a:close/>
                    <a:moveTo>
                      <a:pt x="3" y="89"/>
                    </a:move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3" y="93"/>
                      <a:pt x="3" y="93"/>
                      <a:pt x="3" y="93"/>
                    </a:cubicBezTo>
                    <a:lnTo>
                      <a:pt x="3" y="89"/>
                    </a:lnTo>
                    <a:close/>
                    <a:moveTo>
                      <a:pt x="3" y="96"/>
                    </a:move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3" y="100"/>
                      <a:pt x="3" y="100"/>
                      <a:pt x="3" y="100"/>
                    </a:cubicBezTo>
                    <a:lnTo>
                      <a:pt x="3" y="96"/>
                    </a:lnTo>
                    <a:close/>
                    <a:moveTo>
                      <a:pt x="3" y="103"/>
                    </a:move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3" y="107"/>
                      <a:pt x="3" y="107"/>
                      <a:pt x="3" y="107"/>
                    </a:cubicBezTo>
                    <a:lnTo>
                      <a:pt x="3" y="103"/>
                    </a:lnTo>
                    <a:close/>
                    <a:moveTo>
                      <a:pt x="131" y="100"/>
                    </a:move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100"/>
                    </a:lnTo>
                    <a:close/>
                    <a:moveTo>
                      <a:pt x="131" y="93"/>
                    </a:moveTo>
                    <a:cubicBezTo>
                      <a:pt x="111" y="93"/>
                      <a:pt x="111" y="93"/>
                      <a:pt x="111" y="93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31" y="89"/>
                      <a:pt x="131" y="89"/>
                      <a:pt x="131" y="89"/>
                    </a:cubicBezTo>
                    <a:lnTo>
                      <a:pt x="131" y="93"/>
                    </a:lnTo>
                    <a:close/>
                    <a:moveTo>
                      <a:pt x="131" y="86"/>
                    </a:moveTo>
                    <a:cubicBezTo>
                      <a:pt x="122" y="86"/>
                      <a:pt x="122" y="86"/>
                      <a:pt x="122" y="86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74"/>
                      <a:pt x="120" y="70"/>
                      <a:pt x="125" y="7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0" y="40"/>
                      <a:pt x="115" y="36"/>
                      <a:pt x="115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131" y="25"/>
                      <a:pt x="131" y="25"/>
                      <a:pt x="131" y="25"/>
                    </a:cubicBezTo>
                    <a:lnTo>
                      <a:pt x="131" y="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 bwMode="auto">
          <a:xfrm>
            <a:off x="3689350" y="3903663"/>
            <a:ext cx="1395413" cy="1319212"/>
            <a:chOff x="1642919" y="3585922"/>
            <a:chExt cx="1395655" cy="1320448"/>
          </a:xfrm>
        </p:grpSpPr>
        <p:sp>
          <p:nvSpPr>
            <p:cNvPr id="20556" name="Rectangle 44"/>
            <p:cNvSpPr>
              <a:spLocks noChangeArrowheads="1"/>
            </p:cNvSpPr>
            <p:nvPr/>
          </p:nvSpPr>
          <p:spPr bwMode="auto">
            <a:xfrm>
              <a:off x="2263371" y="4489843"/>
              <a:ext cx="124380" cy="231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57" name="Freeform 10"/>
            <p:cNvSpPr/>
            <p:nvPr/>
          </p:nvSpPr>
          <p:spPr bwMode="auto">
            <a:xfrm>
              <a:off x="2366056" y="3585922"/>
              <a:ext cx="672518" cy="983467"/>
            </a:xfrm>
            <a:custGeom>
              <a:avLst/>
              <a:gdLst>
                <a:gd name="T0" fmla="*/ 785111870 w 178"/>
                <a:gd name="T1" fmla="*/ 0 h 260"/>
                <a:gd name="T2" fmla="*/ 0 w 178"/>
                <a:gd name="T3" fmla="*/ 100154766 h 260"/>
                <a:gd name="T4" fmla="*/ 0 w 178"/>
                <a:gd name="T5" fmla="*/ 100154766 h 260"/>
                <a:gd name="T6" fmla="*/ 2055562602 w 178"/>
                <a:gd name="T7" fmla="*/ 2147483646 h 260"/>
                <a:gd name="T8" fmla="*/ 2147483646 w 178"/>
                <a:gd name="T9" fmla="*/ 2147483646 h 260"/>
                <a:gd name="T10" fmla="*/ 785111870 w 178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" h="260">
                  <a:moveTo>
                    <a:pt x="5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111"/>
                    <a:pt x="67" y="200"/>
                    <a:pt x="144" y="260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12" y="165"/>
                    <a:pt x="66" y="89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6"/>
            <p:cNvSpPr/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2147483646 w 313"/>
                <a:gd name="T1" fmla="*/ 1275782191 h 314"/>
                <a:gd name="T2" fmla="*/ 1274593903 w 313"/>
                <a:gd name="T3" fmla="*/ 544714970 h 314"/>
                <a:gd name="T4" fmla="*/ 529887778 w 313"/>
                <a:gd name="T5" fmla="*/ 2147483646 h 314"/>
                <a:gd name="T6" fmla="*/ 2147483646 w 313"/>
                <a:gd name="T7" fmla="*/ 2147483646 h 314"/>
                <a:gd name="T8" fmla="*/ 2147483646 w 313"/>
                <a:gd name="T9" fmla="*/ 127578219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276" y="89"/>
                  </a:move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7"/>
            <p:cNvSpPr/>
            <p:nvPr/>
          </p:nvSpPr>
          <p:spPr bwMode="auto">
            <a:xfrm>
              <a:off x="1692092" y="3815879"/>
              <a:ext cx="1036980" cy="992145"/>
            </a:xfrm>
            <a:custGeom>
              <a:avLst/>
              <a:gdLst>
                <a:gd name="T0" fmla="*/ 2147483646 w 274"/>
                <a:gd name="T1" fmla="*/ 2147483646 h 262"/>
                <a:gd name="T2" fmla="*/ 486987002 w 274"/>
                <a:gd name="T3" fmla="*/ 2147483646 h 262"/>
                <a:gd name="T4" fmla="*/ 1160176252 w 274"/>
                <a:gd name="T5" fmla="*/ 315479389 h 262"/>
                <a:gd name="T6" fmla="*/ 1833369286 w 274"/>
                <a:gd name="T7" fmla="*/ 86040178 h 262"/>
                <a:gd name="T8" fmla="*/ 2147483646 w 274"/>
                <a:gd name="T9" fmla="*/ 989456363 h 262"/>
                <a:gd name="T10" fmla="*/ 2147483646 w 274"/>
                <a:gd name="T11" fmla="*/ 2147483646 h 262"/>
                <a:gd name="T12" fmla="*/ 2147483646 w 274"/>
                <a:gd name="T13" fmla="*/ 2147483646 h 262"/>
                <a:gd name="T14" fmla="*/ 2147483646 w 274"/>
                <a:gd name="T15" fmla="*/ 2147483646 h 262"/>
                <a:gd name="T16" fmla="*/ 2147483646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70" y="98"/>
                    <a:pt x="274" y="132"/>
                    <a:pt x="265" y="164"/>
                  </a:cubicBezTo>
                  <a:cubicBezTo>
                    <a:pt x="256" y="197"/>
                    <a:pt x="235" y="224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26"/>
            <p:cNvSpPr/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529887778 w 313"/>
                <a:gd name="T1" fmla="*/ 2147483646 h 314"/>
                <a:gd name="T2" fmla="*/ 2147483646 w 313"/>
                <a:gd name="T3" fmla="*/ 2147483646 h 314"/>
                <a:gd name="T4" fmla="*/ 2147483646 w 313"/>
                <a:gd name="T5" fmla="*/ 1275782191 h 314"/>
                <a:gd name="T6" fmla="*/ 1274593903 w 313"/>
                <a:gd name="T7" fmla="*/ 544714970 h 314"/>
                <a:gd name="T8" fmla="*/ 529887778 w 313"/>
                <a:gd name="T9" fmla="*/ 2147483646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37" y="225"/>
                  </a:move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1692141" y="3816325"/>
              <a:ext cx="1086038" cy="991528"/>
            </a:xfrm>
            <a:custGeom>
              <a:avLst/>
              <a:gdLst>
                <a:gd name="T0" fmla="*/ 159 w 287"/>
                <a:gd name="T1" fmla="*/ 256 h 262"/>
                <a:gd name="T2" fmla="*/ 34 w 287"/>
                <a:gd name="T3" fmla="*/ 193 h 262"/>
                <a:gd name="T4" fmla="*/ 81 w 287"/>
                <a:gd name="T5" fmla="*/ 22 h 262"/>
                <a:gd name="T6" fmla="*/ 128 w 287"/>
                <a:gd name="T7" fmla="*/ 6 h 262"/>
                <a:gd name="T8" fmla="*/ 253 w 287"/>
                <a:gd name="T9" fmla="*/ 69 h 262"/>
                <a:gd name="T10" fmla="*/ 206 w 287"/>
                <a:gd name="T11" fmla="*/ 241 h 262"/>
                <a:gd name="T12" fmla="*/ 159 w 287"/>
                <a:gd name="T13" fmla="*/ 256 h 262"/>
                <a:gd name="T14" fmla="*/ 159 w 287"/>
                <a:gd name="T15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87" y="129"/>
                    <a:pt x="266" y="206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62" name="Freeform 45"/>
            <p:cNvSpPr>
              <a:spLocks noEditPoints="1"/>
            </p:cNvSpPr>
            <p:nvPr/>
          </p:nvSpPr>
          <p:spPr bwMode="auto">
            <a:xfrm>
              <a:off x="1979901" y="4061746"/>
              <a:ext cx="510536" cy="510536"/>
            </a:xfrm>
            <a:custGeom>
              <a:avLst/>
              <a:gdLst>
                <a:gd name="T0" fmla="*/ 1644686051 w 135"/>
                <a:gd name="T1" fmla="*/ 328936454 h 135"/>
                <a:gd name="T2" fmla="*/ 286032521 w 135"/>
                <a:gd name="T3" fmla="*/ 0 h 135"/>
                <a:gd name="T4" fmla="*/ 271729950 w 135"/>
                <a:gd name="T5" fmla="*/ 629271547 h 135"/>
                <a:gd name="T6" fmla="*/ 0 w 135"/>
                <a:gd name="T7" fmla="*/ 1330052169 h 135"/>
                <a:gd name="T8" fmla="*/ 286032521 w 135"/>
                <a:gd name="T9" fmla="*/ 1587479547 h 135"/>
                <a:gd name="T10" fmla="*/ 1644686051 w 135"/>
                <a:gd name="T11" fmla="*/ 1930718573 h 135"/>
                <a:gd name="T12" fmla="*/ 1658988623 w 135"/>
                <a:gd name="T13" fmla="*/ 1287144454 h 135"/>
                <a:gd name="T14" fmla="*/ 1930718573 w 135"/>
                <a:gd name="T15" fmla="*/ 586367614 h 135"/>
                <a:gd name="T16" fmla="*/ 328936454 w 135"/>
                <a:gd name="T17" fmla="*/ 100110437 h 135"/>
                <a:gd name="T18" fmla="*/ 1601782119 w 135"/>
                <a:gd name="T19" fmla="*/ 171619513 h 135"/>
                <a:gd name="T20" fmla="*/ 328936454 w 135"/>
                <a:gd name="T21" fmla="*/ 100110437 h 135"/>
                <a:gd name="T22" fmla="*/ 1601782119 w 135"/>
                <a:gd name="T23" fmla="*/ 328936454 h 135"/>
                <a:gd name="T24" fmla="*/ 1272845665 w 135"/>
                <a:gd name="T25" fmla="*/ 286032521 h 135"/>
                <a:gd name="T26" fmla="*/ 328936454 w 135"/>
                <a:gd name="T27" fmla="*/ 286032521 h 135"/>
                <a:gd name="T28" fmla="*/ 1058318438 w 135"/>
                <a:gd name="T29" fmla="*/ 343239025 h 135"/>
                <a:gd name="T30" fmla="*/ 386142958 w 135"/>
                <a:gd name="T31" fmla="*/ 429046891 h 135"/>
                <a:gd name="T32" fmla="*/ 915304068 w 135"/>
                <a:gd name="T33" fmla="*/ 500555967 h 135"/>
                <a:gd name="T34" fmla="*/ 386142958 w 135"/>
                <a:gd name="T35" fmla="*/ 586367614 h 135"/>
                <a:gd name="T36" fmla="*/ 943905429 w 135"/>
                <a:gd name="T37" fmla="*/ 657872908 h 135"/>
                <a:gd name="T38" fmla="*/ 386142958 w 135"/>
                <a:gd name="T39" fmla="*/ 743684555 h 135"/>
                <a:gd name="T40" fmla="*/ 1101226152 w 135"/>
                <a:gd name="T41" fmla="*/ 815193631 h 135"/>
                <a:gd name="T42" fmla="*/ 386142958 w 135"/>
                <a:gd name="T43" fmla="*/ 901001496 h 135"/>
                <a:gd name="T44" fmla="*/ 1258543093 w 135"/>
                <a:gd name="T45" fmla="*/ 986813144 h 135"/>
                <a:gd name="T46" fmla="*/ 657872908 w 135"/>
                <a:gd name="T47" fmla="*/ 915304068 h 135"/>
                <a:gd name="T48" fmla="*/ 386142958 w 135"/>
                <a:gd name="T49" fmla="*/ 986813144 h 135"/>
                <a:gd name="T50" fmla="*/ 657872908 w 135"/>
                <a:gd name="T51" fmla="*/ 1058318438 h 135"/>
                <a:gd name="T52" fmla="*/ 328936454 w 135"/>
                <a:gd name="T53" fmla="*/ 1115524942 h 135"/>
                <a:gd name="T54" fmla="*/ 271729950 w 135"/>
                <a:gd name="T55" fmla="*/ 1544575614 h 135"/>
                <a:gd name="T56" fmla="*/ 42903933 w 135"/>
                <a:gd name="T57" fmla="*/ 1044019648 h 135"/>
                <a:gd name="T58" fmla="*/ 271729950 w 135"/>
                <a:gd name="T59" fmla="*/ 1158432656 h 135"/>
                <a:gd name="T60" fmla="*/ 700780622 w 135"/>
                <a:gd name="T61" fmla="*/ 1015414505 h 135"/>
                <a:gd name="T62" fmla="*/ 700780622 w 135"/>
                <a:gd name="T63" fmla="*/ 1687589984 h 135"/>
                <a:gd name="T64" fmla="*/ 271729950 w 135"/>
                <a:gd name="T65" fmla="*/ 1544575614 h 135"/>
                <a:gd name="T66" fmla="*/ 328936454 w 135"/>
                <a:gd name="T67" fmla="*/ 1887814640 h 135"/>
                <a:gd name="T68" fmla="*/ 657872908 w 135"/>
                <a:gd name="T69" fmla="*/ 1587479547 h 135"/>
                <a:gd name="T70" fmla="*/ 901001496 w 135"/>
                <a:gd name="T71" fmla="*/ 1544575614 h 135"/>
                <a:gd name="T72" fmla="*/ 1544575614 w 135"/>
                <a:gd name="T73" fmla="*/ 1458763967 h 135"/>
                <a:gd name="T74" fmla="*/ 1058318438 w 135"/>
                <a:gd name="T75" fmla="*/ 1372956102 h 135"/>
                <a:gd name="T76" fmla="*/ 1544575614 w 135"/>
                <a:gd name="T77" fmla="*/ 1301447026 h 135"/>
                <a:gd name="T78" fmla="*/ 958208001 w 135"/>
                <a:gd name="T79" fmla="*/ 1215639160 h 135"/>
                <a:gd name="T80" fmla="*/ 1544575614 w 135"/>
                <a:gd name="T81" fmla="*/ 1144130085 h 135"/>
                <a:gd name="T82" fmla="*/ 800891059 w 135"/>
                <a:gd name="T83" fmla="*/ 1058318438 h 135"/>
                <a:gd name="T84" fmla="*/ 1544575614 w 135"/>
                <a:gd name="T85" fmla="*/ 986813144 h 135"/>
                <a:gd name="T86" fmla="*/ 1272845665 w 135"/>
                <a:gd name="T87" fmla="*/ 901001496 h 135"/>
                <a:gd name="T88" fmla="*/ 1544575614 w 135"/>
                <a:gd name="T89" fmla="*/ 815193631 h 135"/>
                <a:gd name="T90" fmla="*/ 1272845665 w 135"/>
                <a:gd name="T91" fmla="*/ 800891059 h 135"/>
                <a:gd name="T92" fmla="*/ 1601782119 w 135"/>
                <a:gd name="T93" fmla="*/ 1887814640 h 135"/>
                <a:gd name="T94" fmla="*/ 1787704203 w 135"/>
                <a:gd name="T95" fmla="*/ 786588488 h 135"/>
                <a:gd name="T96" fmla="*/ 1229937950 w 135"/>
                <a:gd name="T97" fmla="*/ 757987127 h 135"/>
                <a:gd name="T98" fmla="*/ 915304068 w 135"/>
                <a:gd name="T99" fmla="*/ 557762471 h 135"/>
                <a:gd name="T100" fmla="*/ 1229937950 w 135"/>
                <a:gd name="T101" fmla="*/ 371840387 h 135"/>
                <a:gd name="T102" fmla="*/ 1887814640 w 135"/>
                <a:gd name="T103" fmla="*/ 586367614 h 1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5" h="135">
                  <a:moveTo>
                    <a:pt x="116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0" y="52"/>
                    <a:pt x="0" y="6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9" y="111"/>
                    <a:pt x="19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26" y="90"/>
                    <a:pt x="135" y="82"/>
                    <a:pt x="135" y="71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5" y="31"/>
                    <a:pt x="126" y="23"/>
                    <a:pt x="116" y="23"/>
                  </a:cubicBezTo>
                  <a:close/>
                  <a:moveTo>
                    <a:pt x="23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7"/>
                  </a:lnTo>
                  <a:close/>
                  <a:moveTo>
                    <a:pt x="112" y="20"/>
                  </a:moveTo>
                  <a:cubicBezTo>
                    <a:pt x="112" y="23"/>
                    <a:pt x="112" y="23"/>
                    <a:pt x="112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112" y="20"/>
                  </a:lnTo>
                  <a:close/>
                  <a:moveTo>
                    <a:pt x="23" y="2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23" y="78"/>
                    <a:pt x="23" y="78"/>
                    <a:pt x="23" y="78"/>
                  </a:cubicBezTo>
                  <a:lnTo>
                    <a:pt x="23" y="20"/>
                  </a:lnTo>
                  <a:close/>
                  <a:moveTo>
                    <a:pt x="19" y="108"/>
                  </a:moveTo>
                  <a:cubicBezTo>
                    <a:pt x="10" y="108"/>
                    <a:pt x="3" y="101"/>
                    <a:pt x="3" y="9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5" y="75"/>
                    <a:pt x="7" y="77"/>
                    <a:pt x="10" y="79"/>
                  </a:cubicBezTo>
                  <a:cubicBezTo>
                    <a:pt x="13" y="80"/>
                    <a:pt x="16" y="81"/>
                    <a:pt x="1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19" y="108"/>
                  </a:lnTo>
                  <a:close/>
                  <a:moveTo>
                    <a:pt x="112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132"/>
                  </a:lnTo>
                  <a:close/>
                  <a:moveTo>
                    <a:pt x="132" y="61"/>
                  </a:moveTo>
                  <a:cubicBezTo>
                    <a:pt x="130" y="59"/>
                    <a:pt x="128" y="56"/>
                    <a:pt x="125" y="55"/>
                  </a:cubicBezTo>
                  <a:cubicBezTo>
                    <a:pt x="122" y="54"/>
                    <a:pt x="119" y="53"/>
                    <a:pt x="11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5" y="26"/>
                    <a:pt x="132" y="33"/>
                    <a:pt x="132" y="41"/>
                  </a:cubicBezTo>
                  <a:lnTo>
                    <a:pt x="132" y="61"/>
                  </a:lnTo>
                  <a:close/>
                </a:path>
              </a:pathLst>
            </a:custGeom>
            <a:solidFill>
              <a:srgbClr val="11B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6807200" y="3573463"/>
            <a:ext cx="1335088" cy="1227137"/>
            <a:chOff x="4761088" y="3256171"/>
            <a:chExt cx="1334912" cy="1226442"/>
          </a:xfrm>
        </p:grpSpPr>
        <p:sp>
          <p:nvSpPr>
            <p:cNvPr id="46" name="Freeform 9"/>
            <p:cNvSpPr/>
            <p:nvPr/>
          </p:nvSpPr>
          <p:spPr bwMode="auto">
            <a:xfrm>
              <a:off x="4761088" y="3256171"/>
              <a:ext cx="506346" cy="1059849"/>
            </a:xfrm>
            <a:custGeom>
              <a:avLst/>
              <a:gdLst>
                <a:gd name="T0" fmla="*/ 66 w 134"/>
                <a:gd name="T1" fmla="*/ 7 h 280"/>
                <a:gd name="T2" fmla="*/ 0 w 134"/>
                <a:gd name="T3" fmla="*/ 247 h 280"/>
                <a:gd name="T4" fmla="*/ 44 w 134"/>
                <a:gd name="T5" fmla="*/ 280 h 280"/>
                <a:gd name="T6" fmla="*/ 121 w 134"/>
                <a:gd name="T7" fmla="*/ 0 h 280"/>
                <a:gd name="T8" fmla="*/ 66 w 134"/>
                <a:gd name="T9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6" y="7"/>
                  </a:moveTo>
                  <a:cubicBezTo>
                    <a:pt x="77" y="96"/>
                    <a:pt x="51" y="181"/>
                    <a:pt x="0" y="247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104" y="204"/>
                    <a:pt x="134" y="104"/>
                    <a:pt x="121" y="0"/>
                  </a:cubicBezTo>
                  <a:lnTo>
                    <a:pt x="66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4988071" y="3422764"/>
              <a:ext cx="1058722" cy="961480"/>
            </a:xfrm>
            <a:custGeom>
              <a:avLst/>
              <a:gdLst>
                <a:gd name="T0" fmla="*/ 155 w 280"/>
                <a:gd name="T1" fmla="*/ 252 h 254"/>
                <a:gd name="T2" fmla="*/ 107 w 280"/>
                <a:gd name="T3" fmla="*/ 248 h 254"/>
                <a:gd name="T4" fmla="*/ 19 w 280"/>
                <a:gd name="T5" fmla="*/ 94 h 254"/>
                <a:gd name="T6" fmla="*/ 125 w 280"/>
                <a:gd name="T7" fmla="*/ 2 h 254"/>
                <a:gd name="T8" fmla="*/ 174 w 280"/>
                <a:gd name="T9" fmla="*/ 6 h 254"/>
                <a:gd name="T10" fmla="*/ 262 w 280"/>
                <a:gd name="T11" fmla="*/ 160 h 254"/>
                <a:gd name="T12" fmla="*/ 156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40" y="24"/>
                    <a:pt x="280" y="94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32"/>
            <p:cNvSpPr/>
            <p:nvPr/>
          </p:nvSpPr>
          <p:spPr bwMode="auto">
            <a:xfrm>
              <a:off x="4942039" y="3329155"/>
              <a:ext cx="1153961" cy="1153458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4 h 305"/>
                <a:gd name="T4" fmla="*/ 284 w 305"/>
                <a:gd name="T5" fmla="*/ 188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4"/>
                    <a:pt x="116" y="284"/>
                  </a:cubicBezTo>
                  <a:cubicBezTo>
                    <a:pt x="189" y="305"/>
                    <a:pt x="264" y="261"/>
                    <a:pt x="284" y="188"/>
                  </a:cubicBezTo>
                  <a:cubicBezTo>
                    <a:pt x="305" y="115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33"/>
            <p:cNvSpPr/>
            <p:nvPr/>
          </p:nvSpPr>
          <p:spPr bwMode="auto">
            <a:xfrm>
              <a:off x="4988071" y="3422764"/>
              <a:ext cx="1020627" cy="961480"/>
            </a:xfrm>
            <a:custGeom>
              <a:avLst/>
              <a:gdLst>
                <a:gd name="T0" fmla="*/ 156 w 270"/>
                <a:gd name="T1" fmla="*/ 252 h 254"/>
                <a:gd name="T2" fmla="*/ 107 w 270"/>
                <a:gd name="T3" fmla="*/ 248 h 254"/>
                <a:gd name="T4" fmla="*/ 19 w 270"/>
                <a:gd name="T5" fmla="*/ 94 h 254"/>
                <a:gd name="T6" fmla="*/ 125 w 270"/>
                <a:gd name="T7" fmla="*/ 2 h 254"/>
                <a:gd name="T8" fmla="*/ 174 w 270"/>
                <a:gd name="T9" fmla="*/ 6 h 254"/>
                <a:gd name="T10" fmla="*/ 250 w 270"/>
                <a:gd name="T11" fmla="*/ 65 h 254"/>
                <a:gd name="T12" fmla="*/ 262 w 270"/>
                <a:gd name="T13" fmla="*/ 160 h 254"/>
                <a:gd name="T14" fmla="*/ 156 w 270"/>
                <a:gd name="T15" fmla="*/ 252 h 254"/>
                <a:gd name="T16" fmla="*/ 156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6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06" y="15"/>
                    <a:pt x="233" y="36"/>
                    <a:pt x="250" y="65"/>
                  </a:cubicBezTo>
                  <a:cubicBezTo>
                    <a:pt x="266" y="94"/>
                    <a:pt x="270" y="128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5302355" y="3665514"/>
              <a:ext cx="506345" cy="350638"/>
            </a:xfrm>
            <a:custGeom>
              <a:avLst/>
              <a:gdLst>
                <a:gd name="T0" fmla="*/ 129 w 134"/>
                <a:gd name="T1" fmla="*/ 0 h 93"/>
                <a:gd name="T2" fmla="*/ 5 w 134"/>
                <a:gd name="T3" fmla="*/ 0 h 93"/>
                <a:gd name="T4" fmla="*/ 0 w 134"/>
                <a:gd name="T5" fmla="*/ 5 h 93"/>
                <a:gd name="T6" fmla="*/ 0 w 134"/>
                <a:gd name="T7" fmla="*/ 74 h 93"/>
                <a:gd name="T8" fmla="*/ 5 w 134"/>
                <a:gd name="T9" fmla="*/ 79 h 93"/>
                <a:gd name="T10" fmla="*/ 52 w 134"/>
                <a:gd name="T11" fmla="*/ 79 h 93"/>
                <a:gd name="T12" fmla="*/ 52 w 134"/>
                <a:gd name="T13" fmla="*/ 86 h 93"/>
                <a:gd name="T14" fmla="*/ 42 w 134"/>
                <a:gd name="T15" fmla="*/ 86 h 93"/>
                <a:gd name="T16" fmla="*/ 42 w 134"/>
                <a:gd name="T17" fmla="*/ 93 h 93"/>
                <a:gd name="T18" fmla="*/ 92 w 134"/>
                <a:gd name="T19" fmla="*/ 93 h 93"/>
                <a:gd name="T20" fmla="*/ 92 w 134"/>
                <a:gd name="T21" fmla="*/ 86 h 93"/>
                <a:gd name="T22" fmla="*/ 83 w 134"/>
                <a:gd name="T23" fmla="*/ 86 h 93"/>
                <a:gd name="T24" fmla="*/ 83 w 134"/>
                <a:gd name="T25" fmla="*/ 79 h 93"/>
                <a:gd name="T26" fmla="*/ 129 w 134"/>
                <a:gd name="T27" fmla="*/ 79 h 93"/>
                <a:gd name="T28" fmla="*/ 134 w 134"/>
                <a:gd name="T29" fmla="*/ 74 h 93"/>
                <a:gd name="T30" fmla="*/ 134 w 134"/>
                <a:gd name="T31" fmla="*/ 5 h 93"/>
                <a:gd name="T32" fmla="*/ 129 w 134"/>
                <a:gd name="T33" fmla="*/ 0 h 93"/>
                <a:gd name="T34" fmla="*/ 80 w 134"/>
                <a:gd name="T35" fmla="*/ 86 h 93"/>
                <a:gd name="T36" fmla="*/ 55 w 134"/>
                <a:gd name="T37" fmla="*/ 86 h 93"/>
                <a:gd name="T38" fmla="*/ 55 w 134"/>
                <a:gd name="T39" fmla="*/ 79 h 93"/>
                <a:gd name="T40" fmla="*/ 80 w 134"/>
                <a:gd name="T41" fmla="*/ 79 h 93"/>
                <a:gd name="T42" fmla="*/ 80 w 134"/>
                <a:gd name="T43" fmla="*/ 86 h 93"/>
                <a:gd name="T44" fmla="*/ 127 w 134"/>
                <a:gd name="T45" fmla="*/ 8 h 93"/>
                <a:gd name="T46" fmla="*/ 127 w 134"/>
                <a:gd name="T47" fmla="*/ 71 h 93"/>
                <a:gd name="T48" fmla="*/ 8 w 134"/>
                <a:gd name="T49" fmla="*/ 71 h 93"/>
                <a:gd name="T50" fmla="*/ 8 w 134"/>
                <a:gd name="T51" fmla="*/ 8 h 93"/>
                <a:gd name="T52" fmla="*/ 127 w 134"/>
                <a:gd name="T53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93">
                  <a:moveTo>
                    <a:pt x="12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2" y="79"/>
                    <a:pt x="5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2" y="79"/>
                    <a:pt x="134" y="77"/>
                    <a:pt x="134" y="7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3"/>
                    <a:pt x="132" y="0"/>
                    <a:pt x="129" y="0"/>
                  </a:cubicBezTo>
                  <a:close/>
                  <a:moveTo>
                    <a:pt x="80" y="86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80" y="79"/>
                    <a:pt x="80" y="79"/>
                    <a:pt x="80" y="79"/>
                  </a:cubicBezTo>
                  <a:lnTo>
                    <a:pt x="80" y="86"/>
                  </a:lnTo>
                  <a:close/>
                  <a:moveTo>
                    <a:pt x="127" y="8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5357909" y="3714698"/>
              <a:ext cx="95237" cy="207845"/>
            </a:xfrm>
            <a:custGeom>
              <a:avLst/>
              <a:gdLst>
                <a:gd name="T0" fmla="*/ 25 w 25"/>
                <a:gd name="T1" fmla="*/ 47 h 55"/>
                <a:gd name="T2" fmla="*/ 25 w 25"/>
                <a:gd name="T3" fmla="*/ 36 h 55"/>
                <a:gd name="T4" fmla="*/ 25 w 25"/>
                <a:gd name="T5" fmla="*/ 24 h 55"/>
                <a:gd name="T6" fmla="*/ 25 w 25"/>
                <a:gd name="T7" fmla="*/ 13 h 55"/>
                <a:gd name="T8" fmla="*/ 13 w 25"/>
                <a:gd name="T9" fmla="*/ 0 h 55"/>
                <a:gd name="T10" fmla="*/ 0 w 25"/>
                <a:gd name="T11" fmla="*/ 13 h 55"/>
                <a:gd name="T12" fmla="*/ 0 w 25"/>
                <a:gd name="T13" fmla="*/ 24 h 55"/>
                <a:gd name="T14" fmla="*/ 0 w 25"/>
                <a:gd name="T15" fmla="*/ 36 h 55"/>
                <a:gd name="T16" fmla="*/ 0 w 25"/>
                <a:gd name="T17" fmla="*/ 47 h 55"/>
                <a:gd name="T18" fmla="*/ 22 w 25"/>
                <a:gd name="T19" fmla="*/ 46 h 55"/>
                <a:gd name="T20" fmla="*/ 13 w 25"/>
                <a:gd name="T21" fmla="*/ 52 h 55"/>
                <a:gd name="T22" fmla="*/ 3 w 25"/>
                <a:gd name="T23" fmla="*/ 46 h 55"/>
                <a:gd name="T24" fmla="*/ 4 w 25"/>
                <a:gd name="T25" fmla="*/ 47 h 55"/>
                <a:gd name="T26" fmla="*/ 6 w 25"/>
                <a:gd name="T27" fmla="*/ 48 h 55"/>
                <a:gd name="T28" fmla="*/ 7 w 25"/>
                <a:gd name="T29" fmla="*/ 48 h 55"/>
                <a:gd name="T30" fmla="*/ 9 w 25"/>
                <a:gd name="T31" fmla="*/ 49 h 55"/>
                <a:gd name="T32" fmla="*/ 10 w 25"/>
                <a:gd name="T33" fmla="*/ 49 h 55"/>
                <a:gd name="T34" fmla="*/ 11 w 25"/>
                <a:gd name="T35" fmla="*/ 49 h 55"/>
                <a:gd name="T36" fmla="*/ 14 w 25"/>
                <a:gd name="T37" fmla="*/ 49 h 55"/>
                <a:gd name="T38" fmla="*/ 16 w 25"/>
                <a:gd name="T39" fmla="*/ 49 h 55"/>
                <a:gd name="T40" fmla="*/ 17 w 25"/>
                <a:gd name="T41" fmla="*/ 49 h 55"/>
                <a:gd name="T42" fmla="*/ 19 w 25"/>
                <a:gd name="T43" fmla="*/ 48 h 55"/>
                <a:gd name="T44" fmla="*/ 20 w 25"/>
                <a:gd name="T45" fmla="*/ 48 h 55"/>
                <a:gd name="T46" fmla="*/ 21 w 25"/>
                <a:gd name="T47" fmla="*/ 47 h 55"/>
                <a:gd name="T48" fmla="*/ 22 w 25"/>
                <a:gd name="T49" fmla="*/ 46 h 55"/>
                <a:gd name="T50" fmla="*/ 13 w 25"/>
                <a:gd name="T51" fmla="*/ 10 h 55"/>
                <a:gd name="T52" fmla="*/ 5 w 25"/>
                <a:gd name="T53" fmla="*/ 7 h 55"/>
                <a:gd name="T54" fmla="*/ 21 w 25"/>
                <a:gd name="T55" fmla="*/ 7 h 55"/>
                <a:gd name="T56" fmla="*/ 3 w 25"/>
                <a:gd name="T57" fmla="*/ 12 h 55"/>
                <a:gd name="T58" fmla="*/ 22 w 25"/>
                <a:gd name="T59" fmla="*/ 12 h 55"/>
                <a:gd name="T60" fmla="*/ 21 w 25"/>
                <a:gd name="T61" fmla="*/ 15 h 55"/>
                <a:gd name="T62" fmla="*/ 4 w 25"/>
                <a:gd name="T63" fmla="*/ 15 h 55"/>
                <a:gd name="T64" fmla="*/ 3 w 25"/>
                <a:gd name="T65" fmla="*/ 12 h 55"/>
                <a:gd name="T66" fmla="*/ 13 w 25"/>
                <a:gd name="T67" fmla="*/ 20 h 55"/>
                <a:gd name="T68" fmla="*/ 22 w 25"/>
                <a:gd name="T69" fmla="*/ 19 h 55"/>
                <a:gd name="T70" fmla="*/ 13 w 25"/>
                <a:gd name="T71" fmla="*/ 23 h 55"/>
                <a:gd name="T72" fmla="*/ 3 w 25"/>
                <a:gd name="T73" fmla="*/ 19 h 55"/>
                <a:gd name="T74" fmla="*/ 3 w 25"/>
                <a:gd name="T75" fmla="*/ 23 h 55"/>
                <a:gd name="T76" fmla="*/ 22 w 25"/>
                <a:gd name="T77" fmla="*/ 23 h 55"/>
                <a:gd name="T78" fmla="*/ 21 w 25"/>
                <a:gd name="T79" fmla="*/ 26 h 55"/>
                <a:gd name="T80" fmla="*/ 4 w 25"/>
                <a:gd name="T81" fmla="*/ 26 h 55"/>
                <a:gd name="T82" fmla="*/ 3 w 25"/>
                <a:gd name="T83" fmla="*/ 23 h 55"/>
                <a:gd name="T84" fmla="*/ 13 w 25"/>
                <a:gd name="T85" fmla="*/ 32 h 55"/>
                <a:gd name="T86" fmla="*/ 22 w 25"/>
                <a:gd name="T87" fmla="*/ 30 h 55"/>
                <a:gd name="T88" fmla="*/ 13 w 25"/>
                <a:gd name="T89" fmla="*/ 34 h 55"/>
                <a:gd name="T90" fmla="*/ 3 w 25"/>
                <a:gd name="T91" fmla="*/ 30 h 55"/>
                <a:gd name="T92" fmla="*/ 3 w 25"/>
                <a:gd name="T93" fmla="*/ 35 h 55"/>
                <a:gd name="T94" fmla="*/ 22 w 25"/>
                <a:gd name="T95" fmla="*/ 35 h 55"/>
                <a:gd name="T96" fmla="*/ 21 w 25"/>
                <a:gd name="T97" fmla="*/ 38 h 55"/>
                <a:gd name="T98" fmla="*/ 10 w 25"/>
                <a:gd name="T99" fmla="*/ 40 h 55"/>
                <a:gd name="T100" fmla="*/ 3 w 25"/>
                <a:gd name="T101" fmla="*/ 36 h 55"/>
                <a:gd name="T102" fmla="*/ 3 w 25"/>
                <a:gd name="T103" fmla="*/ 41 h 55"/>
                <a:gd name="T104" fmla="*/ 22 w 25"/>
                <a:gd name="T105" fmla="*/ 41 h 55"/>
                <a:gd name="T106" fmla="*/ 21 w 25"/>
                <a:gd name="T107" fmla="*/ 43 h 55"/>
                <a:gd name="T108" fmla="*/ 4 w 25"/>
                <a:gd name="T109" fmla="*/ 43 h 55"/>
                <a:gd name="T110" fmla="*/ 3 w 25"/>
                <a:gd name="T111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" h="55">
                  <a:moveTo>
                    <a:pt x="13" y="55"/>
                  </a:moveTo>
                  <a:cubicBezTo>
                    <a:pt x="20" y="55"/>
                    <a:pt x="25" y="52"/>
                    <a:pt x="25" y="4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0" y="0"/>
                    <a:pt x="13" y="0"/>
                  </a:cubicBezTo>
                  <a:cubicBezTo>
                    <a:pt x="6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6" y="55"/>
                    <a:pt x="13" y="55"/>
                  </a:cubicBezTo>
                  <a:close/>
                  <a:moveTo>
                    <a:pt x="22" y="46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18" y="52"/>
                    <a:pt x="13" y="52"/>
                  </a:cubicBezTo>
                  <a:cubicBezTo>
                    <a:pt x="7" y="52"/>
                    <a:pt x="3" y="49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7"/>
                    <a:pt x="5" y="4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8" y="48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13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8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6"/>
                  </a:cubicBezTo>
                  <a:close/>
                  <a:moveTo>
                    <a:pt x="20" y="7"/>
                  </a:moveTo>
                  <a:cubicBezTo>
                    <a:pt x="19" y="9"/>
                    <a:pt x="16" y="10"/>
                    <a:pt x="13" y="10"/>
                  </a:cubicBezTo>
                  <a:cubicBezTo>
                    <a:pt x="10" y="10"/>
                    <a:pt x="7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8" y="4"/>
                    <a:pt x="13" y="4"/>
                  </a:cubicBezTo>
                  <a:cubicBezTo>
                    <a:pt x="18" y="4"/>
                    <a:pt x="21" y="6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lose/>
                  <a:moveTo>
                    <a:pt x="3" y="12"/>
                  </a:moveTo>
                  <a:cubicBezTo>
                    <a:pt x="6" y="13"/>
                    <a:pt x="9" y="14"/>
                    <a:pt x="13" y="14"/>
                  </a:cubicBezTo>
                  <a:cubicBezTo>
                    <a:pt x="17" y="14"/>
                    <a:pt x="20" y="13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1" y="15"/>
                  </a:cubicBezTo>
                  <a:cubicBezTo>
                    <a:pt x="20" y="16"/>
                    <a:pt x="16" y="17"/>
                    <a:pt x="13" y="17"/>
                  </a:cubicBezTo>
                  <a:cubicBezTo>
                    <a:pt x="9" y="17"/>
                    <a:pt x="6" y="16"/>
                    <a:pt x="4" y="15"/>
                  </a:cubicBezTo>
                  <a:cubicBezTo>
                    <a:pt x="4" y="14"/>
                    <a:pt x="3" y="14"/>
                    <a:pt x="3" y="13"/>
                  </a:cubicBezTo>
                  <a:lnTo>
                    <a:pt x="3" y="12"/>
                  </a:lnTo>
                  <a:close/>
                  <a:moveTo>
                    <a:pt x="3" y="18"/>
                  </a:moveTo>
                  <a:cubicBezTo>
                    <a:pt x="6" y="19"/>
                    <a:pt x="9" y="20"/>
                    <a:pt x="13" y="20"/>
                  </a:cubicBezTo>
                  <a:cubicBezTo>
                    <a:pt x="17" y="20"/>
                    <a:pt x="20" y="19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20"/>
                    <a:pt x="21" y="20"/>
                  </a:cubicBezTo>
                  <a:cubicBezTo>
                    <a:pt x="20" y="22"/>
                    <a:pt x="16" y="23"/>
                    <a:pt x="13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4" y="20"/>
                    <a:pt x="3" y="19"/>
                    <a:pt x="3" y="19"/>
                  </a:cubicBezTo>
                  <a:lnTo>
                    <a:pt x="3" y="18"/>
                  </a:lnTo>
                  <a:close/>
                  <a:moveTo>
                    <a:pt x="3" y="23"/>
                  </a:moveTo>
                  <a:cubicBezTo>
                    <a:pt x="6" y="25"/>
                    <a:pt x="9" y="26"/>
                    <a:pt x="13" y="26"/>
                  </a:cubicBezTo>
                  <a:cubicBezTo>
                    <a:pt x="17" y="26"/>
                    <a:pt x="20" y="25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6"/>
                    <a:pt x="21" y="26"/>
                  </a:cubicBezTo>
                  <a:cubicBezTo>
                    <a:pt x="20" y="28"/>
                    <a:pt x="16" y="29"/>
                    <a:pt x="13" y="29"/>
                  </a:cubicBezTo>
                  <a:cubicBezTo>
                    <a:pt x="9" y="29"/>
                    <a:pt x="6" y="28"/>
                    <a:pt x="4" y="26"/>
                  </a:cubicBezTo>
                  <a:cubicBezTo>
                    <a:pt x="4" y="26"/>
                    <a:pt x="3" y="25"/>
                    <a:pt x="3" y="24"/>
                  </a:cubicBezTo>
                  <a:lnTo>
                    <a:pt x="3" y="23"/>
                  </a:lnTo>
                  <a:close/>
                  <a:moveTo>
                    <a:pt x="3" y="29"/>
                  </a:moveTo>
                  <a:cubicBezTo>
                    <a:pt x="6" y="31"/>
                    <a:pt x="9" y="32"/>
                    <a:pt x="13" y="32"/>
                  </a:cubicBezTo>
                  <a:cubicBezTo>
                    <a:pt x="17" y="32"/>
                    <a:pt x="20" y="31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2"/>
                    <a:pt x="21" y="32"/>
                  </a:cubicBezTo>
                  <a:cubicBezTo>
                    <a:pt x="20" y="33"/>
                    <a:pt x="16" y="34"/>
                    <a:pt x="13" y="34"/>
                  </a:cubicBezTo>
                  <a:cubicBezTo>
                    <a:pt x="9" y="34"/>
                    <a:pt x="6" y="33"/>
                    <a:pt x="4" y="32"/>
                  </a:cubicBezTo>
                  <a:cubicBezTo>
                    <a:pt x="4" y="32"/>
                    <a:pt x="3" y="31"/>
                    <a:pt x="3" y="30"/>
                  </a:cubicBezTo>
                  <a:lnTo>
                    <a:pt x="3" y="29"/>
                  </a:lnTo>
                  <a:close/>
                  <a:moveTo>
                    <a:pt x="3" y="35"/>
                  </a:moveTo>
                  <a:cubicBezTo>
                    <a:pt x="6" y="37"/>
                    <a:pt x="9" y="37"/>
                    <a:pt x="13" y="37"/>
                  </a:cubicBezTo>
                  <a:cubicBezTo>
                    <a:pt x="17" y="37"/>
                    <a:pt x="20" y="37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8"/>
                  </a:cubicBezTo>
                  <a:cubicBezTo>
                    <a:pt x="20" y="39"/>
                    <a:pt x="16" y="40"/>
                    <a:pt x="13" y="40"/>
                  </a:cubicBezTo>
                  <a:cubicBezTo>
                    <a:pt x="12" y="40"/>
                    <a:pt x="11" y="40"/>
                    <a:pt x="10" y="40"/>
                  </a:cubicBezTo>
                  <a:cubicBezTo>
                    <a:pt x="8" y="40"/>
                    <a:pt x="6" y="39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lnTo>
                    <a:pt x="3" y="35"/>
                  </a:lnTo>
                  <a:close/>
                  <a:moveTo>
                    <a:pt x="3" y="41"/>
                  </a:moveTo>
                  <a:cubicBezTo>
                    <a:pt x="6" y="42"/>
                    <a:pt x="9" y="43"/>
                    <a:pt x="13" y="43"/>
                  </a:cubicBezTo>
                  <a:cubicBezTo>
                    <a:pt x="17" y="43"/>
                    <a:pt x="20" y="42"/>
                    <a:pt x="22" y="4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3"/>
                    <a:pt x="21" y="43"/>
                  </a:cubicBezTo>
                  <a:cubicBezTo>
                    <a:pt x="20" y="45"/>
                    <a:pt x="16" y="46"/>
                    <a:pt x="13" y="46"/>
                  </a:cubicBezTo>
                  <a:cubicBezTo>
                    <a:pt x="9" y="46"/>
                    <a:pt x="6" y="45"/>
                    <a:pt x="4" y="43"/>
                  </a:cubicBezTo>
                  <a:cubicBezTo>
                    <a:pt x="4" y="43"/>
                    <a:pt x="3" y="42"/>
                    <a:pt x="3" y="42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5480131" y="3755950"/>
              <a:ext cx="93650" cy="125342"/>
            </a:xfrm>
            <a:custGeom>
              <a:avLst/>
              <a:gdLst>
                <a:gd name="T0" fmla="*/ 26 w 65"/>
                <a:gd name="T1" fmla="*/ 86 h 86"/>
                <a:gd name="T2" fmla="*/ 65 w 65"/>
                <a:gd name="T3" fmla="*/ 41 h 86"/>
                <a:gd name="T4" fmla="*/ 26 w 65"/>
                <a:gd name="T5" fmla="*/ 0 h 86"/>
                <a:gd name="T6" fmla="*/ 26 w 65"/>
                <a:gd name="T7" fmla="*/ 18 h 86"/>
                <a:gd name="T8" fmla="*/ 0 w 65"/>
                <a:gd name="T9" fmla="*/ 18 h 86"/>
                <a:gd name="T10" fmla="*/ 0 w 65"/>
                <a:gd name="T11" fmla="*/ 65 h 86"/>
                <a:gd name="T12" fmla="*/ 26 w 65"/>
                <a:gd name="T13" fmla="*/ 65 h 86"/>
                <a:gd name="T14" fmla="*/ 26 w 6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6">
                  <a:moveTo>
                    <a:pt x="26" y="86"/>
                  </a:moveTo>
                  <a:lnTo>
                    <a:pt x="65" y="4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65"/>
                  </a:lnTo>
                  <a:lnTo>
                    <a:pt x="26" y="65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302355" y="4028845"/>
              <a:ext cx="506345" cy="147554"/>
            </a:xfrm>
            <a:custGeom>
              <a:avLst/>
              <a:gdLst>
                <a:gd name="T0" fmla="*/ 129 w 134"/>
                <a:gd name="T1" fmla="*/ 0 h 39"/>
                <a:gd name="T2" fmla="*/ 5 w 134"/>
                <a:gd name="T3" fmla="*/ 39 h 39"/>
                <a:gd name="T4" fmla="*/ 8 w 134"/>
                <a:gd name="T5" fmla="*/ 22 h 39"/>
                <a:gd name="T6" fmla="*/ 8 w 134"/>
                <a:gd name="T7" fmla="*/ 7 h 39"/>
                <a:gd name="T8" fmla="*/ 14 w 134"/>
                <a:gd name="T9" fmla="*/ 25 h 39"/>
                <a:gd name="T10" fmla="*/ 14 w 134"/>
                <a:gd name="T11" fmla="*/ 25 h 39"/>
                <a:gd name="T12" fmla="*/ 17 w 134"/>
                <a:gd name="T13" fmla="*/ 16 h 39"/>
                <a:gd name="T14" fmla="*/ 24 w 134"/>
                <a:gd name="T15" fmla="*/ 7 h 39"/>
                <a:gd name="T16" fmla="*/ 24 w 134"/>
                <a:gd name="T17" fmla="*/ 31 h 39"/>
                <a:gd name="T18" fmla="*/ 33 w 134"/>
                <a:gd name="T19" fmla="*/ 16 h 39"/>
                <a:gd name="T20" fmla="*/ 33 w 134"/>
                <a:gd name="T21" fmla="*/ 16 h 39"/>
                <a:gd name="T22" fmla="*/ 33 w 134"/>
                <a:gd name="T23" fmla="*/ 13 h 39"/>
                <a:gd name="T24" fmla="*/ 26 w 134"/>
                <a:gd name="T25" fmla="*/ 31 h 39"/>
                <a:gd name="T26" fmla="*/ 42 w 134"/>
                <a:gd name="T27" fmla="*/ 22 h 39"/>
                <a:gd name="T28" fmla="*/ 36 w 134"/>
                <a:gd name="T29" fmla="*/ 13 h 39"/>
                <a:gd name="T30" fmla="*/ 36 w 134"/>
                <a:gd name="T31" fmla="*/ 13 h 39"/>
                <a:gd name="T32" fmla="*/ 36 w 134"/>
                <a:gd name="T33" fmla="*/ 25 h 39"/>
                <a:gd name="T34" fmla="*/ 45 w 134"/>
                <a:gd name="T35" fmla="*/ 22 h 39"/>
                <a:gd name="T36" fmla="*/ 45 w 134"/>
                <a:gd name="T37" fmla="*/ 7 h 39"/>
                <a:gd name="T38" fmla="*/ 52 w 134"/>
                <a:gd name="T39" fmla="*/ 25 h 39"/>
                <a:gd name="T40" fmla="*/ 52 w 134"/>
                <a:gd name="T41" fmla="*/ 25 h 39"/>
                <a:gd name="T42" fmla="*/ 55 w 134"/>
                <a:gd name="T43" fmla="*/ 16 h 39"/>
                <a:gd name="T44" fmla="*/ 61 w 134"/>
                <a:gd name="T45" fmla="*/ 7 h 39"/>
                <a:gd name="T46" fmla="*/ 61 w 134"/>
                <a:gd name="T47" fmla="*/ 31 h 39"/>
                <a:gd name="T48" fmla="*/ 70 w 134"/>
                <a:gd name="T49" fmla="*/ 16 h 39"/>
                <a:gd name="T50" fmla="*/ 70 w 134"/>
                <a:gd name="T51" fmla="*/ 16 h 39"/>
                <a:gd name="T52" fmla="*/ 70 w 134"/>
                <a:gd name="T53" fmla="*/ 13 h 39"/>
                <a:gd name="T54" fmla="*/ 64 w 134"/>
                <a:gd name="T55" fmla="*/ 31 h 39"/>
                <a:gd name="T56" fmla="*/ 80 w 134"/>
                <a:gd name="T57" fmla="*/ 22 h 39"/>
                <a:gd name="T58" fmla="*/ 73 w 134"/>
                <a:gd name="T59" fmla="*/ 13 h 39"/>
                <a:gd name="T60" fmla="*/ 73 w 134"/>
                <a:gd name="T61" fmla="*/ 13 h 39"/>
                <a:gd name="T62" fmla="*/ 73 w 134"/>
                <a:gd name="T63" fmla="*/ 25 h 39"/>
                <a:gd name="T64" fmla="*/ 83 w 134"/>
                <a:gd name="T65" fmla="*/ 22 h 39"/>
                <a:gd name="T66" fmla="*/ 83 w 134"/>
                <a:gd name="T67" fmla="*/ 7 h 39"/>
                <a:gd name="T68" fmla="*/ 89 w 134"/>
                <a:gd name="T69" fmla="*/ 25 h 39"/>
                <a:gd name="T70" fmla="*/ 89 w 134"/>
                <a:gd name="T71" fmla="*/ 25 h 39"/>
                <a:gd name="T72" fmla="*/ 92 w 134"/>
                <a:gd name="T73" fmla="*/ 16 h 39"/>
                <a:gd name="T74" fmla="*/ 99 w 134"/>
                <a:gd name="T75" fmla="*/ 7 h 39"/>
                <a:gd name="T76" fmla="*/ 99 w 134"/>
                <a:gd name="T77" fmla="*/ 31 h 39"/>
                <a:gd name="T78" fmla="*/ 108 w 134"/>
                <a:gd name="T79" fmla="*/ 16 h 39"/>
                <a:gd name="T80" fmla="*/ 108 w 134"/>
                <a:gd name="T81" fmla="*/ 16 h 39"/>
                <a:gd name="T82" fmla="*/ 108 w 134"/>
                <a:gd name="T83" fmla="*/ 13 h 39"/>
                <a:gd name="T84" fmla="*/ 101 w 134"/>
                <a:gd name="T85" fmla="*/ 31 h 39"/>
                <a:gd name="T86" fmla="*/ 117 w 134"/>
                <a:gd name="T87" fmla="*/ 22 h 39"/>
                <a:gd name="T88" fmla="*/ 111 w 134"/>
                <a:gd name="T89" fmla="*/ 13 h 39"/>
                <a:gd name="T90" fmla="*/ 111 w 134"/>
                <a:gd name="T91" fmla="*/ 13 h 39"/>
                <a:gd name="T92" fmla="*/ 111 w 134"/>
                <a:gd name="T93" fmla="*/ 25 h 39"/>
                <a:gd name="T94" fmla="*/ 120 w 134"/>
                <a:gd name="T95" fmla="*/ 22 h 39"/>
                <a:gd name="T96" fmla="*/ 120 w 134"/>
                <a:gd name="T97" fmla="*/ 7 h 39"/>
                <a:gd name="T98" fmla="*/ 127 w 134"/>
                <a:gd name="T99" fmla="*/ 25 h 39"/>
                <a:gd name="T100" fmla="*/ 127 w 134"/>
                <a:gd name="T10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39">
                  <a:moveTo>
                    <a:pt x="129" y="39"/>
                  </a:moveTo>
                  <a:cubicBezTo>
                    <a:pt x="132" y="39"/>
                    <a:pt x="134" y="36"/>
                    <a:pt x="134" y="3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2"/>
                    <a:pt x="132" y="0"/>
                    <a:pt x="1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2" y="39"/>
                    <a:pt x="5" y="39"/>
                  </a:cubicBezTo>
                  <a:lnTo>
                    <a:pt x="129" y="39"/>
                  </a:lnTo>
                  <a:close/>
                  <a:moveTo>
                    <a:pt x="14" y="16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4" y="16"/>
                  </a:lnTo>
                  <a:close/>
                  <a:moveTo>
                    <a:pt x="8" y="13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8" y="13"/>
                  </a:lnTo>
                  <a:close/>
                  <a:moveTo>
                    <a:pt x="14" y="25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14" y="25"/>
                  </a:lnTo>
                  <a:close/>
                  <a:moveTo>
                    <a:pt x="24" y="16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24" y="16"/>
                  </a:lnTo>
                  <a:close/>
                  <a:moveTo>
                    <a:pt x="17" y="13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3"/>
                    <a:pt x="24" y="13"/>
                    <a:pt x="24" y="13"/>
                  </a:cubicBezTo>
                  <a:lnTo>
                    <a:pt x="17" y="13"/>
                  </a:lnTo>
                  <a:close/>
                  <a:moveTo>
                    <a:pt x="24" y="25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4" y="25"/>
                  </a:lnTo>
                  <a:close/>
                  <a:moveTo>
                    <a:pt x="33" y="16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33" y="16"/>
                  </a:lnTo>
                  <a:close/>
                  <a:moveTo>
                    <a:pt x="26" y="13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33" y="25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5"/>
                    <a:pt x="26" y="25"/>
                    <a:pt x="26" y="25"/>
                  </a:cubicBezTo>
                  <a:lnTo>
                    <a:pt x="33" y="25"/>
                  </a:lnTo>
                  <a:close/>
                  <a:moveTo>
                    <a:pt x="42" y="16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42" y="16"/>
                  </a:lnTo>
                  <a:close/>
                  <a:moveTo>
                    <a:pt x="36" y="13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36" y="13"/>
                  </a:lnTo>
                  <a:close/>
                  <a:moveTo>
                    <a:pt x="42" y="25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25"/>
                    <a:pt x="36" y="25"/>
                    <a:pt x="36" y="25"/>
                  </a:cubicBezTo>
                  <a:lnTo>
                    <a:pt x="42" y="25"/>
                  </a:lnTo>
                  <a:close/>
                  <a:moveTo>
                    <a:pt x="52" y="16"/>
                  </a:moveTo>
                  <a:cubicBezTo>
                    <a:pt x="52" y="22"/>
                    <a:pt x="52" y="22"/>
                    <a:pt x="52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2" y="16"/>
                  </a:lnTo>
                  <a:close/>
                  <a:moveTo>
                    <a:pt x="45" y="13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13"/>
                    <a:pt x="52" y="13"/>
                    <a:pt x="52" y="13"/>
                  </a:cubicBezTo>
                  <a:lnTo>
                    <a:pt x="45" y="13"/>
                  </a:lnTo>
                  <a:close/>
                  <a:moveTo>
                    <a:pt x="52" y="25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5"/>
                    <a:pt x="45" y="25"/>
                    <a:pt x="45" y="25"/>
                  </a:cubicBezTo>
                  <a:lnTo>
                    <a:pt x="52" y="25"/>
                  </a:lnTo>
                  <a:close/>
                  <a:moveTo>
                    <a:pt x="61" y="16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6"/>
                    <a:pt x="55" y="16"/>
                    <a:pt x="55" y="16"/>
                  </a:cubicBezTo>
                  <a:lnTo>
                    <a:pt x="61" y="16"/>
                  </a:lnTo>
                  <a:close/>
                  <a:moveTo>
                    <a:pt x="55" y="13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3"/>
                    <a:pt x="61" y="13"/>
                    <a:pt x="61" y="13"/>
                  </a:cubicBezTo>
                  <a:lnTo>
                    <a:pt x="55" y="13"/>
                  </a:lnTo>
                  <a:close/>
                  <a:moveTo>
                    <a:pt x="61" y="25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61" y="25"/>
                  </a:lnTo>
                  <a:close/>
                  <a:moveTo>
                    <a:pt x="70" y="16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6"/>
                    <a:pt x="64" y="16"/>
                    <a:pt x="64" y="16"/>
                  </a:cubicBezTo>
                  <a:lnTo>
                    <a:pt x="70" y="16"/>
                  </a:lnTo>
                  <a:close/>
                  <a:moveTo>
                    <a:pt x="64" y="13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3"/>
                    <a:pt x="70" y="13"/>
                    <a:pt x="70" y="13"/>
                  </a:cubicBezTo>
                  <a:lnTo>
                    <a:pt x="64" y="13"/>
                  </a:lnTo>
                  <a:close/>
                  <a:moveTo>
                    <a:pt x="70" y="25"/>
                  </a:moveTo>
                  <a:cubicBezTo>
                    <a:pt x="70" y="31"/>
                    <a:pt x="70" y="31"/>
                    <a:pt x="70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25"/>
                    <a:pt x="64" y="25"/>
                    <a:pt x="64" y="25"/>
                  </a:cubicBezTo>
                  <a:lnTo>
                    <a:pt x="70" y="25"/>
                  </a:lnTo>
                  <a:close/>
                  <a:moveTo>
                    <a:pt x="80" y="16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80" y="16"/>
                  </a:lnTo>
                  <a:close/>
                  <a:moveTo>
                    <a:pt x="73" y="13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73" y="13"/>
                  </a:lnTo>
                  <a:close/>
                  <a:moveTo>
                    <a:pt x="80" y="25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5"/>
                    <a:pt x="73" y="25"/>
                    <a:pt x="73" y="25"/>
                  </a:cubicBezTo>
                  <a:lnTo>
                    <a:pt x="80" y="25"/>
                  </a:lnTo>
                  <a:close/>
                  <a:moveTo>
                    <a:pt x="89" y="16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6"/>
                    <a:pt x="83" y="16"/>
                    <a:pt x="83" y="16"/>
                  </a:cubicBezTo>
                  <a:lnTo>
                    <a:pt x="89" y="16"/>
                  </a:lnTo>
                  <a:close/>
                  <a:moveTo>
                    <a:pt x="83" y="13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3"/>
                    <a:pt x="89" y="13"/>
                    <a:pt x="89" y="13"/>
                  </a:cubicBezTo>
                  <a:lnTo>
                    <a:pt x="83" y="13"/>
                  </a:lnTo>
                  <a:close/>
                  <a:moveTo>
                    <a:pt x="89" y="25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25"/>
                    <a:pt x="83" y="25"/>
                    <a:pt x="83" y="25"/>
                  </a:cubicBezTo>
                  <a:lnTo>
                    <a:pt x="89" y="25"/>
                  </a:lnTo>
                  <a:close/>
                  <a:moveTo>
                    <a:pt x="99" y="16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6"/>
                    <a:pt x="92" y="16"/>
                    <a:pt x="92" y="16"/>
                  </a:cubicBezTo>
                  <a:lnTo>
                    <a:pt x="99" y="16"/>
                  </a:lnTo>
                  <a:close/>
                  <a:moveTo>
                    <a:pt x="92" y="13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13"/>
                    <a:pt x="99" y="13"/>
                    <a:pt x="99" y="13"/>
                  </a:cubicBezTo>
                  <a:lnTo>
                    <a:pt x="92" y="13"/>
                  </a:lnTo>
                  <a:close/>
                  <a:moveTo>
                    <a:pt x="99" y="25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5"/>
                    <a:pt x="92" y="25"/>
                    <a:pt x="92" y="25"/>
                  </a:cubicBezTo>
                  <a:lnTo>
                    <a:pt x="99" y="25"/>
                  </a:lnTo>
                  <a:close/>
                  <a:moveTo>
                    <a:pt x="108" y="16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16"/>
                    <a:pt x="101" y="16"/>
                    <a:pt x="101" y="16"/>
                  </a:cubicBezTo>
                  <a:lnTo>
                    <a:pt x="108" y="16"/>
                  </a:lnTo>
                  <a:close/>
                  <a:moveTo>
                    <a:pt x="101" y="13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13"/>
                    <a:pt x="108" y="13"/>
                    <a:pt x="108" y="13"/>
                  </a:cubicBezTo>
                  <a:lnTo>
                    <a:pt x="101" y="13"/>
                  </a:lnTo>
                  <a:close/>
                  <a:moveTo>
                    <a:pt x="108" y="25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25"/>
                    <a:pt x="101" y="25"/>
                    <a:pt x="101" y="25"/>
                  </a:cubicBezTo>
                  <a:lnTo>
                    <a:pt x="108" y="25"/>
                  </a:lnTo>
                  <a:close/>
                  <a:moveTo>
                    <a:pt x="117" y="16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16"/>
                    <a:pt x="111" y="16"/>
                    <a:pt x="111" y="16"/>
                  </a:cubicBezTo>
                  <a:lnTo>
                    <a:pt x="117" y="16"/>
                  </a:lnTo>
                  <a:close/>
                  <a:moveTo>
                    <a:pt x="111" y="13"/>
                  </a:moveTo>
                  <a:cubicBezTo>
                    <a:pt x="111" y="7"/>
                    <a:pt x="111" y="7"/>
                    <a:pt x="111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13"/>
                    <a:pt x="117" y="13"/>
                    <a:pt x="117" y="13"/>
                  </a:cubicBezTo>
                  <a:lnTo>
                    <a:pt x="111" y="13"/>
                  </a:lnTo>
                  <a:close/>
                  <a:moveTo>
                    <a:pt x="117" y="25"/>
                  </a:moveTo>
                  <a:cubicBezTo>
                    <a:pt x="117" y="31"/>
                    <a:pt x="117" y="31"/>
                    <a:pt x="117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5"/>
                    <a:pt x="111" y="25"/>
                    <a:pt x="111" y="25"/>
                  </a:cubicBezTo>
                  <a:lnTo>
                    <a:pt x="117" y="25"/>
                  </a:lnTo>
                  <a:close/>
                  <a:moveTo>
                    <a:pt x="127" y="16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27" y="16"/>
                  </a:lnTo>
                  <a:close/>
                  <a:moveTo>
                    <a:pt x="120" y="13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13"/>
                    <a:pt x="127" y="13"/>
                    <a:pt x="127" y="13"/>
                  </a:cubicBezTo>
                  <a:lnTo>
                    <a:pt x="120" y="13"/>
                  </a:lnTo>
                  <a:close/>
                  <a:moveTo>
                    <a:pt x="127" y="25"/>
                  </a:moveTo>
                  <a:cubicBezTo>
                    <a:pt x="127" y="31"/>
                    <a:pt x="127" y="31"/>
                    <a:pt x="127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7" y="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5592828" y="3714698"/>
              <a:ext cx="163491" cy="207845"/>
            </a:xfrm>
            <a:custGeom>
              <a:avLst/>
              <a:gdLst>
                <a:gd name="T0" fmla="*/ 113 w 113"/>
                <a:gd name="T1" fmla="*/ 0 h 144"/>
                <a:gd name="T2" fmla="*/ 0 w 113"/>
                <a:gd name="T3" fmla="*/ 0 h 144"/>
                <a:gd name="T4" fmla="*/ 0 w 113"/>
                <a:gd name="T5" fmla="*/ 144 h 144"/>
                <a:gd name="T6" fmla="*/ 113 w 113"/>
                <a:gd name="T7" fmla="*/ 144 h 144"/>
                <a:gd name="T8" fmla="*/ 113 w 113"/>
                <a:gd name="T9" fmla="*/ 0 h 144"/>
                <a:gd name="T10" fmla="*/ 105 w 113"/>
                <a:gd name="T11" fmla="*/ 136 h 144"/>
                <a:gd name="T12" fmla="*/ 8 w 113"/>
                <a:gd name="T13" fmla="*/ 136 h 144"/>
                <a:gd name="T14" fmla="*/ 8 w 113"/>
                <a:gd name="T15" fmla="*/ 8 h 144"/>
                <a:gd name="T16" fmla="*/ 105 w 113"/>
                <a:gd name="T17" fmla="*/ 8 h 144"/>
                <a:gd name="T18" fmla="*/ 105 w 113"/>
                <a:gd name="T1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44">
                  <a:moveTo>
                    <a:pt x="113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13" y="144"/>
                  </a:lnTo>
                  <a:lnTo>
                    <a:pt x="113" y="0"/>
                  </a:lnTo>
                  <a:close/>
                  <a:moveTo>
                    <a:pt x="105" y="136"/>
                  </a:moveTo>
                  <a:lnTo>
                    <a:pt x="8" y="136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611876" y="3736911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5611876" y="3755950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611876" y="3774989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611876" y="3794028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11876" y="3813067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611876" y="3832107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611876" y="3851146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611876" y="3868599"/>
              <a:ext cx="125396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688066" y="3887638"/>
              <a:ext cx="49207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>
            <a:off x="4359275" y="1595438"/>
            <a:ext cx="1327150" cy="1403350"/>
            <a:chOff x="2312545" y="1277667"/>
            <a:chExt cx="1327681" cy="1404332"/>
          </a:xfrm>
        </p:grpSpPr>
        <p:sp>
          <p:nvSpPr>
            <p:cNvPr id="20531" name="Freeform 5"/>
            <p:cNvSpPr/>
            <p:nvPr/>
          </p:nvSpPr>
          <p:spPr bwMode="auto">
            <a:xfrm>
              <a:off x="2661097" y="2008035"/>
              <a:ext cx="979129" cy="673964"/>
            </a:xfrm>
            <a:custGeom>
              <a:avLst/>
              <a:gdLst>
                <a:gd name="T0" fmla="*/ 2147483646 w 259"/>
                <a:gd name="T1" fmla="*/ 788488658 h 178"/>
                <a:gd name="T2" fmla="*/ 2147483646 w 259"/>
                <a:gd name="T3" fmla="*/ 788488658 h 178"/>
                <a:gd name="T4" fmla="*/ 2147483646 w 259"/>
                <a:gd name="T5" fmla="*/ 0 h 178"/>
                <a:gd name="T6" fmla="*/ 2147483646 w 259"/>
                <a:gd name="T7" fmla="*/ 0 h 178"/>
                <a:gd name="T8" fmla="*/ 0 w 259"/>
                <a:gd name="T9" fmla="*/ 2064408527 h 178"/>
                <a:gd name="T10" fmla="*/ 614537652 w 259"/>
                <a:gd name="T11" fmla="*/ 2147483646 h 178"/>
                <a:gd name="T12" fmla="*/ 2147483646 w 259"/>
                <a:gd name="T13" fmla="*/ 788488658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178">
                  <a:moveTo>
                    <a:pt x="259" y="55"/>
                  </a:moveTo>
                  <a:cubicBezTo>
                    <a:pt x="259" y="55"/>
                    <a:pt x="259" y="55"/>
                    <a:pt x="259" y="55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148" y="13"/>
                    <a:pt x="59" y="67"/>
                    <a:pt x="0" y="144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4" y="112"/>
                    <a:pt x="170" y="66"/>
                    <a:pt x="259" y="5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21"/>
            <p:cNvSpPr/>
            <p:nvPr/>
          </p:nvSpPr>
          <p:spPr bwMode="auto">
            <a:xfrm>
              <a:off x="2415230" y="1376013"/>
              <a:ext cx="1036980" cy="992145"/>
            </a:xfrm>
            <a:custGeom>
              <a:avLst/>
              <a:gdLst>
                <a:gd name="T0" fmla="*/ 2091183708 w 274"/>
                <a:gd name="T1" fmla="*/ 2147483646 h 262"/>
                <a:gd name="T2" fmla="*/ 300788538 w 274"/>
                <a:gd name="T3" fmla="*/ 2147483646 h 262"/>
                <a:gd name="T4" fmla="*/ 128907211 w 274"/>
                <a:gd name="T5" fmla="*/ 1405316590 h 262"/>
                <a:gd name="T6" fmla="*/ 973977788 w 274"/>
                <a:gd name="T7" fmla="*/ 301138728 h 262"/>
                <a:gd name="T8" fmla="*/ 1647167038 w 274"/>
                <a:gd name="T9" fmla="*/ 86040178 h 262"/>
                <a:gd name="T10" fmla="*/ 2147483646 w 274"/>
                <a:gd name="T11" fmla="*/ 989456363 h 262"/>
                <a:gd name="T12" fmla="*/ 2147483646 w 274"/>
                <a:gd name="T13" fmla="*/ 2147483646 h 262"/>
                <a:gd name="T14" fmla="*/ 2091183708 w 274"/>
                <a:gd name="T15" fmla="*/ 2147483646 h 262"/>
                <a:gd name="T16" fmla="*/ 2091183708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46" y="256"/>
                  </a:moveTo>
                  <a:cubicBezTo>
                    <a:pt x="95" y="262"/>
                    <a:pt x="46" y="238"/>
                    <a:pt x="21" y="193"/>
                  </a:cubicBezTo>
                  <a:cubicBezTo>
                    <a:pt x="4" y="164"/>
                    <a:pt x="0" y="130"/>
                    <a:pt x="9" y="98"/>
                  </a:cubicBezTo>
                  <a:cubicBezTo>
                    <a:pt x="18" y="65"/>
                    <a:pt x="39" y="38"/>
                    <a:pt x="68" y="21"/>
                  </a:cubicBezTo>
                  <a:cubicBezTo>
                    <a:pt x="82" y="13"/>
                    <a:pt x="98" y="8"/>
                    <a:pt x="115" y="6"/>
                  </a:cubicBezTo>
                  <a:cubicBezTo>
                    <a:pt x="165" y="0"/>
                    <a:pt x="214" y="24"/>
                    <a:pt x="240" y="69"/>
                  </a:cubicBezTo>
                  <a:cubicBezTo>
                    <a:pt x="274" y="129"/>
                    <a:pt x="253" y="206"/>
                    <a:pt x="192" y="240"/>
                  </a:cubicBezTo>
                  <a:cubicBezTo>
                    <a:pt x="178" y="249"/>
                    <a:pt x="162" y="254"/>
                    <a:pt x="146" y="256"/>
                  </a:cubicBezTo>
                  <a:cubicBezTo>
                    <a:pt x="146" y="256"/>
                    <a:pt x="146" y="256"/>
                    <a:pt x="146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34"/>
            <p:cNvSpPr/>
            <p:nvPr/>
          </p:nvSpPr>
          <p:spPr bwMode="auto">
            <a:xfrm>
              <a:off x="2312545" y="1277667"/>
              <a:ext cx="1188838" cy="1188838"/>
            </a:xfrm>
            <a:custGeom>
              <a:avLst/>
              <a:gdLst>
                <a:gd name="T0" fmla="*/ 1275782191 w 314"/>
                <a:gd name="T1" fmla="*/ 544714970 h 314"/>
                <a:gd name="T2" fmla="*/ 544714970 w 314"/>
                <a:gd name="T3" fmla="*/ 2147483646 h 314"/>
                <a:gd name="T4" fmla="*/ 2147483646 w 314"/>
                <a:gd name="T5" fmla="*/ 2147483646 h 314"/>
                <a:gd name="T6" fmla="*/ 2147483646 w 314"/>
                <a:gd name="T7" fmla="*/ 1275782191 h 314"/>
                <a:gd name="T8" fmla="*/ 1275782191 w 314"/>
                <a:gd name="T9" fmla="*/ 54471497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314">
                  <a:moveTo>
                    <a:pt x="89" y="38"/>
                  </a:moveTo>
                  <a:cubicBezTo>
                    <a:pt x="24" y="75"/>
                    <a:pt x="0" y="159"/>
                    <a:pt x="38" y="225"/>
                  </a:cubicBezTo>
                  <a:cubicBezTo>
                    <a:pt x="75" y="291"/>
                    <a:pt x="159" y="314"/>
                    <a:pt x="225" y="276"/>
                  </a:cubicBezTo>
                  <a:cubicBezTo>
                    <a:pt x="291" y="239"/>
                    <a:pt x="314" y="155"/>
                    <a:pt x="277" y="89"/>
                  </a:cubicBezTo>
                  <a:cubicBezTo>
                    <a:pt x="239" y="23"/>
                    <a:pt x="155" y="0"/>
                    <a:pt x="89" y="3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5"/>
            <p:cNvSpPr/>
            <p:nvPr/>
          </p:nvSpPr>
          <p:spPr bwMode="auto">
            <a:xfrm>
              <a:off x="2365590" y="1375526"/>
              <a:ext cx="1091048" cy="991293"/>
            </a:xfrm>
            <a:custGeom>
              <a:avLst/>
              <a:gdLst>
                <a:gd name="T0" fmla="*/ 160 w 288"/>
                <a:gd name="T1" fmla="*/ 256 h 262"/>
                <a:gd name="T2" fmla="*/ 35 w 288"/>
                <a:gd name="T3" fmla="*/ 193 h 262"/>
                <a:gd name="T4" fmla="*/ 82 w 288"/>
                <a:gd name="T5" fmla="*/ 21 h 262"/>
                <a:gd name="T6" fmla="*/ 128 w 288"/>
                <a:gd name="T7" fmla="*/ 6 h 262"/>
                <a:gd name="T8" fmla="*/ 254 w 288"/>
                <a:gd name="T9" fmla="*/ 69 h 262"/>
                <a:gd name="T10" fmla="*/ 206 w 288"/>
                <a:gd name="T11" fmla="*/ 240 h 262"/>
                <a:gd name="T12" fmla="*/ 160 w 288"/>
                <a:gd name="T13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262">
                  <a:moveTo>
                    <a:pt x="160" y="256"/>
                  </a:moveTo>
                  <a:cubicBezTo>
                    <a:pt x="109" y="262"/>
                    <a:pt x="60" y="238"/>
                    <a:pt x="35" y="193"/>
                  </a:cubicBezTo>
                  <a:cubicBezTo>
                    <a:pt x="0" y="133"/>
                    <a:pt x="22" y="56"/>
                    <a:pt x="82" y="21"/>
                  </a:cubicBezTo>
                  <a:cubicBezTo>
                    <a:pt x="96" y="13"/>
                    <a:pt x="112" y="8"/>
                    <a:pt x="128" y="6"/>
                  </a:cubicBezTo>
                  <a:cubicBezTo>
                    <a:pt x="179" y="0"/>
                    <a:pt x="228" y="24"/>
                    <a:pt x="254" y="69"/>
                  </a:cubicBezTo>
                  <a:cubicBezTo>
                    <a:pt x="288" y="129"/>
                    <a:pt x="267" y="206"/>
                    <a:pt x="206" y="240"/>
                  </a:cubicBezTo>
                  <a:cubicBezTo>
                    <a:pt x="192" y="249"/>
                    <a:pt x="176" y="254"/>
                    <a:pt x="160" y="2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35" name="Freeform 60"/>
            <p:cNvSpPr>
              <a:spLocks noEditPoints="1"/>
            </p:cNvSpPr>
            <p:nvPr/>
          </p:nvSpPr>
          <p:spPr bwMode="auto">
            <a:xfrm>
              <a:off x="2649526" y="1645020"/>
              <a:ext cx="510536" cy="390494"/>
            </a:xfrm>
            <a:custGeom>
              <a:avLst/>
              <a:gdLst>
                <a:gd name="T0" fmla="*/ 738376791 w 353"/>
                <a:gd name="T1" fmla="*/ 525019183 h 270"/>
                <a:gd name="T2" fmla="*/ 738376791 w 353"/>
                <a:gd name="T3" fmla="*/ 508285792 h 270"/>
                <a:gd name="T4" fmla="*/ 738376791 w 353"/>
                <a:gd name="T5" fmla="*/ 487368330 h 270"/>
                <a:gd name="T6" fmla="*/ 738376791 w 353"/>
                <a:gd name="T7" fmla="*/ 470634939 h 270"/>
                <a:gd name="T8" fmla="*/ 738376791 w 353"/>
                <a:gd name="T9" fmla="*/ 443442094 h 270"/>
                <a:gd name="T10" fmla="*/ 738376791 w 353"/>
                <a:gd name="T11" fmla="*/ 426708703 h 270"/>
                <a:gd name="T12" fmla="*/ 738376791 w 353"/>
                <a:gd name="T13" fmla="*/ 405791241 h 270"/>
                <a:gd name="T14" fmla="*/ 738376791 w 353"/>
                <a:gd name="T15" fmla="*/ 389057850 h 270"/>
                <a:gd name="T16" fmla="*/ 738376791 w 353"/>
                <a:gd name="T17" fmla="*/ 366049076 h 270"/>
                <a:gd name="T18" fmla="*/ 738376791 w 353"/>
                <a:gd name="T19" fmla="*/ 351406997 h 270"/>
                <a:gd name="T20" fmla="*/ 738376791 w 353"/>
                <a:gd name="T21" fmla="*/ 0 h 270"/>
                <a:gd name="T22" fmla="*/ 0 w 353"/>
                <a:gd name="T23" fmla="*/ 0 h 270"/>
                <a:gd name="T24" fmla="*/ 0 w 353"/>
                <a:gd name="T25" fmla="*/ 351406997 h 270"/>
                <a:gd name="T26" fmla="*/ 0 w 353"/>
                <a:gd name="T27" fmla="*/ 366049076 h 270"/>
                <a:gd name="T28" fmla="*/ 0 w 353"/>
                <a:gd name="T29" fmla="*/ 389057850 h 270"/>
                <a:gd name="T30" fmla="*/ 0 w 353"/>
                <a:gd name="T31" fmla="*/ 405791241 h 270"/>
                <a:gd name="T32" fmla="*/ 0 w 353"/>
                <a:gd name="T33" fmla="*/ 426708703 h 270"/>
                <a:gd name="T34" fmla="*/ 0 w 353"/>
                <a:gd name="T35" fmla="*/ 443442094 h 270"/>
                <a:gd name="T36" fmla="*/ 0 w 353"/>
                <a:gd name="T37" fmla="*/ 470634939 h 270"/>
                <a:gd name="T38" fmla="*/ 0 w 353"/>
                <a:gd name="T39" fmla="*/ 487368330 h 270"/>
                <a:gd name="T40" fmla="*/ 0 w 353"/>
                <a:gd name="T41" fmla="*/ 508285792 h 270"/>
                <a:gd name="T42" fmla="*/ 0 w 353"/>
                <a:gd name="T43" fmla="*/ 525019183 h 270"/>
                <a:gd name="T44" fmla="*/ 0 w 353"/>
                <a:gd name="T45" fmla="*/ 564761348 h 270"/>
                <a:gd name="T46" fmla="*/ 738376791 w 353"/>
                <a:gd name="T47" fmla="*/ 564761348 h 270"/>
                <a:gd name="T48" fmla="*/ 738376791 w 353"/>
                <a:gd name="T49" fmla="*/ 525019183 h 270"/>
                <a:gd name="T50" fmla="*/ 16733432 w 353"/>
                <a:gd name="T51" fmla="*/ 16733391 h 270"/>
                <a:gd name="T52" fmla="*/ 721643359 w 353"/>
                <a:gd name="T53" fmla="*/ 16733391 h 270"/>
                <a:gd name="T54" fmla="*/ 721643359 w 353"/>
                <a:gd name="T55" fmla="*/ 351406997 h 270"/>
                <a:gd name="T56" fmla="*/ 16733432 w 353"/>
                <a:gd name="T57" fmla="*/ 351406997 h 270"/>
                <a:gd name="T58" fmla="*/ 16733432 w 353"/>
                <a:gd name="T59" fmla="*/ 16733391 h 270"/>
                <a:gd name="T60" fmla="*/ 16733432 w 353"/>
                <a:gd name="T61" fmla="*/ 405791241 h 270"/>
                <a:gd name="T62" fmla="*/ 721643359 w 353"/>
                <a:gd name="T63" fmla="*/ 405791241 h 270"/>
                <a:gd name="T64" fmla="*/ 721643359 w 353"/>
                <a:gd name="T65" fmla="*/ 426708703 h 270"/>
                <a:gd name="T66" fmla="*/ 16733432 w 353"/>
                <a:gd name="T67" fmla="*/ 426708703 h 270"/>
                <a:gd name="T68" fmla="*/ 16733432 w 353"/>
                <a:gd name="T69" fmla="*/ 405791241 h 270"/>
                <a:gd name="T70" fmla="*/ 16733432 w 353"/>
                <a:gd name="T71" fmla="*/ 487368330 h 270"/>
                <a:gd name="T72" fmla="*/ 721643359 w 353"/>
                <a:gd name="T73" fmla="*/ 487368330 h 270"/>
                <a:gd name="T74" fmla="*/ 721643359 w 353"/>
                <a:gd name="T75" fmla="*/ 508285792 h 270"/>
                <a:gd name="T76" fmla="*/ 16733432 w 353"/>
                <a:gd name="T77" fmla="*/ 508285792 h 270"/>
                <a:gd name="T78" fmla="*/ 16733432 w 353"/>
                <a:gd name="T79" fmla="*/ 487368330 h 2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3" h="270">
                  <a:moveTo>
                    <a:pt x="353" y="251"/>
                  </a:moveTo>
                  <a:lnTo>
                    <a:pt x="353" y="243"/>
                  </a:lnTo>
                  <a:lnTo>
                    <a:pt x="353" y="233"/>
                  </a:lnTo>
                  <a:lnTo>
                    <a:pt x="353" y="225"/>
                  </a:lnTo>
                  <a:lnTo>
                    <a:pt x="353" y="212"/>
                  </a:lnTo>
                  <a:lnTo>
                    <a:pt x="353" y="204"/>
                  </a:lnTo>
                  <a:lnTo>
                    <a:pt x="353" y="194"/>
                  </a:lnTo>
                  <a:lnTo>
                    <a:pt x="353" y="186"/>
                  </a:lnTo>
                  <a:lnTo>
                    <a:pt x="353" y="175"/>
                  </a:lnTo>
                  <a:lnTo>
                    <a:pt x="353" y="168"/>
                  </a:lnTo>
                  <a:lnTo>
                    <a:pt x="353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0" y="225"/>
                  </a:lnTo>
                  <a:lnTo>
                    <a:pt x="0" y="233"/>
                  </a:lnTo>
                  <a:lnTo>
                    <a:pt x="0" y="243"/>
                  </a:lnTo>
                  <a:lnTo>
                    <a:pt x="0" y="251"/>
                  </a:lnTo>
                  <a:lnTo>
                    <a:pt x="0" y="270"/>
                  </a:lnTo>
                  <a:lnTo>
                    <a:pt x="353" y="270"/>
                  </a:lnTo>
                  <a:lnTo>
                    <a:pt x="353" y="251"/>
                  </a:lnTo>
                  <a:close/>
                  <a:moveTo>
                    <a:pt x="8" y="8"/>
                  </a:moveTo>
                  <a:lnTo>
                    <a:pt x="345" y="8"/>
                  </a:lnTo>
                  <a:lnTo>
                    <a:pt x="345" y="168"/>
                  </a:lnTo>
                  <a:lnTo>
                    <a:pt x="8" y="168"/>
                  </a:lnTo>
                  <a:lnTo>
                    <a:pt x="8" y="8"/>
                  </a:lnTo>
                  <a:close/>
                  <a:moveTo>
                    <a:pt x="8" y="194"/>
                  </a:moveTo>
                  <a:lnTo>
                    <a:pt x="345" y="194"/>
                  </a:lnTo>
                  <a:lnTo>
                    <a:pt x="345" y="204"/>
                  </a:lnTo>
                  <a:lnTo>
                    <a:pt x="8" y="204"/>
                  </a:lnTo>
                  <a:lnTo>
                    <a:pt x="8" y="194"/>
                  </a:lnTo>
                  <a:close/>
                  <a:moveTo>
                    <a:pt x="8" y="233"/>
                  </a:moveTo>
                  <a:lnTo>
                    <a:pt x="345" y="233"/>
                  </a:lnTo>
                  <a:lnTo>
                    <a:pt x="345" y="243"/>
                  </a:lnTo>
                  <a:lnTo>
                    <a:pt x="8" y="243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61"/>
            <p:cNvSpPr>
              <a:spLocks noEditPoints="1"/>
            </p:cNvSpPr>
            <p:nvPr/>
          </p:nvSpPr>
          <p:spPr bwMode="auto">
            <a:xfrm>
              <a:off x="2684237" y="1675392"/>
              <a:ext cx="442560" cy="189462"/>
            </a:xfrm>
            <a:custGeom>
              <a:avLst/>
              <a:gdLst>
                <a:gd name="T0" fmla="*/ 1530932299 w 117"/>
                <a:gd name="T1" fmla="*/ 0 h 50"/>
                <a:gd name="T2" fmla="*/ 143079270 w 117"/>
                <a:gd name="T3" fmla="*/ 0 h 50"/>
                <a:gd name="T4" fmla="*/ 0 w 117"/>
                <a:gd name="T5" fmla="*/ 143581882 h 50"/>
                <a:gd name="T6" fmla="*/ 0 w 117"/>
                <a:gd name="T7" fmla="*/ 574335107 h 50"/>
                <a:gd name="T8" fmla="*/ 143079270 w 117"/>
                <a:gd name="T9" fmla="*/ 717916989 h 50"/>
                <a:gd name="T10" fmla="*/ 1530932299 w 117"/>
                <a:gd name="T11" fmla="*/ 717916989 h 50"/>
                <a:gd name="T12" fmla="*/ 1674011569 w 117"/>
                <a:gd name="T13" fmla="*/ 574335107 h 50"/>
                <a:gd name="T14" fmla="*/ 1674011569 w 117"/>
                <a:gd name="T15" fmla="*/ 143581882 h 50"/>
                <a:gd name="T16" fmla="*/ 1530932299 w 117"/>
                <a:gd name="T17" fmla="*/ 0 h 50"/>
                <a:gd name="T18" fmla="*/ 1273392640 w 117"/>
                <a:gd name="T19" fmla="*/ 646126048 h 50"/>
                <a:gd name="T20" fmla="*/ 400618929 w 117"/>
                <a:gd name="T21" fmla="*/ 646126048 h 50"/>
                <a:gd name="T22" fmla="*/ 114464172 w 117"/>
                <a:gd name="T23" fmla="*/ 358958494 h 50"/>
                <a:gd name="T24" fmla="*/ 400618929 w 117"/>
                <a:gd name="T25" fmla="*/ 86148371 h 50"/>
                <a:gd name="T26" fmla="*/ 1273392640 w 117"/>
                <a:gd name="T27" fmla="*/ 86148371 h 50"/>
                <a:gd name="T28" fmla="*/ 1559547397 w 117"/>
                <a:gd name="T29" fmla="*/ 358958494 h 50"/>
                <a:gd name="T30" fmla="*/ 1273392640 w 117"/>
                <a:gd name="T31" fmla="*/ 646126048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7" h="50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"/>
                    <a:pt x="5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0" y="45"/>
                    <a:pt x="10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5"/>
                    <a:pt x="112" y="40"/>
                    <a:pt x="117" y="4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2" y="10"/>
                    <a:pt x="107" y="6"/>
                    <a:pt x="107" y="0"/>
                  </a:cubicBezTo>
                  <a:close/>
                  <a:moveTo>
                    <a:pt x="8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17" y="45"/>
                    <a:pt x="8" y="36"/>
                    <a:pt x="8" y="25"/>
                  </a:cubicBezTo>
                  <a:cubicBezTo>
                    <a:pt x="8" y="15"/>
                    <a:pt x="17" y="6"/>
                    <a:pt x="28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100" y="6"/>
                    <a:pt x="109" y="15"/>
                    <a:pt x="109" y="25"/>
                  </a:cubicBezTo>
                  <a:cubicBezTo>
                    <a:pt x="109" y="36"/>
                    <a:pt x="100" y="45"/>
                    <a:pt x="89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62"/>
            <p:cNvSpPr>
              <a:spLocks noEditPoints="1"/>
            </p:cNvSpPr>
            <p:nvPr/>
          </p:nvSpPr>
          <p:spPr bwMode="auto">
            <a:xfrm>
              <a:off x="2853452" y="1705764"/>
              <a:ext cx="105579" cy="133057"/>
            </a:xfrm>
            <a:custGeom>
              <a:avLst/>
              <a:gdLst>
                <a:gd name="T0" fmla="*/ 199054122 w 28"/>
                <a:gd name="T1" fmla="*/ 0 h 35"/>
                <a:gd name="T2" fmla="*/ 0 w 28"/>
                <a:gd name="T3" fmla="*/ 245691651 h 35"/>
                <a:gd name="T4" fmla="*/ 199054122 w 28"/>
                <a:gd name="T5" fmla="*/ 505833293 h 35"/>
                <a:gd name="T6" fmla="*/ 398104473 w 28"/>
                <a:gd name="T7" fmla="*/ 245691651 h 35"/>
                <a:gd name="T8" fmla="*/ 199054122 w 28"/>
                <a:gd name="T9" fmla="*/ 0 h 35"/>
                <a:gd name="T10" fmla="*/ 199054122 w 28"/>
                <a:gd name="T11" fmla="*/ 462475719 h 35"/>
                <a:gd name="T12" fmla="*/ 42653916 w 28"/>
                <a:gd name="T13" fmla="*/ 245691651 h 35"/>
                <a:gd name="T14" fmla="*/ 199054122 w 28"/>
                <a:gd name="T15" fmla="*/ 43357574 h 35"/>
                <a:gd name="T16" fmla="*/ 355450557 w 28"/>
                <a:gd name="T17" fmla="*/ 245691651 h 35"/>
                <a:gd name="T18" fmla="*/ 199054122 w 28"/>
                <a:gd name="T19" fmla="*/ 462475719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5"/>
                    <a:pt x="14" y="35"/>
                  </a:cubicBezTo>
                  <a:cubicBezTo>
                    <a:pt x="21" y="35"/>
                    <a:pt x="28" y="27"/>
                    <a:pt x="28" y="17"/>
                  </a:cubicBezTo>
                  <a:cubicBezTo>
                    <a:pt x="28" y="8"/>
                    <a:pt x="21" y="0"/>
                    <a:pt x="14" y="0"/>
                  </a:cubicBezTo>
                  <a:close/>
                  <a:moveTo>
                    <a:pt x="14" y="32"/>
                  </a:moveTo>
                  <a:cubicBezTo>
                    <a:pt x="7" y="32"/>
                    <a:pt x="3" y="25"/>
                    <a:pt x="3" y="17"/>
                  </a:cubicBezTo>
                  <a:cubicBezTo>
                    <a:pt x="3" y="9"/>
                    <a:pt x="7" y="3"/>
                    <a:pt x="14" y="3"/>
                  </a:cubicBezTo>
                  <a:cubicBezTo>
                    <a:pt x="20" y="3"/>
                    <a:pt x="25" y="9"/>
                    <a:pt x="25" y="17"/>
                  </a:cubicBezTo>
                  <a:cubicBezTo>
                    <a:pt x="25" y="25"/>
                    <a:pt x="20" y="32"/>
                    <a:pt x="14" y="3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3535363" y="2692400"/>
            <a:ext cx="1335087" cy="1236663"/>
            <a:chOff x="1488168" y="2375389"/>
            <a:chExt cx="1334911" cy="1236565"/>
          </a:xfrm>
        </p:grpSpPr>
        <p:sp>
          <p:nvSpPr>
            <p:cNvPr id="73" name="Freeform 8"/>
            <p:cNvSpPr/>
            <p:nvPr/>
          </p:nvSpPr>
          <p:spPr bwMode="auto">
            <a:xfrm>
              <a:off x="2316734" y="2553175"/>
              <a:ext cx="506345" cy="1058779"/>
            </a:xfrm>
            <a:custGeom>
              <a:avLst/>
              <a:gdLst>
                <a:gd name="T0" fmla="*/ 68 w 134"/>
                <a:gd name="T1" fmla="*/ 273 h 280"/>
                <a:gd name="T2" fmla="*/ 134 w 134"/>
                <a:gd name="T3" fmla="*/ 34 h 280"/>
                <a:gd name="T4" fmla="*/ 91 w 134"/>
                <a:gd name="T5" fmla="*/ 0 h 280"/>
                <a:gd name="T6" fmla="*/ 13 w 134"/>
                <a:gd name="T7" fmla="*/ 280 h 280"/>
                <a:gd name="T8" fmla="*/ 68 w 134"/>
                <a:gd name="T9" fmla="*/ 27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8" y="273"/>
                  </a:moveTo>
                  <a:cubicBezTo>
                    <a:pt x="57" y="184"/>
                    <a:pt x="83" y="99"/>
                    <a:pt x="134" y="3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1" y="77"/>
                    <a:pt x="0" y="176"/>
                    <a:pt x="13" y="280"/>
                  </a:cubicBezTo>
                  <a:cubicBezTo>
                    <a:pt x="68" y="273"/>
                    <a:pt x="68" y="273"/>
                    <a:pt x="68" y="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 19"/>
            <p:cNvSpPr/>
            <p:nvPr/>
          </p:nvSpPr>
          <p:spPr bwMode="auto">
            <a:xfrm>
              <a:off x="1537374" y="2473806"/>
              <a:ext cx="1058723" cy="960362"/>
            </a:xfrm>
            <a:custGeom>
              <a:avLst/>
              <a:gdLst>
                <a:gd name="T0" fmla="*/ 155 w 280"/>
                <a:gd name="T1" fmla="*/ 252 h 254"/>
                <a:gd name="T2" fmla="*/ 106 w 280"/>
                <a:gd name="T3" fmla="*/ 248 h 254"/>
                <a:gd name="T4" fmla="*/ 18 w 280"/>
                <a:gd name="T5" fmla="*/ 93 h 254"/>
                <a:gd name="T6" fmla="*/ 124 w 280"/>
                <a:gd name="T7" fmla="*/ 2 h 254"/>
                <a:gd name="T8" fmla="*/ 173 w 280"/>
                <a:gd name="T9" fmla="*/ 5 h 254"/>
                <a:gd name="T10" fmla="*/ 261 w 280"/>
                <a:gd name="T11" fmla="*/ 160 h 254"/>
                <a:gd name="T12" fmla="*/ 155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40" y="24"/>
                    <a:pt x="280" y="93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Freeform 30"/>
            <p:cNvSpPr/>
            <p:nvPr/>
          </p:nvSpPr>
          <p:spPr bwMode="auto">
            <a:xfrm>
              <a:off x="1488168" y="2375389"/>
              <a:ext cx="1153960" cy="1154022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5 h 305"/>
                <a:gd name="T4" fmla="*/ 285 w 305"/>
                <a:gd name="T5" fmla="*/ 189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5"/>
                    <a:pt x="116" y="285"/>
                  </a:cubicBez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1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Freeform 31"/>
            <p:cNvSpPr/>
            <p:nvPr/>
          </p:nvSpPr>
          <p:spPr bwMode="auto">
            <a:xfrm>
              <a:off x="1537374" y="2473806"/>
              <a:ext cx="1020628" cy="960362"/>
            </a:xfrm>
            <a:custGeom>
              <a:avLst/>
              <a:gdLst>
                <a:gd name="T0" fmla="*/ 155 w 270"/>
                <a:gd name="T1" fmla="*/ 252 h 254"/>
                <a:gd name="T2" fmla="*/ 106 w 270"/>
                <a:gd name="T3" fmla="*/ 248 h 254"/>
                <a:gd name="T4" fmla="*/ 18 w 270"/>
                <a:gd name="T5" fmla="*/ 93 h 254"/>
                <a:gd name="T6" fmla="*/ 124 w 270"/>
                <a:gd name="T7" fmla="*/ 2 h 254"/>
                <a:gd name="T8" fmla="*/ 173 w 270"/>
                <a:gd name="T9" fmla="*/ 5 h 254"/>
                <a:gd name="T10" fmla="*/ 249 w 270"/>
                <a:gd name="T11" fmla="*/ 65 h 254"/>
                <a:gd name="T12" fmla="*/ 261 w 270"/>
                <a:gd name="T13" fmla="*/ 160 h 254"/>
                <a:gd name="T14" fmla="*/ 155 w 270"/>
                <a:gd name="T15" fmla="*/ 252 h 254"/>
                <a:gd name="T16" fmla="*/ 155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06" y="14"/>
                    <a:pt x="233" y="35"/>
                    <a:pt x="249" y="65"/>
                  </a:cubicBezTo>
                  <a:cubicBezTo>
                    <a:pt x="266" y="94"/>
                    <a:pt x="270" y="128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1813562" y="2726199"/>
              <a:ext cx="503172" cy="507960"/>
            </a:xfrm>
            <a:custGeom>
              <a:avLst/>
              <a:gdLst>
                <a:gd name="T0" fmla="*/ 0 w 348"/>
                <a:gd name="T1" fmla="*/ 0 h 351"/>
                <a:gd name="T2" fmla="*/ 0 w 348"/>
                <a:gd name="T3" fmla="*/ 351 h 351"/>
                <a:gd name="T4" fmla="*/ 340 w 348"/>
                <a:gd name="T5" fmla="*/ 351 h 351"/>
                <a:gd name="T6" fmla="*/ 340 w 348"/>
                <a:gd name="T7" fmla="*/ 290 h 351"/>
                <a:gd name="T8" fmla="*/ 348 w 348"/>
                <a:gd name="T9" fmla="*/ 290 h 351"/>
                <a:gd name="T10" fmla="*/ 348 w 348"/>
                <a:gd name="T11" fmla="*/ 241 h 351"/>
                <a:gd name="T12" fmla="*/ 340 w 348"/>
                <a:gd name="T13" fmla="*/ 241 h 351"/>
                <a:gd name="T14" fmla="*/ 340 w 348"/>
                <a:gd name="T15" fmla="*/ 107 h 351"/>
                <a:gd name="T16" fmla="*/ 348 w 348"/>
                <a:gd name="T17" fmla="*/ 107 h 351"/>
                <a:gd name="T18" fmla="*/ 348 w 348"/>
                <a:gd name="T19" fmla="*/ 58 h 351"/>
                <a:gd name="T20" fmla="*/ 340 w 348"/>
                <a:gd name="T21" fmla="*/ 58 h 351"/>
                <a:gd name="T22" fmla="*/ 340 w 348"/>
                <a:gd name="T23" fmla="*/ 0 h 351"/>
                <a:gd name="T24" fmla="*/ 0 w 348"/>
                <a:gd name="T25" fmla="*/ 0 h 351"/>
                <a:gd name="T26" fmla="*/ 298 w 348"/>
                <a:gd name="T27" fmla="*/ 290 h 351"/>
                <a:gd name="T28" fmla="*/ 298 w 348"/>
                <a:gd name="T29" fmla="*/ 306 h 351"/>
                <a:gd name="T30" fmla="*/ 44 w 348"/>
                <a:gd name="T31" fmla="*/ 306 h 351"/>
                <a:gd name="T32" fmla="*/ 44 w 348"/>
                <a:gd name="T33" fmla="*/ 42 h 351"/>
                <a:gd name="T34" fmla="*/ 298 w 348"/>
                <a:gd name="T35" fmla="*/ 42 h 351"/>
                <a:gd name="T36" fmla="*/ 298 w 348"/>
                <a:gd name="T37" fmla="*/ 58 h 351"/>
                <a:gd name="T38" fmla="*/ 290 w 348"/>
                <a:gd name="T39" fmla="*/ 58 h 351"/>
                <a:gd name="T40" fmla="*/ 290 w 348"/>
                <a:gd name="T41" fmla="*/ 107 h 351"/>
                <a:gd name="T42" fmla="*/ 298 w 348"/>
                <a:gd name="T43" fmla="*/ 107 h 351"/>
                <a:gd name="T44" fmla="*/ 298 w 348"/>
                <a:gd name="T45" fmla="*/ 241 h 351"/>
                <a:gd name="T46" fmla="*/ 290 w 348"/>
                <a:gd name="T47" fmla="*/ 241 h 351"/>
                <a:gd name="T48" fmla="*/ 290 w 348"/>
                <a:gd name="T49" fmla="*/ 290 h 351"/>
                <a:gd name="T50" fmla="*/ 298 w 348"/>
                <a:gd name="T51" fmla="*/ 290 h 351"/>
                <a:gd name="T52" fmla="*/ 306 w 348"/>
                <a:gd name="T53" fmla="*/ 107 h 351"/>
                <a:gd name="T54" fmla="*/ 332 w 348"/>
                <a:gd name="T55" fmla="*/ 107 h 351"/>
                <a:gd name="T56" fmla="*/ 332 w 348"/>
                <a:gd name="T57" fmla="*/ 241 h 351"/>
                <a:gd name="T58" fmla="*/ 306 w 348"/>
                <a:gd name="T59" fmla="*/ 241 h 351"/>
                <a:gd name="T60" fmla="*/ 306 w 348"/>
                <a:gd name="T61" fmla="*/ 107 h 351"/>
                <a:gd name="T62" fmla="*/ 306 w 348"/>
                <a:gd name="T63" fmla="*/ 58 h 351"/>
                <a:gd name="T64" fmla="*/ 306 w 348"/>
                <a:gd name="T65" fmla="*/ 34 h 351"/>
                <a:gd name="T66" fmla="*/ 36 w 348"/>
                <a:gd name="T67" fmla="*/ 34 h 351"/>
                <a:gd name="T68" fmla="*/ 36 w 348"/>
                <a:gd name="T69" fmla="*/ 314 h 351"/>
                <a:gd name="T70" fmla="*/ 306 w 348"/>
                <a:gd name="T71" fmla="*/ 314 h 351"/>
                <a:gd name="T72" fmla="*/ 306 w 348"/>
                <a:gd name="T73" fmla="*/ 290 h 351"/>
                <a:gd name="T74" fmla="*/ 332 w 348"/>
                <a:gd name="T75" fmla="*/ 290 h 351"/>
                <a:gd name="T76" fmla="*/ 332 w 348"/>
                <a:gd name="T77" fmla="*/ 343 h 351"/>
                <a:gd name="T78" fmla="*/ 8 w 348"/>
                <a:gd name="T79" fmla="*/ 343 h 351"/>
                <a:gd name="T80" fmla="*/ 8 w 348"/>
                <a:gd name="T81" fmla="*/ 8 h 351"/>
                <a:gd name="T82" fmla="*/ 332 w 348"/>
                <a:gd name="T83" fmla="*/ 8 h 351"/>
                <a:gd name="T84" fmla="*/ 332 w 348"/>
                <a:gd name="T85" fmla="*/ 58 h 351"/>
                <a:gd name="T86" fmla="*/ 306 w 348"/>
                <a:gd name="T87" fmla="*/ 5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51">
                  <a:moveTo>
                    <a:pt x="0" y="0"/>
                  </a:moveTo>
                  <a:lnTo>
                    <a:pt x="0" y="351"/>
                  </a:lnTo>
                  <a:lnTo>
                    <a:pt x="340" y="351"/>
                  </a:lnTo>
                  <a:lnTo>
                    <a:pt x="340" y="290"/>
                  </a:lnTo>
                  <a:lnTo>
                    <a:pt x="348" y="290"/>
                  </a:lnTo>
                  <a:lnTo>
                    <a:pt x="348" y="241"/>
                  </a:lnTo>
                  <a:lnTo>
                    <a:pt x="340" y="241"/>
                  </a:lnTo>
                  <a:lnTo>
                    <a:pt x="340" y="107"/>
                  </a:lnTo>
                  <a:lnTo>
                    <a:pt x="348" y="107"/>
                  </a:lnTo>
                  <a:lnTo>
                    <a:pt x="348" y="58"/>
                  </a:lnTo>
                  <a:lnTo>
                    <a:pt x="340" y="58"/>
                  </a:lnTo>
                  <a:lnTo>
                    <a:pt x="340" y="0"/>
                  </a:lnTo>
                  <a:lnTo>
                    <a:pt x="0" y="0"/>
                  </a:lnTo>
                  <a:close/>
                  <a:moveTo>
                    <a:pt x="298" y="290"/>
                  </a:moveTo>
                  <a:lnTo>
                    <a:pt x="298" y="306"/>
                  </a:lnTo>
                  <a:lnTo>
                    <a:pt x="44" y="306"/>
                  </a:lnTo>
                  <a:lnTo>
                    <a:pt x="44" y="42"/>
                  </a:lnTo>
                  <a:lnTo>
                    <a:pt x="298" y="42"/>
                  </a:lnTo>
                  <a:lnTo>
                    <a:pt x="298" y="58"/>
                  </a:lnTo>
                  <a:lnTo>
                    <a:pt x="290" y="58"/>
                  </a:lnTo>
                  <a:lnTo>
                    <a:pt x="290" y="107"/>
                  </a:lnTo>
                  <a:lnTo>
                    <a:pt x="298" y="107"/>
                  </a:lnTo>
                  <a:lnTo>
                    <a:pt x="298" y="241"/>
                  </a:lnTo>
                  <a:lnTo>
                    <a:pt x="290" y="241"/>
                  </a:lnTo>
                  <a:lnTo>
                    <a:pt x="290" y="290"/>
                  </a:lnTo>
                  <a:lnTo>
                    <a:pt x="298" y="290"/>
                  </a:lnTo>
                  <a:close/>
                  <a:moveTo>
                    <a:pt x="306" y="107"/>
                  </a:moveTo>
                  <a:lnTo>
                    <a:pt x="332" y="107"/>
                  </a:lnTo>
                  <a:lnTo>
                    <a:pt x="332" y="241"/>
                  </a:lnTo>
                  <a:lnTo>
                    <a:pt x="306" y="241"/>
                  </a:lnTo>
                  <a:lnTo>
                    <a:pt x="306" y="107"/>
                  </a:lnTo>
                  <a:close/>
                  <a:moveTo>
                    <a:pt x="306" y="58"/>
                  </a:moveTo>
                  <a:lnTo>
                    <a:pt x="306" y="34"/>
                  </a:lnTo>
                  <a:lnTo>
                    <a:pt x="36" y="34"/>
                  </a:lnTo>
                  <a:lnTo>
                    <a:pt x="36" y="314"/>
                  </a:lnTo>
                  <a:lnTo>
                    <a:pt x="306" y="314"/>
                  </a:lnTo>
                  <a:lnTo>
                    <a:pt x="306" y="290"/>
                  </a:lnTo>
                  <a:lnTo>
                    <a:pt x="332" y="290"/>
                  </a:lnTo>
                  <a:lnTo>
                    <a:pt x="332" y="343"/>
                  </a:lnTo>
                  <a:lnTo>
                    <a:pt x="8" y="343"/>
                  </a:lnTo>
                  <a:lnTo>
                    <a:pt x="8" y="8"/>
                  </a:lnTo>
                  <a:lnTo>
                    <a:pt x="332" y="8"/>
                  </a:lnTo>
                  <a:lnTo>
                    <a:pt x="332" y="58"/>
                  </a:lnTo>
                  <a:lnTo>
                    <a:pt x="306" y="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1907213" y="2946844"/>
              <a:ext cx="46031" cy="109529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2 w 12"/>
                <a:gd name="T5" fmla="*/ 10 h 29"/>
                <a:gd name="T6" fmla="*/ 2 w 12"/>
                <a:gd name="T7" fmla="*/ 29 h 29"/>
                <a:gd name="T8" fmla="*/ 11 w 12"/>
                <a:gd name="T9" fmla="*/ 29 h 29"/>
                <a:gd name="T10" fmla="*/ 11 w 12"/>
                <a:gd name="T11" fmla="*/ 10 h 29"/>
                <a:gd name="T12" fmla="*/ 12 w 12"/>
                <a:gd name="T13" fmla="*/ 6 h 29"/>
                <a:gd name="T14" fmla="*/ 6 w 12"/>
                <a:gd name="T15" fmla="*/ 0 h 29"/>
                <a:gd name="T16" fmla="*/ 5 w 12"/>
                <a:gd name="T17" fmla="*/ 26 h 29"/>
                <a:gd name="T18" fmla="*/ 5 w 12"/>
                <a:gd name="T19" fmla="*/ 12 h 29"/>
                <a:gd name="T20" fmla="*/ 6 w 12"/>
                <a:gd name="T21" fmla="*/ 12 h 29"/>
                <a:gd name="T22" fmla="*/ 8 w 12"/>
                <a:gd name="T23" fmla="*/ 12 h 29"/>
                <a:gd name="T24" fmla="*/ 8 w 12"/>
                <a:gd name="T25" fmla="*/ 26 h 29"/>
                <a:gd name="T26" fmla="*/ 5 w 12"/>
                <a:gd name="T2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lose/>
                  <a:moveTo>
                    <a:pt x="5" y="26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5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1972291" y="2848427"/>
              <a:ext cx="199999" cy="241281"/>
            </a:xfrm>
            <a:custGeom>
              <a:avLst/>
              <a:gdLst>
                <a:gd name="T0" fmla="*/ 52 w 53"/>
                <a:gd name="T1" fmla="*/ 34 h 64"/>
                <a:gd name="T2" fmla="*/ 52 w 53"/>
                <a:gd name="T3" fmla="*/ 31 h 64"/>
                <a:gd name="T4" fmla="*/ 49 w 53"/>
                <a:gd name="T5" fmla="*/ 24 h 64"/>
                <a:gd name="T6" fmla="*/ 45 w 53"/>
                <a:gd name="T7" fmla="*/ 19 h 64"/>
                <a:gd name="T8" fmla="*/ 43 w 53"/>
                <a:gd name="T9" fmla="*/ 17 h 64"/>
                <a:gd name="T10" fmla="*/ 37 w 53"/>
                <a:gd name="T11" fmla="*/ 13 h 64"/>
                <a:gd name="T12" fmla="*/ 34 w 53"/>
                <a:gd name="T13" fmla="*/ 12 h 64"/>
                <a:gd name="T14" fmla="*/ 28 w 53"/>
                <a:gd name="T15" fmla="*/ 11 h 64"/>
                <a:gd name="T16" fmla="*/ 32 w 53"/>
                <a:gd name="T17" fmla="*/ 5 h 64"/>
                <a:gd name="T18" fmla="*/ 23 w 53"/>
                <a:gd name="T19" fmla="*/ 5 h 64"/>
                <a:gd name="T20" fmla="*/ 26 w 53"/>
                <a:gd name="T21" fmla="*/ 11 h 64"/>
                <a:gd name="T22" fmla="*/ 19 w 53"/>
                <a:gd name="T23" fmla="*/ 12 h 64"/>
                <a:gd name="T24" fmla="*/ 16 w 53"/>
                <a:gd name="T25" fmla="*/ 13 h 64"/>
                <a:gd name="T26" fmla="*/ 11 w 53"/>
                <a:gd name="T27" fmla="*/ 16 h 64"/>
                <a:gd name="T28" fmla="*/ 8 w 53"/>
                <a:gd name="T29" fmla="*/ 18 h 64"/>
                <a:gd name="T30" fmla="*/ 4 w 53"/>
                <a:gd name="T31" fmla="*/ 22 h 64"/>
                <a:gd name="T32" fmla="*/ 2 w 53"/>
                <a:gd name="T33" fmla="*/ 26 h 64"/>
                <a:gd name="T34" fmla="*/ 0 w 53"/>
                <a:gd name="T35" fmla="*/ 33 h 64"/>
                <a:gd name="T36" fmla="*/ 0 w 53"/>
                <a:gd name="T37" fmla="*/ 35 h 64"/>
                <a:gd name="T38" fmla="*/ 0 w 53"/>
                <a:gd name="T39" fmla="*/ 41 h 64"/>
                <a:gd name="T40" fmla="*/ 0 w 53"/>
                <a:gd name="T41" fmla="*/ 44 h 64"/>
                <a:gd name="T42" fmla="*/ 3 w 53"/>
                <a:gd name="T43" fmla="*/ 50 h 64"/>
                <a:gd name="T44" fmla="*/ 7 w 53"/>
                <a:gd name="T45" fmla="*/ 56 h 64"/>
                <a:gd name="T46" fmla="*/ 9 w 53"/>
                <a:gd name="T47" fmla="*/ 58 h 64"/>
                <a:gd name="T48" fmla="*/ 15 w 53"/>
                <a:gd name="T49" fmla="*/ 62 h 64"/>
                <a:gd name="T50" fmla="*/ 17 w 53"/>
                <a:gd name="T51" fmla="*/ 63 h 64"/>
                <a:gd name="T52" fmla="*/ 24 w 53"/>
                <a:gd name="T53" fmla="*/ 64 h 64"/>
                <a:gd name="T54" fmla="*/ 26 w 53"/>
                <a:gd name="T55" fmla="*/ 64 h 64"/>
                <a:gd name="T56" fmla="*/ 27 w 53"/>
                <a:gd name="T57" fmla="*/ 64 h 64"/>
                <a:gd name="T58" fmla="*/ 33 w 53"/>
                <a:gd name="T59" fmla="*/ 63 h 64"/>
                <a:gd name="T60" fmla="*/ 36 w 53"/>
                <a:gd name="T61" fmla="*/ 62 h 64"/>
                <a:gd name="T62" fmla="*/ 41 w 53"/>
                <a:gd name="T63" fmla="*/ 59 h 64"/>
                <a:gd name="T64" fmla="*/ 44 w 53"/>
                <a:gd name="T65" fmla="*/ 57 h 64"/>
                <a:gd name="T66" fmla="*/ 48 w 53"/>
                <a:gd name="T67" fmla="*/ 53 h 64"/>
                <a:gd name="T68" fmla="*/ 50 w 53"/>
                <a:gd name="T69" fmla="*/ 49 h 64"/>
                <a:gd name="T70" fmla="*/ 52 w 53"/>
                <a:gd name="T71" fmla="*/ 42 h 64"/>
                <a:gd name="T72" fmla="*/ 52 w 53"/>
                <a:gd name="T73" fmla="*/ 40 h 64"/>
                <a:gd name="T74" fmla="*/ 3 w 53"/>
                <a:gd name="T75" fmla="*/ 36 h 64"/>
                <a:gd name="T76" fmla="*/ 3 w 53"/>
                <a:gd name="T77" fmla="*/ 39 h 64"/>
                <a:gd name="T78" fmla="*/ 44 w 53"/>
                <a:gd name="T79" fmla="*/ 38 h 64"/>
                <a:gd name="T80" fmla="*/ 50 w 53"/>
                <a:gd name="T81" fmla="*/ 38 h 64"/>
                <a:gd name="T82" fmla="*/ 49 w 53"/>
                <a:gd name="T83" fmla="*/ 31 h 64"/>
                <a:gd name="T84" fmla="*/ 33 w 53"/>
                <a:gd name="T85" fmla="*/ 24 h 64"/>
                <a:gd name="T86" fmla="*/ 19 w 53"/>
                <a:gd name="T87" fmla="*/ 24 h 64"/>
                <a:gd name="T88" fmla="*/ 45 w 53"/>
                <a:gd name="T89" fmla="*/ 24 h 64"/>
                <a:gd name="T90" fmla="*/ 34 w 53"/>
                <a:gd name="T91" fmla="*/ 21 h 64"/>
                <a:gd name="T92" fmla="*/ 31 w 53"/>
                <a:gd name="T93" fmla="*/ 19 h 64"/>
                <a:gd name="T94" fmla="*/ 31 w 53"/>
                <a:gd name="T95" fmla="*/ 19 h 64"/>
                <a:gd name="T96" fmla="*/ 24 w 53"/>
                <a:gd name="T97" fmla="*/ 14 h 64"/>
                <a:gd name="T98" fmla="*/ 16 w 53"/>
                <a:gd name="T99" fmla="*/ 22 h 64"/>
                <a:gd name="T100" fmla="*/ 13 w 53"/>
                <a:gd name="T101" fmla="*/ 25 h 64"/>
                <a:gd name="T102" fmla="*/ 13 w 53"/>
                <a:gd name="T103" fmla="*/ 25 h 64"/>
                <a:gd name="T104" fmla="*/ 5 w 53"/>
                <a:gd name="T105" fmla="*/ 28 h 64"/>
                <a:gd name="T106" fmla="*/ 5 w 53"/>
                <a:gd name="T107" fmla="*/ 47 h 64"/>
                <a:gd name="T108" fmla="*/ 13 w 53"/>
                <a:gd name="T109" fmla="*/ 50 h 64"/>
                <a:gd name="T110" fmla="*/ 16 w 53"/>
                <a:gd name="T111" fmla="*/ 53 h 64"/>
                <a:gd name="T112" fmla="*/ 16 w 53"/>
                <a:gd name="T113" fmla="*/ 53 h 64"/>
                <a:gd name="T114" fmla="*/ 20 w 53"/>
                <a:gd name="T115" fmla="*/ 60 h 64"/>
                <a:gd name="T116" fmla="*/ 32 w 53"/>
                <a:gd name="T117" fmla="*/ 60 h 64"/>
                <a:gd name="T118" fmla="*/ 36 w 53"/>
                <a:gd name="T119" fmla="*/ 53 h 64"/>
                <a:gd name="T120" fmla="*/ 39 w 53"/>
                <a:gd name="T121" fmla="*/ 50 h 64"/>
                <a:gd name="T122" fmla="*/ 39 w 53"/>
                <a:gd name="T123" fmla="*/ 50 h 64"/>
                <a:gd name="T124" fmla="*/ 47 w 53"/>
                <a:gd name="T1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" h="64">
                  <a:moveTo>
                    <a:pt x="52" y="35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3"/>
                    <a:pt x="52" y="32"/>
                    <a:pt x="52" y="32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29"/>
                    <a:pt x="51" y="28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1"/>
                    <a:pt x="46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5"/>
                    <a:pt x="39" y="14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29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7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4"/>
                    <a:pt x="6" y="55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60"/>
                    <a:pt x="14" y="61"/>
                    <a:pt x="1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1" y="63"/>
                    <a:pt x="22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5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1"/>
                    <a:pt x="40" y="60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7"/>
                    <a:pt x="44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7"/>
                    <a:pt x="51" y="46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2" y="42"/>
                    <a:pt x="52" y="42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3" y="39"/>
                    <a:pt x="53" y="38"/>
                    <a:pt x="53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  <a:moveTo>
                    <a:pt x="3" y="38"/>
                  </a:moveTo>
                  <a:cubicBezTo>
                    <a:pt x="3" y="37"/>
                    <a:pt x="3" y="36"/>
                    <a:pt x="3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3" y="38"/>
                  </a:cubicBezTo>
                  <a:close/>
                  <a:moveTo>
                    <a:pt x="50" y="38"/>
                  </a:moveTo>
                  <a:cubicBezTo>
                    <a:pt x="50" y="38"/>
                    <a:pt x="50" y="39"/>
                    <a:pt x="49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7"/>
                    <a:pt x="50" y="38"/>
                  </a:cubicBezTo>
                  <a:close/>
                  <a:moveTo>
                    <a:pt x="43" y="32"/>
                  </a:moveTo>
                  <a:cubicBezTo>
                    <a:pt x="43" y="32"/>
                    <a:pt x="43" y="31"/>
                    <a:pt x="43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30"/>
                    <a:pt x="49" y="31"/>
                  </a:cubicBezTo>
                  <a:lnTo>
                    <a:pt x="43" y="32"/>
                  </a:lnTo>
                  <a:close/>
                  <a:moveTo>
                    <a:pt x="19" y="24"/>
                  </a:moveTo>
                  <a:cubicBezTo>
                    <a:pt x="21" y="23"/>
                    <a:pt x="24" y="22"/>
                    <a:pt x="26" y="22"/>
                  </a:cubicBezTo>
                  <a:cubicBezTo>
                    <a:pt x="29" y="22"/>
                    <a:pt x="31" y="23"/>
                    <a:pt x="33" y="24"/>
                  </a:cubicBezTo>
                  <a:cubicBezTo>
                    <a:pt x="38" y="27"/>
                    <a:pt x="41" y="32"/>
                    <a:pt x="41" y="38"/>
                  </a:cubicBezTo>
                  <a:cubicBezTo>
                    <a:pt x="41" y="46"/>
                    <a:pt x="34" y="53"/>
                    <a:pt x="26" y="53"/>
                  </a:cubicBezTo>
                  <a:cubicBezTo>
                    <a:pt x="18" y="53"/>
                    <a:pt x="11" y="46"/>
                    <a:pt x="11" y="38"/>
                  </a:cubicBezTo>
                  <a:cubicBezTo>
                    <a:pt x="11" y="32"/>
                    <a:pt x="14" y="27"/>
                    <a:pt x="19" y="24"/>
                  </a:cubicBezTo>
                  <a:close/>
                  <a:moveTo>
                    <a:pt x="41" y="27"/>
                  </a:moveTo>
                  <a:cubicBezTo>
                    <a:pt x="40" y="26"/>
                    <a:pt x="40" y="26"/>
                    <a:pt x="39" y="25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2"/>
                    <a:pt x="44" y="23"/>
                    <a:pt x="45" y="24"/>
                  </a:cubicBezTo>
                  <a:lnTo>
                    <a:pt x="41" y="27"/>
                  </a:lnTo>
                  <a:close/>
                  <a:moveTo>
                    <a:pt x="36" y="22"/>
                  </a:moveTo>
                  <a:cubicBezTo>
                    <a:pt x="36" y="22"/>
                    <a:pt x="35" y="22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7"/>
                    <a:pt x="38" y="17"/>
                    <a:pt x="39" y="18"/>
                  </a:cubicBezTo>
                  <a:lnTo>
                    <a:pt x="36" y="22"/>
                  </a:lnTo>
                  <a:close/>
                  <a:moveTo>
                    <a:pt x="31" y="19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1" y="14"/>
                    <a:pt x="32" y="15"/>
                  </a:cubicBezTo>
                  <a:lnTo>
                    <a:pt x="31" y="19"/>
                  </a:lnTo>
                  <a:close/>
                  <a:moveTo>
                    <a:pt x="24" y="16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3" y="14"/>
                    <a:pt x="24" y="14"/>
                  </a:cubicBezTo>
                  <a:lnTo>
                    <a:pt x="24" y="16"/>
                  </a:ln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7"/>
                    <a:pt x="15" y="17"/>
                    <a:pt x="16" y="16"/>
                  </a:cubicBezTo>
                  <a:lnTo>
                    <a:pt x="18" y="21"/>
                  </a:lnTo>
                  <a:close/>
                  <a:moveTo>
                    <a:pt x="13" y="25"/>
                  </a:moveTo>
                  <a:cubicBezTo>
                    <a:pt x="12" y="26"/>
                    <a:pt x="12" y="26"/>
                    <a:pt x="12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2"/>
                    <a:pt x="9" y="21"/>
                  </a:cubicBezTo>
                  <a:lnTo>
                    <a:pt x="13" y="25"/>
                  </a:lnTo>
                  <a:close/>
                  <a:moveTo>
                    <a:pt x="9" y="30"/>
                  </a:moveTo>
                  <a:cubicBezTo>
                    <a:pt x="9" y="31"/>
                    <a:pt x="9" y="32"/>
                    <a:pt x="9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0"/>
                    <a:pt x="4" y="29"/>
                    <a:pt x="5" y="28"/>
                  </a:cubicBezTo>
                  <a:lnTo>
                    <a:pt x="9" y="30"/>
                  </a:lnTo>
                  <a:close/>
                  <a:moveTo>
                    <a:pt x="9" y="43"/>
                  </a:moveTo>
                  <a:cubicBezTo>
                    <a:pt x="9" y="43"/>
                    <a:pt x="9" y="44"/>
                    <a:pt x="9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5"/>
                    <a:pt x="3" y="44"/>
                  </a:cubicBezTo>
                  <a:lnTo>
                    <a:pt x="9" y="43"/>
                  </a:lnTo>
                  <a:close/>
                  <a:moveTo>
                    <a:pt x="12" y="48"/>
                  </a:moveTo>
                  <a:cubicBezTo>
                    <a:pt x="12" y="49"/>
                    <a:pt x="12" y="49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3"/>
                    <a:pt x="8" y="52"/>
                    <a:pt x="7" y="51"/>
                  </a:cubicBezTo>
                  <a:lnTo>
                    <a:pt x="12" y="48"/>
                  </a:lnTo>
                  <a:close/>
                  <a:moveTo>
                    <a:pt x="16" y="53"/>
                  </a:moveTo>
                  <a:cubicBezTo>
                    <a:pt x="17" y="53"/>
                    <a:pt x="17" y="53"/>
                    <a:pt x="18" y="5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8"/>
                    <a:pt x="14" y="58"/>
                    <a:pt x="13" y="57"/>
                  </a:cubicBezTo>
                  <a:lnTo>
                    <a:pt x="16" y="53"/>
                  </a:lnTo>
                  <a:close/>
                  <a:moveTo>
                    <a:pt x="22" y="55"/>
                  </a:moveTo>
                  <a:cubicBezTo>
                    <a:pt x="23" y="55"/>
                    <a:pt x="23" y="55"/>
                    <a:pt x="24" y="5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1" y="61"/>
                    <a:pt x="20" y="60"/>
                  </a:cubicBezTo>
                  <a:lnTo>
                    <a:pt x="22" y="55"/>
                  </a:lnTo>
                  <a:close/>
                  <a:moveTo>
                    <a:pt x="28" y="56"/>
                  </a:moveTo>
                  <a:cubicBezTo>
                    <a:pt x="29" y="55"/>
                    <a:pt x="30" y="55"/>
                    <a:pt x="30" y="55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61"/>
                    <a:pt x="30" y="61"/>
                    <a:pt x="28" y="61"/>
                  </a:cubicBezTo>
                  <a:lnTo>
                    <a:pt x="28" y="56"/>
                  </a:lnTo>
                  <a:close/>
                  <a:moveTo>
                    <a:pt x="34" y="54"/>
                  </a:moveTo>
                  <a:cubicBezTo>
                    <a:pt x="35" y="53"/>
                    <a:pt x="35" y="53"/>
                    <a:pt x="36" y="53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8"/>
                    <a:pt x="37" y="58"/>
                    <a:pt x="36" y="59"/>
                  </a:cubicBezTo>
                  <a:lnTo>
                    <a:pt x="34" y="54"/>
                  </a:lnTo>
                  <a:close/>
                  <a:moveTo>
                    <a:pt x="39" y="50"/>
                  </a:moveTo>
                  <a:cubicBezTo>
                    <a:pt x="40" y="49"/>
                    <a:pt x="40" y="49"/>
                    <a:pt x="41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3"/>
                    <a:pt x="43" y="54"/>
                  </a:cubicBezTo>
                  <a:lnTo>
                    <a:pt x="39" y="50"/>
                  </a:lnTo>
                  <a:close/>
                  <a:moveTo>
                    <a:pt x="43" y="45"/>
                  </a:moveTo>
                  <a:cubicBezTo>
                    <a:pt x="43" y="44"/>
                    <a:pt x="43" y="43"/>
                    <a:pt x="43" y="43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8" y="45"/>
                    <a:pt x="48" y="46"/>
                    <a:pt x="47" y="47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5661025" y="1444625"/>
            <a:ext cx="1228725" cy="1339850"/>
            <a:chOff x="3614192" y="1127253"/>
            <a:chExt cx="1229333" cy="1339252"/>
          </a:xfrm>
        </p:grpSpPr>
        <p:sp>
          <p:nvSpPr>
            <p:cNvPr id="81" name="Freeform 6"/>
            <p:cNvSpPr/>
            <p:nvPr/>
          </p:nvSpPr>
          <p:spPr bwMode="auto">
            <a:xfrm>
              <a:off x="3614192" y="1958732"/>
              <a:ext cx="1059387" cy="507773"/>
            </a:xfrm>
            <a:custGeom>
              <a:avLst/>
              <a:gdLst>
                <a:gd name="T0" fmla="*/ 247 w 280"/>
                <a:gd name="T1" fmla="*/ 134 h 134"/>
                <a:gd name="T2" fmla="*/ 280 w 280"/>
                <a:gd name="T3" fmla="*/ 90 h 134"/>
                <a:gd name="T4" fmla="*/ 0 w 280"/>
                <a:gd name="T5" fmla="*/ 13 h 134"/>
                <a:gd name="T6" fmla="*/ 7 w 280"/>
                <a:gd name="T7" fmla="*/ 68 h 134"/>
                <a:gd name="T8" fmla="*/ 247 w 28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34">
                  <a:moveTo>
                    <a:pt x="247" y="134"/>
                  </a:moveTo>
                  <a:cubicBezTo>
                    <a:pt x="280" y="90"/>
                    <a:pt x="280" y="90"/>
                    <a:pt x="280" y="90"/>
                  </a:cubicBezTo>
                  <a:cubicBezTo>
                    <a:pt x="204" y="31"/>
                    <a:pt x="104" y="0"/>
                    <a:pt x="0" y="1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96" y="57"/>
                    <a:pt x="181" y="83"/>
                    <a:pt x="247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3688842" y="1127253"/>
              <a:ext cx="1154683" cy="1153598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4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3773021" y="1220874"/>
              <a:ext cx="987914" cy="961596"/>
            </a:xfrm>
            <a:custGeom>
              <a:avLst/>
              <a:gdLst>
                <a:gd name="T0" fmla="*/ 146 w 261"/>
                <a:gd name="T1" fmla="*/ 252 h 254"/>
                <a:gd name="T2" fmla="*/ 97 w 261"/>
                <a:gd name="T3" fmla="*/ 249 h 254"/>
                <a:gd name="T4" fmla="*/ 21 w 261"/>
                <a:gd name="T5" fmla="*/ 189 h 254"/>
                <a:gd name="T6" fmla="*/ 9 w 261"/>
                <a:gd name="T7" fmla="*/ 94 h 254"/>
                <a:gd name="T8" fmla="*/ 115 w 261"/>
                <a:gd name="T9" fmla="*/ 2 h 254"/>
                <a:gd name="T10" fmla="*/ 164 w 261"/>
                <a:gd name="T11" fmla="*/ 6 h 254"/>
                <a:gd name="T12" fmla="*/ 240 w 261"/>
                <a:gd name="T13" fmla="*/ 65 h 254"/>
                <a:gd name="T14" fmla="*/ 252 w 261"/>
                <a:gd name="T15" fmla="*/ 161 h 254"/>
                <a:gd name="T16" fmla="*/ 146 w 261"/>
                <a:gd name="T17" fmla="*/ 252 h 254"/>
                <a:gd name="T18" fmla="*/ 146 w 261"/>
                <a:gd name="T19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4">
                  <a:moveTo>
                    <a:pt x="146" y="252"/>
                  </a:moveTo>
                  <a:cubicBezTo>
                    <a:pt x="130" y="254"/>
                    <a:pt x="113" y="253"/>
                    <a:pt x="97" y="249"/>
                  </a:cubicBezTo>
                  <a:cubicBezTo>
                    <a:pt x="65" y="240"/>
                    <a:pt x="38" y="219"/>
                    <a:pt x="21" y="189"/>
                  </a:cubicBezTo>
                  <a:cubicBezTo>
                    <a:pt x="5" y="160"/>
                    <a:pt x="0" y="126"/>
                    <a:pt x="9" y="94"/>
                  </a:cubicBezTo>
                  <a:cubicBezTo>
                    <a:pt x="23" y="44"/>
                    <a:pt x="64" y="9"/>
                    <a:pt x="115" y="2"/>
                  </a:cubicBezTo>
                  <a:cubicBezTo>
                    <a:pt x="132" y="0"/>
                    <a:pt x="148" y="1"/>
                    <a:pt x="164" y="6"/>
                  </a:cubicBezTo>
                  <a:cubicBezTo>
                    <a:pt x="196" y="15"/>
                    <a:pt x="223" y="36"/>
                    <a:pt x="240" y="65"/>
                  </a:cubicBezTo>
                  <a:cubicBezTo>
                    <a:pt x="257" y="94"/>
                    <a:pt x="261" y="128"/>
                    <a:pt x="252" y="161"/>
                  </a:cubicBezTo>
                  <a:cubicBezTo>
                    <a:pt x="238" y="210"/>
                    <a:pt x="197" y="246"/>
                    <a:pt x="146" y="252"/>
                  </a:cubicBezTo>
                  <a:cubicBezTo>
                    <a:pt x="146" y="252"/>
                    <a:pt x="146" y="252"/>
                    <a:pt x="14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4014440" y="1417636"/>
              <a:ext cx="508251" cy="510947"/>
            </a:xfrm>
            <a:custGeom>
              <a:avLst/>
              <a:gdLst>
                <a:gd name="T0" fmla="*/ 125 w 134"/>
                <a:gd name="T1" fmla="*/ 61 h 135"/>
                <a:gd name="T2" fmla="*/ 125 w 134"/>
                <a:gd name="T3" fmla="*/ 41 h 135"/>
                <a:gd name="T4" fmla="*/ 125 w 134"/>
                <a:gd name="T5" fmla="*/ 27 h 135"/>
                <a:gd name="T6" fmla="*/ 125 w 134"/>
                <a:gd name="T7" fmla="*/ 14 h 135"/>
                <a:gd name="T8" fmla="*/ 101 w 134"/>
                <a:gd name="T9" fmla="*/ 0 h 135"/>
                <a:gd name="T10" fmla="*/ 15 w 134"/>
                <a:gd name="T11" fmla="*/ 14 h 135"/>
                <a:gd name="T12" fmla="*/ 0 w 134"/>
                <a:gd name="T13" fmla="*/ 28 h 135"/>
                <a:gd name="T14" fmla="*/ 15 w 134"/>
                <a:gd name="T15" fmla="*/ 135 h 135"/>
                <a:gd name="T16" fmla="*/ 125 w 134"/>
                <a:gd name="T17" fmla="*/ 103 h 135"/>
                <a:gd name="T18" fmla="*/ 127 w 134"/>
                <a:gd name="T19" fmla="*/ 103 h 135"/>
                <a:gd name="T20" fmla="*/ 134 w 134"/>
                <a:gd name="T21" fmla="*/ 96 h 135"/>
                <a:gd name="T22" fmla="*/ 127 w 134"/>
                <a:gd name="T23" fmla="*/ 61 h 135"/>
                <a:gd name="T24" fmla="*/ 131 w 134"/>
                <a:gd name="T25" fmla="*/ 96 h 135"/>
                <a:gd name="T26" fmla="*/ 127 w 134"/>
                <a:gd name="T27" fmla="*/ 100 h 135"/>
                <a:gd name="T28" fmla="*/ 94 w 134"/>
                <a:gd name="T29" fmla="*/ 90 h 135"/>
                <a:gd name="T30" fmla="*/ 106 w 134"/>
                <a:gd name="T31" fmla="*/ 76 h 135"/>
                <a:gd name="T32" fmla="*/ 127 w 134"/>
                <a:gd name="T33" fmla="*/ 76 h 135"/>
                <a:gd name="T34" fmla="*/ 15 w 134"/>
                <a:gd name="T35" fmla="*/ 132 h 135"/>
                <a:gd name="T36" fmla="*/ 3 w 134"/>
                <a:gd name="T37" fmla="*/ 37 h 135"/>
                <a:gd name="T38" fmla="*/ 122 w 134"/>
                <a:gd name="T39" fmla="*/ 44 h 135"/>
                <a:gd name="T40" fmla="*/ 122 w 134"/>
                <a:gd name="T41" fmla="*/ 73 h 135"/>
                <a:gd name="T42" fmla="*/ 91 w 134"/>
                <a:gd name="T43" fmla="*/ 88 h 135"/>
                <a:gd name="T44" fmla="*/ 106 w 134"/>
                <a:gd name="T45" fmla="*/ 103 h 135"/>
                <a:gd name="T46" fmla="*/ 122 w 134"/>
                <a:gd name="T47" fmla="*/ 132 h 135"/>
                <a:gd name="T48" fmla="*/ 15 w 134"/>
                <a:gd name="T49" fmla="*/ 17 h 135"/>
                <a:gd name="T50" fmla="*/ 58 w 134"/>
                <a:gd name="T51" fmla="*/ 20 h 135"/>
                <a:gd name="T52" fmla="*/ 7 w 134"/>
                <a:gd name="T53" fmla="*/ 27 h 135"/>
                <a:gd name="T54" fmla="*/ 7 w 134"/>
                <a:gd name="T55" fmla="*/ 38 h 135"/>
                <a:gd name="T56" fmla="*/ 6 w 134"/>
                <a:gd name="T57" fmla="*/ 37 h 135"/>
                <a:gd name="T58" fmla="*/ 6 w 134"/>
                <a:gd name="T59" fmla="*/ 36 h 135"/>
                <a:gd name="T60" fmla="*/ 5 w 134"/>
                <a:gd name="T61" fmla="*/ 35 h 135"/>
                <a:gd name="T62" fmla="*/ 4 w 134"/>
                <a:gd name="T63" fmla="*/ 34 h 135"/>
                <a:gd name="T64" fmla="*/ 3 w 134"/>
                <a:gd name="T65" fmla="*/ 32 h 135"/>
                <a:gd name="T66" fmla="*/ 3 w 134"/>
                <a:gd name="T67" fmla="*/ 31 h 135"/>
                <a:gd name="T68" fmla="*/ 3 w 134"/>
                <a:gd name="T69" fmla="*/ 29 h 135"/>
                <a:gd name="T70" fmla="*/ 3 w 134"/>
                <a:gd name="T71" fmla="*/ 29 h 135"/>
                <a:gd name="T72" fmla="*/ 15 w 134"/>
                <a:gd name="T73" fmla="*/ 17 h 135"/>
                <a:gd name="T74" fmla="*/ 30 w 134"/>
                <a:gd name="T75" fmla="*/ 34 h 135"/>
                <a:gd name="T76" fmla="*/ 10 w 134"/>
                <a:gd name="T77" fmla="*/ 30 h 135"/>
                <a:gd name="T78" fmla="*/ 100 w 134"/>
                <a:gd name="T79" fmla="*/ 37 h 135"/>
                <a:gd name="T80" fmla="*/ 48 w 134"/>
                <a:gd name="T81" fmla="*/ 41 h 135"/>
                <a:gd name="T82" fmla="*/ 100 w 134"/>
                <a:gd name="T83" fmla="*/ 37 h 135"/>
                <a:gd name="T84" fmla="*/ 117 w 134"/>
                <a:gd name="T85" fmla="*/ 34 h 135"/>
                <a:gd name="T86" fmla="*/ 122 w 134"/>
                <a:gd name="T87" fmla="*/ 30 h 135"/>
                <a:gd name="T88" fmla="*/ 122 w 134"/>
                <a:gd name="T89" fmla="*/ 20 h 135"/>
                <a:gd name="T90" fmla="*/ 109 w 134"/>
                <a:gd name="T91" fmla="*/ 17 h 135"/>
                <a:gd name="T92" fmla="*/ 122 w 134"/>
                <a:gd name="T93" fmla="*/ 20 h 135"/>
                <a:gd name="T94" fmla="*/ 111 w 134"/>
                <a:gd name="T95" fmla="*/ 41 h 135"/>
                <a:gd name="T96" fmla="*/ 88 w 134"/>
                <a:gd name="T97" fmla="*/ 15 h 135"/>
                <a:gd name="T98" fmla="*/ 23 w 134"/>
                <a:gd name="T99" fmla="*/ 41 h 135"/>
                <a:gd name="T100" fmla="*/ 117 w 134"/>
                <a:gd name="T101" fmla="*/ 4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135">
                  <a:moveTo>
                    <a:pt x="127" y="61"/>
                  </a:moveTo>
                  <a:cubicBezTo>
                    <a:pt x="125" y="61"/>
                    <a:pt x="125" y="61"/>
                    <a:pt x="125" y="61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7" y="14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7" y="135"/>
                    <a:pt x="1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8" y="103"/>
                    <a:pt x="128" y="103"/>
                  </a:cubicBezTo>
                  <a:cubicBezTo>
                    <a:pt x="131" y="102"/>
                    <a:pt x="134" y="99"/>
                    <a:pt x="134" y="96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4" y="65"/>
                    <a:pt x="131" y="61"/>
                    <a:pt x="127" y="61"/>
                  </a:cubicBezTo>
                  <a:close/>
                  <a:moveTo>
                    <a:pt x="131" y="75"/>
                  </a:moveTo>
                  <a:cubicBezTo>
                    <a:pt x="131" y="96"/>
                    <a:pt x="131" y="96"/>
                    <a:pt x="131" y="96"/>
                  </a:cubicBezTo>
                  <a:cubicBezTo>
                    <a:pt x="131" y="98"/>
                    <a:pt x="130" y="100"/>
                    <a:pt x="127" y="100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0" y="100"/>
                    <a:pt x="95" y="95"/>
                    <a:pt x="94" y="90"/>
                  </a:cubicBezTo>
                  <a:cubicBezTo>
                    <a:pt x="94" y="89"/>
                    <a:pt x="94" y="88"/>
                    <a:pt x="94" y="88"/>
                  </a:cubicBezTo>
                  <a:cubicBezTo>
                    <a:pt x="94" y="81"/>
                    <a:pt x="100" y="76"/>
                    <a:pt x="106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8" y="76"/>
                    <a:pt x="130" y="75"/>
                    <a:pt x="131" y="75"/>
                  </a:cubicBezTo>
                  <a:close/>
                  <a:moveTo>
                    <a:pt x="15" y="132"/>
                  </a:moveTo>
                  <a:cubicBezTo>
                    <a:pt x="8" y="132"/>
                    <a:pt x="3" y="126"/>
                    <a:pt x="3" y="12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6" y="41"/>
                    <a:pt x="10" y="44"/>
                    <a:pt x="15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98" y="73"/>
                    <a:pt x="91" y="80"/>
                    <a:pt x="91" y="88"/>
                  </a:cubicBezTo>
                  <a:cubicBezTo>
                    <a:pt x="91" y="89"/>
                    <a:pt x="91" y="89"/>
                    <a:pt x="91" y="90"/>
                  </a:cubicBezTo>
                  <a:cubicBezTo>
                    <a:pt x="92" y="97"/>
                    <a:pt x="99" y="103"/>
                    <a:pt x="106" y="103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22" y="132"/>
                    <a:pt x="122" y="132"/>
                    <a:pt x="122" y="132"/>
                  </a:cubicBezTo>
                  <a:lnTo>
                    <a:pt x="15" y="132"/>
                  </a:lnTo>
                  <a:close/>
                  <a:moveTo>
                    <a:pt x="15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0"/>
                    <a:pt x="3" y="30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2"/>
                    <a:pt x="8" y="17"/>
                    <a:pt x="15" y="17"/>
                  </a:cubicBezTo>
                  <a:close/>
                  <a:moveTo>
                    <a:pt x="38" y="30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38" y="30"/>
                  </a:lnTo>
                  <a:close/>
                  <a:moveTo>
                    <a:pt x="100" y="37"/>
                  </a:moveTo>
                  <a:cubicBezTo>
                    <a:pt x="101" y="38"/>
                    <a:pt x="101" y="39"/>
                    <a:pt x="102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4" y="23"/>
                    <a:pt x="96" y="27"/>
                    <a:pt x="100" y="37"/>
                  </a:cubicBezTo>
                  <a:close/>
                  <a:moveTo>
                    <a:pt x="122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4"/>
                  </a:lnTo>
                  <a:close/>
                  <a:moveTo>
                    <a:pt x="122" y="20"/>
                  </a:moveTo>
                  <a:cubicBezTo>
                    <a:pt x="111" y="20"/>
                    <a:pt x="111" y="20"/>
                    <a:pt x="111" y="20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22" y="17"/>
                    <a:pt x="122" y="17"/>
                    <a:pt x="122" y="17"/>
                  </a:cubicBezTo>
                  <a:lnTo>
                    <a:pt x="122" y="20"/>
                  </a:lnTo>
                  <a:close/>
                  <a:moveTo>
                    <a:pt x="117" y="41"/>
                  </a:moveTo>
                  <a:cubicBezTo>
                    <a:pt x="111" y="41"/>
                    <a:pt x="111" y="41"/>
                    <a:pt x="111" y="4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97" y="22"/>
                    <a:pt x="91" y="20"/>
                    <a:pt x="88" y="1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00" y="4"/>
                    <a:pt x="100" y="4"/>
                    <a:pt x="100" y="4"/>
                  </a:cubicBezTo>
                  <a:lnTo>
                    <a:pt x="117" y="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Oval 67"/>
            <p:cNvSpPr>
              <a:spLocks noChangeArrowheads="1"/>
            </p:cNvSpPr>
            <p:nvPr/>
          </p:nvSpPr>
          <p:spPr bwMode="auto">
            <a:xfrm>
              <a:off x="4394041" y="1723887"/>
              <a:ext cx="49236" cy="491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 bwMode="auto">
          <a:xfrm>
            <a:off x="565945" y="1518603"/>
            <a:ext cx="11306315" cy="3978510"/>
            <a:chOff x="500712" y="1535749"/>
            <a:chExt cx="11305903" cy="3978830"/>
          </a:xfrm>
        </p:grpSpPr>
        <p:grpSp>
          <p:nvGrpSpPr>
            <p:cNvPr id="20500" name="组合 126"/>
            <p:cNvGrpSpPr/>
            <p:nvPr/>
          </p:nvGrpSpPr>
          <p:grpSpPr bwMode="auto">
            <a:xfrm>
              <a:off x="7971038" y="2547703"/>
              <a:ext cx="3835577" cy="584822"/>
              <a:chOff x="7971038" y="2547703"/>
              <a:chExt cx="3835577" cy="584822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7971038" y="2595947"/>
                <a:ext cx="646307" cy="3693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11BCA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推荐</a:t>
                </a: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9079390" y="2547703"/>
                <a:ext cx="2727225" cy="58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授予内容</a:t>
                </a:r>
                <a:r>
                  <a:rPr lang="en-US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`</a:t>
                </a:r>
                <a:r>
                  <a:rPr lang="zh-CN" alt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质量内容</a:t>
                </a:r>
                <a:r>
                  <a:rPr lang="en-US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`</a:t>
                </a:r>
                <a:r>
                  <a:rPr lang="zh-CN" alt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标签，方便用户查阅</a:t>
                </a:r>
                <a:endPara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0501" name="组合 127"/>
            <p:cNvGrpSpPr/>
            <p:nvPr/>
          </p:nvGrpSpPr>
          <p:grpSpPr bwMode="auto">
            <a:xfrm>
              <a:off x="8080571" y="3752294"/>
              <a:ext cx="3726044" cy="392621"/>
              <a:chOff x="8080571" y="3752294"/>
              <a:chExt cx="3726044" cy="392621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8080571" y="3775553"/>
                <a:ext cx="646307" cy="3693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999999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获取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079390" y="3752294"/>
                <a:ext cx="2727225" cy="338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获取用户内容需求</a:t>
                </a:r>
                <a:endPara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endParaRPr>
              </a:p>
            </p:txBody>
          </p:sp>
        </p:grpSp>
        <p:grpSp>
          <p:nvGrpSpPr>
            <p:cNvPr id="20502" name="组合 128"/>
            <p:cNvGrpSpPr/>
            <p:nvPr/>
          </p:nvGrpSpPr>
          <p:grpSpPr bwMode="auto">
            <a:xfrm>
              <a:off x="7286850" y="4929757"/>
              <a:ext cx="4144193" cy="584822"/>
              <a:chOff x="7286850" y="4929757"/>
              <a:chExt cx="4144193" cy="584822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7286850" y="5010727"/>
                <a:ext cx="646307" cy="3693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97B7C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推送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7989469" y="4929757"/>
                <a:ext cx="3441574" cy="58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手动修改首页推送（替代系统个别不合理推送）</a:t>
                </a:r>
                <a:endPara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3135470" y="2665802"/>
              <a:ext cx="646307" cy="3693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99999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审核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7381" y="2965308"/>
              <a:ext cx="2771674" cy="3385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审核用户提交的内容</a:t>
              </a:r>
              <a:endPara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382797" y="1535749"/>
              <a:ext cx="1209631" cy="368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97B7C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管理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139741" y="1554076"/>
              <a:ext cx="2773262" cy="3385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管理员查看全站资源数据</a:t>
              </a:r>
              <a:endPara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3197381" y="4075615"/>
              <a:ext cx="646307" cy="3693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11BCA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认证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00712" y="4538793"/>
              <a:ext cx="2773261" cy="5848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授予用户</a:t>
              </a:r>
              <a:r>
                <a: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`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质量内容提供者</a:t>
              </a:r>
              <a:r>
                <a: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`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身份，方便用户查阅</a:t>
              </a:r>
              <a:endPara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4897336" y="2922588"/>
            <a:ext cx="2031325" cy="1515110"/>
            <a:chOff x="4957477" y="2919544"/>
            <a:chExt cx="2032766" cy="1514781"/>
          </a:xfrm>
        </p:grpSpPr>
        <p:grpSp>
          <p:nvGrpSpPr>
            <p:cNvPr id="20495" name="组合 122"/>
            <p:cNvGrpSpPr/>
            <p:nvPr/>
          </p:nvGrpSpPr>
          <p:grpSpPr bwMode="auto">
            <a:xfrm>
              <a:off x="4957477" y="2919544"/>
              <a:ext cx="2032766" cy="899599"/>
              <a:chOff x="4715435" y="2919544"/>
              <a:chExt cx="2032766" cy="899599"/>
            </a:xfrm>
          </p:grpSpPr>
          <p:sp>
            <p:nvSpPr>
              <p:cNvPr id="86" name="Freeform 8"/>
              <p:cNvSpPr/>
              <p:nvPr/>
            </p:nvSpPr>
            <p:spPr bwMode="auto">
              <a:xfrm>
                <a:off x="5389116" y="2919544"/>
                <a:ext cx="540133" cy="484082"/>
              </a:xfrm>
              <a:custGeom>
                <a:avLst/>
                <a:gdLst>
                  <a:gd name="T0" fmla="*/ 30 w 86"/>
                  <a:gd name="T1" fmla="*/ 0 h 77"/>
                  <a:gd name="T2" fmla="*/ 34 w 86"/>
                  <a:gd name="T3" fmla="*/ 28 h 77"/>
                  <a:gd name="T4" fmla="*/ 8 w 86"/>
                  <a:gd name="T5" fmla="*/ 28 h 77"/>
                  <a:gd name="T6" fmla="*/ 7 w 86"/>
                  <a:gd name="T7" fmla="*/ 28 h 77"/>
                  <a:gd name="T8" fmla="*/ 0 w 86"/>
                  <a:gd name="T9" fmla="*/ 35 h 77"/>
                  <a:gd name="T10" fmla="*/ 0 w 86"/>
                  <a:gd name="T11" fmla="*/ 35 h 77"/>
                  <a:gd name="T12" fmla="*/ 4 w 86"/>
                  <a:gd name="T13" fmla="*/ 41 h 77"/>
                  <a:gd name="T14" fmla="*/ 1 w 86"/>
                  <a:gd name="T15" fmla="*/ 47 h 77"/>
                  <a:gd name="T16" fmla="*/ 1 w 86"/>
                  <a:gd name="T17" fmla="*/ 47 h 77"/>
                  <a:gd name="T18" fmla="*/ 6 w 86"/>
                  <a:gd name="T19" fmla="*/ 54 h 77"/>
                  <a:gd name="T20" fmla="*/ 4 w 86"/>
                  <a:gd name="T21" fmla="*/ 58 h 77"/>
                  <a:gd name="T22" fmla="*/ 4 w 86"/>
                  <a:gd name="T23" fmla="*/ 58 h 77"/>
                  <a:gd name="T24" fmla="*/ 11 w 86"/>
                  <a:gd name="T25" fmla="*/ 65 h 77"/>
                  <a:gd name="T26" fmla="*/ 11 w 86"/>
                  <a:gd name="T27" fmla="*/ 65 h 77"/>
                  <a:gd name="T28" fmla="*/ 9 w 86"/>
                  <a:gd name="T29" fmla="*/ 70 h 77"/>
                  <a:gd name="T30" fmla="*/ 9 w 86"/>
                  <a:gd name="T31" fmla="*/ 70 h 77"/>
                  <a:gd name="T32" fmla="*/ 16 w 86"/>
                  <a:gd name="T33" fmla="*/ 77 h 77"/>
                  <a:gd name="T34" fmla="*/ 29 w 86"/>
                  <a:gd name="T35" fmla="*/ 77 h 77"/>
                  <a:gd name="T36" fmla="*/ 46 w 86"/>
                  <a:gd name="T37" fmla="*/ 77 h 77"/>
                  <a:gd name="T38" fmla="*/ 46 w 86"/>
                  <a:gd name="T39" fmla="*/ 77 h 77"/>
                  <a:gd name="T40" fmla="*/ 52 w 86"/>
                  <a:gd name="T41" fmla="*/ 71 h 77"/>
                  <a:gd name="T42" fmla="*/ 67 w 86"/>
                  <a:gd name="T43" fmla="*/ 69 h 77"/>
                  <a:gd name="T44" fmla="*/ 67 w 86"/>
                  <a:gd name="T45" fmla="*/ 77 h 77"/>
                  <a:gd name="T46" fmla="*/ 86 w 86"/>
                  <a:gd name="T47" fmla="*/ 77 h 77"/>
                  <a:gd name="T48" fmla="*/ 86 w 86"/>
                  <a:gd name="T49" fmla="*/ 25 h 77"/>
                  <a:gd name="T50" fmla="*/ 67 w 86"/>
                  <a:gd name="T51" fmla="*/ 25 h 77"/>
                  <a:gd name="T52" fmla="*/ 67 w 86"/>
                  <a:gd name="T53" fmla="*/ 31 h 77"/>
                  <a:gd name="T54" fmla="*/ 62 w 86"/>
                  <a:gd name="T55" fmla="*/ 31 h 77"/>
                  <a:gd name="T56" fmla="*/ 30 w 86"/>
                  <a:gd name="T5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77">
                    <a:moveTo>
                      <a:pt x="30" y="0"/>
                    </a:moveTo>
                    <a:cubicBezTo>
                      <a:pt x="2" y="7"/>
                      <a:pt x="34" y="28"/>
                      <a:pt x="3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3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4" y="41"/>
                    </a:cubicBezTo>
                    <a:cubicBezTo>
                      <a:pt x="2" y="42"/>
                      <a:pt x="1" y="45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50"/>
                      <a:pt x="3" y="53"/>
                      <a:pt x="6" y="54"/>
                    </a:cubicBezTo>
                    <a:cubicBezTo>
                      <a:pt x="5" y="55"/>
                      <a:pt x="4" y="56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0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3"/>
                      <a:pt x="12" y="77"/>
                      <a:pt x="16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15"/>
                      <a:pt x="33" y="17"/>
                      <a:pt x="30" y="0"/>
                    </a:cubicBezTo>
                    <a:close/>
                  </a:path>
                </a:pathLst>
              </a:custGeom>
              <a:solidFill>
                <a:srgbClr val="11BCAE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4715435" y="3449891"/>
                <a:ext cx="2032766" cy="3692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主要功能（后台）</a:t>
                </a: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4998885" y="3789305"/>
              <a:ext cx="1804680" cy="645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is the main function of this software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5" name="组合 94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9" name="椭圆 98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01" name="文本框 100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89655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88" name="椭圆 87">
            <a:extLst>
              <a:ext uri="{FF2B5EF4-FFF2-40B4-BE49-F238E27FC236}">
                <a16:creationId xmlns:a16="http://schemas.microsoft.com/office/drawing/2014/main" id="{C871B04A-C0A1-493B-B72A-EE086B5198B8}"/>
              </a:ext>
            </a:extLst>
          </p:cNvPr>
          <p:cNvSpPr/>
          <p:nvPr/>
        </p:nvSpPr>
        <p:spPr>
          <a:xfrm>
            <a:off x="261620" y="3562985"/>
            <a:ext cx="55689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8099EA5-4544-47CE-BCE8-E25032A89472}"/>
              </a:ext>
            </a:extLst>
          </p:cNvPr>
          <p:cNvCxnSpPr/>
          <p:nvPr/>
        </p:nvCxnSpPr>
        <p:spPr>
          <a:xfrm flipV="1">
            <a:off x="119380" y="4455160"/>
            <a:ext cx="940435" cy="1016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673917D-1764-4459-8704-6578BD603261}"/>
              </a:ext>
            </a:extLst>
          </p:cNvPr>
          <p:cNvCxnSpPr>
            <a:stCxn id="88" idx="4"/>
          </p:cNvCxnSpPr>
          <p:nvPr/>
        </p:nvCxnSpPr>
        <p:spPr>
          <a:xfrm>
            <a:off x="540385" y="4086860"/>
            <a:ext cx="5080" cy="9150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4A1E423-6304-4DDC-B67E-E823B7E09EEF}"/>
              </a:ext>
            </a:extLst>
          </p:cNvPr>
          <p:cNvCxnSpPr/>
          <p:nvPr/>
        </p:nvCxnSpPr>
        <p:spPr>
          <a:xfrm flipV="1">
            <a:off x="150495" y="5001895"/>
            <a:ext cx="394970" cy="323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81EB502-457E-4AC4-ABE2-EF70438328BB}"/>
              </a:ext>
            </a:extLst>
          </p:cNvPr>
          <p:cNvCxnSpPr/>
          <p:nvPr/>
        </p:nvCxnSpPr>
        <p:spPr>
          <a:xfrm flipH="1" flipV="1">
            <a:off x="545465" y="5001895"/>
            <a:ext cx="273050" cy="414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760CA8CA-8975-4867-ABF2-DD47645D60E0}"/>
              </a:ext>
            </a:extLst>
          </p:cNvPr>
          <p:cNvSpPr/>
          <p:nvPr/>
        </p:nvSpPr>
        <p:spPr>
          <a:xfrm>
            <a:off x="2441301" y="1049907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审核内容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36CFE1B-A285-4CEF-B53C-586A85721BF7}"/>
              </a:ext>
            </a:extLst>
          </p:cNvPr>
          <p:cNvSpPr/>
          <p:nvPr/>
        </p:nvSpPr>
        <p:spPr>
          <a:xfrm>
            <a:off x="2188929" y="2039522"/>
            <a:ext cx="2067468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上传官方内容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16CE9D6E-1919-4C81-B1FA-EEBF02666DA9}"/>
              </a:ext>
            </a:extLst>
          </p:cNvPr>
          <p:cNvSpPr/>
          <p:nvPr/>
        </p:nvSpPr>
        <p:spPr>
          <a:xfrm>
            <a:off x="2441301" y="3035793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用户加</a:t>
            </a:r>
            <a:r>
              <a:rPr lang="en-US" altLang="zh-CN" sz="1600" dirty="0"/>
              <a:t>v</a:t>
            </a:r>
            <a:endParaRPr lang="zh-CN" altLang="en-US" sz="16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25C5943-1B72-422B-A18D-7D6CFF698581}"/>
              </a:ext>
            </a:extLst>
          </p:cNvPr>
          <p:cNvSpPr/>
          <p:nvPr/>
        </p:nvSpPr>
        <p:spPr>
          <a:xfrm>
            <a:off x="1898145" y="4028736"/>
            <a:ext cx="2572212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获取用户内容需要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9C9980A-3B12-4D3F-92A6-74AE22983BA2}"/>
              </a:ext>
            </a:extLst>
          </p:cNvPr>
          <p:cNvSpPr/>
          <p:nvPr/>
        </p:nvSpPr>
        <p:spPr>
          <a:xfrm>
            <a:off x="1611880" y="5025007"/>
            <a:ext cx="3221566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获取站内内容整体数据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0A96B832-792D-4D50-BC06-2840D3739E29}"/>
              </a:ext>
            </a:extLst>
          </p:cNvPr>
          <p:cNvSpPr/>
          <p:nvPr/>
        </p:nvSpPr>
        <p:spPr>
          <a:xfrm>
            <a:off x="1866432" y="6017950"/>
            <a:ext cx="2635638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手动修改热点内容</a:t>
            </a:r>
          </a:p>
        </p:txBody>
      </p:sp>
      <p:sp>
        <p:nvSpPr>
          <p:cNvPr id="137" name="任意多边形 103">
            <a:extLst>
              <a:ext uri="{FF2B5EF4-FFF2-40B4-BE49-F238E27FC236}">
                <a16:creationId xmlns:a16="http://schemas.microsoft.com/office/drawing/2014/main" id="{1B12B6B6-2E38-4499-9601-B31544900BA9}"/>
              </a:ext>
            </a:extLst>
          </p:cNvPr>
          <p:cNvSpPr/>
          <p:nvPr/>
        </p:nvSpPr>
        <p:spPr>
          <a:xfrm>
            <a:off x="646835" y="1489238"/>
            <a:ext cx="1705747" cy="1920351"/>
          </a:xfrm>
          <a:custGeom>
            <a:avLst/>
            <a:gdLst>
              <a:gd name="connisteX0" fmla="*/ 0 w 1234440"/>
              <a:gd name="connsiteY0" fmla="*/ 1243965 h 1243965"/>
              <a:gd name="connisteX1" fmla="*/ 364490 w 1234440"/>
              <a:gd name="connsiteY1" fmla="*/ 445135 h 1243965"/>
              <a:gd name="connisteX2" fmla="*/ 1234440 w 1234440"/>
              <a:gd name="connsiteY2" fmla="*/ 0 h 1243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34440" h="1243965">
                <a:moveTo>
                  <a:pt x="0" y="1243965"/>
                </a:moveTo>
                <a:cubicBezTo>
                  <a:pt x="55245" y="1092835"/>
                  <a:pt x="117475" y="694055"/>
                  <a:pt x="364490" y="445135"/>
                </a:cubicBezTo>
                <a:cubicBezTo>
                  <a:pt x="611505" y="196215"/>
                  <a:pt x="1067435" y="73025"/>
                  <a:pt x="1234440" y="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9AC622-40A0-4F62-B7DA-6500FCEA7B5C}"/>
              </a:ext>
            </a:extLst>
          </p:cNvPr>
          <p:cNvCxnSpPr>
            <a:cxnSpLocks/>
          </p:cNvCxnSpPr>
          <p:nvPr/>
        </p:nvCxnSpPr>
        <p:spPr>
          <a:xfrm flipV="1">
            <a:off x="997082" y="2523238"/>
            <a:ext cx="1265651" cy="1113570"/>
          </a:xfrm>
          <a:prstGeom prst="straightConnector1">
            <a:avLst/>
          </a:prstGeom>
          <a:ln>
            <a:solidFill>
              <a:srgbClr val="FFD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599D7B82-E06E-42F8-B911-89A694AC1825}"/>
              </a:ext>
            </a:extLst>
          </p:cNvPr>
          <p:cNvCxnSpPr>
            <a:cxnSpLocks/>
          </p:cNvCxnSpPr>
          <p:nvPr/>
        </p:nvCxnSpPr>
        <p:spPr>
          <a:xfrm flipV="1">
            <a:off x="1059815" y="3496442"/>
            <a:ext cx="1320822" cy="386395"/>
          </a:xfrm>
          <a:prstGeom prst="straightConnector1">
            <a:avLst/>
          </a:prstGeom>
          <a:ln>
            <a:solidFill>
              <a:srgbClr val="FFD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6CBD626-CDB8-45B0-B2F5-4DCB74B400DB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1198485" y="4438629"/>
            <a:ext cx="699660" cy="0"/>
          </a:xfrm>
          <a:prstGeom prst="straightConnector1">
            <a:avLst/>
          </a:prstGeom>
          <a:ln>
            <a:solidFill>
              <a:srgbClr val="FFD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9DA9E90-0F4E-4B70-84D4-B11F0F734B6C}"/>
              </a:ext>
            </a:extLst>
          </p:cNvPr>
          <p:cNvCxnSpPr>
            <a:cxnSpLocks/>
          </p:cNvCxnSpPr>
          <p:nvPr/>
        </p:nvCxnSpPr>
        <p:spPr>
          <a:xfrm>
            <a:off x="1002782" y="5163820"/>
            <a:ext cx="545533" cy="252730"/>
          </a:xfrm>
          <a:prstGeom prst="straightConnector1">
            <a:avLst/>
          </a:prstGeom>
          <a:ln>
            <a:solidFill>
              <a:srgbClr val="FFD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任意多边形 103">
            <a:extLst>
              <a:ext uri="{FF2B5EF4-FFF2-40B4-BE49-F238E27FC236}">
                <a16:creationId xmlns:a16="http://schemas.microsoft.com/office/drawing/2014/main" id="{A3566C59-0945-4D35-9F09-EC0A647FDC73}"/>
              </a:ext>
            </a:extLst>
          </p:cNvPr>
          <p:cNvSpPr/>
          <p:nvPr/>
        </p:nvSpPr>
        <p:spPr>
          <a:xfrm flipV="1">
            <a:off x="540385" y="5593036"/>
            <a:ext cx="1243511" cy="787245"/>
          </a:xfrm>
          <a:custGeom>
            <a:avLst/>
            <a:gdLst>
              <a:gd name="connisteX0" fmla="*/ 0 w 1234440"/>
              <a:gd name="connsiteY0" fmla="*/ 1243965 h 1243965"/>
              <a:gd name="connisteX1" fmla="*/ 364490 w 1234440"/>
              <a:gd name="connsiteY1" fmla="*/ 445135 h 1243965"/>
              <a:gd name="connisteX2" fmla="*/ 1234440 w 1234440"/>
              <a:gd name="connsiteY2" fmla="*/ 0 h 1243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34440" h="1243965">
                <a:moveTo>
                  <a:pt x="0" y="1243965"/>
                </a:moveTo>
                <a:cubicBezTo>
                  <a:pt x="55245" y="1092835"/>
                  <a:pt x="117475" y="694055"/>
                  <a:pt x="364490" y="445135"/>
                </a:cubicBezTo>
                <a:cubicBezTo>
                  <a:pt x="611505" y="196215"/>
                  <a:pt x="1067435" y="73025"/>
                  <a:pt x="1234440" y="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8518049D-C3F2-4E28-9F36-D6810985E809}"/>
              </a:ext>
            </a:extLst>
          </p:cNvPr>
          <p:cNvSpPr/>
          <p:nvPr/>
        </p:nvSpPr>
        <p:spPr>
          <a:xfrm>
            <a:off x="7023659" y="1049906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内容认证</a:t>
            </a: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1DCB246-2F12-4A5B-BD80-203A647A182F}"/>
              </a:ext>
            </a:extLst>
          </p:cNvPr>
          <p:cNvSpPr/>
          <p:nvPr/>
        </p:nvSpPr>
        <p:spPr>
          <a:xfrm>
            <a:off x="7023659" y="2260238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通过内容</a:t>
            </a: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707A31E-74F7-4090-99AE-65BDA3D6519E}"/>
              </a:ext>
            </a:extLst>
          </p:cNvPr>
          <p:cNvSpPr/>
          <p:nvPr/>
        </p:nvSpPr>
        <p:spPr>
          <a:xfrm>
            <a:off x="7023659" y="3441173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删除内容</a:t>
            </a: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FCF6BE97-F232-4E04-8389-507CB90E12D4}"/>
              </a:ext>
            </a:extLst>
          </p:cNvPr>
          <p:cNvGrpSpPr/>
          <p:nvPr/>
        </p:nvGrpSpPr>
        <p:grpSpPr>
          <a:xfrm flipV="1">
            <a:off x="4068069" y="1129019"/>
            <a:ext cx="3178672" cy="360675"/>
            <a:chOff x="9909" y="3438"/>
            <a:chExt cx="2257" cy="4767"/>
          </a:xfrm>
        </p:grpSpPr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61126C72-9FF7-49C1-8372-402BC3920BB1}"/>
                </a:ext>
              </a:extLst>
            </p:cNvPr>
            <p:cNvCxnSpPr/>
            <p:nvPr/>
          </p:nvCxnSpPr>
          <p:spPr>
            <a:xfrm>
              <a:off x="9909" y="3438"/>
              <a:ext cx="2257" cy="1108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09F2FC78-E1D0-4B7A-9C6E-E05DB451C6E0}"/>
                </a:ext>
              </a:extLst>
            </p:cNvPr>
            <p:cNvSpPr txBox="1"/>
            <p:nvPr/>
          </p:nvSpPr>
          <p:spPr>
            <a:xfrm rot="185513" flipV="1">
              <a:off x="10587" y="4546"/>
              <a:ext cx="958" cy="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include</a:t>
              </a:r>
            </a:p>
          </p:txBody>
        </p:sp>
      </p:grpSp>
      <p:sp>
        <p:nvSpPr>
          <p:cNvPr id="165" name="任意多边形 115">
            <a:extLst>
              <a:ext uri="{FF2B5EF4-FFF2-40B4-BE49-F238E27FC236}">
                <a16:creationId xmlns:a16="http://schemas.microsoft.com/office/drawing/2014/main" id="{35C316F3-40B1-460E-9DF3-1AFA26B6BDF2}"/>
              </a:ext>
            </a:extLst>
          </p:cNvPr>
          <p:cNvSpPr/>
          <p:nvPr/>
        </p:nvSpPr>
        <p:spPr>
          <a:xfrm>
            <a:off x="4022948" y="1662852"/>
            <a:ext cx="2882807" cy="2189397"/>
          </a:xfrm>
          <a:custGeom>
            <a:avLst/>
            <a:gdLst>
              <a:gd name="connisteX0" fmla="*/ 0 w 1568450"/>
              <a:gd name="connsiteY0" fmla="*/ 0 h 1254760"/>
              <a:gd name="connisteX1" fmla="*/ 465455 w 1568450"/>
              <a:gd name="connsiteY1" fmla="*/ 870585 h 1254760"/>
              <a:gd name="connisteX2" fmla="*/ 1568450 w 1568450"/>
              <a:gd name="connsiteY2" fmla="*/ 1254760 h 12547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68450" h="1254760">
                <a:moveTo>
                  <a:pt x="0" y="0"/>
                </a:moveTo>
                <a:cubicBezTo>
                  <a:pt x="71120" y="166370"/>
                  <a:pt x="151765" y="619760"/>
                  <a:pt x="465455" y="870585"/>
                </a:cubicBezTo>
                <a:cubicBezTo>
                  <a:pt x="779145" y="1121410"/>
                  <a:pt x="1356995" y="1195070"/>
                  <a:pt x="1568450" y="1254760"/>
                </a:cubicBezTo>
              </a:path>
            </a:pathLst>
          </a:custGeom>
          <a:noFill/>
          <a:ln>
            <a:solidFill>
              <a:srgbClr val="FFC104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5896B6EC-2F49-4FE3-89CC-3B2DF7CFA017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068068" y="1551112"/>
            <a:ext cx="2955591" cy="1119019"/>
          </a:xfrm>
          <a:prstGeom prst="straightConnector1">
            <a:avLst/>
          </a:prstGeom>
          <a:ln>
            <a:solidFill>
              <a:srgbClr val="FFC10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D103457-D41A-4EFF-9490-D90D41AF4B10}"/>
              </a:ext>
            </a:extLst>
          </p:cNvPr>
          <p:cNvSpPr txBox="1"/>
          <p:nvPr/>
        </p:nvSpPr>
        <p:spPr>
          <a:xfrm rot="1063392">
            <a:off x="5014993" y="1813999"/>
            <a:ext cx="1349210" cy="2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include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4CB86D4-92A0-4151-9026-39F0FB77EDB8}"/>
              </a:ext>
            </a:extLst>
          </p:cNvPr>
          <p:cNvSpPr txBox="1"/>
          <p:nvPr/>
        </p:nvSpPr>
        <p:spPr>
          <a:xfrm rot="1402217">
            <a:off x="4933504" y="3074521"/>
            <a:ext cx="1349210" cy="2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24917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5" grpId="0" animBg="1"/>
      <p:bldP spid="114" grpId="0" animBg="1"/>
      <p:bldP spid="115" grpId="0" animBg="1"/>
      <p:bldP spid="137" grpId="0" animBg="1"/>
      <p:bldP spid="137" grpId="1" animBg="1"/>
      <p:bldP spid="157" grpId="0" animBg="1"/>
      <p:bldP spid="157" grpId="1" animBg="1"/>
      <p:bldP spid="158" grpId="0" animBg="1"/>
      <p:bldP spid="159" grpId="0" animBg="1"/>
      <p:bldP spid="1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flipH="1" flipV="1">
            <a:off x="-1" y="0"/>
            <a:ext cx="12192001" cy="6858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94320" y="447040"/>
            <a:ext cx="721360" cy="721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45901" y="822960"/>
            <a:ext cx="497840" cy="4978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4128" y="43180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17612" y="2110458"/>
            <a:ext cx="629920" cy="629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83092" y="472440"/>
            <a:ext cx="375920" cy="3759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07509" y="5843061"/>
            <a:ext cx="457200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4490" y="2690519"/>
            <a:ext cx="469241" cy="4692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239" y="5443450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8579" y="5697450"/>
            <a:ext cx="519358" cy="51935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76024" y="4180840"/>
            <a:ext cx="274320" cy="2743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93698" y="0"/>
            <a:ext cx="7813902" cy="6858000"/>
            <a:chOff x="2193698" y="0"/>
            <a:chExt cx="7813902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2597768" y="0"/>
              <a:ext cx="6996463" cy="6858000"/>
              <a:chOff x="2597768" y="0"/>
              <a:chExt cx="6996463" cy="68580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2193698" y="2882618"/>
              <a:ext cx="78139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spc="76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" panose="020B0606030504020204" pitchFamily="34" charset="0"/>
                </a:rPr>
                <a:t>THANK YOU</a:t>
              </a:r>
              <a:endParaRPr lang="zh-CN" altLang="en-US" sz="6600" b="1" spc="760" dirty="0">
                <a:latin typeface="Open Sans Extrabold" panose="020B0906030804020204" pitchFamily="34" charset="0"/>
                <a:ea typeface="Microsoft YaHei" panose="020B0503020204020204" pitchFamily="34" charset="-122"/>
                <a:cs typeface="Open Sans Extrabold" panose="020B09060308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98543" y="4111377"/>
              <a:ext cx="32128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感谢聆听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07991" y="2225363"/>
              <a:ext cx="279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2030.12.12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31375" y="1679686"/>
              <a:ext cx="1726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AM9:00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-485689" y="-687754"/>
            <a:ext cx="12647836" cy="8233505"/>
            <a:chOff x="-485689" y="-687754"/>
            <a:chExt cx="12647836" cy="8233505"/>
          </a:xfrm>
        </p:grpSpPr>
        <p:grpSp>
          <p:nvGrpSpPr>
            <p:cNvPr id="53" name="组合 52"/>
            <p:cNvGrpSpPr/>
            <p:nvPr/>
          </p:nvGrpSpPr>
          <p:grpSpPr>
            <a:xfrm>
              <a:off x="-485689" y="-687754"/>
              <a:ext cx="12647836" cy="8233505"/>
              <a:chOff x="-485689" y="-687754"/>
              <a:chExt cx="12647836" cy="823350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40021" y="1085276"/>
                <a:ext cx="4782085" cy="4687447"/>
                <a:chOff x="2597768" y="0"/>
                <a:chExt cx="6996463" cy="6858000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3736109" y="1069109"/>
                  <a:ext cx="4719782" cy="4719782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7768" y="0"/>
                  <a:ext cx="6996463" cy="685800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21" name="椭圆 20"/>
              <p:cNvSpPr/>
              <p:nvPr/>
            </p:nvSpPr>
            <p:spPr>
              <a:xfrm>
                <a:off x="-485689" y="-687754"/>
                <a:ext cx="8233505" cy="823350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266700" dist="38100" algn="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6501144" y="668088"/>
                <a:ext cx="5661003" cy="5548149"/>
                <a:chOff x="6501144" y="657928"/>
                <a:chExt cx="5661003" cy="5548149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6501144" y="657928"/>
                  <a:ext cx="5091416" cy="935975"/>
                  <a:chOff x="6470664" y="496585"/>
                  <a:chExt cx="5091416" cy="935975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6470664" y="496585"/>
                    <a:ext cx="935975" cy="935975"/>
                    <a:chOff x="3565530" y="894578"/>
                    <a:chExt cx="5009389" cy="5009389"/>
                  </a:xfrm>
                </p:grpSpPr>
                <p:sp>
                  <p:nvSpPr>
                    <p:cNvPr id="25" name="椭圆 24"/>
                    <p:cNvSpPr/>
                    <p:nvPr/>
                  </p:nvSpPr>
                  <p:spPr>
                    <a:xfrm>
                      <a:off x="3736109" y="1069109"/>
                      <a:ext cx="4719782" cy="4719782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01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26" name="图片 25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/>
                  </p:blipFill>
                  <p:spPr>
                    <a:xfrm>
                      <a:off x="3565530" y="89457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7656376" y="600847"/>
                    <a:ext cx="3905704" cy="727449"/>
                    <a:chOff x="7747816" y="406400"/>
                    <a:chExt cx="3905704" cy="727449"/>
                  </a:xfrm>
                </p:grpSpPr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7747816" y="406400"/>
                      <a:ext cx="27779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000" spc="6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简介</a:t>
                      </a:r>
                      <a:endParaRPr lang="zh-CN" altLang="en-US" sz="2000" spc="6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7747816" y="795295"/>
                      <a:ext cx="39057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spc="3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introdution</a:t>
                      </a:r>
                      <a:r>
                        <a:rPr lang="en-US" altLang="zh-CN" sz="1600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.</a:t>
                      </a:r>
                      <a:endParaRPr lang="zh-CN" altLang="en-US" sz="1600" spc="3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070731" y="2195319"/>
                  <a:ext cx="5091416" cy="935975"/>
                  <a:chOff x="6470664" y="496585"/>
                  <a:chExt cx="5091416" cy="935975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6470664" y="496585"/>
                    <a:ext cx="935975" cy="935975"/>
                    <a:chOff x="3565530" y="894578"/>
                    <a:chExt cx="5009389" cy="5009389"/>
                  </a:xfrm>
                </p:grpSpPr>
                <p:sp>
                  <p:nvSpPr>
                    <p:cNvPr id="37" name="椭圆 36"/>
                    <p:cNvSpPr/>
                    <p:nvPr/>
                  </p:nvSpPr>
                  <p:spPr>
                    <a:xfrm>
                      <a:off x="3736109" y="1069109"/>
                      <a:ext cx="4719782" cy="4719782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02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36" name="图片 35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/>
                  </p:blipFill>
                  <p:spPr>
                    <a:xfrm>
                      <a:off x="3565530" y="89457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7656376" y="600847"/>
                    <a:ext cx="3905704" cy="727449"/>
                    <a:chOff x="7747816" y="406400"/>
                    <a:chExt cx="3905704" cy="727449"/>
                  </a:xfrm>
                </p:grpSpPr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7747816" y="406400"/>
                      <a:ext cx="27779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:r>
                        <a:rPr lang="zh-CN" altLang="en-US" sz="2000" spc="6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需 求 分 析</a:t>
                      </a:r>
                      <a:endPara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7747816" y="795295"/>
                      <a:ext cx="39057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requirement.</a:t>
                      </a:r>
                      <a:endParaRPr lang="zh-CN" altLang="en-US" sz="1600" spc="3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7070731" y="3732710"/>
                  <a:ext cx="5091416" cy="935975"/>
                  <a:chOff x="6470664" y="496585"/>
                  <a:chExt cx="5091416" cy="935975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6470664" y="496585"/>
                    <a:ext cx="935975" cy="935975"/>
                    <a:chOff x="3565530" y="894578"/>
                    <a:chExt cx="5009389" cy="5009389"/>
                  </a:xfrm>
                </p:grpSpPr>
                <p:sp>
                  <p:nvSpPr>
                    <p:cNvPr id="44" name="椭圆 43"/>
                    <p:cNvSpPr/>
                    <p:nvPr/>
                  </p:nvSpPr>
                  <p:spPr>
                    <a:xfrm>
                      <a:off x="3736109" y="1069109"/>
                      <a:ext cx="4719782" cy="4719782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03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43" name="图片 42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/>
                  </p:blipFill>
                  <p:spPr>
                    <a:xfrm>
                      <a:off x="3565530" y="89457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7656376" y="600847"/>
                    <a:ext cx="3905704" cy="727449"/>
                    <a:chOff x="7747816" y="406400"/>
                    <a:chExt cx="3905704" cy="727449"/>
                  </a:xfrm>
                </p:grpSpPr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7747816" y="406400"/>
                      <a:ext cx="27779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:r>
                        <a:rPr lang="zh-CN" altLang="en-US" sz="2000" spc="6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产 品 </a:t>
                      </a:r>
                      <a:r>
                        <a:rPr lang="zh-CN" altLang="en-US" sz="2000" spc="6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目标</a:t>
                      </a:r>
                      <a:endPara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7747816" y="795295"/>
                      <a:ext cx="39057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target.</a:t>
                      </a:r>
                      <a:endParaRPr lang="zh-CN" altLang="en-US" sz="1600" spc="3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6501144" y="5270102"/>
                  <a:ext cx="5091416" cy="935975"/>
                  <a:chOff x="6470664" y="496585"/>
                  <a:chExt cx="5091416" cy="935975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6470664" y="496585"/>
                    <a:ext cx="935975" cy="935975"/>
                    <a:chOff x="3565530" y="894578"/>
                    <a:chExt cx="5009389" cy="5009389"/>
                  </a:xfrm>
                </p:grpSpPr>
                <p:sp>
                  <p:nvSpPr>
                    <p:cNvPr id="51" name="椭圆 50"/>
                    <p:cNvSpPr/>
                    <p:nvPr/>
                  </p:nvSpPr>
                  <p:spPr>
                    <a:xfrm>
                      <a:off x="3736109" y="1069109"/>
                      <a:ext cx="4719782" cy="4719782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04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50" name="图片 49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/>
                  </p:blipFill>
                  <p:spPr>
                    <a:xfrm>
                      <a:off x="3565530" y="89457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7656376" y="600847"/>
                    <a:ext cx="3905704" cy="727449"/>
                    <a:chOff x="7747816" y="406400"/>
                    <a:chExt cx="3905704" cy="727449"/>
                  </a:xfrm>
                </p:grpSpPr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7747816" y="406400"/>
                      <a:ext cx="27779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:r>
                        <a:rPr lang="zh-CN" altLang="en-US" sz="2000" spc="6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功 能 细 节</a:t>
                      </a:r>
                      <a:endPara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7747816" y="795295"/>
                      <a:ext cx="39057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function.</a:t>
                      </a:r>
                      <a:endParaRPr lang="zh-CN" altLang="en-US" sz="1600" spc="3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4" name="椭圆 13"/>
            <p:cNvSpPr/>
            <p:nvPr/>
          </p:nvSpPr>
          <p:spPr>
            <a:xfrm>
              <a:off x="515264" y="2740378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3239" y="5443450"/>
              <a:ext cx="254000" cy="25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907467" y="5505043"/>
              <a:ext cx="535360" cy="53536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02712" y="4263265"/>
              <a:ext cx="484226" cy="48422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790317" y="2768085"/>
              <a:ext cx="3681495" cy="1324279"/>
              <a:chOff x="1790317" y="2684961"/>
              <a:chExt cx="3681495" cy="132427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790317" y="3362909"/>
                <a:ext cx="3681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76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CONTENTS</a:t>
                </a:r>
                <a:endParaRPr lang="zh-CN" altLang="en-US" sz="3600" b="1" spc="76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790317" y="2684961"/>
                <a:ext cx="36814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b="1" spc="76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目录</a:t>
                </a:r>
                <a:endParaRPr lang="zh-CN" altLang="en-US" sz="4000" b="1" spc="76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81287"/>
            <a:ext cx="6838950" cy="4670280"/>
            <a:chOff x="2676525" y="881287"/>
            <a:chExt cx="6838950" cy="4670280"/>
          </a:xfrm>
        </p:grpSpPr>
        <p:grpSp>
          <p:nvGrpSpPr>
            <p:cNvPr id="3" name="组合 2"/>
            <p:cNvGrpSpPr/>
            <p:nvPr/>
          </p:nvGrpSpPr>
          <p:grpSpPr>
            <a:xfrm>
              <a:off x="4405407" y="881287"/>
              <a:ext cx="3381625" cy="3314700"/>
              <a:chOff x="259776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01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 smtClean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背景介绍</a:t>
              </a:r>
              <a:endParaRPr lang="zh-CN" altLang="en-US" sz="4000" b="1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3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 smtClean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background. 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7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12342" y="259263"/>
            <a:ext cx="5379959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01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简    介</a:t>
                </a:r>
                <a:endParaRPr lang="zh-CN" altLang="en-US" sz="2000" b="1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pc="6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background</a:t>
                </a:r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grpSp>
        <p:nvGrpSpPr>
          <p:cNvPr id="153" name="b8642b36-0ee5-44da-aa9e-f5b4a4461b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41840" y="378663"/>
            <a:ext cx="4370117" cy="6196730"/>
            <a:chOff x="8495930" y="864234"/>
            <a:chExt cx="3535631" cy="6962997"/>
          </a:xfrm>
        </p:grpSpPr>
        <p:sp>
          <p:nvSpPr>
            <p:cNvPr id="156" name="î$ḻîḋê">
              <a:extLst>
                <a:ext uri="{FF2B5EF4-FFF2-40B4-BE49-F238E27FC236}">
                  <a16:creationId xmlns:a16="http://schemas.microsoft.com/office/drawing/2014/main" id="{1B4AE8E7-6E7A-41F5-8B9A-395D2B11CE8E}"/>
                </a:ext>
              </a:extLst>
            </p:cNvPr>
            <p:cNvSpPr/>
            <p:nvPr/>
          </p:nvSpPr>
          <p:spPr bwMode="auto">
            <a:xfrm>
              <a:off x="8540240" y="864234"/>
              <a:ext cx="1859537" cy="464710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BACKGRROUND</a:t>
              </a:r>
              <a:endParaRPr lang="en-US" altLang="zh-CN" sz="2000" b="1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57" name="ïṡ1íde">
              <a:extLst>
                <a:ext uri="{FF2B5EF4-FFF2-40B4-BE49-F238E27FC236}">
                  <a16:creationId xmlns:a16="http://schemas.microsoft.com/office/drawing/2014/main" id="{21700C05-C8ED-4878-A4D0-72D3B5A2F153}"/>
                </a:ext>
              </a:extLst>
            </p:cNvPr>
            <p:cNvSpPr/>
            <p:nvPr/>
          </p:nvSpPr>
          <p:spPr>
            <a:xfrm>
              <a:off x="8495930" y="1378281"/>
              <a:ext cx="3263568" cy="3671898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2400" b="1" dirty="0" smtClean="0"/>
                <a:t>      在</a:t>
              </a:r>
              <a:r>
                <a:rPr lang="zh-CN" altLang="en-US" sz="2400" b="1" dirty="0"/>
                <a:t>国外开源社区发展趋于成、国内开源氛围欣欣向荣的趋势下，互联网上开源代码及其文档存量丰富且庞大。程序开源社区，已从曾经的少数极客探讨先进技术的地方，发展为众多相关从业者和学者交流、学习和讨论的重要场所</a:t>
              </a:r>
            </a:p>
            <a:p>
              <a:pPr>
                <a:lnSpc>
                  <a:spcPct val="170000"/>
                </a:lnSpc>
                <a:spcBef>
                  <a:spcPct val="0"/>
                </a:spcBef>
              </a:pPr>
              <a:endParaRPr lang="zh-CN" altLang="en-US" sz="12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C92383C-2552-4D88-AEBC-DFE47678B1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7993" y="7827231"/>
              <a:ext cx="326356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s://gimg2.baidu.com/image_search/src=http%3A%2F%2Fcnstatic01.e.vhall.com%2Fupload%2Fwebinars%2Fimg_url%2F74%2F38%2F74381cb6027598e0e6c92691ff9328d4.jpeg&amp;refer=http%3A%2F%2Fcnstatic01.e.vhall.com&amp;app=2002&amp;size=f9999,10000&amp;q=a80&amp;n=0&amp;g=0n&amp;fmt=jpeg?sec=1637412811&amp;t=3cc7733346068312cf6274ba5acc1b3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8" y="1430465"/>
            <a:ext cx="2347002" cy="115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2" y="3220195"/>
            <a:ext cx="2916160" cy="967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8" y="1522378"/>
            <a:ext cx="1466850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8" y="4820506"/>
            <a:ext cx="2657475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858" y="3021460"/>
            <a:ext cx="2127655" cy="1082491"/>
          </a:xfrm>
          <a:prstGeom prst="rect">
            <a:avLst/>
          </a:prstGeom>
        </p:spPr>
      </p:pic>
      <p:pic>
        <p:nvPicPr>
          <p:cNvPr id="1030" name="Picture 6" descr="https://gimg2.baidu.com/image_search/src=http%3A%2F%2Fdrupal.org%2Ffiles%2Fproject-images%2Fgithub_commits_logo_0.png&amp;refer=http%3A%2F%2Fdrupal.org&amp;app=2002&amp;size=f9999,10000&amp;q=a80&amp;n=0&amp;g=0n&amp;fmt=jpeg?sec=1637413050&amp;t=c3edbf2aaaa22ae09814acb1d5da24d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24" y="4438650"/>
            <a:ext cx="2017589" cy="206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背景介 </a:t>
                </a:r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绍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pc="6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background. </a:t>
                </a:r>
                <a:endParaRPr lang="zh-CN" altLang="en-US" sz="1600" b="1" spc="6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grpSp>
        <p:nvGrpSpPr>
          <p:cNvPr id="10" name="693787fb-04b1-47ac-9471-a32bc31a20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5088" y="903724"/>
            <a:ext cx="10595666" cy="5041063"/>
            <a:chOff x="291000" y="1275350"/>
            <a:chExt cx="10595666" cy="5041063"/>
          </a:xfrm>
        </p:grpSpPr>
        <p:grpSp>
          <p:nvGrpSpPr>
            <p:cNvPr id="11" name="ïśļí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2DB850C-1E6F-4009-8DD0-D204FAABEE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000" y="1927225"/>
              <a:ext cx="4061163" cy="3337626"/>
              <a:chOff x="3204838" y="1381539"/>
              <a:chExt cx="5782325" cy="4752147"/>
            </a:xfrm>
          </p:grpSpPr>
          <p:sp>
            <p:nvSpPr>
              <p:cNvPr id="34" name="îṥľîďé">
                <a:extLst>
                  <a:ext uri="{FF2B5EF4-FFF2-40B4-BE49-F238E27FC236}">
                    <a16:creationId xmlns:a16="http://schemas.microsoft.com/office/drawing/2014/main" id="{DD3BC2FE-E97A-4054-9052-B70498AFB511}"/>
                  </a:ext>
                </a:extLst>
              </p:cNvPr>
              <p:cNvSpPr/>
              <p:nvPr/>
            </p:nvSpPr>
            <p:spPr bwMode="auto">
              <a:xfrm>
                <a:off x="3459752" y="1498472"/>
                <a:ext cx="5527411" cy="4631706"/>
              </a:xfrm>
              <a:custGeom>
                <a:avLst/>
                <a:gdLst>
                  <a:gd name="T0" fmla="*/ 1997 w 1998"/>
                  <a:gd name="T1" fmla="*/ 792 h 1674"/>
                  <a:gd name="T2" fmla="*/ 1997 w 1998"/>
                  <a:gd name="T3" fmla="*/ 791 h 1674"/>
                  <a:gd name="T4" fmla="*/ 1997 w 1998"/>
                  <a:gd name="T5" fmla="*/ 789 h 1674"/>
                  <a:gd name="T6" fmla="*/ 1996 w 1998"/>
                  <a:gd name="T7" fmla="*/ 789 h 1674"/>
                  <a:gd name="T8" fmla="*/ 1995 w 1998"/>
                  <a:gd name="T9" fmla="*/ 787 h 1674"/>
                  <a:gd name="T10" fmla="*/ 1794 w 1998"/>
                  <a:gd name="T11" fmla="*/ 596 h 1674"/>
                  <a:gd name="T12" fmla="*/ 1792 w 1998"/>
                  <a:gd name="T13" fmla="*/ 594 h 1674"/>
                  <a:gd name="T14" fmla="*/ 1791 w 1998"/>
                  <a:gd name="T15" fmla="*/ 594 h 1674"/>
                  <a:gd name="T16" fmla="*/ 1789 w 1998"/>
                  <a:gd name="T17" fmla="*/ 594 h 1674"/>
                  <a:gd name="T18" fmla="*/ 1788 w 1998"/>
                  <a:gd name="T19" fmla="*/ 593 h 1674"/>
                  <a:gd name="T20" fmla="*/ 1327 w 1998"/>
                  <a:gd name="T21" fmla="*/ 593 h 1674"/>
                  <a:gd name="T22" fmla="*/ 1318 w 1998"/>
                  <a:gd name="T23" fmla="*/ 602 h 1674"/>
                  <a:gd name="T24" fmla="*/ 1318 w 1998"/>
                  <a:gd name="T25" fmla="*/ 655 h 1674"/>
                  <a:gd name="T26" fmla="*/ 1242 w 1998"/>
                  <a:gd name="T27" fmla="*/ 655 h 1674"/>
                  <a:gd name="T28" fmla="*/ 1335 w 1998"/>
                  <a:gd name="T29" fmla="*/ 420 h 1674"/>
                  <a:gd name="T30" fmla="*/ 1099 w 1998"/>
                  <a:gd name="T31" fmla="*/ 93 h 1674"/>
                  <a:gd name="T32" fmla="*/ 1099 w 1998"/>
                  <a:gd name="T33" fmla="*/ 84 h 1674"/>
                  <a:gd name="T34" fmla="*/ 1015 w 1998"/>
                  <a:gd name="T35" fmla="*/ 0 h 1674"/>
                  <a:gd name="T36" fmla="*/ 968 w 1998"/>
                  <a:gd name="T37" fmla="*/ 0 h 1674"/>
                  <a:gd name="T38" fmla="*/ 884 w 1998"/>
                  <a:gd name="T39" fmla="*/ 84 h 1674"/>
                  <a:gd name="T40" fmla="*/ 885 w 1998"/>
                  <a:gd name="T41" fmla="*/ 93 h 1674"/>
                  <a:gd name="T42" fmla="*/ 648 w 1998"/>
                  <a:gd name="T43" fmla="*/ 420 h 1674"/>
                  <a:gd name="T44" fmla="*/ 674 w 1998"/>
                  <a:gd name="T45" fmla="*/ 550 h 1674"/>
                  <a:gd name="T46" fmla="*/ 671 w 1998"/>
                  <a:gd name="T47" fmla="*/ 550 h 1674"/>
                  <a:gd name="T48" fmla="*/ 209 w 1998"/>
                  <a:gd name="T49" fmla="*/ 550 h 1674"/>
                  <a:gd name="T50" fmla="*/ 209 w 1998"/>
                  <a:gd name="T51" fmla="*/ 550 h 1674"/>
                  <a:gd name="T52" fmla="*/ 207 w 1998"/>
                  <a:gd name="T53" fmla="*/ 550 h 1674"/>
                  <a:gd name="T54" fmla="*/ 206 w 1998"/>
                  <a:gd name="T55" fmla="*/ 550 h 1674"/>
                  <a:gd name="T56" fmla="*/ 203 w 1998"/>
                  <a:gd name="T57" fmla="*/ 552 h 1674"/>
                  <a:gd name="T58" fmla="*/ 3 w 1998"/>
                  <a:gd name="T59" fmla="*/ 743 h 1674"/>
                  <a:gd name="T60" fmla="*/ 2 w 1998"/>
                  <a:gd name="T61" fmla="*/ 745 h 1674"/>
                  <a:gd name="T62" fmla="*/ 1 w 1998"/>
                  <a:gd name="T63" fmla="*/ 746 h 1674"/>
                  <a:gd name="T64" fmla="*/ 1 w 1998"/>
                  <a:gd name="T65" fmla="*/ 748 h 1674"/>
                  <a:gd name="T66" fmla="*/ 0 w 1998"/>
                  <a:gd name="T67" fmla="*/ 748 h 1674"/>
                  <a:gd name="T68" fmla="*/ 0 w 1998"/>
                  <a:gd name="T69" fmla="*/ 750 h 1674"/>
                  <a:gd name="T70" fmla="*/ 0 w 1998"/>
                  <a:gd name="T71" fmla="*/ 1415 h 1674"/>
                  <a:gd name="T72" fmla="*/ 9 w 1998"/>
                  <a:gd name="T73" fmla="*/ 1424 h 1674"/>
                  <a:gd name="T74" fmla="*/ 570 w 1998"/>
                  <a:gd name="T75" fmla="*/ 1424 h 1674"/>
                  <a:gd name="T76" fmla="*/ 570 w 1998"/>
                  <a:gd name="T77" fmla="*/ 1666 h 1674"/>
                  <a:gd name="T78" fmla="*/ 579 w 1998"/>
                  <a:gd name="T79" fmla="*/ 1674 h 1674"/>
                  <a:gd name="T80" fmla="*/ 1584 w 1998"/>
                  <a:gd name="T81" fmla="*/ 1674 h 1674"/>
                  <a:gd name="T82" fmla="*/ 1593 w 1998"/>
                  <a:gd name="T83" fmla="*/ 1666 h 1674"/>
                  <a:gd name="T84" fmla="*/ 1593 w 1998"/>
                  <a:gd name="T85" fmla="*/ 1468 h 1674"/>
                  <a:gd name="T86" fmla="*/ 1989 w 1998"/>
                  <a:gd name="T87" fmla="*/ 1468 h 1674"/>
                  <a:gd name="T88" fmla="*/ 1998 w 1998"/>
                  <a:gd name="T89" fmla="*/ 1459 h 1674"/>
                  <a:gd name="T90" fmla="*/ 1998 w 1998"/>
                  <a:gd name="T91" fmla="*/ 794 h 1674"/>
                  <a:gd name="T92" fmla="*/ 1997 w 1998"/>
                  <a:gd name="T93" fmla="*/ 792 h 1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98" h="1674">
                    <a:moveTo>
                      <a:pt x="1997" y="792"/>
                    </a:moveTo>
                    <a:cubicBezTo>
                      <a:pt x="1997" y="791"/>
                      <a:pt x="1997" y="791"/>
                      <a:pt x="1997" y="791"/>
                    </a:cubicBezTo>
                    <a:cubicBezTo>
                      <a:pt x="1997" y="791"/>
                      <a:pt x="1997" y="790"/>
                      <a:pt x="1997" y="789"/>
                    </a:cubicBezTo>
                    <a:cubicBezTo>
                      <a:pt x="1996" y="789"/>
                      <a:pt x="1996" y="789"/>
                      <a:pt x="1996" y="789"/>
                    </a:cubicBezTo>
                    <a:cubicBezTo>
                      <a:pt x="1996" y="788"/>
                      <a:pt x="1995" y="788"/>
                      <a:pt x="1995" y="787"/>
                    </a:cubicBezTo>
                    <a:cubicBezTo>
                      <a:pt x="1794" y="596"/>
                      <a:pt x="1794" y="596"/>
                      <a:pt x="1794" y="596"/>
                    </a:cubicBezTo>
                    <a:cubicBezTo>
                      <a:pt x="1794" y="595"/>
                      <a:pt x="1793" y="595"/>
                      <a:pt x="1792" y="594"/>
                    </a:cubicBezTo>
                    <a:cubicBezTo>
                      <a:pt x="1791" y="594"/>
                      <a:pt x="1791" y="594"/>
                      <a:pt x="1791" y="594"/>
                    </a:cubicBezTo>
                    <a:cubicBezTo>
                      <a:pt x="1790" y="594"/>
                      <a:pt x="1790" y="594"/>
                      <a:pt x="1789" y="594"/>
                    </a:cubicBezTo>
                    <a:cubicBezTo>
                      <a:pt x="1788" y="593"/>
                      <a:pt x="1788" y="593"/>
                      <a:pt x="1788" y="593"/>
                    </a:cubicBezTo>
                    <a:cubicBezTo>
                      <a:pt x="1327" y="593"/>
                      <a:pt x="1327" y="593"/>
                      <a:pt x="1327" y="593"/>
                    </a:cubicBezTo>
                    <a:cubicBezTo>
                      <a:pt x="1322" y="593"/>
                      <a:pt x="1318" y="597"/>
                      <a:pt x="1318" y="602"/>
                    </a:cubicBezTo>
                    <a:cubicBezTo>
                      <a:pt x="1318" y="655"/>
                      <a:pt x="1318" y="655"/>
                      <a:pt x="1318" y="655"/>
                    </a:cubicBezTo>
                    <a:cubicBezTo>
                      <a:pt x="1242" y="655"/>
                      <a:pt x="1242" y="655"/>
                      <a:pt x="1242" y="655"/>
                    </a:cubicBezTo>
                    <a:cubicBezTo>
                      <a:pt x="1300" y="593"/>
                      <a:pt x="1335" y="510"/>
                      <a:pt x="1335" y="420"/>
                    </a:cubicBezTo>
                    <a:cubicBezTo>
                      <a:pt x="1335" y="270"/>
                      <a:pt x="1241" y="139"/>
                      <a:pt x="1099" y="93"/>
                    </a:cubicBezTo>
                    <a:cubicBezTo>
                      <a:pt x="1099" y="90"/>
                      <a:pt x="1099" y="87"/>
                      <a:pt x="1099" y="84"/>
                    </a:cubicBezTo>
                    <a:cubicBezTo>
                      <a:pt x="1099" y="38"/>
                      <a:pt x="1061" y="0"/>
                      <a:pt x="1015" y="0"/>
                    </a:cubicBezTo>
                    <a:cubicBezTo>
                      <a:pt x="968" y="0"/>
                      <a:pt x="968" y="0"/>
                      <a:pt x="968" y="0"/>
                    </a:cubicBezTo>
                    <a:cubicBezTo>
                      <a:pt x="922" y="0"/>
                      <a:pt x="884" y="38"/>
                      <a:pt x="884" y="84"/>
                    </a:cubicBezTo>
                    <a:cubicBezTo>
                      <a:pt x="884" y="87"/>
                      <a:pt x="884" y="90"/>
                      <a:pt x="885" y="93"/>
                    </a:cubicBezTo>
                    <a:cubicBezTo>
                      <a:pt x="743" y="139"/>
                      <a:pt x="648" y="270"/>
                      <a:pt x="648" y="420"/>
                    </a:cubicBezTo>
                    <a:cubicBezTo>
                      <a:pt x="648" y="465"/>
                      <a:pt x="657" y="510"/>
                      <a:pt x="674" y="550"/>
                    </a:cubicBezTo>
                    <a:cubicBezTo>
                      <a:pt x="673" y="550"/>
                      <a:pt x="672" y="550"/>
                      <a:pt x="671" y="550"/>
                    </a:cubicBezTo>
                    <a:cubicBezTo>
                      <a:pt x="209" y="550"/>
                      <a:pt x="209" y="550"/>
                      <a:pt x="209" y="550"/>
                    </a:cubicBezTo>
                    <a:cubicBezTo>
                      <a:pt x="209" y="550"/>
                      <a:pt x="209" y="550"/>
                      <a:pt x="209" y="550"/>
                    </a:cubicBezTo>
                    <a:cubicBezTo>
                      <a:pt x="208" y="550"/>
                      <a:pt x="207" y="550"/>
                      <a:pt x="207" y="550"/>
                    </a:cubicBezTo>
                    <a:cubicBezTo>
                      <a:pt x="206" y="550"/>
                      <a:pt x="206" y="550"/>
                      <a:pt x="206" y="550"/>
                    </a:cubicBezTo>
                    <a:cubicBezTo>
                      <a:pt x="205" y="551"/>
                      <a:pt x="204" y="551"/>
                      <a:pt x="203" y="552"/>
                    </a:cubicBezTo>
                    <a:cubicBezTo>
                      <a:pt x="3" y="743"/>
                      <a:pt x="3" y="743"/>
                      <a:pt x="3" y="743"/>
                    </a:cubicBezTo>
                    <a:cubicBezTo>
                      <a:pt x="2" y="744"/>
                      <a:pt x="2" y="744"/>
                      <a:pt x="2" y="745"/>
                    </a:cubicBezTo>
                    <a:cubicBezTo>
                      <a:pt x="1" y="746"/>
                      <a:pt x="1" y="746"/>
                      <a:pt x="1" y="746"/>
                    </a:cubicBezTo>
                    <a:cubicBezTo>
                      <a:pt x="1" y="746"/>
                      <a:pt x="1" y="747"/>
                      <a:pt x="1" y="748"/>
                    </a:cubicBezTo>
                    <a:cubicBezTo>
                      <a:pt x="0" y="748"/>
                      <a:pt x="0" y="748"/>
                      <a:pt x="0" y="748"/>
                    </a:cubicBezTo>
                    <a:cubicBezTo>
                      <a:pt x="0" y="748"/>
                      <a:pt x="0" y="749"/>
                      <a:pt x="0" y="750"/>
                    </a:cubicBezTo>
                    <a:cubicBezTo>
                      <a:pt x="0" y="1415"/>
                      <a:pt x="0" y="1415"/>
                      <a:pt x="0" y="1415"/>
                    </a:cubicBezTo>
                    <a:cubicBezTo>
                      <a:pt x="0" y="1420"/>
                      <a:pt x="4" y="1424"/>
                      <a:pt x="9" y="1424"/>
                    </a:cubicBezTo>
                    <a:cubicBezTo>
                      <a:pt x="570" y="1424"/>
                      <a:pt x="570" y="1424"/>
                      <a:pt x="570" y="1424"/>
                    </a:cubicBezTo>
                    <a:cubicBezTo>
                      <a:pt x="570" y="1666"/>
                      <a:pt x="570" y="1666"/>
                      <a:pt x="570" y="1666"/>
                    </a:cubicBezTo>
                    <a:cubicBezTo>
                      <a:pt x="570" y="1670"/>
                      <a:pt x="574" y="1674"/>
                      <a:pt x="579" y="1674"/>
                    </a:cubicBezTo>
                    <a:cubicBezTo>
                      <a:pt x="1584" y="1674"/>
                      <a:pt x="1584" y="1674"/>
                      <a:pt x="1584" y="1674"/>
                    </a:cubicBezTo>
                    <a:cubicBezTo>
                      <a:pt x="1589" y="1674"/>
                      <a:pt x="1593" y="1670"/>
                      <a:pt x="1593" y="1666"/>
                    </a:cubicBezTo>
                    <a:cubicBezTo>
                      <a:pt x="1593" y="1468"/>
                      <a:pt x="1593" y="1468"/>
                      <a:pt x="1593" y="1468"/>
                    </a:cubicBezTo>
                    <a:cubicBezTo>
                      <a:pt x="1989" y="1468"/>
                      <a:pt x="1989" y="1468"/>
                      <a:pt x="1989" y="1468"/>
                    </a:cubicBezTo>
                    <a:cubicBezTo>
                      <a:pt x="1994" y="1468"/>
                      <a:pt x="1998" y="1464"/>
                      <a:pt x="1998" y="1459"/>
                    </a:cubicBezTo>
                    <a:cubicBezTo>
                      <a:pt x="1998" y="794"/>
                      <a:pt x="1998" y="794"/>
                      <a:pt x="1998" y="794"/>
                    </a:cubicBezTo>
                    <a:cubicBezTo>
                      <a:pt x="1998" y="793"/>
                      <a:pt x="1997" y="792"/>
                      <a:pt x="1997" y="792"/>
                    </a:cubicBezTo>
                  </a:path>
                </a:pathLst>
              </a:custGeom>
              <a:solidFill>
                <a:srgbClr val="4948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5" name="ísḷîḍê">
                <a:extLst>
                  <a:ext uri="{FF2B5EF4-FFF2-40B4-BE49-F238E27FC236}">
                    <a16:creationId xmlns:a16="http://schemas.microsoft.com/office/drawing/2014/main" id="{79BD47AD-F6A9-4FCA-A6F3-3428D8D10101}"/>
                  </a:ext>
                </a:extLst>
              </p:cNvPr>
              <p:cNvSpPr/>
              <p:nvPr/>
            </p:nvSpPr>
            <p:spPr bwMode="auto">
              <a:xfrm>
                <a:off x="7028539" y="1595526"/>
                <a:ext cx="774095" cy="38588"/>
              </a:xfrm>
              <a:custGeom>
                <a:avLst/>
                <a:gdLst>
                  <a:gd name="T0" fmla="*/ 273 w 280"/>
                  <a:gd name="T1" fmla="*/ 0 h 14"/>
                  <a:gd name="T2" fmla="*/ 7 w 280"/>
                  <a:gd name="T3" fmla="*/ 0 h 14"/>
                  <a:gd name="T4" fmla="*/ 0 w 280"/>
                  <a:gd name="T5" fmla="*/ 7 h 14"/>
                  <a:gd name="T6" fmla="*/ 7 w 280"/>
                  <a:gd name="T7" fmla="*/ 14 h 14"/>
                  <a:gd name="T8" fmla="*/ 273 w 280"/>
                  <a:gd name="T9" fmla="*/ 14 h 14"/>
                  <a:gd name="T10" fmla="*/ 280 w 280"/>
                  <a:gd name="T11" fmla="*/ 7 h 14"/>
                  <a:gd name="T12" fmla="*/ 273 w 280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4">
                    <a:moveTo>
                      <a:pt x="27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73" y="14"/>
                      <a:pt x="273" y="14"/>
                      <a:pt x="273" y="14"/>
                    </a:cubicBezTo>
                    <a:cubicBezTo>
                      <a:pt x="277" y="14"/>
                      <a:pt x="280" y="11"/>
                      <a:pt x="280" y="7"/>
                    </a:cubicBezTo>
                    <a:cubicBezTo>
                      <a:pt x="280" y="3"/>
                      <a:pt x="277" y="0"/>
                      <a:pt x="2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6" name="î$1îďè">
                <a:extLst>
                  <a:ext uri="{FF2B5EF4-FFF2-40B4-BE49-F238E27FC236}">
                    <a16:creationId xmlns:a16="http://schemas.microsoft.com/office/drawing/2014/main" id="{9FE6FCAF-F7A3-4BFF-8F72-06FED0D0FAC3}"/>
                  </a:ext>
                </a:extLst>
              </p:cNvPr>
              <p:cNvSpPr/>
              <p:nvPr/>
            </p:nvSpPr>
            <p:spPr bwMode="auto">
              <a:xfrm>
                <a:off x="7445989" y="1869148"/>
                <a:ext cx="356645" cy="38588"/>
              </a:xfrm>
              <a:custGeom>
                <a:avLst/>
                <a:gdLst>
                  <a:gd name="T0" fmla="*/ 122 w 129"/>
                  <a:gd name="T1" fmla="*/ 0 h 14"/>
                  <a:gd name="T2" fmla="*/ 7 w 129"/>
                  <a:gd name="T3" fmla="*/ 0 h 14"/>
                  <a:gd name="T4" fmla="*/ 0 w 129"/>
                  <a:gd name="T5" fmla="*/ 7 h 14"/>
                  <a:gd name="T6" fmla="*/ 7 w 129"/>
                  <a:gd name="T7" fmla="*/ 14 h 14"/>
                  <a:gd name="T8" fmla="*/ 122 w 129"/>
                  <a:gd name="T9" fmla="*/ 14 h 14"/>
                  <a:gd name="T10" fmla="*/ 129 w 129"/>
                  <a:gd name="T11" fmla="*/ 7 h 14"/>
                  <a:gd name="T12" fmla="*/ 122 w 129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4">
                    <a:moveTo>
                      <a:pt x="1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6" y="14"/>
                      <a:pt x="129" y="11"/>
                      <a:pt x="129" y="7"/>
                    </a:cubicBezTo>
                    <a:cubicBezTo>
                      <a:pt x="129" y="3"/>
                      <a:pt x="126" y="0"/>
                      <a:pt x="1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7" name="ïṣḻîḓè">
                <a:extLst>
                  <a:ext uri="{FF2B5EF4-FFF2-40B4-BE49-F238E27FC236}">
                    <a16:creationId xmlns:a16="http://schemas.microsoft.com/office/drawing/2014/main" id="{EC77C731-B152-47C3-9312-8A2EB0093CD5}"/>
                  </a:ext>
                </a:extLst>
              </p:cNvPr>
              <p:cNvSpPr/>
              <p:nvPr/>
            </p:nvSpPr>
            <p:spPr bwMode="auto">
              <a:xfrm>
                <a:off x="7122085" y="1869148"/>
                <a:ext cx="222172" cy="38588"/>
              </a:xfrm>
              <a:custGeom>
                <a:avLst/>
                <a:gdLst>
                  <a:gd name="T0" fmla="*/ 72 w 80"/>
                  <a:gd name="T1" fmla="*/ 0 h 14"/>
                  <a:gd name="T2" fmla="*/ 8 w 80"/>
                  <a:gd name="T3" fmla="*/ 0 h 14"/>
                  <a:gd name="T4" fmla="*/ 0 w 80"/>
                  <a:gd name="T5" fmla="*/ 7 h 14"/>
                  <a:gd name="T6" fmla="*/ 8 w 80"/>
                  <a:gd name="T7" fmla="*/ 14 h 14"/>
                  <a:gd name="T8" fmla="*/ 72 w 80"/>
                  <a:gd name="T9" fmla="*/ 14 h 14"/>
                  <a:gd name="T10" fmla="*/ 80 w 80"/>
                  <a:gd name="T11" fmla="*/ 7 h 14"/>
                  <a:gd name="T12" fmla="*/ 72 w 80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4">
                    <a:moveTo>
                      <a:pt x="7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6" y="14"/>
                      <a:pt x="80" y="11"/>
                      <a:pt x="80" y="7"/>
                    </a:cubicBezTo>
                    <a:cubicBezTo>
                      <a:pt x="80" y="3"/>
                      <a:pt x="76" y="0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8" name="îṣḷîḓè">
                <a:extLst>
                  <a:ext uri="{FF2B5EF4-FFF2-40B4-BE49-F238E27FC236}">
                    <a16:creationId xmlns:a16="http://schemas.microsoft.com/office/drawing/2014/main" id="{BD9A5331-226A-4304-8938-B0CC2C18C32D}"/>
                  </a:ext>
                </a:extLst>
              </p:cNvPr>
              <p:cNvSpPr/>
              <p:nvPr/>
            </p:nvSpPr>
            <p:spPr bwMode="auto">
              <a:xfrm>
                <a:off x="7170028" y="3136700"/>
                <a:ext cx="610389" cy="2339"/>
              </a:xfrm>
              <a:custGeom>
                <a:avLst/>
                <a:gdLst>
                  <a:gd name="T0" fmla="*/ 216 w 221"/>
                  <a:gd name="T1" fmla="*/ 0 h 1"/>
                  <a:gd name="T2" fmla="*/ 5 w 221"/>
                  <a:gd name="T3" fmla="*/ 0 h 1"/>
                  <a:gd name="T4" fmla="*/ 0 w 221"/>
                  <a:gd name="T5" fmla="*/ 1 h 1"/>
                  <a:gd name="T6" fmla="*/ 221 w 221"/>
                  <a:gd name="T7" fmla="*/ 1 h 1"/>
                  <a:gd name="T8" fmla="*/ 216 w 22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">
                    <a:moveTo>
                      <a:pt x="21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1"/>
                    </a:cubicBezTo>
                    <a:cubicBezTo>
                      <a:pt x="221" y="1"/>
                      <a:pt x="221" y="1"/>
                      <a:pt x="221" y="1"/>
                    </a:cubicBezTo>
                    <a:cubicBezTo>
                      <a:pt x="219" y="0"/>
                      <a:pt x="218" y="0"/>
                      <a:pt x="2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9" name="îSľîdé">
                <a:extLst>
                  <a:ext uri="{FF2B5EF4-FFF2-40B4-BE49-F238E27FC236}">
                    <a16:creationId xmlns:a16="http://schemas.microsoft.com/office/drawing/2014/main" id="{DB919BA1-CD1F-496D-801D-CD1AF7FDEC8D}"/>
                  </a:ext>
                </a:extLst>
              </p:cNvPr>
              <p:cNvSpPr/>
              <p:nvPr/>
            </p:nvSpPr>
            <p:spPr bwMode="auto">
              <a:xfrm>
                <a:off x="7164182" y="3139038"/>
                <a:ext cx="622082" cy="36249"/>
              </a:xfrm>
              <a:custGeom>
                <a:avLst/>
                <a:gdLst>
                  <a:gd name="T0" fmla="*/ 223 w 225"/>
                  <a:gd name="T1" fmla="*/ 0 h 13"/>
                  <a:gd name="T2" fmla="*/ 2 w 225"/>
                  <a:gd name="T3" fmla="*/ 0 h 13"/>
                  <a:gd name="T4" fmla="*/ 0 w 225"/>
                  <a:gd name="T5" fmla="*/ 6 h 13"/>
                  <a:gd name="T6" fmla="*/ 7 w 225"/>
                  <a:gd name="T7" fmla="*/ 13 h 13"/>
                  <a:gd name="T8" fmla="*/ 218 w 225"/>
                  <a:gd name="T9" fmla="*/ 13 h 13"/>
                  <a:gd name="T10" fmla="*/ 225 w 225"/>
                  <a:gd name="T11" fmla="*/ 6 h 13"/>
                  <a:gd name="T12" fmla="*/ 223 w 225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13">
                    <a:moveTo>
                      <a:pt x="22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218" y="13"/>
                      <a:pt x="218" y="13"/>
                      <a:pt x="218" y="13"/>
                    </a:cubicBezTo>
                    <a:cubicBezTo>
                      <a:pt x="222" y="13"/>
                      <a:pt x="225" y="10"/>
                      <a:pt x="225" y="6"/>
                    </a:cubicBezTo>
                    <a:cubicBezTo>
                      <a:pt x="225" y="4"/>
                      <a:pt x="224" y="2"/>
                      <a:pt x="223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0" name="íš1íḓê">
                <a:extLst>
                  <a:ext uri="{FF2B5EF4-FFF2-40B4-BE49-F238E27FC236}">
                    <a16:creationId xmlns:a16="http://schemas.microsoft.com/office/drawing/2014/main" id="{1F03598A-6302-4C54-81C5-5DD8E0E37F48}"/>
                  </a:ext>
                </a:extLst>
              </p:cNvPr>
              <p:cNvSpPr/>
              <p:nvPr/>
            </p:nvSpPr>
            <p:spPr bwMode="auto">
              <a:xfrm>
                <a:off x="7000475" y="3136700"/>
                <a:ext cx="46773" cy="38588"/>
              </a:xfrm>
              <a:custGeom>
                <a:avLst/>
                <a:gdLst>
                  <a:gd name="T0" fmla="*/ 10 w 17"/>
                  <a:gd name="T1" fmla="*/ 0 h 14"/>
                  <a:gd name="T2" fmla="*/ 9 w 17"/>
                  <a:gd name="T3" fmla="*/ 0 h 14"/>
                  <a:gd name="T4" fmla="*/ 0 w 17"/>
                  <a:gd name="T5" fmla="*/ 14 h 14"/>
                  <a:gd name="T6" fmla="*/ 10 w 17"/>
                  <a:gd name="T7" fmla="*/ 14 h 14"/>
                  <a:gd name="T8" fmla="*/ 17 w 17"/>
                  <a:gd name="T9" fmla="*/ 7 h 14"/>
                  <a:gd name="T10" fmla="*/ 10 w 17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4">
                    <a:moveTo>
                      <a:pt x="1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4"/>
                      <a:pt x="3" y="9"/>
                      <a:pt x="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4" y="14"/>
                      <a:pt x="17" y="11"/>
                      <a:pt x="17" y="7"/>
                    </a:cubicBezTo>
                    <a:cubicBezTo>
                      <a:pt x="17" y="3"/>
                      <a:pt x="14" y="0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1" name="ïṥlïďé">
                <a:extLst>
                  <a:ext uri="{FF2B5EF4-FFF2-40B4-BE49-F238E27FC236}">
                    <a16:creationId xmlns:a16="http://schemas.microsoft.com/office/drawing/2014/main" id="{0C340D50-6EBA-4C51-BF65-957ADA5F098B}"/>
                  </a:ext>
                </a:extLst>
              </p:cNvPr>
              <p:cNvSpPr/>
              <p:nvPr/>
            </p:nvSpPr>
            <p:spPr bwMode="auto">
              <a:xfrm>
                <a:off x="6868341" y="3136700"/>
                <a:ext cx="157859" cy="38588"/>
              </a:xfrm>
              <a:custGeom>
                <a:avLst/>
                <a:gdLst>
                  <a:gd name="T0" fmla="*/ 57 w 57"/>
                  <a:gd name="T1" fmla="*/ 0 h 14"/>
                  <a:gd name="T2" fmla="*/ 7 w 57"/>
                  <a:gd name="T3" fmla="*/ 0 h 14"/>
                  <a:gd name="T4" fmla="*/ 0 w 57"/>
                  <a:gd name="T5" fmla="*/ 7 h 14"/>
                  <a:gd name="T6" fmla="*/ 7 w 57"/>
                  <a:gd name="T7" fmla="*/ 14 h 14"/>
                  <a:gd name="T8" fmla="*/ 48 w 57"/>
                  <a:gd name="T9" fmla="*/ 14 h 14"/>
                  <a:gd name="T10" fmla="*/ 57 w 57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14">
                    <a:moveTo>
                      <a:pt x="5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51" y="9"/>
                      <a:pt x="54" y="4"/>
                      <a:pt x="5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2" name="iŝḻîďe">
                <a:extLst>
                  <a:ext uri="{FF2B5EF4-FFF2-40B4-BE49-F238E27FC236}">
                    <a16:creationId xmlns:a16="http://schemas.microsoft.com/office/drawing/2014/main" id="{C9F45A49-5651-4690-A428-0E79275B2439}"/>
                  </a:ext>
                </a:extLst>
              </p:cNvPr>
              <p:cNvSpPr/>
              <p:nvPr/>
            </p:nvSpPr>
            <p:spPr bwMode="auto">
              <a:xfrm>
                <a:off x="6895236" y="3305083"/>
                <a:ext cx="210479" cy="5847"/>
              </a:xfrm>
              <a:custGeom>
                <a:avLst/>
                <a:gdLst>
                  <a:gd name="T0" fmla="*/ 76 w 76"/>
                  <a:gd name="T1" fmla="*/ 0 h 2"/>
                  <a:gd name="T2" fmla="*/ 2 w 76"/>
                  <a:gd name="T3" fmla="*/ 0 h 2"/>
                  <a:gd name="T4" fmla="*/ 0 w 76"/>
                  <a:gd name="T5" fmla="*/ 2 h 2"/>
                  <a:gd name="T6" fmla="*/ 76 w 76"/>
                  <a:gd name="T7" fmla="*/ 2 h 2"/>
                  <a:gd name="T8" fmla="*/ 76 w 7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2">
                    <a:moveTo>
                      <a:pt x="7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3" name="işḻidè">
                <a:extLst>
                  <a:ext uri="{FF2B5EF4-FFF2-40B4-BE49-F238E27FC236}">
                    <a16:creationId xmlns:a16="http://schemas.microsoft.com/office/drawing/2014/main" id="{EB0C5B76-E237-4980-A6B1-4F014A4D31DC}"/>
                  </a:ext>
                </a:extLst>
              </p:cNvPr>
              <p:cNvSpPr/>
              <p:nvPr/>
            </p:nvSpPr>
            <p:spPr bwMode="auto">
              <a:xfrm>
                <a:off x="6505850" y="3305083"/>
                <a:ext cx="1178682" cy="38588"/>
              </a:xfrm>
              <a:custGeom>
                <a:avLst/>
                <a:gdLst>
                  <a:gd name="T0" fmla="*/ 419 w 426"/>
                  <a:gd name="T1" fmla="*/ 0 h 14"/>
                  <a:gd name="T2" fmla="*/ 217 w 426"/>
                  <a:gd name="T3" fmla="*/ 0 h 14"/>
                  <a:gd name="T4" fmla="*/ 217 w 426"/>
                  <a:gd name="T5" fmla="*/ 2 h 14"/>
                  <a:gd name="T6" fmla="*/ 141 w 426"/>
                  <a:gd name="T7" fmla="*/ 2 h 14"/>
                  <a:gd name="T8" fmla="*/ 143 w 426"/>
                  <a:gd name="T9" fmla="*/ 0 h 14"/>
                  <a:gd name="T10" fmla="*/ 7 w 426"/>
                  <a:gd name="T11" fmla="*/ 0 h 14"/>
                  <a:gd name="T12" fmla="*/ 0 w 426"/>
                  <a:gd name="T13" fmla="*/ 7 h 14"/>
                  <a:gd name="T14" fmla="*/ 7 w 426"/>
                  <a:gd name="T15" fmla="*/ 14 h 14"/>
                  <a:gd name="T16" fmla="*/ 419 w 426"/>
                  <a:gd name="T17" fmla="*/ 14 h 14"/>
                  <a:gd name="T18" fmla="*/ 426 w 426"/>
                  <a:gd name="T19" fmla="*/ 7 h 14"/>
                  <a:gd name="T20" fmla="*/ 419 w 426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6" h="14">
                    <a:moveTo>
                      <a:pt x="419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141" y="2"/>
                      <a:pt x="141" y="2"/>
                      <a:pt x="141" y="2"/>
                    </a:cubicBezTo>
                    <a:cubicBezTo>
                      <a:pt x="141" y="1"/>
                      <a:pt x="142" y="1"/>
                      <a:pt x="1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19" y="14"/>
                      <a:pt x="419" y="14"/>
                      <a:pt x="419" y="14"/>
                    </a:cubicBezTo>
                    <a:cubicBezTo>
                      <a:pt x="423" y="14"/>
                      <a:pt x="426" y="11"/>
                      <a:pt x="426" y="7"/>
                    </a:cubicBezTo>
                    <a:cubicBezTo>
                      <a:pt x="426" y="3"/>
                      <a:pt x="423" y="0"/>
                      <a:pt x="419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4" name="ïŝlíďè">
                <a:extLst>
                  <a:ext uri="{FF2B5EF4-FFF2-40B4-BE49-F238E27FC236}">
                    <a16:creationId xmlns:a16="http://schemas.microsoft.com/office/drawing/2014/main" id="{F8C44C6F-68AF-4302-9197-027C482CCA39}"/>
                  </a:ext>
                </a:extLst>
              </p:cNvPr>
              <p:cNvSpPr/>
              <p:nvPr/>
            </p:nvSpPr>
            <p:spPr bwMode="auto">
              <a:xfrm>
                <a:off x="7147811" y="2721589"/>
                <a:ext cx="638453" cy="38588"/>
              </a:xfrm>
              <a:custGeom>
                <a:avLst/>
                <a:gdLst>
                  <a:gd name="T0" fmla="*/ 224 w 231"/>
                  <a:gd name="T1" fmla="*/ 0 h 14"/>
                  <a:gd name="T2" fmla="*/ 2 w 231"/>
                  <a:gd name="T3" fmla="*/ 0 h 14"/>
                  <a:gd name="T4" fmla="*/ 0 w 231"/>
                  <a:gd name="T5" fmla="*/ 14 h 14"/>
                  <a:gd name="T6" fmla="*/ 224 w 231"/>
                  <a:gd name="T7" fmla="*/ 14 h 14"/>
                  <a:gd name="T8" fmla="*/ 231 w 231"/>
                  <a:gd name="T9" fmla="*/ 7 h 14"/>
                  <a:gd name="T10" fmla="*/ 224 w 231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14">
                    <a:moveTo>
                      <a:pt x="22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4"/>
                      <a:pt x="1" y="9"/>
                      <a:pt x="0" y="14"/>
                    </a:cubicBezTo>
                    <a:cubicBezTo>
                      <a:pt x="224" y="14"/>
                      <a:pt x="224" y="14"/>
                      <a:pt x="224" y="14"/>
                    </a:cubicBezTo>
                    <a:cubicBezTo>
                      <a:pt x="228" y="14"/>
                      <a:pt x="231" y="11"/>
                      <a:pt x="231" y="7"/>
                    </a:cubicBezTo>
                    <a:cubicBezTo>
                      <a:pt x="231" y="3"/>
                      <a:pt x="228" y="0"/>
                      <a:pt x="2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íS1íḋe">
                <a:extLst>
                  <a:ext uri="{FF2B5EF4-FFF2-40B4-BE49-F238E27FC236}">
                    <a16:creationId xmlns:a16="http://schemas.microsoft.com/office/drawing/2014/main" id="{B95E44F4-F79A-4B3D-991D-A9D11B3035DA}"/>
                  </a:ext>
                </a:extLst>
              </p:cNvPr>
              <p:cNvSpPr/>
              <p:nvPr/>
            </p:nvSpPr>
            <p:spPr bwMode="auto">
              <a:xfrm>
                <a:off x="6959549" y="2721589"/>
                <a:ext cx="192939" cy="38588"/>
              </a:xfrm>
              <a:custGeom>
                <a:avLst/>
                <a:gdLst>
                  <a:gd name="T0" fmla="*/ 70 w 70"/>
                  <a:gd name="T1" fmla="*/ 0 h 14"/>
                  <a:gd name="T2" fmla="*/ 7 w 70"/>
                  <a:gd name="T3" fmla="*/ 0 h 14"/>
                  <a:gd name="T4" fmla="*/ 0 w 70"/>
                  <a:gd name="T5" fmla="*/ 7 h 14"/>
                  <a:gd name="T6" fmla="*/ 7 w 70"/>
                  <a:gd name="T7" fmla="*/ 14 h 14"/>
                  <a:gd name="T8" fmla="*/ 68 w 70"/>
                  <a:gd name="T9" fmla="*/ 14 h 14"/>
                  <a:gd name="T10" fmla="*/ 70 w 70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14">
                    <a:moveTo>
                      <a:pt x="7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9" y="9"/>
                      <a:pt x="69" y="4"/>
                      <a:pt x="70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6" name="íṣḻïḑe">
                <a:extLst>
                  <a:ext uri="{FF2B5EF4-FFF2-40B4-BE49-F238E27FC236}">
                    <a16:creationId xmlns:a16="http://schemas.microsoft.com/office/drawing/2014/main" id="{2E58B24F-AE5A-48A7-A02B-64FF3E644FEE}"/>
                  </a:ext>
                </a:extLst>
              </p:cNvPr>
              <p:cNvSpPr/>
              <p:nvPr/>
            </p:nvSpPr>
            <p:spPr bwMode="auto">
              <a:xfrm>
                <a:off x="6471940" y="2721589"/>
                <a:ext cx="423297" cy="38588"/>
              </a:xfrm>
              <a:custGeom>
                <a:avLst/>
                <a:gdLst>
                  <a:gd name="T0" fmla="*/ 145 w 153"/>
                  <a:gd name="T1" fmla="*/ 0 h 14"/>
                  <a:gd name="T2" fmla="*/ 7 w 153"/>
                  <a:gd name="T3" fmla="*/ 0 h 14"/>
                  <a:gd name="T4" fmla="*/ 0 w 153"/>
                  <a:gd name="T5" fmla="*/ 7 h 14"/>
                  <a:gd name="T6" fmla="*/ 7 w 153"/>
                  <a:gd name="T7" fmla="*/ 14 h 14"/>
                  <a:gd name="T8" fmla="*/ 145 w 153"/>
                  <a:gd name="T9" fmla="*/ 14 h 14"/>
                  <a:gd name="T10" fmla="*/ 153 w 153"/>
                  <a:gd name="T11" fmla="*/ 7 h 14"/>
                  <a:gd name="T12" fmla="*/ 145 w 153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14">
                    <a:moveTo>
                      <a:pt x="14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9" y="14"/>
                      <a:pt x="153" y="11"/>
                      <a:pt x="153" y="7"/>
                    </a:cubicBezTo>
                    <a:cubicBezTo>
                      <a:pt x="153" y="3"/>
                      <a:pt x="149" y="0"/>
                      <a:pt x="145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7" name="iṧḷiḍe">
                <a:extLst>
                  <a:ext uri="{FF2B5EF4-FFF2-40B4-BE49-F238E27FC236}">
                    <a16:creationId xmlns:a16="http://schemas.microsoft.com/office/drawing/2014/main" id="{D40253FE-CB43-4447-997C-6F4235096B3E}"/>
                  </a:ext>
                </a:extLst>
              </p:cNvPr>
              <p:cNvSpPr/>
              <p:nvPr/>
            </p:nvSpPr>
            <p:spPr bwMode="auto">
              <a:xfrm>
                <a:off x="7484577" y="2928559"/>
                <a:ext cx="301687" cy="42095"/>
              </a:xfrm>
              <a:custGeom>
                <a:avLst/>
                <a:gdLst>
                  <a:gd name="T0" fmla="*/ 102 w 109"/>
                  <a:gd name="T1" fmla="*/ 0 h 15"/>
                  <a:gd name="T2" fmla="*/ 7 w 109"/>
                  <a:gd name="T3" fmla="*/ 0 h 15"/>
                  <a:gd name="T4" fmla="*/ 0 w 109"/>
                  <a:gd name="T5" fmla="*/ 7 h 15"/>
                  <a:gd name="T6" fmla="*/ 7 w 109"/>
                  <a:gd name="T7" fmla="*/ 15 h 15"/>
                  <a:gd name="T8" fmla="*/ 102 w 109"/>
                  <a:gd name="T9" fmla="*/ 15 h 15"/>
                  <a:gd name="T10" fmla="*/ 109 w 109"/>
                  <a:gd name="T11" fmla="*/ 7 h 15"/>
                  <a:gd name="T12" fmla="*/ 102 w 109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15">
                    <a:moveTo>
                      <a:pt x="10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106" y="15"/>
                      <a:pt x="109" y="11"/>
                      <a:pt x="109" y="7"/>
                    </a:cubicBezTo>
                    <a:cubicBezTo>
                      <a:pt x="109" y="3"/>
                      <a:pt x="106" y="0"/>
                      <a:pt x="10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8" name="íS1íḑe">
                <a:extLst>
                  <a:ext uri="{FF2B5EF4-FFF2-40B4-BE49-F238E27FC236}">
                    <a16:creationId xmlns:a16="http://schemas.microsoft.com/office/drawing/2014/main" id="{119BA1D5-3204-4331-809D-B814A4AFBEBE}"/>
                  </a:ext>
                </a:extLst>
              </p:cNvPr>
              <p:cNvSpPr/>
              <p:nvPr/>
            </p:nvSpPr>
            <p:spPr bwMode="auto">
              <a:xfrm>
                <a:off x="7255389" y="2928559"/>
                <a:ext cx="166044" cy="42095"/>
              </a:xfrm>
              <a:custGeom>
                <a:avLst/>
                <a:gdLst>
                  <a:gd name="T0" fmla="*/ 52 w 60"/>
                  <a:gd name="T1" fmla="*/ 0 h 15"/>
                  <a:gd name="T2" fmla="*/ 8 w 60"/>
                  <a:gd name="T3" fmla="*/ 0 h 15"/>
                  <a:gd name="T4" fmla="*/ 0 w 60"/>
                  <a:gd name="T5" fmla="*/ 7 h 15"/>
                  <a:gd name="T6" fmla="*/ 8 w 60"/>
                  <a:gd name="T7" fmla="*/ 15 h 15"/>
                  <a:gd name="T8" fmla="*/ 52 w 60"/>
                  <a:gd name="T9" fmla="*/ 15 h 15"/>
                  <a:gd name="T10" fmla="*/ 60 w 60"/>
                  <a:gd name="T11" fmla="*/ 7 h 15"/>
                  <a:gd name="T12" fmla="*/ 52 w 60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5">
                    <a:moveTo>
                      <a:pt x="5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6" y="15"/>
                      <a:pt x="60" y="11"/>
                      <a:pt x="60" y="7"/>
                    </a:cubicBezTo>
                    <a:cubicBezTo>
                      <a:pt x="60" y="3"/>
                      <a:pt x="56" y="0"/>
                      <a:pt x="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îsḷîḍe">
                <a:extLst>
                  <a:ext uri="{FF2B5EF4-FFF2-40B4-BE49-F238E27FC236}">
                    <a16:creationId xmlns:a16="http://schemas.microsoft.com/office/drawing/2014/main" id="{33036472-CEEC-4D8C-A047-A0ADADC5FCAD}"/>
                  </a:ext>
                </a:extLst>
              </p:cNvPr>
              <p:cNvSpPr/>
              <p:nvPr/>
            </p:nvSpPr>
            <p:spPr bwMode="auto">
              <a:xfrm>
                <a:off x="7103377" y="2928559"/>
                <a:ext cx="85361" cy="42095"/>
              </a:xfrm>
              <a:custGeom>
                <a:avLst/>
                <a:gdLst>
                  <a:gd name="T0" fmla="*/ 24 w 31"/>
                  <a:gd name="T1" fmla="*/ 0 h 15"/>
                  <a:gd name="T2" fmla="*/ 4 w 31"/>
                  <a:gd name="T3" fmla="*/ 0 h 15"/>
                  <a:gd name="T4" fmla="*/ 0 w 31"/>
                  <a:gd name="T5" fmla="*/ 15 h 15"/>
                  <a:gd name="T6" fmla="*/ 24 w 31"/>
                  <a:gd name="T7" fmla="*/ 15 h 15"/>
                  <a:gd name="T8" fmla="*/ 31 w 31"/>
                  <a:gd name="T9" fmla="*/ 7 h 15"/>
                  <a:gd name="T10" fmla="*/ 24 w 3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5">
                    <a:moveTo>
                      <a:pt x="2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5"/>
                      <a:pt x="1" y="10"/>
                      <a:pt x="0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8" y="15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0" name="îṥļïḍê">
                <a:extLst>
                  <a:ext uri="{FF2B5EF4-FFF2-40B4-BE49-F238E27FC236}">
                    <a16:creationId xmlns:a16="http://schemas.microsoft.com/office/drawing/2014/main" id="{CF04CA09-3202-4DA4-A9BC-417074827CDD}"/>
                  </a:ext>
                </a:extLst>
              </p:cNvPr>
              <p:cNvSpPr/>
              <p:nvPr/>
            </p:nvSpPr>
            <p:spPr bwMode="auto">
              <a:xfrm>
                <a:off x="6471940" y="2928559"/>
                <a:ext cx="641961" cy="42095"/>
              </a:xfrm>
              <a:custGeom>
                <a:avLst/>
                <a:gdLst>
                  <a:gd name="T0" fmla="*/ 232 w 232"/>
                  <a:gd name="T1" fmla="*/ 0 h 15"/>
                  <a:gd name="T2" fmla="*/ 7 w 232"/>
                  <a:gd name="T3" fmla="*/ 0 h 15"/>
                  <a:gd name="T4" fmla="*/ 0 w 232"/>
                  <a:gd name="T5" fmla="*/ 7 h 15"/>
                  <a:gd name="T6" fmla="*/ 7 w 232"/>
                  <a:gd name="T7" fmla="*/ 15 h 15"/>
                  <a:gd name="T8" fmla="*/ 228 w 232"/>
                  <a:gd name="T9" fmla="*/ 15 h 15"/>
                  <a:gd name="T10" fmla="*/ 232 w 23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2" h="15">
                    <a:moveTo>
                      <a:pt x="23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228" y="15"/>
                      <a:pt x="228" y="15"/>
                      <a:pt x="228" y="15"/>
                    </a:cubicBezTo>
                    <a:cubicBezTo>
                      <a:pt x="229" y="10"/>
                      <a:pt x="231" y="5"/>
                      <a:pt x="232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1" name="îṧľïḋe">
                <a:extLst>
                  <a:ext uri="{FF2B5EF4-FFF2-40B4-BE49-F238E27FC236}">
                    <a16:creationId xmlns:a16="http://schemas.microsoft.com/office/drawing/2014/main" id="{2E7723A5-D8DA-4047-AB92-3F8A032504CE}"/>
                  </a:ext>
                </a:extLst>
              </p:cNvPr>
              <p:cNvSpPr/>
              <p:nvPr/>
            </p:nvSpPr>
            <p:spPr bwMode="auto">
              <a:xfrm>
                <a:off x="7186399" y="2029347"/>
                <a:ext cx="616235" cy="542568"/>
              </a:xfrm>
              <a:custGeom>
                <a:avLst/>
                <a:gdLst>
                  <a:gd name="T0" fmla="*/ 15 w 223"/>
                  <a:gd name="T1" fmla="*/ 181 h 196"/>
                  <a:gd name="T2" fmla="*/ 15 w 223"/>
                  <a:gd name="T3" fmla="*/ 14 h 196"/>
                  <a:gd name="T4" fmla="*/ 209 w 223"/>
                  <a:gd name="T5" fmla="*/ 14 h 196"/>
                  <a:gd name="T6" fmla="*/ 209 w 223"/>
                  <a:gd name="T7" fmla="*/ 181 h 196"/>
                  <a:gd name="T8" fmla="*/ 15 w 223"/>
                  <a:gd name="T9" fmla="*/ 181 h 196"/>
                  <a:gd name="T10" fmla="*/ 216 w 223"/>
                  <a:gd name="T11" fmla="*/ 0 h 196"/>
                  <a:gd name="T12" fmla="*/ 7 w 223"/>
                  <a:gd name="T13" fmla="*/ 0 h 196"/>
                  <a:gd name="T14" fmla="*/ 0 w 223"/>
                  <a:gd name="T15" fmla="*/ 7 h 196"/>
                  <a:gd name="T16" fmla="*/ 0 w 223"/>
                  <a:gd name="T17" fmla="*/ 189 h 196"/>
                  <a:gd name="T18" fmla="*/ 7 w 223"/>
                  <a:gd name="T19" fmla="*/ 196 h 196"/>
                  <a:gd name="T20" fmla="*/ 216 w 223"/>
                  <a:gd name="T21" fmla="*/ 196 h 196"/>
                  <a:gd name="T22" fmla="*/ 223 w 223"/>
                  <a:gd name="T23" fmla="*/ 189 h 196"/>
                  <a:gd name="T24" fmla="*/ 223 w 223"/>
                  <a:gd name="T25" fmla="*/ 7 h 196"/>
                  <a:gd name="T26" fmla="*/ 216 w 223"/>
                  <a:gd name="T27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3" h="196">
                    <a:moveTo>
                      <a:pt x="15" y="181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209" y="14"/>
                      <a:pt x="209" y="14"/>
                      <a:pt x="209" y="14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15" y="181"/>
                      <a:pt x="15" y="181"/>
                      <a:pt x="15" y="181"/>
                    </a:cubicBezTo>
                    <a:moveTo>
                      <a:pt x="21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4" y="196"/>
                      <a:pt x="7" y="196"/>
                    </a:cubicBezTo>
                    <a:cubicBezTo>
                      <a:pt x="216" y="196"/>
                      <a:pt x="216" y="196"/>
                      <a:pt x="216" y="196"/>
                    </a:cubicBezTo>
                    <a:cubicBezTo>
                      <a:pt x="220" y="196"/>
                      <a:pt x="223" y="193"/>
                      <a:pt x="223" y="189"/>
                    </a:cubicBezTo>
                    <a:cubicBezTo>
                      <a:pt x="223" y="7"/>
                      <a:pt x="223" y="7"/>
                      <a:pt x="223" y="7"/>
                    </a:cubicBezTo>
                    <a:cubicBezTo>
                      <a:pt x="223" y="3"/>
                      <a:pt x="220" y="0"/>
                      <a:pt x="2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2" name="islïďè">
                <a:extLst>
                  <a:ext uri="{FF2B5EF4-FFF2-40B4-BE49-F238E27FC236}">
                    <a16:creationId xmlns:a16="http://schemas.microsoft.com/office/drawing/2014/main" id="{E921E87E-1DAB-496E-BFDF-C9C3163AD91B}"/>
                  </a:ext>
                </a:extLst>
              </p:cNvPr>
              <p:cNvSpPr/>
              <p:nvPr/>
            </p:nvSpPr>
            <p:spPr bwMode="auto">
              <a:xfrm>
                <a:off x="6956041" y="2073781"/>
                <a:ext cx="141488" cy="40927"/>
              </a:xfrm>
              <a:custGeom>
                <a:avLst/>
                <a:gdLst>
                  <a:gd name="T0" fmla="*/ 44 w 51"/>
                  <a:gd name="T1" fmla="*/ 0 h 15"/>
                  <a:gd name="T2" fmla="*/ 0 w 51"/>
                  <a:gd name="T3" fmla="*/ 0 h 15"/>
                  <a:gd name="T4" fmla="*/ 10 w 51"/>
                  <a:gd name="T5" fmla="*/ 15 h 15"/>
                  <a:gd name="T6" fmla="*/ 44 w 51"/>
                  <a:gd name="T7" fmla="*/ 15 h 15"/>
                  <a:gd name="T8" fmla="*/ 51 w 51"/>
                  <a:gd name="T9" fmla="*/ 8 h 15"/>
                  <a:gd name="T10" fmla="*/ 44 w 5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15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5"/>
                      <a:pt x="7" y="10"/>
                      <a:pt x="1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8" y="15"/>
                      <a:pt x="51" y="12"/>
                      <a:pt x="51" y="8"/>
                    </a:cubicBezTo>
                    <a:cubicBezTo>
                      <a:pt x="51" y="4"/>
                      <a:pt x="48" y="0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3" name="îṧľíďê">
                <a:extLst>
                  <a:ext uri="{FF2B5EF4-FFF2-40B4-BE49-F238E27FC236}">
                    <a16:creationId xmlns:a16="http://schemas.microsoft.com/office/drawing/2014/main" id="{FB904B98-CD4D-4F01-A507-940844917336}"/>
                  </a:ext>
                </a:extLst>
              </p:cNvPr>
              <p:cNvSpPr/>
              <p:nvPr/>
            </p:nvSpPr>
            <p:spPr bwMode="auto">
              <a:xfrm>
                <a:off x="6532744" y="2073781"/>
                <a:ext cx="451360" cy="40927"/>
              </a:xfrm>
              <a:custGeom>
                <a:avLst/>
                <a:gdLst>
                  <a:gd name="T0" fmla="*/ 153 w 163"/>
                  <a:gd name="T1" fmla="*/ 0 h 15"/>
                  <a:gd name="T2" fmla="*/ 7 w 163"/>
                  <a:gd name="T3" fmla="*/ 0 h 15"/>
                  <a:gd name="T4" fmla="*/ 0 w 163"/>
                  <a:gd name="T5" fmla="*/ 8 h 15"/>
                  <a:gd name="T6" fmla="*/ 7 w 163"/>
                  <a:gd name="T7" fmla="*/ 15 h 15"/>
                  <a:gd name="T8" fmla="*/ 163 w 163"/>
                  <a:gd name="T9" fmla="*/ 15 h 15"/>
                  <a:gd name="T10" fmla="*/ 153 w 163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5">
                    <a:moveTo>
                      <a:pt x="15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63" y="15"/>
                      <a:pt x="163" y="15"/>
                      <a:pt x="163" y="15"/>
                    </a:cubicBezTo>
                    <a:cubicBezTo>
                      <a:pt x="160" y="10"/>
                      <a:pt x="156" y="5"/>
                      <a:pt x="153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4" name="isľïḓe">
                <a:extLst>
                  <a:ext uri="{FF2B5EF4-FFF2-40B4-BE49-F238E27FC236}">
                    <a16:creationId xmlns:a16="http://schemas.microsoft.com/office/drawing/2014/main" id="{F1B3E6B8-8676-426E-94A7-423DC729E8EF}"/>
                  </a:ext>
                </a:extLst>
              </p:cNvPr>
              <p:cNvSpPr/>
              <p:nvPr/>
            </p:nvSpPr>
            <p:spPr bwMode="auto">
              <a:xfrm>
                <a:off x="7075312" y="2280752"/>
                <a:ext cx="24556" cy="36249"/>
              </a:xfrm>
              <a:custGeom>
                <a:avLst/>
                <a:gdLst>
                  <a:gd name="T0" fmla="*/ 2 w 9"/>
                  <a:gd name="T1" fmla="*/ 0 h 13"/>
                  <a:gd name="T2" fmla="*/ 0 w 9"/>
                  <a:gd name="T3" fmla="*/ 0 h 13"/>
                  <a:gd name="T4" fmla="*/ 6 w 9"/>
                  <a:gd name="T5" fmla="*/ 13 h 13"/>
                  <a:gd name="T6" fmla="*/ 9 w 9"/>
                  <a:gd name="T7" fmla="*/ 7 h 13"/>
                  <a:gd name="T8" fmla="*/ 2 w 9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4" y="8"/>
                      <a:pt x="6" y="13"/>
                    </a:cubicBezTo>
                    <a:cubicBezTo>
                      <a:pt x="8" y="11"/>
                      <a:pt x="9" y="9"/>
                      <a:pt x="9" y="7"/>
                    </a:cubicBezTo>
                    <a:cubicBezTo>
                      <a:pt x="9" y="3"/>
                      <a:pt x="6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5" name="íṣlïḋe">
                <a:extLst>
                  <a:ext uri="{FF2B5EF4-FFF2-40B4-BE49-F238E27FC236}">
                    <a16:creationId xmlns:a16="http://schemas.microsoft.com/office/drawing/2014/main" id="{CDA054FA-DC86-4467-B584-CED0A2FBDB8C}"/>
                  </a:ext>
                </a:extLst>
              </p:cNvPr>
              <p:cNvSpPr/>
              <p:nvPr/>
            </p:nvSpPr>
            <p:spPr bwMode="auto">
              <a:xfrm>
                <a:off x="6854310" y="2280752"/>
                <a:ext cx="237373" cy="39757"/>
              </a:xfrm>
              <a:custGeom>
                <a:avLst/>
                <a:gdLst>
                  <a:gd name="T0" fmla="*/ 80 w 86"/>
                  <a:gd name="T1" fmla="*/ 0 h 14"/>
                  <a:gd name="T2" fmla="*/ 7 w 86"/>
                  <a:gd name="T3" fmla="*/ 0 h 14"/>
                  <a:gd name="T4" fmla="*/ 0 w 86"/>
                  <a:gd name="T5" fmla="*/ 7 h 14"/>
                  <a:gd name="T6" fmla="*/ 7 w 86"/>
                  <a:gd name="T7" fmla="*/ 14 h 14"/>
                  <a:gd name="T8" fmla="*/ 82 w 86"/>
                  <a:gd name="T9" fmla="*/ 14 h 14"/>
                  <a:gd name="T10" fmla="*/ 86 w 86"/>
                  <a:gd name="T11" fmla="*/ 13 h 14"/>
                  <a:gd name="T12" fmla="*/ 80 w 8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14">
                    <a:moveTo>
                      <a:pt x="8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3" y="14"/>
                      <a:pt x="85" y="13"/>
                      <a:pt x="86" y="13"/>
                    </a:cubicBezTo>
                    <a:cubicBezTo>
                      <a:pt x="84" y="8"/>
                      <a:pt x="82" y="4"/>
                      <a:pt x="80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6" name="íṡľïḑé">
                <a:extLst>
                  <a:ext uri="{FF2B5EF4-FFF2-40B4-BE49-F238E27FC236}">
                    <a16:creationId xmlns:a16="http://schemas.microsoft.com/office/drawing/2014/main" id="{33A0B332-F57A-4007-990D-BDCBA8B47625}"/>
                  </a:ext>
                </a:extLst>
              </p:cNvPr>
              <p:cNvSpPr/>
              <p:nvPr/>
            </p:nvSpPr>
            <p:spPr bwMode="auto">
              <a:xfrm>
                <a:off x="6685927" y="2280752"/>
                <a:ext cx="123949" cy="39757"/>
              </a:xfrm>
              <a:custGeom>
                <a:avLst/>
                <a:gdLst>
                  <a:gd name="T0" fmla="*/ 37 w 45"/>
                  <a:gd name="T1" fmla="*/ 0 h 14"/>
                  <a:gd name="T2" fmla="*/ 7 w 45"/>
                  <a:gd name="T3" fmla="*/ 0 h 14"/>
                  <a:gd name="T4" fmla="*/ 0 w 45"/>
                  <a:gd name="T5" fmla="*/ 7 h 14"/>
                  <a:gd name="T6" fmla="*/ 7 w 45"/>
                  <a:gd name="T7" fmla="*/ 14 h 14"/>
                  <a:gd name="T8" fmla="*/ 37 w 45"/>
                  <a:gd name="T9" fmla="*/ 14 h 14"/>
                  <a:gd name="T10" fmla="*/ 45 w 45"/>
                  <a:gd name="T11" fmla="*/ 7 h 14"/>
                  <a:gd name="T12" fmla="*/ 37 w 45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4">
                    <a:moveTo>
                      <a:pt x="3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1" y="14"/>
                      <a:pt x="45" y="11"/>
                      <a:pt x="45" y="7"/>
                    </a:cubicBezTo>
                    <a:cubicBezTo>
                      <a:pt x="45" y="3"/>
                      <a:pt x="41" y="0"/>
                      <a:pt x="3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7" name="îṣḷïḋè">
                <a:extLst>
                  <a:ext uri="{FF2B5EF4-FFF2-40B4-BE49-F238E27FC236}">
                    <a16:creationId xmlns:a16="http://schemas.microsoft.com/office/drawing/2014/main" id="{53686D6F-A42B-4C4C-B21A-3D0E225F49EF}"/>
                  </a:ext>
                </a:extLst>
              </p:cNvPr>
              <p:cNvSpPr/>
              <p:nvPr/>
            </p:nvSpPr>
            <p:spPr bwMode="auto">
              <a:xfrm>
                <a:off x="6483633" y="2480707"/>
                <a:ext cx="611559" cy="38588"/>
              </a:xfrm>
              <a:custGeom>
                <a:avLst/>
                <a:gdLst>
                  <a:gd name="T0" fmla="*/ 213 w 221"/>
                  <a:gd name="T1" fmla="*/ 0 h 14"/>
                  <a:gd name="T2" fmla="*/ 7 w 221"/>
                  <a:gd name="T3" fmla="*/ 0 h 14"/>
                  <a:gd name="T4" fmla="*/ 0 w 221"/>
                  <a:gd name="T5" fmla="*/ 7 h 14"/>
                  <a:gd name="T6" fmla="*/ 7 w 221"/>
                  <a:gd name="T7" fmla="*/ 14 h 14"/>
                  <a:gd name="T8" fmla="*/ 213 w 221"/>
                  <a:gd name="T9" fmla="*/ 14 h 14"/>
                  <a:gd name="T10" fmla="*/ 221 w 221"/>
                  <a:gd name="T11" fmla="*/ 7 h 14"/>
                  <a:gd name="T12" fmla="*/ 213 w 22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4">
                    <a:moveTo>
                      <a:pt x="21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7" y="14"/>
                      <a:pt x="221" y="11"/>
                      <a:pt x="221" y="7"/>
                    </a:cubicBezTo>
                    <a:cubicBezTo>
                      <a:pt x="221" y="3"/>
                      <a:pt x="217" y="0"/>
                      <a:pt x="213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8" name="ïşlîḋé">
                <a:extLst>
                  <a:ext uri="{FF2B5EF4-FFF2-40B4-BE49-F238E27FC236}">
                    <a16:creationId xmlns:a16="http://schemas.microsoft.com/office/drawing/2014/main" id="{4D741C0F-2B8F-4173-9DE2-6B2B17158C87}"/>
                  </a:ext>
                </a:extLst>
              </p:cNvPr>
              <p:cNvSpPr/>
              <p:nvPr/>
            </p:nvSpPr>
            <p:spPr bwMode="auto">
              <a:xfrm>
                <a:off x="3985949" y="1675040"/>
                <a:ext cx="774095" cy="42095"/>
              </a:xfrm>
              <a:custGeom>
                <a:avLst/>
                <a:gdLst>
                  <a:gd name="T0" fmla="*/ 272 w 280"/>
                  <a:gd name="T1" fmla="*/ 0 h 15"/>
                  <a:gd name="T2" fmla="*/ 7 w 280"/>
                  <a:gd name="T3" fmla="*/ 0 h 15"/>
                  <a:gd name="T4" fmla="*/ 0 w 280"/>
                  <a:gd name="T5" fmla="*/ 7 h 15"/>
                  <a:gd name="T6" fmla="*/ 7 w 280"/>
                  <a:gd name="T7" fmla="*/ 15 h 15"/>
                  <a:gd name="T8" fmla="*/ 272 w 280"/>
                  <a:gd name="T9" fmla="*/ 15 h 15"/>
                  <a:gd name="T10" fmla="*/ 280 w 280"/>
                  <a:gd name="T11" fmla="*/ 7 h 15"/>
                  <a:gd name="T12" fmla="*/ 272 w 280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5">
                    <a:moveTo>
                      <a:pt x="27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272" y="15"/>
                      <a:pt x="272" y="15"/>
                      <a:pt x="272" y="15"/>
                    </a:cubicBezTo>
                    <a:cubicBezTo>
                      <a:pt x="276" y="15"/>
                      <a:pt x="280" y="11"/>
                      <a:pt x="280" y="7"/>
                    </a:cubicBezTo>
                    <a:cubicBezTo>
                      <a:pt x="280" y="3"/>
                      <a:pt x="276" y="0"/>
                      <a:pt x="2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9" name="îṡļîḑè">
                <a:extLst>
                  <a:ext uri="{FF2B5EF4-FFF2-40B4-BE49-F238E27FC236}">
                    <a16:creationId xmlns:a16="http://schemas.microsoft.com/office/drawing/2014/main" id="{6222A1E8-8D6A-4082-8667-8908942B4843}"/>
                  </a:ext>
                </a:extLst>
              </p:cNvPr>
              <p:cNvSpPr/>
              <p:nvPr/>
            </p:nvSpPr>
            <p:spPr bwMode="auto">
              <a:xfrm>
                <a:off x="3985949" y="1948663"/>
                <a:ext cx="353136" cy="42095"/>
              </a:xfrm>
              <a:custGeom>
                <a:avLst/>
                <a:gdLst>
                  <a:gd name="T0" fmla="*/ 121 w 128"/>
                  <a:gd name="T1" fmla="*/ 0 h 15"/>
                  <a:gd name="T2" fmla="*/ 7 w 128"/>
                  <a:gd name="T3" fmla="*/ 0 h 15"/>
                  <a:gd name="T4" fmla="*/ 0 w 128"/>
                  <a:gd name="T5" fmla="*/ 8 h 15"/>
                  <a:gd name="T6" fmla="*/ 7 w 128"/>
                  <a:gd name="T7" fmla="*/ 15 h 15"/>
                  <a:gd name="T8" fmla="*/ 121 w 128"/>
                  <a:gd name="T9" fmla="*/ 15 h 15"/>
                  <a:gd name="T10" fmla="*/ 128 w 128"/>
                  <a:gd name="T11" fmla="*/ 8 h 15"/>
                  <a:gd name="T12" fmla="*/ 121 w 128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">
                    <a:moveTo>
                      <a:pt x="12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5" y="15"/>
                      <a:pt x="128" y="12"/>
                      <a:pt x="128" y="8"/>
                    </a:cubicBezTo>
                    <a:cubicBezTo>
                      <a:pt x="128" y="4"/>
                      <a:pt x="125" y="0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0" name="íṣ1íḍé">
                <a:extLst>
                  <a:ext uri="{FF2B5EF4-FFF2-40B4-BE49-F238E27FC236}">
                    <a16:creationId xmlns:a16="http://schemas.microsoft.com/office/drawing/2014/main" id="{92CF7AD0-6346-445B-B2D0-D88C434CB97E}"/>
                  </a:ext>
                </a:extLst>
              </p:cNvPr>
              <p:cNvSpPr/>
              <p:nvPr/>
            </p:nvSpPr>
            <p:spPr bwMode="auto">
              <a:xfrm>
                <a:off x="4444325" y="1948663"/>
                <a:ext cx="218665" cy="42095"/>
              </a:xfrm>
              <a:custGeom>
                <a:avLst/>
                <a:gdLst>
                  <a:gd name="T0" fmla="*/ 72 w 79"/>
                  <a:gd name="T1" fmla="*/ 0 h 15"/>
                  <a:gd name="T2" fmla="*/ 7 w 79"/>
                  <a:gd name="T3" fmla="*/ 0 h 15"/>
                  <a:gd name="T4" fmla="*/ 0 w 79"/>
                  <a:gd name="T5" fmla="*/ 8 h 15"/>
                  <a:gd name="T6" fmla="*/ 7 w 79"/>
                  <a:gd name="T7" fmla="*/ 15 h 15"/>
                  <a:gd name="T8" fmla="*/ 72 w 79"/>
                  <a:gd name="T9" fmla="*/ 15 h 15"/>
                  <a:gd name="T10" fmla="*/ 79 w 79"/>
                  <a:gd name="T11" fmla="*/ 8 h 15"/>
                  <a:gd name="T12" fmla="*/ 72 w 79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5">
                    <a:moveTo>
                      <a:pt x="7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6" y="15"/>
                      <a:pt x="79" y="12"/>
                      <a:pt x="79" y="8"/>
                    </a:cubicBezTo>
                    <a:cubicBezTo>
                      <a:pt x="79" y="4"/>
                      <a:pt x="76" y="0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1" name="ïṡḷíḋé">
                <a:extLst>
                  <a:ext uri="{FF2B5EF4-FFF2-40B4-BE49-F238E27FC236}">
                    <a16:creationId xmlns:a16="http://schemas.microsoft.com/office/drawing/2014/main" id="{7DC4B681-8D1C-4B22-8C3F-B7B17B082DDF}"/>
                  </a:ext>
                </a:extLst>
              </p:cNvPr>
              <p:cNvSpPr/>
              <p:nvPr/>
            </p:nvSpPr>
            <p:spPr bwMode="auto">
              <a:xfrm>
                <a:off x="4002319" y="3216213"/>
                <a:ext cx="622082" cy="42095"/>
              </a:xfrm>
              <a:custGeom>
                <a:avLst/>
                <a:gdLst>
                  <a:gd name="T0" fmla="*/ 217 w 225"/>
                  <a:gd name="T1" fmla="*/ 0 h 15"/>
                  <a:gd name="T2" fmla="*/ 7 w 225"/>
                  <a:gd name="T3" fmla="*/ 0 h 15"/>
                  <a:gd name="T4" fmla="*/ 0 w 225"/>
                  <a:gd name="T5" fmla="*/ 8 h 15"/>
                  <a:gd name="T6" fmla="*/ 7 w 225"/>
                  <a:gd name="T7" fmla="*/ 15 h 15"/>
                  <a:gd name="T8" fmla="*/ 217 w 225"/>
                  <a:gd name="T9" fmla="*/ 15 h 15"/>
                  <a:gd name="T10" fmla="*/ 225 w 225"/>
                  <a:gd name="T11" fmla="*/ 8 h 15"/>
                  <a:gd name="T12" fmla="*/ 217 w 225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15">
                    <a:moveTo>
                      <a:pt x="21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217" y="15"/>
                      <a:pt x="217" y="15"/>
                      <a:pt x="217" y="15"/>
                    </a:cubicBezTo>
                    <a:cubicBezTo>
                      <a:pt x="221" y="15"/>
                      <a:pt x="225" y="12"/>
                      <a:pt x="225" y="8"/>
                    </a:cubicBezTo>
                    <a:cubicBezTo>
                      <a:pt x="225" y="4"/>
                      <a:pt x="221" y="0"/>
                      <a:pt x="21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2" name="ïŝlîḑè">
                <a:extLst>
                  <a:ext uri="{FF2B5EF4-FFF2-40B4-BE49-F238E27FC236}">
                    <a16:creationId xmlns:a16="http://schemas.microsoft.com/office/drawing/2014/main" id="{1CDCD602-43EF-43CC-9E04-3255B121695C}"/>
                  </a:ext>
                </a:extLst>
              </p:cNvPr>
              <p:cNvSpPr/>
              <p:nvPr/>
            </p:nvSpPr>
            <p:spPr bwMode="auto">
              <a:xfrm>
                <a:off x="4740165" y="3216213"/>
                <a:ext cx="180077" cy="42095"/>
              </a:xfrm>
              <a:custGeom>
                <a:avLst/>
                <a:gdLst>
                  <a:gd name="T0" fmla="*/ 57 w 65"/>
                  <a:gd name="T1" fmla="*/ 0 h 15"/>
                  <a:gd name="T2" fmla="*/ 7 w 65"/>
                  <a:gd name="T3" fmla="*/ 0 h 15"/>
                  <a:gd name="T4" fmla="*/ 0 w 65"/>
                  <a:gd name="T5" fmla="*/ 8 h 15"/>
                  <a:gd name="T6" fmla="*/ 7 w 65"/>
                  <a:gd name="T7" fmla="*/ 15 h 15"/>
                  <a:gd name="T8" fmla="*/ 57 w 65"/>
                  <a:gd name="T9" fmla="*/ 15 h 15"/>
                  <a:gd name="T10" fmla="*/ 65 w 65"/>
                  <a:gd name="T11" fmla="*/ 8 h 15"/>
                  <a:gd name="T12" fmla="*/ 57 w 65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5">
                    <a:moveTo>
                      <a:pt x="5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61" y="15"/>
                      <a:pt x="65" y="12"/>
                      <a:pt x="65" y="8"/>
                    </a:cubicBezTo>
                    <a:cubicBezTo>
                      <a:pt x="65" y="4"/>
                      <a:pt x="61" y="0"/>
                      <a:pt x="5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3" name="iśḻidê">
                <a:extLst>
                  <a:ext uri="{FF2B5EF4-FFF2-40B4-BE49-F238E27FC236}">
                    <a16:creationId xmlns:a16="http://schemas.microsoft.com/office/drawing/2014/main" id="{DF90A3E3-174E-4970-B544-6A086A872EEC}"/>
                  </a:ext>
                </a:extLst>
              </p:cNvPr>
              <p:cNvSpPr/>
              <p:nvPr/>
            </p:nvSpPr>
            <p:spPr bwMode="auto">
              <a:xfrm>
                <a:off x="4101712" y="3385766"/>
                <a:ext cx="1181021" cy="40927"/>
              </a:xfrm>
              <a:custGeom>
                <a:avLst/>
                <a:gdLst>
                  <a:gd name="T0" fmla="*/ 420 w 427"/>
                  <a:gd name="T1" fmla="*/ 0 h 15"/>
                  <a:gd name="T2" fmla="*/ 7 w 427"/>
                  <a:gd name="T3" fmla="*/ 0 h 15"/>
                  <a:gd name="T4" fmla="*/ 0 w 427"/>
                  <a:gd name="T5" fmla="*/ 8 h 15"/>
                  <a:gd name="T6" fmla="*/ 3 w 427"/>
                  <a:gd name="T7" fmla="*/ 13 h 15"/>
                  <a:gd name="T8" fmla="*/ 10 w 427"/>
                  <a:gd name="T9" fmla="*/ 13 h 15"/>
                  <a:gd name="T10" fmla="*/ 13 w 427"/>
                  <a:gd name="T11" fmla="*/ 15 h 15"/>
                  <a:gd name="T12" fmla="*/ 30 w 427"/>
                  <a:gd name="T13" fmla="*/ 15 h 15"/>
                  <a:gd name="T14" fmla="*/ 33 w 427"/>
                  <a:gd name="T15" fmla="*/ 13 h 15"/>
                  <a:gd name="T16" fmla="*/ 56 w 427"/>
                  <a:gd name="T17" fmla="*/ 13 h 15"/>
                  <a:gd name="T18" fmla="*/ 59 w 427"/>
                  <a:gd name="T19" fmla="*/ 15 h 15"/>
                  <a:gd name="T20" fmla="*/ 75 w 427"/>
                  <a:gd name="T21" fmla="*/ 15 h 15"/>
                  <a:gd name="T22" fmla="*/ 79 w 427"/>
                  <a:gd name="T23" fmla="*/ 13 h 15"/>
                  <a:gd name="T24" fmla="*/ 101 w 427"/>
                  <a:gd name="T25" fmla="*/ 13 h 15"/>
                  <a:gd name="T26" fmla="*/ 105 w 427"/>
                  <a:gd name="T27" fmla="*/ 15 h 15"/>
                  <a:gd name="T28" fmla="*/ 121 w 427"/>
                  <a:gd name="T29" fmla="*/ 15 h 15"/>
                  <a:gd name="T30" fmla="*/ 124 w 427"/>
                  <a:gd name="T31" fmla="*/ 13 h 15"/>
                  <a:gd name="T32" fmla="*/ 147 w 427"/>
                  <a:gd name="T33" fmla="*/ 13 h 15"/>
                  <a:gd name="T34" fmla="*/ 151 w 427"/>
                  <a:gd name="T35" fmla="*/ 15 h 15"/>
                  <a:gd name="T36" fmla="*/ 167 w 427"/>
                  <a:gd name="T37" fmla="*/ 15 h 15"/>
                  <a:gd name="T38" fmla="*/ 170 w 427"/>
                  <a:gd name="T39" fmla="*/ 13 h 15"/>
                  <a:gd name="T40" fmla="*/ 193 w 427"/>
                  <a:gd name="T41" fmla="*/ 13 h 15"/>
                  <a:gd name="T42" fmla="*/ 196 w 427"/>
                  <a:gd name="T43" fmla="*/ 15 h 15"/>
                  <a:gd name="T44" fmla="*/ 212 w 427"/>
                  <a:gd name="T45" fmla="*/ 15 h 15"/>
                  <a:gd name="T46" fmla="*/ 216 w 427"/>
                  <a:gd name="T47" fmla="*/ 13 h 15"/>
                  <a:gd name="T48" fmla="*/ 239 w 427"/>
                  <a:gd name="T49" fmla="*/ 13 h 15"/>
                  <a:gd name="T50" fmla="*/ 242 w 427"/>
                  <a:gd name="T51" fmla="*/ 15 h 15"/>
                  <a:gd name="T52" fmla="*/ 258 w 427"/>
                  <a:gd name="T53" fmla="*/ 15 h 15"/>
                  <a:gd name="T54" fmla="*/ 261 w 427"/>
                  <a:gd name="T55" fmla="*/ 13 h 15"/>
                  <a:gd name="T56" fmla="*/ 284 w 427"/>
                  <a:gd name="T57" fmla="*/ 13 h 15"/>
                  <a:gd name="T58" fmla="*/ 288 w 427"/>
                  <a:gd name="T59" fmla="*/ 15 h 15"/>
                  <a:gd name="T60" fmla="*/ 304 w 427"/>
                  <a:gd name="T61" fmla="*/ 15 h 15"/>
                  <a:gd name="T62" fmla="*/ 307 w 427"/>
                  <a:gd name="T63" fmla="*/ 13 h 15"/>
                  <a:gd name="T64" fmla="*/ 330 w 427"/>
                  <a:gd name="T65" fmla="*/ 13 h 15"/>
                  <a:gd name="T66" fmla="*/ 333 w 427"/>
                  <a:gd name="T67" fmla="*/ 15 h 15"/>
                  <a:gd name="T68" fmla="*/ 350 w 427"/>
                  <a:gd name="T69" fmla="*/ 15 h 15"/>
                  <a:gd name="T70" fmla="*/ 353 w 427"/>
                  <a:gd name="T71" fmla="*/ 13 h 15"/>
                  <a:gd name="T72" fmla="*/ 376 w 427"/>
                  <a:gd name="T73" fmla="*/ 13 h 15"/>
                  <a:gd name="T74" fmla="*/ 379 w 427"/>
                  <a:gd name="T75" fmla="*/ 15 h 15"/>
                  <a:gd name="T76" fmla="*/ 395 w 427"/>
                  <a:gd name="T77" fmla="*/ 15 h 15"/>
                  <a:gd name="T78" fmla="*/ 399 w 427"/>
                  <a:gd name="T79" fmla="*/ 13 h 15"/>
                  <a:gd name="T80" fmla="*/ 421 w 427"/>
                  <a:gd name="T81" fmla="*/ 13 h 15"/>
                  <a:gd name="T82" fmla="*/ 424 w 427"/>
                  <a:gd name="T83" fmla="*/ 14 h 15"/>
                  <a:gd name="T84" fmla="*/ 427 w 427"/>
                  <a:gd name="T85" fmla="*/ 8 h 15"/>
                  <a:gd name="T86" fmla="*/ 420 w 427"/>
                  <a:gd name="T8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7" h="15">
                    <a:moveTo>
                      <a:pt x="42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1" y="12"/>
                      <a:pt x="3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2" y="13"/>
                      <a:pt x="13" y="14"/>
                      <a:pt x="13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4"/>
                      <a:pt x="31" y="13"/>
                      <a:pt x="33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6" y="14"/>
                      <a:pt x="77" y="13"/>
                      <a:pt x="79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3" y="13"/>
                      <a:pt x="104" y="14"/>
                      <a:pt x="105" y="15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2" y="14"/>
                      <a:pt x="123" y="13"/>
                      <a:pt x="124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9" y="13"/>
                      <a:pt x="150" y="14"/>
                      <a:pt x="151" y="15"/>
                    </a:cubicBezTo>
                    <a:cubicBezTo>
                      <a:pt x="167" y="15"/>
                      <a:pt x="167" y="15"/>
                      <a:pt x="167" y="15"/>
                    </a:cubicBezTo>
                    <a:cubicBezTo>
                      <a:pt x="167" y="14"/>
                      <a:pt x="169" y="13"/>
                      <a:pt x="170" y="13"/>
                    </a:cubicBezTo>
                    <a:cubicBezTo>
                      <a:pt x="193" y="13"/>
                      <a:pt x="193" y="13"/>
                      <a:pt x="193" y="13"/>
                    </a:cubicBezTo>
                    <a:cubicBezTo>
                      <a:pt x="194" y="13"/>
                      <a:pt x="196" y="14"/>
                      <a:pt x="196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3" y="14"/>
                      <a:pt x="214" y="13"/>
                      <a:pt x="216" y="13"/>
                    </a:cubicBezTo>
                    <a:cubicBezTo>
                      <a:pt x="239" y="13"/>
                      <a:pt x="239" y="13"/>
                      <a:pt x="239" y="13"/>
                    </a:cubicBezTo>
                    <a:cubicBezTo>
                      <a:pt x="240" y="13"/>
                      <a:pt x="241" y="14"/>
                      <a:pt x="242" y="15"/>
                    </a:cubicBezTo>
                    <a:cubicBezTo>
                      <a:pt x="258" y="15"/>
                      <a:pt x="258" y="15"/>
                      <a:pt x="258" y="15"/>
                    </a:cubicBezTo>
                    <a:cubicBezTo>
                      <a:pt x="259" y="14"/>
                      <a:pt x="260" y="13"/>
                      <a:pt x="261" y="13"/>
                    </a:cubicBezTo>
                    <a:cubicBezTo>
                      <a:pt x="284" y="13"/>
                      <a:pt x="284" y="13"/>
                      <a:pt x="284" y="13"/>
                    </a:cubicBezTo>
                    <a:cubicBezTo>
                      <a:pt x="286" y="13"/>
                      <a:pt x="287" y="14"/>
                      <a:pt x="288" y="15"/>
                    </a:cubicBezTo>
                    <a:cubicBezTo>
                      <a:pt x="304" y="15"/>
                      <a:pt x="304" y="15"/>
                      <a:pt x="304" y="15"/>
                    </a:cubicBezTo>
                    <a:cubicBezTo>
                      <a:pt x="304" y="14"/>
                      <a:pt x="306" y="13"/>
                      <a:pt x="307" y="13"/>
                    </a:cubicBezTo>
                    <a:cubicBezTo>
                      <a:pt x="330" y="13"/>
                      <a:pt x="330" y="13"/>
                      <a:pt x="330" y="13"/>
                    </a:cubicBezTo>
                    <a:cubicBezTo>
                      <a:pt x="331" y="13"/>
                      <a:pt x="333" y="14"/>
                      <a:pt x="333" y="15"/>
                    </a:cubicBezTo>
                    <a:cubicBezTo>
                      <a:pt x="350" y="15"/>
                      <a:pt x="350" y="15"/>
                      <a:pt x="350" y="15"/>
                    </a:cubicBezTo>
                    <a:cubicBezTo>
                      <a:pt x="350" y="14"/>
                      <a:pt x="351" y="13"/>
                      <a:pt x="353" y="13"/>
                    </a:cubicBezTo>
                    <a:cubicBezTo>
                      <a:pt x="376" y="13"/>
                      <a:pt x="376" y="13"/>
                      <a:pt x="376" y="13"/>
                    </a:cubicBezTo>
                    <a:cubicBezTo>
                      <a:pt x="377" y="13"/>
                      <a:pt x="378" y="14"/>
                      <a:pt x="379" y="15"/>
                    </a:cubicBezTo>
                    <a:cubicBezTo>
                      <a:pt x="395" y="15"/>
                      <a:pt x="395" y="15"/>
                      <a:pt x="395" y="15"/>
                    </a:cubicBezTo>
                    <a:cubicBezTo>
                      <a:pt x="396" y="14"/>
                      <a:pt x="397" y="13"/>
                      <a:pt x="399" y="13"/>
                    </a:cubicBezTo>
                    <a:cubicBezTo>
                      <a:pt x="421" y="13"/>
                      <a:pt x="421" y="13"/>
                      <a:pt x="421" y="13"/>
                    </a:cubicBezTo>
                    <a:cubicBezTo>
                      <a:pt x="422" y="13"/>
                      <a:pt x="423" y="13"/>
                      <a:pt x="424" y="14"/>
                    </a:cubicBezTo>
                    <a:cubicBezTo>
                      <a:pt x="426" y="12"/>
                      <a:pt x="427" y="10"/>
                      <a:pt x="427" y="8"/>
                    </a:cubicBezTo>
                    <a:cubicBezTo>
                      <a:pt x="427" y="4"/>
                      <a:pt x="424" y="0"/>
                      <a:pt x="420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4" name="ïṧľîdê">
                <a:extLst>
                  <a:ext uri="{FF2B5EF4-FFF2-40B4-BE49-F238E27FC236}">
                    <a16:creationId xmlns:a16="http://schemas.microsoft.com/office/drawing/2014/main" id="{CFFA4433-CF1B-4503-8739-FA45A1195C33}"/>
                  </a:ext>
                </a:extLst>
              </p:cNvPr>
              <p:cNvSpPr/>
              <p:nvPr/>
            </p:nvSpPr>
            <p:spPr bwMode="auto">
              <a:xfrm>
                <a:off x="4002319" y="2801102"/>
                <a:ext cx="826715" cy="42095"/>
              </a:xfrm>
              <a:custGeom>
                <a:avLst/>
                <a:gdLst>
                  <a:gd name="T0" fmla="*/ 292 w 299"/>
                  <a:gd name="T1" fmla="*/ 0 h 15"/>
                  <a:gd name="T2" fmla="*/ 7 w 299"/>
                  <a:gd name="T3" fmla="*/ 0 h 15"/>
                  <a:gd name="T4" fmla="*/ 0 w 299"/>
                  <a:gd name="T5" fmla="*/ 8 h 15"/>
                  <a:gd name="T6" fmla="*/ 7 w 299"/>
                  <a:gd name="T7" fmla="*/ 15 h 15"/>
                  <a:gd name="T8" fmla="*/ 292 w 299"/>
                  <a:gd name="T9" fmla="*/ 15 h 15"/>
                  <a:gd name="T10" fmla="*/ 299 w 299"/>
                  <a:gd name="T11" fmla="*/ 8 h 15"/>
                  <a:gd name="T12" fmla="*/ 292 w 299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9" h="15">
                    <a:moveTo>
                      <a:pt x="29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292" y="15"/>
                      <a:pt x="292" y="15"/>
                      <a:pt x="292" y="15"/>
                    </a:cubicBezTo>
                    <a:cubicBezTo>
                      <a:pt x="295" y="15"/>
                      <a:pt x="299" y="12"/>
                      <a:pt x="299" y="8"/>
                    </a:cubicBezTo>
                    <a:cubicBezTo>
                      <a:pt x="299" y="4"/>
                      <a:pt x="295" y="0"/>
                      <a:pt x="2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5" name="îŝḻiḍê">
                <a:extLst>
                  <a:ext uri="{FF2B5EF4-FFF2-40B4-BE49-F238E27FC236}">
                    <a16:creationId xmlns:a16="http://schemas.microsoft.com/office/drawing/2014/main" id="{9EB34D91-80BB-4F13-8D52-BE7D12547511}"/>
                  </a:ext>
                </a:extLst>
              </p:cNvPr>
              <p:cNvSpPr/>
              <p:nvPr/>
            </p:nvSpPr>
            <p:spPr bwMode="auto">
              <a:xfrm>
                <a:off x="4892178" y="2801102"/>
                <a:ext cx="376523" cy="42095"/>
              </a:xfrm>
              <a:custGeom>
                <a:avLst/>
                <a:gdLst>
                  <a:gd name="T0" fmla="*/ 134 w 136"/>
                  <a:gd name="T1" fmla="*/ 0 h 15"/>
                  <a:gd name="T2" fmla="*/ 7 w 136"/>
                  <a:gd name="T3" fmla="*/ 0 h 15"/>
                  <a:gd name="T4" fmla="*/ 0 w 136"/>
                  <a:gd name="T5" fmla="*/ 8 h 15"/>
                  <a:gd name="T6" fmla="*/ 7 w 136"/>
                  <a:gd name="T7" fmla="*/ 15 h 15"/>
                  <a:gd name="T8" fmla="*/ 136 w 136"/>
                  <a:gd name="T9" fmla="*/ 15 h 15"/>
                  <a:gd name="T10" fmla="*/ 134 w 13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" h="15">
                    <a:moveTo>
                      <a:pt x="13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135" y="10"/>
                      <a:pt x="135" y="5"/>
                      <a:pt x="1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6" name="îś1iďê">
                <a:extLst>
                  <a:ext uri="{FF2B5EF4-FFF2-40B4-BE49-F238E27FC236}">
                    <a16:creationId xmlns:a16="http://schemas.microsoft.com/office/drawing/2014/main" id="{C2AE6AA4-B744-4A66-9492-A0A7320822D4}"/>
                  </a:ext>
                </a:extLst>
              </p:cNvPr>
              <p:cNvSpPr/>
              <p:nvPr/>
            </p:nvSpPr>
            <p:spPr bwMode="auto">
              <a:xfrm>
                <a:off x="5264024" y="2801102"/>
                <a:ext cx="51451" cy="42095"/>
              </a:xfrm>
              <a:custGeom>
                <a:avLst/>
                <a:gdLst>
                  <a:gd name="T0" fmla="*/ 12 w 19"/>
                  <a:gd name="T1" fmla="*/ 0 h 15"/>
                  <a:gd name="T2" fmla="*/ 0 w 19"/>
                  <a:gd name="T3" fmla="*/ 0 h 15"/>
                  <a:gd name="T4" fmla="*/ 2 w 19"/>
                  <a:gd name="T5" fmla="*/ 15 h 15"/>
                  <a:gd name="T6" fmla="*/ 12 w 19"/>
                  <a:gd name="T7" fmla="*/ 15 h 15"/>
                  <a:gd name="T8" fmla="*/ 19 w 19"/>
                  <a:gd name="T9" fmla="*/ 8 h 15"/>
                  <a:gd name="T10" fmla="*/ 12 w 19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0"/>
                      <a:pt x="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6" y="15"/>
                      <a:pt x="19" y="12"/>
                      <a:pt x="19" y="8"/>
                    </a:cubicBezTo>
                    <a:cubicBezTo>
                      <a:pt x="19" y="4"/>
                      <a:pt x="16" y="0"/>
                      <a:pt x="12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7" name="îṣļîḓé">
                <a:extLst>
                  <a:ext uri="{FF2B5EF4-FFF2-40B4-BE49-F238E27FC236}">
                    <a16:creationId xmlns:a16="http://schemas.microsoft.com/office/drawing/2014/main" id="{B8957A45-E5A4-4BA2-B572-AF661AEEF97E}"/>
                  </a:ext>
                </a:extLst>
              </p:cNvPr>
              <p:cNvSpPr/>
              <p:nvPr/>
            </p:nvSpPr>
            <p:spPr bwMode="auto">
              <a:xfrm>
                <a:off x="4002319" y="3011581"/>
                <a:ext cx="295840" cy="30402"/>
              </a:xfrm>
              <a:custGeom>
                <a:avLst/>
                <a:gdLst>
                  <a:gd name="T0" fmla="*/ 101 w 107"/>
                  <a:gd name="T1" fmla="*/ 0 h 11"/>
                  <a:gd name="T2" fmla="*/ 7 w 107"/>
                  <a:gd name="T3" fmla="*/ 0 h 11"/>
                  <a:gd name="T4" fmla="*/ 0 w 107"/>
                  <a:gd name="T5" fmla="*/ 7 h 11"/>
                  <a:gd name="T6" fmla="*/ 1 w 107"/>
                  <a:gd name="T7" fmla="*/ 11 h 11"/>
                  <a:gd name="T8" fmla="*/ 7 w 107"/>
                  <a:gd name="T9" fmla="*/ 5 h 11"/>
                  <a:gd name="T10" fmla="*/ 10 w 107"/>
                  <a:gd name="T11" fmla="*/ 3 h 11"/>
                  <a:gd name="T12" fmla="*/ 11 w 107"/>
                  <a:gd name="T13" fmla="*/ 3 h 11"/>
                  <a:gd name="T14" fmla="*/ 13 w 107"/>
                  <a:gd name="T15" fmla="*/ 3 h 11"/>
                  <a:gd name="T16" fmla="*/ 13 w 107"/>
                  <a:gd name="T17" fmla="*/ 3 h 11"/>
                  <a:gd name="T18" fmla="*/ 107 w 107"/>
                  <a:gd name="T19" fmla="*/ 3 h 11"/>
                  <a:gd name="T20" fmla="*/ 101 w 107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11">
                    <a:moveTo>
                      <a:pt x="10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4"/>
                      <a:pt x="9" y="4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07" y="3"/>
                      <a:pt x="107" y="3"/>
                      <a:pt x="107" y="3"/>
                    </a:cubicBezTo>
                    <a:cubicBezTo>
                      <a:pt x="106" y="1"/>
                      <a:pt x="104" y="0"/>
                      <a:pt x="1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8" name="íşḷiḓe">
                <a:extLst>
                  <a:ext uri="{FF2B5EF4-FFF2-40B4-BE49-F238E27FC236}">
                    <a16:creationId xmlns:a16="http://schemas.microsoft.com/office/drawing/2014/main" id="{08644AE4-62EC-4250-B620-CFEF17AA6D71}"/>
                  </a:ext>
                </a:extLst>
              </p:cNvPr>
              <p:cNvSpPr/>
              <p:nvPr/>
            </p:nvSpPr>
            <p:spPr bwMode="auto">
              <a:xfrm>
                <a:off x="4004658" y="3019767"/>
                <a:ext cx="299348" cy="30402"/>
              </a:xfrm>
              <a:custGeom>
                <a:avLst/>
                <a:gdLst>
                  <a:gd name="T0" fmla="*/ 106 w 108"/>
                  <a:gd name="T1" fmla="*/ 0 h 11"/>
                  <a:gd name="T2" fmla="*/ 12 w 108"/>
                  <a:gd name="T3" fmla="*/ 0 h 11"/>
                  <a:gd name="T4" fmla="*/ 12 w 108"/>
                  <a:gd name="T5" fmla="*/ 0 h 11"/>
                  <a:gd name="T6" fmla="*/ 10 w 108"/>
                  <a:gd name="T7" fmla="*/ 0 h 11"/>
                  <a:gd name="T8" fmla="*/ 9 w 108"/>
                  <a:gd name="T9" fmla="*/ 0 h 11"/>
                  <a:gd name="T10" fmla="*/ 6 w 108"/>
                  <a:gd name="T11" fmla="*/ 2 h 11"/>
                  <a:gd name="T12" fmla="*/ 0 w 108"/>
                  <a:gd name="T13" fmla="*/ 8 h 11"/>
                  <a:gd name="T14" fmla="*/ 6 w 108"/>
                  <a:gd name="T15" fmla="*/ 11 h 11"/>
                  <a:gd name="T16" fmla="*/ 100 w 108"/>
                  <a:gd name="T17" fmla="*/ 11 h 11"/>
                  <a:gd name="T18" fmla="*/ 108 w 108"/>
                  <a:gd name="T19" fmla="*/ 4 h 11"/>
                  <a:gd name="T20" fmla="*/ 106 w 108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11">
                    <a:moveTo>
                      <a:pt x="1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7" y="1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10"/>
                      <a:pt x="3" y="11"/>
                      <a:pt x="6" y="11"/>
                    </a:cubicBezTo>
                    <a:cubicBezTo>
                      <a:pt x="100" y="11"/>
                      <a:pt x="100" y="11"/>
                      <a:pt x="100" y="11"/>
                    </a:cubicBezTo>
                    <a:cubicBezTo>
                      <a:pt x="104" y="11"/>
                      <a:pt x="108" y="8"/>
                      <a:pt x="108" y="4"/>
                    </a:cubicBezTo>
                    <a:cubicBezTo>
                      <a:pt x="108" y="2"/>
                      <a:pt x="107" y="1"/>
                      <a:pt x="106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9" name="íṩļiḍé">
                <a:extLst>
                  <a:ext uri="{FF2B5EF4-FFF2-40B4-BE49-F238E27FC236}">
                    <a16:creationId xmlns:a16="http://schemas.microsoft.com/office/drawing/2014/main" id="{702B7BF9-3156-4150-84F5-C48456918AC1}"/>
                  </a:ext>
                </a:extLst>
              </p:cNvPr>
              <p:cNvSpPr/>
              <p:nvPr/>
            </p:nvSpPr>
            <p:spPr bwMode="auto">
              <a:xfrm>
                <a:off x="4372996" y="3011581"/>
                <a:ext cx="154351" cy="8185"/>
              </a:xfrm>
              <a:custGeom>
                <a:avLst/>
                <a:gdLst>
                  <a:gd name="T0" fmla="*/ 50 w 56"/>
                  <a:gd name="T1" fmla="*/ 0 h 3"/>
                  <a:gd name="T2" fmla="*/ 5 w 56"/>
                  <a:gd name="T3" fmla="*/ 0 h 3"/>
                  <a:gd name="T4" fmla="*/ 0 w 56"/>
                  <a:gd name="T5" fmla="*/ 3 h 3"/>
                  <a:gd name="T6" fmla="*/ 56 w 56"/>
                  <a:gd name="T7" fmla="*/ 3 h 3"/>
                  <a:gd name="T8" fmla="*/ 50 w 5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">
                    <a:moveTo>
                      <a:pt x="5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4" y="1"/>
                      <a:pt x="52" y="0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0" name="íślïḓé">
                <a:extLst>
                  <a:ext uri="{FF2B5EF4-FFF2-40B4-BE49-F238E27FC236}">
                    <a16:creationId xmlns:a16="http://schemas.microsoft.com/office/drawing/2014/main" id="{4BF62D73-7B95-418B-B8D6-FCD750529B23}"/>
                  </a:ext>
                </a:extLst>
              </p:cNvPr>
              <p:cNvSpPr/>
              <p:nvPr/>
            </p:nvSpPr>
            <p:spPr bwMode="auto">
              <a:xfrm>
                <a:off x="4367150" y="3019767"/>
                <a:ext cx="163706" cy="30402"/>
              </a:xfrm>
              <a:custGeom>
                <a:avLst/>
                <a:gdLst>
                  <a:gd name="T0" fmla="*/ 58 w 59"/>
                  <a:gd name="T1" fmla="*/ 0 h 11"/>
                  <a:gd name="T2" fmla="*/ 2 w 59"/>
                  <a:gd name="T3" fmla="*/ 0 h 11"/>
                  <a:gd name="T4" fmla="*/ 0 w 59"/>
                  <a:gd name="T5" fmla="*/ 4 h 11"/>
                  <a:gd name="T6" fmla="*/ 7 w 59"/>
                  <a:gd name="T7" fmla="*/ 11 h 11"/>
                  <a:gd name="T8" fmla="*/ 52 w 59"/>
                  <a:gd name="T9" fmla="*/ 11 h 11"/>
                  <a:gd name="T10" fmla="*/ 59 w 59"/>
                  <a:gd name="T11" fmla="*/ 4 h 11"/>
                  <a:gd name="T12" fmla="*/ 58 w 5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1">
                    <a:moveTo>
                      <a:pt x="5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8"/>
                      <a:pt x="3" y="11"/>
                      <a:pt x="7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6" y="11"/>
                      <a:pt x="59" y="8"/>
                      <a:pt x="59" y="4"/>
                    </a:cubicBezTo>
                    <a:cubicBezTo>
                      <a:pt x="59" y="2"/>
                      <a:pt x="59" y="1"/>
                      <a:pt x="58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1" name="îŝlídè">
                <a:extLst>
                  <a:ext uri="{FF2B5EF4-FFF2-40B4-BE49-F238E27FC236}">
                    <a16:creationId xmlns:a16="http://schemas.microsoft.com/office/drawing/2014/main" id="{E402CC5D-9967-4D8E-81F3-A2A6519AAE34}"/>
                  </a:ext>
                </a:extLst>
              </p:cNvPr>
              <p:cNvSpPr/>
              <p:nvPr/>
            </p:nvSpPr>
            <p:spPr bwMode="auto">
              <a:xfrm>
                <a:off x="4602184" y="3011581"/>
                <a:ext cx="708613" cy="8185"/>
              </a:xfrm>
              <a:custGeom>
                <a:avLst/>
                <a:gdLst>
                  <a:gd name="T0" fmla="*/ 251 w 256"/>
                  <a:gd name="T1" fmla="*/ 0 h 3"/>
                  <a:gd name="T2" fmla="*/ 6 w 256"/>
                  <a:gd name="T3" fmla="*/ 0 h 3"/>
                  <a:gd name="T4" fmla="*/ 0 w 256"/>
                  <a:gd name="T5" fmla="*/ 3 h 3"/>
                  <a:gd name="T6" fmla="*/ 256 w 256"/>
                  <a:gd name="T7" fmla="*/ 3 h 3"/>
                  <a:gd name="T8" fmla="*/ 251 w 25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">
                    <a:moveTo>
                      <a:pt x="25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5" y="1"/>
                      <a:pt x="253" y="0"/>
                      <a:pt x="25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2" name="íšliḍé">
                <a:extLst>
                  <a:ext uri="{FF2B5EF4-FFF2-40B4-BE49-F238E27FC236}">
                    <a16:creationId xmlns:a16="http://schemas.microsoft.com/office/drawing/2014/main" id="{EDA9D2A7-65D0-40C6-8DCD-A11FF58A42FE}"/>
                  </a:ext>
                </a:extLst>
              </p:cNvPr>
              <p:cNvSpPr/>
              <p:nvPr/>
            </p:nvSpPr>
            <p:spPr bwMode="auto">
              <a:xfrm>
                <a:off x="4599846" y="3019767"/>
                <a:ext cx="715628" cy="30402"/>
              </a:xfrm>
              <a:custGeom>
                <a:avLst/>
                <a:gdLst>
                  <a:gd name="T0" fmla="*/ 257 w 259"/>
                  <a:gd name="T1" fmla="*/ 0 h 11"/>
                  <a:gd name="T2" fmla="*/ 1 w 259"/>
                  <a:gd name="T3" fmla="*/ 0 h 11"/>
                  <a:gd name="T4" fmla="*/ 0 w 259"/>
                  <a:gd name="T5" fmla="*/ 4 h 11"/>
                  <a:gd name="T6" fmla="*/ 7 w 259"/>
                  <a:gd name="T7" fmla="*/ 11 h 11"/>
                  <a:gd name="T8" fmla="*/ 252 w 259"/>
                  <a:gd name="T9" fmla="*/ 11 h 11"/>
                  <a:gd name="T10" fmla="*/ 259 w 259"/>
                  <a:gd name="T11" fmla="*/ 4 h 11"/>
                  <a:gd name="T12" fmla="*/ 257 w 25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11">
                    <a:moveTo>
                      <a:pt x="2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8"/>
                      <a:pt x="3" y="11"/>
                      <a:pt x="7" y="11"/>
                    </a:cubicBezTo>
                    <a:cubicBezTo>
                      <a:pt x="252" y="11"/>
                      <a:pt x="252" y="11"/>
                      <a:pt x="252" y="11"/>
                    </a:cubicBezTo>
                    <a:cubicBezTo>
                      <a:pt x="256" y="11"/>
                      <a:pt x="259" y="8"/>
                      <a:pt x="259" y="4"/>
                    </a:cubicBezTo>
                    <a:cubicBezTo>
                      <a:pt x="259" y="2"/>
                      <a:pt x="258" y="1"/>
                      <a:pt x="25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3" name="iṡ1ïḋe">
                <a:extLst>
                  <a:ext uri="{FF2B5EF4-FFF2-40B4-BE49-F238E27FC236}">
                    <a16:creationId xmlns:a16="http://schemas.microsoft.com/office/drawing/2014/main" id="{0FF8FC65-64FA-402C-BC7A-8E56A1C58642}"/>
                  </a:ext>
                </a:extLst>
              </p:cNvPr>
              <p:cNvSpPr/>
              <p:nvPr/>
            </p:nvSpPr>
            <p:spPr bwMode="auto">
              <a:xfrm>
                <a:off x="3985949" y="2110030"/>
                <a:ext cx="613897" cy="542568"/>
              </a:xfrm>
              <a:custGeom>
                <a:avLst/>
                <a:gdLst>
                  <a:gd name="T0" fmla="*/ 29 w 222"/>
                  <a:gd name="T1" fmla="*/ 193 h 196"/>
                  <a:gd name="T2" fmla="*/ 25 w 222"/>
                  <a:gd name="T3" fmla="*/ 190 h 196"/>
                  <a:gd name="T4" fmla="*/ 29 w 222"/>
                  <a:gd name="T5" fmla="*/ 186 h 196"/>
                  <a:gd name="T6" fmla="*/ 52 w 222"/>
                  <a:gd name="T7" fmla="*/ 186 h 196"/>
                  <a:gd name="T8" fmla="*/ 56 w 222"/>
                  <a:gd name="T9" fmla="*/ 190 h 196"/>
                  <a:gd name="T10" fmla="*/ 52 w 222"/>
                  <a:gd name="T11" fmla="*/ 193 h 196"/>
                  <a:gd name="T12" fmla="*/ 29 w 222"/>
                  <a:gd name="T13" fmla="*/ 193 h 196"/>
                  <a:gd name="T14" fmla="*/ 75 w 222"/>
                  <a:gd name="T15" fmla="*/ 193 h 196"/>
                  <a:gd name="T16" fmla="*/ 71 w 222"/>
                  <a:gd name="T17" fmla="*/ 190 h 196"/>
                  <a:gd name="T18" fmla="*/ 75 w 222"/>
                  <a:gd name="T19" fmla="*/ 186 h 196"/>
                  <a:gd name="T20" fmla="*/ 98 w 222"/>
                  <a:gd name="T21" fmla="*/ 186 h 196"/>
                  <a:gd name="T22" fmla="*/ 102 w 222"/>
                  <a:gd name="T23" fmla="*/ 190 h 196"/>
                  <a:gd name="T24" fmla="*/ 98 w 222"/>
                  <a:gd name="T25" fmla="*/ 193 h 196"/>
                  <a:gd name="T26" fmla="*/ 75 w 222"/>
                  <a:gd name="T27" fmla="*/ 193 h 196"/>
                  <a:gd name="T28" fmla="*/ 121 w 222"/>
                  <a:gd name="T29" fmla="*/ 193 h 196"/>
                  <a:gd name="T30" fmla="*/ 117 w 222"/>
                  <a:gd name="T31" fmla="*/ 190 h 196"/>
                  <a:gd name="T32" fmla="*/ 121 w 222"/>
                  <a:gd name="T33" fmla="*/ 186 h 196"/>
                  <a:gd name="T34" fmla="*/ 143 w 222"/>
                  <a:gd name="T35" fmla="*/ 186 h 196"/>
                  <a:gd name="T36" fmla="*/ 147 w 222"/>
                  <a:gd name="T37" fmla="*/ 190 h 196"/>
                  <a:gd name="T38" fmla="*/ 143 w 222"/>
                  <a:gd name="T39" fmla="*/ 193 h 196"/>
                  <a:gd name="T40" fmla="*/ 121 w 222"/>
                  <a:gd name="T41" fmla="*/ 193 h 196"/>
                  <a:gd name="T42" fmla="*/ 166 w 222"/>
                  <a:gd name="T43" fmla="*/ 193 h 196"/>
                  <a:gd name="T44" fmla="*/ 162 w 222"/>
                  <a:gd name="T45" fmla="*/ 190 h 196"/>
                  <a:gd name="T46" fmla="*/ 166 w 222"/>
                  <a:gd name="T47" fmla="*/ 186 h 196"/>
                  <a:gd name="T48" fmla="*/ 189 w 222"/>
                  <a:gd name="T49" fmla="*/ 186 h 196"/>
                  <a:gd name="T50" fmla="*/ 193 w 222"/>
                  <a:gd name="T51" fmla="*/ 190 h 196"/>
                  <a:gd name="T52" fmla="*/ 189 w 222"/>
                  <a:gd name="T53" fmla="*/ 193 h 196"/>
                  <a:gd name="T54" fmla="*/ 166 w 222"/>
                  <a:gd name="T55" fmla="*/ 193 h 196"/>
                  <a:gd name="T56" fmla="*/ 14 w 222"/>
                  <a:gd name="T57" fmla="*/ 182 h 196"/>
                  <a:gd name="T58" fmla="*/ 14 w 222"/>
                  <a:gd name="T59" fmla="*/ 15 h 196"/>
                  <a:gd name="T60" fmla="*/ 208 w 222"/>
                  <a:gd name="T61" fmla="*/ 15 h 196"/>
                  <a:gd name="T62" fmla="*/ 208 w 222"/>
                  <a:gd name="T63" fmla="*/ 182 h 196"/>
                  <a:gd name="T64" fmla="*/ 14 w 222"/>
                  <a:gd name="T65" fmla="*/ 182 h 196"/>
                  <a:gd name="T66" fmla="*/ 215 w 222"/>
                  <a:gd name="T67" fmla="*/ 0 h 196"/>
                  <a:gd name="T68" fmla="*/ 7 w 222"/>
                  <a:gd name="T69" fmla="*/ 0 h 196"/>
                  <a:gd name="T70" fmla="*/ 0 w 222"/>
                  <a:gd name="T71" fmla="*/ 8 h 196"/>
                  <a:gd name="T72" fmla="*/ 0 w 222"/>
                  <a:gd name="T73" fmla="*/ 186 h 196"/>
                  <a:gd name="T74" fmla="*/ 6 w 222"/>
                  <a:gd name="T75" fmla="*/ 186 h 196"/>
                  <a:gd name="T76" fmla="*/ 10 w 222"/>
                  <a:gd name="T77" fmla="*/ 190 h 196"/>
                  <a:gd name="T78" fmla="*/ 6 w 222"/>
                  <a:gd name="T79" fmla="*/ 193 h 196"/>
                  <a:gd name="T80" fmla="*/ 1 w 222"/>
                  <a:gd name="T81" fmla="*/ 193 h 196"/>
                  <a:gd name="T82" fmla="*/ 7 w 222"/>
                  <a:gd name="T83" fmla="*/ 196 h 196"/>
                  <a:gd name="T84" fmla="*/ 215 w 222"/>
                  <a:gd name="T85" fmla="*/ 196 h 196"/>
                  <a:gd name="T86" fmla="*/ 221 w 222"/>
                  <a:gd name="T87" fmla="*/ 193 h 196"/>
                  <a:gd name="T88" fmla="*/ 212 w 222"/>
                  <a:gd name="T89" fmla="*/ 193 h 196"/>
                  <a:gd name="T90" fmla="*/ 208 w 222"/>
                  <a:gd name="T91" fmla="*/ 190 h 196"/>
                  <a:gd name="T92" fmla="*/ 212 w 222"/>
                  <a:gd name="T93" fmla="*/ 186 h 196"/>
                  <a:gd name="T94" fmla="*/ 222 w 222"/>
                  <a:gd name="T95" fmla="*/ 186 h 196"/>
                  <a:gd name="T96" fmla="*/ 222 w 222"/>
                  <a:gd name="T97" fmla="*/ 8 h 196"/>
                  <a:gd name="T98" fmla="*/ 215 w 222"/>
                  <a:gd name="T99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2" h="196">
                    <a:moveTo>
                      <a:pt x="29" y="193"/>
                    </a:moveTo>
                    <a:cubicBezTo>
                      <a:pt x="27" y="193"/>
                      <a:pt x="25" y="192"/>
                      <a:pt x="25" y="190"/>
                    </a:cubicBezTo>
                    <a:cubicBezTo>
                      <a:pt x="25" y="187"/>
                      <a:pt x="27" y="186"/>
                      <a:pt x="29" y="186"/>
                    </a:cubicBezTo>
                    <a:cubicBezTo>
                      <a:pt x="52" y="186"/>
                      <a:pt x="52" y="186"/>
                      <a:pt x="52" y="186"/>
                    </a:cubicBezTo>
                    <a:cubicBezTo>
                      <a:pt x="54" y="186"/>
                      <a:pt x="56" y="187"/>
                      <a:pt x="56" y="190"/>
                    </a:cubicBezTo>
                    <a:cubicBezTo>
                      <a:pt x="56" y="192"/>
                      <a:pt x="54" y="193"/>
                      <a:pt x="52" y="193"/>
                    </a:cubicBezTo>
                    <a:cubicBezTo>
                      <a:pt x="29" y="193"/>
                      <a:pt x="29" y="193"/>
                      <a:pt x="29" y="193"/>
                    </a:cubicBezTo>
                    <a:moveTo>
                      <a:pt x="75" y="193"/>
                    </a:moveTo>
                    <a:cubicBezTo>
                      <a:pt x="73" y="193"/>
                      <a:pt x="71" y="192"/>
                      <a:pt x="71" y="190"/>
                    </a:cubicBezTo>
                    <a:cubicBezTo>
                      <a:pt x="71" y="187"/>
                      <a:pt x="73" y="186"/>
                      <a:pt x="75" y="186"/>
                    </a:cubicBezTo>
                    <a:cubicBezTo>
                      <a:pt x="98" y="186"/>
                      <a:pt x="98" y="186"/>
                      <a:pt x="98" y="186"/>
                    </a:cubicBezTo>
                    <a:cubicBezTo>
                      <a:pt x="100" y="186"/>
                      <a:pt x="102" y="187"/>
                      <a:pt x="102" y="190"/>
                    </a:cubicBezTo>
                    <a:cubicBezTo>
                      <a:pt x="102" y="192"/>
                      <a:pt x="100" y="193"/>
                      <a:pt x="98" y="193"/>
                    </a:cubicBezTo>
                    <a:cubicBezTo>
                      <a:pt x="75" y="193"/>
                      <a:pt x="75" y="193"/>
                      <a:pt x="75" y="193"/>
                    </a:cubicBezTo>
                    <a:moveTo>
                      <a:pt x="121" y="193"/>
                    </a:moveTo>
                    <a:cubicBezTo>
                      <a:pt x="118" y="193"/>
                      <a:pt x="117" y="192"/>
                      <a:pt x="117" y="190"/>
                    </a:cubicBezTo>
                    <a:cubicBezTo>
                      <a:pt x="117" y="187"/>
                      <a:pt x="118" y="186"/>
                      <a:pt x="121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cubicBezTo>
                      <a:pt x="146" y="186"/>
                      <a:pt x="147" y="187"/>
                      <a:pt x="147" y="190"/>
                    </a:cubicBezTo>
                    <a:cubicBezTo>
                      <a:pt x="147" y="192"/>
                      <a:pt x="146" y="193"/>
                      <a:pt x="143" y="193"/>
                    </a:cubicBezTo>
                    <a:cubicBezTo>
                      <a:pt x="121" y="193"/>
                      <a:pt x="121" y="193"/>
                      <a:pt x="121" y="193"/>
                    </a:cubicBezTo>
                    <a:moveTo>
                      <a:pt x="166" y="193"/>
                    </a:moveTo>
                    <a:cubicBezTo>
                      <a:pt x="164" y="193"/>
                      <a:pt x="162" y="192"/>
                      <a:pt x="162" y="190"/>
                    </a:cubicBezTo>
                    <a:cubicBezTo>
                      <a:pt x="162" y="187"/>
                      <a:pt x="164" y="186"/>
                      <a:pt x="166" y="186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91" y="186"/>
                      <a:pt x="193" y="187"/>
                      <a:pt x="193" y="190"/>
                    </a:cubicBezTo>
                    <a:cubicBezTo>
                      <a:pt x="193" y="192"/>
                      <a:pt x="191" y="193"/>
                      <a:pt x="189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moveTo>
                      <a:pt x="14" y="182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208" y="15"/>
                      <a:pt x="208" y="15"/>
                      <a:pt x="208" y="15"/>
                    </a:cubicBezTo>
                    <a:cubicBezTo>
                      <a:pt x="208" y="182"/>
                      <a:pt x="208" y="182"/>
                      <a:pt x="208" y="182"/>
                    </a:cubicBezTo>
                    <a:cubicBezTo>
                      <a:pt x="14" y="182"/>
                      <a:pt x="14" y="182"/>
                      <a:pt x="14" y="182"/>
                    </a:cubicBezTo>
                    <a:moveTo>
                      <a:pt x="21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6" y="186"/>
                      <a:pt x="6" y="186"/>
                      <a:pt x="6" y="186"/>
                    </a:cubicBezTo>
                    <a:cubicBezTo>
                      <a:pt x="8" y="186"/>
                      <a:pt x="10" y="187"/>
                      <a:pt x="10" y="190"/>
                    </a:cubicBezTo>
                    <a:cubicBezTo>
                      <a:pt x="10" y="192"/>
                      <a:pt x="8" y="193"/>
                      <a:pt x="6" y="193"/>
                    </a:cubicBezTo>
                    <a:cubicBezTo>
                      <a:pt x="1" y="193"/>
                      <a:pt x="1" y="193"/>
                      <a:pt x="1" y="193"/>
                    </a:cubicBezTo>
                    <a:cubicBezTo>
                      <a:pt x="2" y="195"/>
                      <a:pt x="4" y="196"/>
                      <a:pt x="7" y="196"/>
                    </a:cubicBezTo>
                    <a:cubicBezTo>
                      <a:pt x="215" y="196"/>
                      <a:pt x="215" y="196"/>
                      <a:pt x="215" y="196"/>
                    </a:cubicBezTo>
                    <a:cubicBezTo>
                      <a:pt x="218" y="196"/>
                      <a:pt x="220" y="195"/>
                      <a:pt x="221" y="193"/>
                    </a:cubicBezTo>
                    <a:cubicBezTo>
                      <a:pt x="212" y="193"/>
                      <a:pt x="212" y="193"/>
                      <a:pt x="212" y="193"/>
                    </a:cubicBezTo>
                    <a:cubicBezTo>
                      <a:pt x="210" y="193"/>
                      <a:pt x="208" y="192"/>
                      <a:pt x="208" y="190"/>
                    </a:cubicBezTo>
                    <a:cubicBezTo>
                      <a:pt x="208" y="187"/>
                      <a:pt x="210" y="186"/>
                      <a:pt x="212" y="186"/>
                    </a:cubicBezTo>
                    <a:cubicBezTo>
                      <a:pt x="222" y="186"/>
                      <a:pt x="222" y="186"/>
                      <a:pt x="222" y="186"/>
                    </a:cubicBezTo>
                    <a:cubicBezTo>
                      <a:pt x="222" y="8"/>
                      <a:pt x="222" y="8"/>
                      <a:pt x="222" y="8"/>
                    </a:cubicBezTo>
                    <a:cubicBezTo>
                      <a:pt x="222" y="4"/>
                      <a:pt x="219" y="0"/>
                      <a:pt x="2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4" name="iṡ1îḓê">
                <a:extLst>
                  <a:ext uri="{FF2B5EF4-FFF2-40B4-BE49-F238E27FC236}">
                    <a16:creationId xmlns:a16="http://schemas.microsoft.com/office/drawing/2014/main" id="{5B404D3F-130A-4260-B48E-CEC37AD9CD7F}"/>
                  </a:ext>
                </a:extLst>
              </p:cNvPr>
              <p:cNvSpPr/>
              <p:nvPr/>
            </p:nvSpPr>
            <p:spPr bwMode="auto">
              <a:xfrm>
                <a:off x="4691054" y="2156803"/>
                <a:ext cx="563616" cy="40927"/>
              </a:xfrm>
              <a:custGeom>
                <a:avLst/>
                <a:gdLst>
                  <a:gd name="T0" fmla="*/ 197 w 204"/>
                  <a:gd name="T1" fmla="*/ 0 h 15"/>
                  <a:gd name="T2" fmla="*/ 7 w 204"/>
                  <a:gd name="T3" fmla="*/ 0 h 15"/>
                  <a:gd name="T4" fmla="*/ 0 w 204"/>
                  <a:gd name="T5" fmla="*/ 7 h 15"/>
                  <a:gd name="T6" fmla="*/ 7 w 204"/>
                  <a:gd name="T7" fmla="*/ 15 h 15"/>
                  <a:gd name="T8" fmla="*/ 197 w 204"/>
                  <a:gd name="T9" fmla="*/ 15 h 15"/>
                  <a:gd name="T10" fmla="*/ 204 w 204"/>
                  <a:gd name="T11" fmla="*/ 7 h 15"/>
                  <a:gd name="T12" fmla="*/ 197 w 204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" h="15">
                    <a:moveTo>
                      <a:pt x="19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1" y="15"/>
                      <a:pt x="204" y="11"/>
                      <a:pt x="204" y="7"/>
                    </a:cubicBezTo>
                    <a:cubicBezTo>
                      <a:pt x="204" y="3"/>
                      <a:pt x="201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5" name="íṡḻíďé">
                <a:extLst>
                  <a:ext uri="{FF2B5EF4-FFF2-40B4-BE49-F238E27FC236}">
                    <a16:creationId xmlns:a16="http://schemas.microsoft.com/office/drawing/2014/main" id="{617D58D8-624B-41BD-B8ED-223266478842}"/>
                  </a:ext>
                </a:extLst>
              </p:cNvPr>
              <p:cNvSpPr/>
              <p:nvPr/>
            </p:nvSpPr>
            <p:spPr bwMode="auto">
              <a:xfrm>
                <a:off x="4687546" y="2361436"/>
                <a:ext cx="244390" cy="42095"/>
              </a:xfrm>
              <a:custGeom>
                <a:avLst/>
                <a:gdLst>
                  <a:gd name="T0" fmla="*/ 81 w 88"/>
                  <a:gd name="T1" fmla="*/ 0 h 15"/>
                  <a:gd name="T2" fmla="*/ 7 w 88"/>
                  <a:gd name="T3" fmla="*/ 0 h 15"/>
                  <a:gd name="T4" fmla="*/ 0 w 88"/>
                  <a:gd name="T5" fmla="*/ 7 h 15"/>
                  <a:gd name="T6" fmla="*/ 7 w 88"/>
                  <a:gd name="T7" fmla="*/ 15 h 15"/>
                  <a:gd name="T8" fmla="*/ 81 w 88"/>
                  <a:gd name="T9" fmla="*/ 15 h 15"/>
                  <a:gd name="T10" fmla="*/ 88 w 88"/>
                  <a:gd name="T11" fmla="*/ 7 h 15"/>
                  <a:gd name="T12" fmla="*/ 81 w 88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5">
                    <a:moveTo>
                      <a:pt x="8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5" y="15"/>
                      <a:pt x="88" y="11"/>
                      <a:pt x="88" y="7"/>
                    </a:cubicBezTo>
                    <a:cubicBezTo>
                      <a:pt x="88" y="3"/>
                      <a:pt x="85" y="0"/>
                      <a:pt x="8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6" name="íṧḻiďê">
                <a:extLst>
                  <a:ext uri="{FF2B5EF4-FFF2-40B4-BE49-F238E27FC236}">
                    <a16:creationId xmlns:a16="http://schemas.microsoft.com/office/drawing/2014/main" id="{5D69CB24-1F3E-4424-A9EA-742978451B40}"/>
                  </a:ext>
                </a:extLst>
              </p:cNvPr>
              <p:cNvSpPr/>
              <p:nvPr/>
            </p:nvSpPr>
            <p:spPr bwMode="auto">
              <a:xfrm>
                <a:off x="4978708" y="2361436"/>
                <a:ext cx="123949" cy="42095"/>
              </a:xfrm>
              <a:custGeom>
                <a:avLst/>
                <a:gdLst>
                  <a:gd name="T0" fmla="*/ 38 w 45"/>
                  <a:gd name="T1" fmla="*/ 0 h 15"/>
                  <a:gd name="T2" fmla="*/ 7 w 45"/>
                  <a:gd name="T3" fmla="*/ 0 h 15"/>
                  <a:gd name="T4" fmla="*/ 0 w 45"/>
                  <a:gd name="T5" fmla="*/ 7 h 15"/>
                  <a:gd name="T6" fmla="*/ 7 w 45"/>
                  <a:gd name="T7" fmla="*/ 15 h 15"/>
                  <a:gd name="T8" fmla="*/ 38 w 45"/>
                  <a:gd name="T9" fmla="*/ 15 h 15"/>
                  <a:gd name="T10" fmla="*/ 45 w 45"/>
                  <a:gd name="T11" fmla="*/ 7 h 15"/>
                  <a:gd name="T12" fmla="*/ 38 w 45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5">
                    <a:moveTo>
                      <a:pt x="3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42" y="15"/>
                      <a:pt x="45" y="11"/>
                      <a:pt x="45" y="7"/>
                    </a:cubicBezTo>
                    <a:cubicBezTo>
                      <a:pt x="45" y="3"/>
                      <a:pt x="42" y="0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7" name="iSḻíďê">
                <a:extLst>
                  <a:ext uri="{FF2B5EF4-FFF2-40B4-BE49-F238E27FC236}">
                    <a16:creationId xmlns:a16="http://schemas.microsoft.com/office/drawing/2014/main" id="{857B03FA-E6ED-4D3E-96C3-0FC921D669A2}"/>
                  </a:ext>
                </a:extLst>
              </p:cNvPr>
              <p:cNvSpPr/>
              <p:nvPr/>
            </p:nvSpPr>
            <p:spPr bwMode="auto">
              <a:xfrm>
                <a:off x="4693392" y="2563729"/>
                <a:ext cx="564786" cy="38588"/>
              </a:xfrm>
              <a:custGeom>
                <a:avLst/>
                <a:gdLst>
                  <a:gd name="T0" fmla="*/ 204 w 204"/>
                  <a:gd name="T1" fmla="*/ 0 h 14"/>
                  <a:gd name="T2" fmla="*/ 7 w 204"/>
                  <a:gd name="T3" fmla="*/ 0 h 14"/>
                  <a:gd name="T4" fmla="*/ 0 w 204"/>
                  <a:gd name="T5" fmla="*/ 7 h 14"/>
                  <a:gd name="T6" fmla="*/ 7 w 204"/>
                  <a:gd name="T7" fmla="*/ 14 h 14"/>
                  <a:gd name="T8" fmla="*/ 202 w 204"/>
                  <a:gd name="T9" fmla="*/ 14 h 14"/>
                  <a:gd name="T10" fmla="*/ 204 w 204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" h="14">
                    <a:moveTo>
                      <a:pt x="20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02" y="14"/>
                      <a:pt x="202" y="14"/>
                      <a:pt x="202" y="14"/>
                    </a:cubicBezTo>
                    <a:cubicBezTo>
                      <a:pt x="203" y="9"/>
                      <a:pt x="203" y="5"/>
                      <a:pt x="2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8" name="ïs1ïde">
                <a:extLst>
                  <a:ext uri="{FF2B5EF4-FFF2-40B4-BE49-F238E27FC236}">
                    <a16:creationId xmlns:a16="http://schemas.microsoft.com/office/drawing/2014/main" id="{752FFD36-21DA-467A-BE2F-2152CFD3C901}"/>
                  </a:ext>
                </a:extLst>
              </p:cNvPr>
              <p:cNvSpPr/>
              <p:nvPr/>
            </p:nvSpPr>
            <p:spPr bwMode="auto">
              <a:xfrm>
                <a:off x="5252331" y="2563729"/>
                <a:ext cx="50281" cy="38588"/>
              </a:xfrm>
              <a:custGeom>
                <a:avLst/>
                <a:gdLst>
                  <a:gd name="T0" fmla="*/ 11 w 18"/>
                  <a:gd name="T1" fmla="*/ 0 h 14"/>
                  <a:gd name="T2" fmla="*/ 2 w 18"/>
                  <a:gd name="T3" fmla="*/ 0 h 14"/>
                  <a:gd name="T4" fmla="*/ 0 w 18"/>
                  <a:gd name="T5" fmla="*/ 14 h 14"/>
                  <a:gd name="T6" fmla="*/ 11 w 18"/>
                  <a:gd name="T7" fmla="*/ 14 h 14"/>
                  <a:gd name="T8" fmla="*/ 18 w 18"/>
                  <a:gd name="T9" fmla="*/ 7 h 14"/>
                  <a:gd name="T10" fmla="*/ 11 w 18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4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1" y="9"/>
                      <a:pt x="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14"/>
                      <a:pt x="18" y="11"/>
                      <a:pt x="18" y="7"/>
                    </a:cubicBezTo>
                    <a:cubicBezTo>
                      <a:pt x="18" y="3"/>
                      <a:pt x="15" y="0"/>
                      <a:pt x="11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9" name="îṡḻíḑè">
                <a:extLst>
                  <a:ext uri="{FF2B5EF4-FFF2-40B4-BE49-F238E27FC236}">
                    <a16:creationId xmlns:a16="http://schemas.microsoft.com/office/drawing/2014/main" id="{C93C43BA-440B-453F-8429-B3D99C6C1140}"/>
                  </a:ext>
                </a:extLst>
              </p:cNvPr>
              <p:cNvSpPr/>
              <p:nvPr/>
            </p:nvSpPr>
            <p:spPr bwMode="auto">
              <a:xfrm>
                <a:off x="6021748" y="1958018"/>
                <a:ext cx="261929" cy="46773"/>
              </a:xfrm>
              <a:custGeom>
                <a:avLst/>
                <a:gdLst>
                  <a:gd name="T0" fmla="*/ 86 w 95"/>
                  <a:gd name="T1" fmla="*/ 17 h 17"/>
                  <a:gd name="T2" fmla="*/ 9 w 95"/>
                  <a:gd name="T3" fmla="*/ 17 h 17"/>
                  <a:gd name="T4" fmla="*/ 0 w 95"/>
                  <a:gd name="T5" fmla="*/ 8 h 17"/>
                  <a:gd name="T6" fmla="*/ 9 w 95"/>
                  <a:gd name="T7" fmla="*/ 0 h 17"/>
                  <a:gd name="T8" fmla="*/ 86 w 95"/>
                  <a:gd name="T9" fmla="*/ 0 h 17"/>
                  <a:gd name="T10" fmla="*/ 95 w 95"/>
                  <a:gd name="T11" fmla="*/ 8 h 17"/>
                  <a:gd name="T12" fmla="*/ 86 w 95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7">
                    <a:moveTo>
                      <a:pt x="86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5" y="4"/>
                      <a:pt x="95" y="8"/>
                    </a:cubicBezTo>
                    <a:cubicBezTo>
                      <a:pt x="95" y="13"/>
                      <a:pt x="91" y="17"/>
                      <a:pt x="86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0" name="ísḻíďê">
                <a:extLst>
                  <a:ext uri="{FF2B5EF4-FFF2-40B4-BE49-F238E27FC236}">
                    <a16:creationId xmlns:a16="http://schemas.microsoft.com/office/drawing/2014/main" id="{5800D65C-95E3-471E-A217-C44AFE63C4CB}"/>
                  </a:ext>
                </a:extLst>
              </p:cNvPr>
              <p:cNvSpPr/>
              <p:nvPr/>
            </p:nvSpPr>
            <p:spPr bwMode="auto">
              <a:xfrm>
                <a:off x="5373940" y="1960357"/>
                <a:ext cx="536721" cy="46773"/>
              </a:xfrm>
              <a:custGeom>
                <a:avLst/>
                <a:gdLst>
                  <a:gd name="T0" fmla="*/ 186 w 194"/>
                  <a:gd name="T1" fmla="*/ 17 h 17"/>
                  <a:gd name="T2" fmla="*/ 8 w 194"/>
                  <a:gd name="T3" fmla="*/ 17 h 17"/>
                  <a:gd name="T4" fmla="*/ 0 w 194"/>
                  <a:gd name="T5" fmla="*/ 9 h 17"/>
                  <a:gd name="T6" fmla="*/ 8 w 194"/>
                  <a:gd name="T7" fmla="*/ 0 h 17"/>
                  <a:gd name="T8" fmla="*/ 186 w 194"/>
                  <a:gd name="T9" fmla="*/ 0 h 17"/>
                  <a:gd name="T10" fmla="*/ 194 w 194"/>
                  <a:gd name="T11" fmla="*/ 9 h 17"/>
                  <a:gd name="T12" fmla="*/ 186 w 19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7">
                    <a:moveTo>
                      <a:pt x="18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0"/>
                      <a:pt x="194" y="4"/>
                      <a:pt x="194" y="9"/>
                    </a:cubicBezTo>
                    <a:cubicBezTo>
                      <a:pt x="194" y="14"/>
                      <a:pt x="191" y="17"/>
                      <a:pt x="186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1" name="îšḻîḓé">
                <a:extLst>
                  <a:ext uri="{FF2B5EF4-FFF2-40B4-BE49-F238E27FC236}">
                    <a16:creationId xmlns:a16="http://schemas.microsoft.com/office/drawing/2014/main" id="{BE1A0550-60CC-48B6-8B5B-627D0EAC795E}"/>
                  </a:ext>
                </a:extLst>
              </p:cNvPr>
              <p:cNvSpPr/>
              <p:nvPr/>
            </p:nvSpPr>
            <p:spPr bwMode="auto">
              <a:xfrm>
                <a:off x="7470545" y="2450304"/>
                <a:ext cx="724983" cy="46773"/>
              </a:xfrm>
              <a:custGeom>
                <a:avLst/>
                <a:gdLst>
                  <a:gd name="T0" fmla="*/ 254 w 262"/>
                  <a:gd name="T1" fmla="*/ 17 h 17"/>
                  <a:gd name="T2" fmla="*/ 8 w 262"/>
                  <a:gd name="T3" fmla="*/ 17 h 17"/>
                  <a:gd name="T4" fmla="*/ 0 w 262"/>
                  <a:gd name="T5" fmla="*/ 9 h 17"/>
                  <a:gd name="T6" fmla="*/ 8 w 262"/>
                  <a:gd name="T7" fmla="*/ 0 h 17"/>
                  <a:gd name="T8" fmla="*/ 254 w 262"/>
                  <a:gd name="T9" fmla="*/ 0 h 17"/>
                  <a:gd name="T10" fmla="*/ 262 w 262"/>
                  <a:gd name="T11" fmla="*/ 9 h 17"/>
                  <a:gd name="T12" fmla="*/ 254 w 26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17">
                    <a:moveTo>
                      <a:pt x="254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8" y="0"/>
                      <a:pt x="262" y="4"/>
                      <a:pt x="262" y="9"/>
                    </a:cubicBezTo>
                    <a:cubicBezTo>
                      <a:pt x="262" y="13"/>
                      <a:pt x="258" y="17"/>
                      <a:pt x="254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2" name="îSľiḑè">
                <a:extLst>
                  <a:ext uri="{FF2B5EF4-FFF2-40B4-BE49-F238E27FC236}">
                    <a16:creationId xmlns:a16="http://schemas.microsoft.com/office/drawing/2014/main" id="{EF35B240-CDDB-49E0-A0DA-954436206219}"/>
                  </a:ext>
                </a:extLst>
              </p:cNvPr>
              <p:cNvSpPr/>
              <p:nvPr/>
            </p:nvSpPr>
            <p:spPr bwMode="auto">
              <a:xfrm>
                <a:off x="8002589" y="2187206"/>
                <a:ext cx="610389" cy="46773"/>
              </a:xfrm>
              <a:custGeom>
                <a:avLst/>
                <a:gdLst>
                  <a:gd name="T0" fmla="*/ 212 w 221"/>
                  <a:gd name="T1" fmla="*/ 17 h 17"/>
                  <a:gd name="T2" fmla="*/ 8 w 221"/>
                  <a:gd name="T3" fmla="*/ 17 h 17"/>
                  <a:gd name="T4" fmla="*/ 0 w 221"/>
                  <a:gd name="T5" fmla="*/ 8 h 17"/>
                  <a:gd name="T6" fmla="*/ 8 w 221"/>
                  <a:gd name="T7" fmla="*/ 0 h 17"/>
                  <a:gd name="T8" fmla="*/ 212 w 221"/>
                  <a:gd name="T9" fmla="*/ 0 h 17"/>
                  <a:gd name="T10" fmla="*/ 221 w 221"/>
                  <a:gd name="T11" fmla="*/ 8 h 17"/>
                  <a:gd name="T12" fmla="*/ 212 w 22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7">
                    <a:moveTo>
                      <a:pt x="212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7" y="0"/>
                      <a:pt x="221" y="4"/>
                      <a:pt x="221" y="8"/>
                    </a:cubicBezTo>
                    <a:cubicBezTo>
                      <a:pt x="221" y="13"/>
                      <a:pt x="217" y="17"/>
                      <a:pt x="212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3" name="išľiḓé">
                <a:extLst>
                  <a:ext uri="{FF2B5EF4-FFF2-40B4-BE49-F238E27FC236}">
                    <a16:creationId xmlns:a16="http://schemas.microsoft.com/office/drawing/2014/main" id="{D1C7A7B0-1F1E-48CF-A4D3-E91C1F740032}"/>
                  </a:ext>
                </a:extLst>
              </p:cNvPr>
              <p:cNvSpPr/>
              <p:nvPr/>
            </p:nvSpPr>
            <p:spPr bwMode="auto">
              <a:xfrm>
                <a:off x="3874863" y="2450304"/>
                <a:ext cx="494626" cy="46773"/>
              </a:xfrm>
              <a:custGeom>
                <a:avLst/>
                <a:gdLst>
                  <a:gd name="T0" fmla="*/ 171 w 179"/>
                  <a:gd name="T1" fmla="*/ 17 h 17"/>
                  <a:gd name="T2" fmla="*/ 8 w 179"/>
                  <a:gd name="T3" fmla="*/ 17 h 17"/>
                  <a:gd name="T4" fmla="*/ 0 w 179"/>
                  <a:gd name="T5" fmla="*/ 9 h 17"/>
                  <a:gd name="T6" fmla="*/ 8 w 179"/>
                  <a:gd name="T7" fmla="*/ 0 h 17"/>
                  <a:gd name="T8" fmla="*/ 171 w 179"/>
                  <a:gd name="T9" fmla="*/ 0 h 17"/>
                  <a:gd name="T10" fmla="*/ 179 w 179"/>
                  <a:gd name="T11" fmla="*/ 9 h 17"/>
                  <a:gd name="T12" fmla="*/ 171 w 17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17">
                    <a:moveTo>
                      <a:pt x="171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5" y="0"/>
                      <a:pt x="179" y="4"/>
                      <a:pt x="179" y="9"/>
                    </a:cubicBezTo>
                    <a:cubicBezTo>
                      <a:pt x="179" y="13"/>
                      <a:pt x="175" y="17"/>
                      <a:pt x="171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4" name="ïṡľïḓé">
                <a:extLst>
                  <a:ext uri="{FF2B5EF4-FFF2-40B4-BE49-F238E27FC236}">
                    <a16:creationId xmlns:a16="http://schemas.microsoft.com/office/drawing/2014/main" id="{39FA5AB5-F72A-44BD-89C6-C56C71DBDD2A}"/>
                  </a:ext>
                </a:extLst>
              </p:cNvPr>
              <p:cNvSpPr/>
              <p:nvPr/>
            </p:nvSpPr>
            <p:spPr bwMode="auto">
              <a:xfrm>
                <a:off x="3409470" y="2280752"/>
                <a:ext cx="564786" cy="44434"/>
              </a:xfrm>
              <a:custGeom>
                <a:avLst/>
                <a:gdLst>
                  <a:gd name="T0" fmla="*/ 196 w 204"/>
                  <a:gd name="T1" fmla="*/ 16 h 16"/>
                  <a:gd name="T2" fmla="*/ 8 w 204"/>
                  <a:gd name="T3" fmla="*/ 16 h 16"/>
                  <a:gd name="T4" fmla="*/ 0 w 204"/>
                  <a:gd name="T5" fmla="*/ 8 h 16"/>
                  <a:gd name="T6" fmla="*/ 8 w 204"/>
                  <a:gd name="T7" fmla="*/ 0 h 16"/>
                  <a:gd name="T8" fmla="*/ 196 w 204"/>
                  <a:gd name="T9" fmla="*/ 0 h 16"/>
                  <a:gd name="T10" fmla="*/ 204 w 204"/>
                  <a:gd name="T11" fmla="*/ 8 h 16"/>
                  <a:gd name="T12" fmla="*/ 196 w 20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" h="16">
                    <a:moveTo>
                      <a:pt x="196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200" y="0"/>
                      <a:pt x="204" y="3"/>
                      <a:pt x="204" y="8"/>
                    </a:cubicBezTo>
                    <a:cubicBezTo>
                      <a:pt x="204" y="13"/>
                      <a:pt x="200" y="16"/>
                      <a:pt x="196" y="16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5" name="ï$1îḑê">
                <a:extLst>
                  <a:ext uri="{FF2B5EF4-FFF2-40B4-BE49-F238E27FC236}">
                    <a16:creationId xmlns:a16="http://schemas.microsoft.com/office/drawing/2014/main" id="{8E2EC795-5EF4-4B88-B1F8-045183D13F52}"/>
                  </a:ext>
                </a:extLst>
              </p:cNvPr>
              <p:cNvSpPr/>
              <p:nvPr/>
            </p:nvSpPr>
            <p:spPr bwMode="auto">
              <a:xfrm>
                <a:off x="8284397" y="2450304"/>
                <a:ext cx="143827" cy="46773"/>
              </a:xfrm>
              <a:custGeom>
                <a:avLst/>
                <a:gdLst>
                  <a:gd name="T0" fmla="*/ 44 w 52"/>
                  <a:gd name="T1" fmla="*/ 17 h 17"/>
                  <a:gd name="T2" fmla="*/ 8 w 52"/>
                  <a:gd name="T3" fmla="*/ 17 h 17"/>
                  <a:gd name="T4" fmla="*/ 0 w 52"/>
                  <a:gd name="T5" fmla="*/ 9 h 17"/>
                  <a:gd name="T6" fmla="*/ 8 w 52"/>
                  <a:gd name="T7" fmla="*/ 0 h 17"/>
                  <a:gd name="T8" fmla="*/ 44 w 52"/>
                  <a:gd name="T9" fmla="*/ 0 h 17"/>
                  <a:gd name="T10" fmla="*/ 52 w 52"/>
                  <a:gd name="T11" fmla="*/ 9 h 17"/>
                  <a:gd name="T12" fmla="*/ 44 w 5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">
                    <a:moveTo>
                      <a:pt x="44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8" y="0"/>
                      <a:pt x="52" y="4"/>
                      <a:pt x="52" y="9"/>
                    </a:cubicBezTo>
                    <a:cubicBezTo>
                      <a:pt x="52" y="13"/>
                      <a:pt x="48" y="17"/>
                      <a:pt x="44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6" name="ïš1iḓe">
                <a:extLst>
                  <a:ext uri="{FF2B5EF4-FFF2-40B4-BE49-F238E27FC236}">
                    <a16:creationId xmlns:a16="http://schemas.microsoft.com/office/drawing/2014/main" id="{E186AA31-AF06-4AF8-A71F-44FDD4652A16}"/>
                  </a:ext>
                </a:extLst>
              </p:cNvPr>
              <p:cNvSpPr/>
              <p:nvPr/>
            </p:nvSpPr>
            <p:spPr bwMode="auto">
              <a:xfrm>
                <a:off x="5738771" y="6085744"/>
                <a:ext cx="260760" cy="47942"/>
              </a:xfrm>
              <a:custGeom>
                <a:avLst/>
                <a:gdLst>
                  <a:gd name="T0" fmla="*/ 85 w 94"/>
                  <a:gd name="T1" fmla="*/ 17 h 17"/>
                  <a:gd name="T2" fmla="*/ 8 w 94"/>
                  <a:gd name="T3" fmla="*/ 17 h 17"/>
                  <a:gd name="T4" fmla="*/ 0 w 94"/>
                  <a:gd name="T5" fmla="*/ 9 h 17"/>
                  <a:gd name="T6" fmla="*/ 8 w 94"/>
                  <a:gd name="T7" fmla="*/ 0 h 17"/>
                  <a:gd name="T8" fmla="*/ 85 w 94"/>
                  <a:gd name="T9" fmla="*/ 0 h 17"/>
                  <a:gd name="T10" fmla="*/ 94 w 94"/>
                  <a:gd name="T11" fmla="*/ 9 h 17"/>
                  <a:gd name="T12" fmla="*/ 85 w 9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7">
                    <a:moveTo>
                      <a:pt x="85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90" y="0"/>
                      <a:pt x="94" y="4"/>
                      <a:pt x="94" y="9"/>
                    </a:cubicBezTo>
                    <a:cubicBezTo>
                      <a:pt x="94" y="13"/>
                      <a:pt x="90" y="17"/>
                      <a:pt x="85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7" name="ïṡľíḍe">
                <a:extLst>
                  <a:ext uri="{FF2B5EF4-FFF2-40B4-BE49-F238E27FC236}">
                    <a16:creationId xmlns:a16="http://schemas.microsoft.com/office/drawing/2014/main" id="{AE05BA42-FC19-4A5D-B3A1-D1A39F757C5B}"/>
                  </a:ext>
                </a:extLst>
              </p:cNvPr>
              <p:cNvSpPr/>
              <p:nvPr/>
            </p:nvSpPr>
            <p:spPr bwMode="auto">
              <a:xfrm>
                <a:off x="6109448" y="6083405"/>
                <a:ext cx="536721" cy="46773"/>
              </a:xfrm>
              <a:custGeom>
                <a:avLst/>
                <a:gdLst>
                  <a:gd name="T0" fmla="*/ 186 w 194"/>
                  <a:gd name="T1" fmla="*/ 17 h 17"/>
                  <a:gd name="T2" fmla="*/ 8 w 194"/>
                  <a:gd name="T3" fmla="*/ 17 h 17"/>
                  <a:gd name="T4" fmla="*/ 0 w 194"/>
                  <a:gd name="T5" fmla="*/ 8 h 17"/>
                  <a:gd name="T6" fmla="*/ 8 w 194"/>
                  <a:gd name="T7" fmla="*/ 0 h 17"/>
                  <a:gd name="T8" fmla="*/ 186 w 194"/>
                  <a:gd name="T9" fmla="*/ 0 h 17"/>
                  <a:gd name="T10" fmla="*/ 194 w 194"/>
                  <a:gd name="T11" fmla="*/ 8 h 17"/>
                  <a:gd name="T12" fmla="*/ 186 w 19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7">
                    <a:moveTo>
                      <a:pt x="18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0"/>
                      <a:pt x="194" y="4"/>
                      <a:pt x="194" y="8"/>
                    </a:cubicBezTo>
                    <a:cubicBezTo>
                      <a:pt x="194" y="13"/>
                      <a:pt x="191" y="17"/>
                      <a:pt x="186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8" name="îṡḷîdé">
                <a:extLst>
                  <a:ext uri="{FF2B5EF4-FFF2-40B4-BE49-F238E27FC236}">
                    <a16:creationId xmlns:a16="http://schemas.microsoft.com/office/drawing/2014/main" id="{CEF4922D-7675-4D4A-BEAD-8773E16B052C}"/>
                  </a:ext>
                </a:extLst>
              </p:cNvPr>
              <p:cNvSpPr/>
              <p:nvPr/>
            </p:nvSpPr>
            <p:spPr bwMode="auto">
              <a:xfrm>
                <a:off x="3824581" y="5593456"/>
                <a:ext cx="724983" cy="46773"/>
              </a:xfrm>
              <a:custGeom>
                <a:avLst/>
                <a:gdLst>
                  <a:gd name="T0" fmla="*/ 254 w 262"/>
                  <a:gd name="T1" fmla="*/ 17 h 17"/>
                  <a:gd name="T2" fmla="*/ 9 w 262"/>
                  <a:gd name="T3" fmla="*/ 17 h 17"/>
                  <a:gd name="T4" fmla="*/ 0 w 262"/>
                  <a:gd name="T5" fmla="*/ 8 h 17"/>
                  <a:gd name="T6" fmla="*/ 9 w 262"/>
                  <a:gd name="T7" fmla="*/ 0 h 17"/>
                  <a:gd name="T8" fmla="*/ 254 w 262"/>
                  <a:gd name="T9" fmla="*/ 0 h 17"/>
                  <a:gd name="T10" fmla="*/ 262 w 262"/>
                  <a:gd name="T11" fmla="*/ 8 h 17"/>
                  <a:gd name="T12" fmla="*/ 254 w 26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17">
                    <a:moveTo>
                      <a:pt x="254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9" y="0"/>
                      <a:pt x="262" y="4"/>
                      <a:pt x="262" y="8"/>
                    </a:cubicBezTo>
                    <a:cubicBezTo>
                      <a:pt x="262" y="13"/>
                      <a:pt x="259" y="17"/>
                      <a:pt x="254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9" name="ïśľíḍé">
                <a:extLst>
                  <a:ext uri="{FF2B5EF4-FFF2-40B4-BE49-F238E27FC236}">
                    <a16:creationId xmlns:a16="http://schemas.microsoft.com/office/drawing/2014/main" id="{70A740A5-E61E-437E-A4D9-47C6F7B519DB}"/>
                  </a:ext>
                </a:extLst>
              </p:cNvPr>
              <p:cNvSpPr/>
              <p:nvPr/>
            </p:nvSpPr>
            <p:spPr bwMode="auto">
              <a:xfrm>
                <a:off x="3409470" y="5858894"/>
                <a:ext cx="609220" cy="44434"/>
              </a:xfrm>
              <a:custGeom>
                <a:avLst/>
                <a:gdLst>
                  <a:gd name="T0" fmla="*/ 212 w 220"/>
                  <a:gd name="T1" fmla="*/ 16 h 16"/>
                  <a:gd name="T2" fmla="*/ 8 w 220"/>
                  <a:gd name="T3" fmla="*/ 16 h 16"/>
                  <a:gd name="T4" fmla="*/ 0 w 220"/>
                  <a:gd name="T5" fmla="*/ 8 h 16"/>
                  <a:gd name="T6" fmla="*/ 8 w 220"/>
                  <a:gd name="T7" fmla="*/ 0 h 16"/>
                  <a:gd name="T8" fmla="*/ 212 w 220"/>
                  <a:gd name="T9" fmla="*/ 0 h 16"/>
                  <a:gd name="T10" fmla="*/ 220 w 220"/>
                  <a:gd name="T11" fmla="*/ 8 h 16"/>
                  <a:gd name="T12" fmla="*/ 212 w 22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16">
                    <a:moveTo>
                      <a:pt x="21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6" y="0"/>
                      <a:pt x="220" y="3"/>
                      <a:pt x="220" y="8"/>
                    </a:cubicBezTo>
                    <a:cubicBezTo>
                      <a:pt x="220" y="13"/>
                      <a:pt x="216" y="16"/>
                      <a:pt x="212" y="16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0" name="íṧ1íḓè">
                <a:extLst>
                  <a:ext uri="{FF2B5EF4-FFF2-40B4-BE49-F238E27FC236}">
                    <a16:creationId xmlns:a16="http://schemas.microsoft.com/office/drawing/2014/main" id="{AB7798FA-AAA4-49A2-A47B-7CF604820E87}"/>
                  </a:ext>
                </a:extLst>
              </p:cNvPr>
              <p:cNvSpPr/>
              <p:nvPr/>
            </p:nvSpPr>
            <p:spPr bwMode="auto">
              <a:xfrm>
                <a:off x="7650622" y="5593456"/>
                <a:ext cx="495795" cy="46773"/>
              </a:xfrm>
              <a:custGeom>
                <a:avLst/>
                <a:gdLst>
                  <a:gd name="T0" fmla="*/ 171 w 179"/>
                  <a:gd name="T1" fmla="*/ 17 h 17"/>
                  <a:gd name="T2" fmla="*/ 9 w 179"/>
                  <a:gd name="T3" fmla="*/ 17 h 17"/>
                  <a:gd name="T4" fmla="*/ 0 w 179"/>
                  <a:gd name="T5" fmla="*/ 8 h 17"/>
                  <a:gd name="T6" fmla="*/ 9 w 179"/>
                  <a:gd name="T7" fmla="*/ 0 h 17"/>
                  <a:gd name="T8" fmla="*/ 171 w 179"/>
                  <a:gd name="T9" fmla="*/ 0 h 17"/>
                  <a:gd name="T10" fmla="*/ 179 w 179"/>
                  <a:gd name="T11" fmla="*/ 8 h 17"/>
                  <a:gd name="T12" fmla="*/ 171 w 17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17">
                    <a:moveTo>
                      <a:pt x="17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6" y="0"/>
                      <a:pt x="179" y="4"/>
                      <a:pt x="179" y="8"/>
                    </a:cubicBezTo>
                    <a:cubicBezTo>
                      <a:pt x="179" y="13"/>
                      <a:pt x="176" y="17"/>
                      <a:pt x="171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1" name="îsľîḋê">
                <a:extLst>
                  <a:ext uri="{FF2B5EF4-FFF2-40B4-BE49-F238E27FC236}">
                    <a16:creationId xmlns:a16="http://schemas.microsoft.com/office/drawing/2014/main" id="{9AC1DFBD-FAD6-455C-9105-175FF99C20D7}"/>
                  </a:ext>
                </a:extLst>
              </p:cNvPr>
              <p:cNvSpPr/>
              <p:nvPr/>
            </p:nvSpPr>
            <p:spPr bwMode="auto">
              <a:xfrm>
                <a:off x="8045855" y="5765348"/>
                <a:ext cx="567124" cy="44434"/>
              </a:xfrm>
              <a:custGeom>
                <a:avLst/>
                <a:gdLst>
                  <a:gd name="T0" fmla="*/ 196 w 205"/>
                  <a:gd name="T1" fmla="*/ 16 h 16"/>
                  <a:gd name="T2" fmla="*/ 9 w 205"/>
                  <a:gd name="T3" fmla="*/ 16 h 16"/>
                  <a:gd name="T4" fmla="*/ 0 w 205"/>
                  <a:gd name="T5" fmla="*/ 8 h 16"/>
                  <a:gd name="T6" fmla="*/ 9 w 205"/>
                  <a:gd name="T7" fmla="*/ 0 h 16"/>
                  <a:gd name="T8" fmla="*/ 196 w 205"/>
                  <a:gd name="T9" fmla="*/ 0 h 16"/>
                  <a:gd name="T10" fmla="*/ 205 w 205"/>
                  <a:gd name="T11" fmla="*/ 8 h 16"/>
                  <a:gd name="T12" fmla="*/ 196 w 20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6">
                    <a:moveTo>
                      <a:pt x="196" y="16"/>
                    </a:moveTo>
                    <a:cubicBezTo>
                      <a:pt x="9" y="16"/>
                      <a:pt x="9" y="16"/>
                      <a:pt x="9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201" y="0"/>
                      <a:pt x="205" y="3"/>
                      <a:pt x="205" y="8"/>
                    </a:cubicBezTo>
                    <a:cubicBezTo>
                      <a:pt x="205" y="13"/>
                      <a:pt x="201" y="16"/>
                      <a:pt x="196" y="16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2" name="is1íḋè">
                <a:extLst>
                  <a:ext uri="{FF2B5EF4-FFF2-40B4-BE49-F238E27FC236}">
                    <a16:creationId xmlns:a16="http://schemas.microsoft.com/office/drawing/2014/main" id="{006737B6-374B-4578-9A93-27E997EC80F8}"/>
                  </a:ext>
                </a:extLst>
              </p:cNvPr>
              <p:cNvSpPr/>
              <p:nvPr/>
            </p:nvSpPr>
            <p:spPr bwMode="auto">
              <a:xfrm>
                <a:off x="3593055" y="5593456"/>
                <a:ext cx="143827" cy="46773"/>
              </a:xfrm>
              <a:custGeom>
                <a:avLst/>
                <a:gdLst>
                  <a:gd name="T0" fmla="*/ 44 w 52"/>
                  <a:gd name="T1" fmla="*/ 17 h 17"/>
                  <a:gd name="T2" fmla="*/ 8 w 52"/>
                  <a:gd name="T3" fmla="*/ 17 h 17"/>
                  <a:gd name="T4" fmla="*/ 0 w 52"/>
                  <a:gd name="T5" fmla="*/ 8 h 17"/>
                  <a:gd name="T6" fmla="*/ 8 w 52"/>
                  <a:gd name="T7" fmla="*/ 0 h 17"/>
                  <a:gd name="T8" fmla="*/ 44 w 52"/>
                  <a:gd name="T9" fmla="*/ 0 h 17"/>
                  <a:gd name="T10" fmla="*/ 52 w 52"/>
                  <a:gd name="T11" fmla="*/ 8 h 17"/>
                  <a:gd name="T12" fmla="*/ 44 w 5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">
                    <a:moveTo>
                      <a:pt x="44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9" y="0"/>
                      <a:pt x="52" y="4"/>
                      <a:pt x="52" y="8"/>
                    </a:cubicBezTo>
                    <a:cubicBezTo>
                      <a:pt x="52" y="13"/>
                      <a:pt x="49" y="17"/>
                      <a:pt x="44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3" name="iṩ1íḋè">
                <a:extLst>
                  <a:ext uri="{FF2B5EF4-FFF2-40B4-BE49-F238E27FC236}">
                    <a16:creationId xmlns:a16="http://schemas.microsoft.com/office/drawing/2014/main" id="{A791CDF2-B7FA-40D7-A2B5-B118ABD2E8AD}"/>
                  </a:ext>
                </a:extLst>
              </p:cNvPr>
              <p:cNvSpPr/>
              <p:nvPr/>
            </p:nvSpPr>
            <p:spPr bwMode="auto">
              <a:xfrm>
                <a:off x="7974526" y="1822375"/>
                <a:ext cx="54958" cy="18709"/>
              </a:xfrm>
              <a:custGeom>
                <a:avLst/>
                <a:gdLst>
                  <a:gd name="T0" fmla="*/ 16 w 20"/>
                  <a:gd name="T1" fmla="*/ 0 h 7"/>
                  <a:gd name="T2" fmla="*/ 4 w 20"/>
                  <a:gd name="T3" fmla="*/ 0 h 7"/>
                  <a:gd name="T4" fmla="*/ 0 w 20"/>
                  <a:gd name="T5" fmla="*/ 4 h 7"/>
                  <a:gd name="T6" fmla="*/ 4 w 20"/>
                  <a:gd name="T7" fmla="*/ 7 h 7"/>
                  <a:gd name="T8" fmla="*/ 16 w 20"/>
                  <a:gd name="T9" fmla="*/ 7 h 7"/>
                  <a:gd name="T10" fmla="*/ 20 w 20"/>
                  <a:gd name="T11" fmla="*/ 4 h 7"/>
                  <a:gd name="T12" fmla="*/ 16 w 20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7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8" y="7"/>
                      <a:pt x="20" y="6"/>
                      <a:pt x="20" y="4"/>
                    </a:cubicBezTo>
                    <a:cubicBezTo>
                      <a:pt x="20" y="1"/>
                      <a:pt x="18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4" name="îslíḑè">
                <a:extLst>
                  <a:ext uri="{FF2B5EF4-FFF2-40B4-BE49-F238E27FC236}">
                    <a16:creationId xmlns:a16="http://schemas.microsoft.com/office/drawing/2014/main" id="{9E698F8D-C1E7-4499-9AC9-6E95A0FC1E44}"/>
                  </a:ext>
                </a:extLst>
              </p:cNvPr>
              <p:cNvSpPr/>
              <p:nvPr/>
            </p:nvSpPr>
            <p:spPr bwMode="auto">
              <a:xfrm>
                <a:off x="6655524" y="1822375"/>
                <a:ext cx="1276906" cy="18709"/>
              </a:xfrm>
              <a:custGeom>
                <a:avLst/>
                <a:gdLst>
                  <a:gd name="T0" fmla="*/ 0 w 462"/>
                  <a:gd name="T1" fmla="*/ 0 h 7"/>
                  <a:gd name="T2" fmla="*/ 1 w 462"/>
                  <a:gd name="T3" fmla="*/ 0 h 7"/>
                  <a:gd name="T4" fmla="*/ 24 w 462"/>
                  <a:gd name="T5" fmla="*/ 0 h 7"/>
                  <a:gd name="T6" fmla="*/ 24 w 462"/>
                  <a:gd name="T7" fmla="*/ 7 h 7"/>
                  <a:gd name="T8" fmla="*/ 51 w 462"/>
                  <a:gd name="T9" fmla="*/ 4 h 7"/>
                  <a:gd name="T10" fmla="*/ 93 w 462"/>
                  <a:gd name="T11" fmla="*/ 0 h 7"/>
                  <a:gd name="T12" fmla="*/ 66 w 462"/>
                  <a:gd name="T13" fmla="*/ 4 h 7"/>
                  <a:gd name="T14" fmla="*/ 93 w 462"/>
                  <a:gd name="T15" fmla="*/ 7 h 7"/>
                  <a:gd name="T16" fmla="*/ 93 w 462"/>
                  <a:gd name="T17" fmla="*/ 0 h 7"/>
                  <a:gd name="T18" fmla="*/ 116 w 462"/>
                  <a:gd name="T19" fmla="*/ 0 h 7"/>
                  <a:gd name="T20" fmla="*/ 116 w 462"/>
                  <a:gd name="T21" fmla="*/ 7 h 7"/>
                  <a:gd name="T22" fmla="*/ 142 w 462"/>
                  <a:gd name="T23" fmla="*/ 4 h 7"/>
                  <a:gd name="T24" fmla="*/ 184 w 462"/>
                  <a:gd name="T25" fmla="*/ 0 h 7"/>
                  <a:gd name="T26" fmla="*/ 157 w 462"/>
                  <a:gd name="T27" fmla="*/ 4 h 7"/>
                  <a:gd name="T28" fmla="*/ 184 w 462"/>
                  <a:gd name="T29" fmla="*/ 7 h 7"/>
                  <a:gd name="T30" fmla="*/ 184 w 462"/>
                  <a:gd name="T31" fmla="*/ 0 h 7"/>
                  <a:gd name="T32" fmla="*/ 207 w 462"/>
                  <a:gd name="T33" fmla="*/ 0 h 7"/>
                  <a:gd name="T34" fmla="*/ 207 w 462"/>
                  <a:gd name="T35" fmla="*/ 7 h 7"/>
                  <a:gd name="T36" fmla="*/ 234 w 462"/>
                  <a:gd name="T37" fmla="*/ 4 h 7"/>
                  <a:gd name="T38" fmla="*/ 276 w 462"/>
                  <a:gd name="T39" fmla="*/ 0 h 7"/>
                  <a:gd name="T40" fmla="*/ 249 w 462"/>
                  <a:gd name="T41" fmla="*/ 4 h 7"/>
                  <a:gd name="T42" fmla="*/ 276 w 462"/>
                  <a:gd name="T43" fmla="*/ 7 h 7"/>
                  <a:gd name="T44" fmla="*/ 276 w 462"/>
                  <a:gd name="T45" fmla="*/ 0 h 7"/>
                  <a:gd name="T46" fmla="*/ 298 w 462"/>
                  <a:gd name="T47" fmla="*/ 0 h 7"/>
                  <a:gd name="T48" fmla="*/ 298 w 462"/>
                  <a:gd name="T49" fmla="*/ 7 h 7"/>
                  <a:gd name="T50" fmla="*/ 325 w 462"/>
                  <a:gd name="T51" fmla="*/ 4 h 7"/>
                  <a:gd name="T52" fmla="*/ 367 w 462"/>
                  <a:gd name="T53" fmla="*/ 0 h 7"/>
                  <a:gd name="T54" fmla="*/ 340 w 462"/>
                  <a:gd name="T55" fmla="*/ 4 h 7"/>
                  <a:gd name="T56" fmla="*/ 367 w 462"/>
                  <a:gd name="T57" fmla="*/ 7 h 7"/>
                  <a:gd name="T58" fmla="*/ 367 w 462"/>
                  <a:gd name="T59" fmla="*/ 0 h 7"/>
                  <a:gd name="T60" fmla="*/ 390 w 462"/>
                  <a:gd name="T61" fmla="*/ 0 h 7"/>
                  <a:gd name="T62" fmla="*/ 390 w 462"/>
                  <a:gd name="T63" fmla="*/ 7 h 7"/>
                  <a:gd name="T64" fmla="*/ 417 w 462"/>
                  <a:gd name="T65" fmla="*/ 4 h 7"/>
                  <a:gd name="T66" fmla="*/ 458 w 462"/>
                  <a:gd name="T67" fmla="*/ 0 h 7"/>
                  <a:gd name="T68" fmla="*/ 432 w 462"/>
                  <a:gd name="T69" fmla="*/ 4 h 7"/>
                  <a:gd name="T70" fmla="*/ 458 w 462"/>
                  <a:gd name="T71" fmla="*/ 7 h 7"/>
                  <a:gd name="T72" fmla="*/ 458 w 462"/>
                  <a:gd name="T7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2" h="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2"/>
                      <a:pt x="5" y="3"/>
                    </a:cubicBezTo>
                    <a:cubicBezTo>
                      <a:pt x="5" y="1"/>
                      <a:pt x="3" y="0"/>
                      <a:pt x="1" y="0"/>
                    </a:cubicBezTo>
                    <a:moveTo>
                      <a:pt x="4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2" y="0"/>
                      <a:pt x="20" y="1"/>
                      <a:pt x="20" y="4"/>
                    </a:cubicBezTo>
                    <a:cubicBezTo>
                      <a:pt x="20" y="6"/>
                      <a:pt x="22" y="7"/>
                      <a:pt x="24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9" y="7"/>
                      <a:pt x="51" y="6"/>
                      <a:pt x="51" y="4"/>
                    </a:cubicBezTo>
                    <a:cubicBezTo>
                      <a:pt x="51" y="1"/>
                      <a:pt x="49" y="0"/>
                      <a:pt x="47" y="0"/>
                    </a:cubicBezTo>
                    <a:moveTo>
                      <a:pt x="9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6" y="1"/>
                      <a:pt x="66" y="4"/>
                    </a:cubicBezTo>
                    <a:cubicBezTo>
                      <a:pt x="66" y="6"/>
                      <a:pt x="68" y="7"/>
                      <a:pt x="70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5" y="7"/>
                      <a:pt x="97" y="6"/>
                      <a:pt x="97" y="4"/>
                    </a:cubicBezTo>
                    <a:cubicBezTo>
                      <a:pt x="97" y="1"/>
                      <a:pt x="95" y="0"/>
                      <a:pt x="93" y="0"/>
                    </a:cubicBezTo>
                    <a:moveTo>
                      <a:pt x="138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3" y="0"/>
                      <a:pt x="112" y="1"/>
                      <a:pt x="112" y="4"/>
                    </a:cubicBezTo>
                    <a:cubicBezTo>
                      <a:pt x="112" y="6"/>
                      <a:pt x="113" y="7"/>
                      <a:pt x="116" y="7"/>
                    </a:cubicBezTo>
                    <a:cubicBezTo>
                      <a:pt x="138" y="7"/>
                      <a:pt x="138" y="7"/>
                      <a:pt x="138" y="7"/>
                    </a:cubicBezTo>
                    <a:cubicBezTo>
                      <a:pt x="141" y="7"/>
                      <a:pt x="142" y="6"/>
                      <a:pt x="142" y="4"/>
                    </a:cubicBezTo>
                    <a:cubicBezTo>
                      <a:pt x="142" y="1"/>
                      <a:pt x="141" y="0"/>
                      <a:pt x="138" y="0"/>
                    </a:cubicBezTo>
                    <a:moveTo>
                      <a:pt x="184" y="0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59" y="0"/>
                      <a:pt x="157" y="1"/>
                      <a:pt x="157" y="4"/>
                    </a:cubicBezTo>
                    <a:cubicBezTo>
                      <a:pt x="157" y="6"/>
                      <a:pt x="159" y="7"/>
                      <a:pt x="161" y="7"/>
                    </a:cubicBezTo>
                    <a:cubicBezTo>
                      <a:pt x="184" y="7"/>
                      <a:pt x="184" y="7"/>
                      <a:pt x="184" y="7"/>
                    </a:cubicBezTo>
                    <a:cubicBezTo>
                      <a:pt x="186" y="7"/>
                      <a:pt x="188" y="6"/>
                      <a:pt x="188" y="4"/>
                    </a:cubicBezTo>
                    <a:cubicBezTo>
                      <a:pt x="188" y="1"/>
                      <a:pt x="186" y="0"/>
                      <a:pt x="184" y="0"/>
                    </a:cubicBezTo>
                    <a:moveTo>
                      <a:pt x="230" y="0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205" y="0"/>
                      <a:pt x="203" y="1"/>
                      <a:pt x="203" y="4"/>
                    </a:cubicBezTo>
                    <a:cubicBezTo>
                      <a:pt x="203" y="6"/>
                      <a:pt x="205" y="7"/>
                      <a:pt x="207" y="7"/>
                    </a:cubicBezTo>
                    <a:cubicBezTo>
                      <a:pt x="230" y="7"/>
                      <a:pt x="230" y="7"/>
                      <a:pt x="230" y="7"/>
                    </a:cubicBezTo>
                    <a:cubicBezTo>
                      <a:pt x="232" y="7"/>
                      <a:pt x="234" y="6"/>
                      <a:pt x="234" y="4"/>
                    </a:cubicBezTo>
                    <a:cubicBezTo>
                      <a:pt x="234" y="1"/>
                      <a:pt x="232" y="0"/>
                      <a:pt x="230" y="0"/>
                    </a:cubicBezTo>
                    <a:moveTo>
                      <a:pt x="276" y="0"/>
                    </a:moveTo>
                    <a:cubicBezTo>
                      <a:pt x="253" y="0"/>
                      <a:pt x="253" y="0"/>
                      <a:pt x="253" y="0"/>
                    </a:cubicBezTo>
                    <a:cubicBezTo>
                      <a:pt x="251" y="0"/>
                      <a:pt x="249" y="1"/>
                      <a:pt x="249" y="4"/>
                    </a:cubicBezTo>
                    <a:cubicBezTo>
                      <a:pt x="249" y="6"/>
                      <a:pt x="251" y="7"/>
                      <a:pt x="253" y="7"/>
                    </a:cubicBezTo>
                    <a:cubicBezTo>
                      <a:pt x="276" y="7"/>
                      <a:pt x="276" y="7"/>
                      <a:pt x="276" y="7"/>
                    </a:cubicBezTo>
                    <a:cubicBezTo>
                      <a:pt x="278" y="7"/>
                      <a:pt x="279" y="6"/>
                      <a:pt x="279" y="4"/>
                    </a:cubicBezTo>
                    <a:cubicBezTo>
                      <a:pt x="279" y="1"/>
                      <a:pt x="278" y="0"/>
                      <a:pt x="276" y="0"/>
                    </a:cubicBezTo>
                    <a:moveTo>
                      <a:pt x="321" y="0"/>
                    </a:moveTo>
                    <a:cubicBezTo>
                      <a:pt x="298" y="0"/>
                      <a:pt x="298" y="0"/>
                      <a:pt x="298" y="0"/>
                    </a:cubicBezTo>
                    <a:cubicBezTo>
                      <a:pt x="296" y="0"/>
                      <a:pt x="295" y="1"/>
                      <a:pt x="295" y="4"/>
                    </a:cubicBezTo>
                    <a:cubicBezTo>
                      <a:pt x="295" y="6"/>
                      <a:pt x="296" y="7"/>
                      <a:pt x="298" y="7"/>
                    </a:cubicBezTo>
                    <a:cubicBezTo>
                      <a:pt x="321" y="7"/>
                      <a:pt x="321" y="7"/>
                      <a:pt x="321" y="7"/>
                    </a:cubicBezTo>
                    <a:cubicBezTo>
                      <a:pt x="323" y="7"/>
                      <a:pt x="325" y="6"/>
                      <a:pt x="325" y="4"/>
                    </a:cubicBezTo>
                    <a:cubicBezTo>
                      <a:pt x="325" y="1"/>
                      <a:pt x="323" y="0"/>
                      <a:pt x="321" y="0"/>
                    </a:cubicBezTo>
                    <a:moveTo>
                      <a:pt x="367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342" y="0"/>
                      <a:pt x="340" y="1"/>
                      <a:pt x="340" y="4"/>
                    </a:cubicBezTo>
                    <a:cubicBezTo>
                      <a:pt x="340" y="6"/>
                      <a:pt x="342" y="7"/>
                      <a:pt x="344" y="7"/>
                    </a:cubicBezTo>
                    <a:cubicBezTo>
                      <a:pt x="367" y="7"/>
                      <a:pt x="367" y="7"/>
                      <a:pt x="367" y="7"/>
                    </a:cubicBezTo>
                    <a:cubicBezTo>
                      <a:pt x="369" y="7"/>
                      <a:pt x="371" y="6"/>
                      <a:pt x="371" y="4"/>
                    </a:cubicBezTo>
                    <a:cubicBezTo>
                      <a:pt x="371" y="1"/>
                      <a:pt x="369" y="0"/>
                      <a:pt x="367" y="0"/>
                    </a:cubicBezTo>
                    <a:moveTo>
                      <a:pt x="413" y="0"/>
                    </a:moveTo>
                    <a:cubicBezTo>
                      <a:pt x="390" y="0"/>
                      <a:pt x="390" y="0"/>
                      <a:pt x="390" y="0"/>
                    </a:cubicBezTo>
                    <a:cubicBezTo>
                      <a:pt x="388" y="0"/>
                      <a:pt x="386" y="1"/>
                      <a:pt x="386" y="4"/>
                    </a:cubicBezTo>
                    <a:cubicBezTo>
                      <a:pt x="386" y="6"/>
                      <a:pt x="388" y="7"/>
                      <a:pt x="390" y="7"/>
                    </a:cubicBezTo>
                    <a:cubicBezTo>
                      <a:pt x="413" y="7"/>
                      <a:pt x="413" y="7"/>
                      <a:pt x="413" y="7"/>
                    </a:cubicBezTo>
                    <a:cubicBezTo>
                      <a:pt x="415" y="7"/>
                      <a:pt x="417" y="6"/>
                      <a:pt x="417" y="4"/>
                    </a:cubicBezTo>
                    <a:cubicBezTo>
                      <a:pt x="417" y="1"/>
                      <a:pt x="415" y="0"/>
                      <a:pt x="413" y="0"/>
                    </a:cubicBezTo>
                    <a:moveTo>
                      <a:pt x="458" y="0"/>
                    </a:moveTo>
                    <a:cubicBezTo>
                      <a:pt x="436" y="0"/>
                      <a:pt x="436" y="0"/>
                      <a:pt x="436" y="0"/>
                    </a:cubicBezTo>
                    <a:cubicBezTo>
                      <a:pt x="433" y="0"/>
                      <a:pt x="432" y="1"/>
                      <a:pt x="432" y="4"/>
                    </a:cubicBezTo>
                    <a:cubicBezTo>
                      <a:pt x="432" y="6"/>
                      <a:pt x="433" y="7"/>
                      <a:pt x="436" y="7"/>
                    </a:cubicBezTo>
                    <a:cubicBezTo>
                      <a:pt x="458" y="7"/>
                      <a:pt x="458" y="7"/>
                      <a:pt x="458" y="7"/>
                    </a:cubicBezTo>
                    <a:cubicBezTo>
                      <a:pt x="461" y="7"/>
                      <a:pt x="462" y="6"/>
                      <a:pt x="462" y="4"/>
                    </a:cubicBezTo>
                    <a:cubicBezTo>
                      <a:pt x="462" y="1"/>
                      <a:pt x="461" y="0"/>
                      <a:pt x="4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5" name="íŝľîḓe">
                <a:extLst>
                  <a:ext uri="{FF2B5EF4-FFF2-40B4-BE49-F238E27FC236}">
                    <a16:creationId xmlns:a16="http://schemas.microsoft.com/office/drawing/2014/main" id="{C41F0BCD-816D-4DCA-B681-B73B264314C2}"/>
                  </a:ext>
                </a:extLst>
              </p:cNvPr>
              <p:cNvSpPr/>
              <p:nvPr/>
            </p:nvSpPr>
            <p:spPr bwMode="auto">
              <a:xfrm>
                <a:off x="5825302" y="1822375"/>
                <a:ext cx="843085" cy="18709"/>
              </a:xfrm>
              <a:custGeom>
                <a:avLst/>
                <a:gdLst>
                  <a:gd name="T0" fmla="*/ 27 w 305"/>
                  <a:gd name="T1" fmla="*/ 0 h 7"/>
                  <a:gd name="T2" fmla="*/ 4 w 305"/>
                  <a:gd name="T3" fmla="*/ 0 h 7"/>
                  <a:gd name="T4" fmla="*/ 0 w 305"/>
                  <a:gd name="T5" fmla="*/ 4 h 7"/>
                  <a:gd name="T6" fmla="*/ 4 w 305"/>
                  <a:gd name="T7" fmla="*/ 7 h 7"/>
                  <a:gd name="T8" fmla="*/ 27 w 305"/>
                  <a:gd name="T9" fmla="*/ 7 h 7"/>
                  <a:gd name="T10" fmla="*/ 31 w 305"/>
                  <a:gd name="T11" fmla="*/ 4 h 7"/>
                  <a:gd name="T12" fmla="*/ 27 w 305"/>
                  <a:gd name="T13" fmla="*/ 0 h 7"/>
                  <a:gd name="T14" fmla="*/ 73 w 305"/>
                  <a:gd name="T15" fmla="*/ 0 h 7"/>
                  <a:gd name="T16" fmla="*/ 50 w 305"/>
                  <a:gd name="T17" fmla="*/ 0 h 7"/>
                  <a:gd name="T18" fmla="*/ 46 w 305"/>
                  <a:gd name="T19" fmla="*/ 4 h 7"/>
                  <a:gd name="T20" fmla="*/ 50 w 305"/>
                  <a:gd name="T21" fmla="*/ 7 h 7"/>
                  <a:gd name="T22" fmla="*/ 73 w 305"/>
                  <a:gd name="T23" fmla="*/ 7 h 7"/>
                  <a:gd name="T24" fmla="*/ 77 w 305"/>
                  <a:gd name="T25" fmla="*/ 4 h 7"/>
                  <a:gd name="T26" fmla="*/ 73 w 305"/>
                  <a:gd name="T27" fmla="*/ 0 h 7"/>
                  <a:gd name="T28" fmla="*/ 118 w 305"/>
                  <a:gd name="T29" fmla="*/ 0 h 7"/>
                  <a:gd name="T30" fmla="*/ 96 w 305"/>
                  <a:gd name="T31" fmla="*/ 0 h 7"/>
                  <a:gd name="T32" fmla="*/ 92 w 305"/>
                  <a:gd name="T33" fmla="*/ 4 h 7"/>
                  <a:gd name="T34" fmla="*/ 96 w 305"/>
                  <a:gd name="T35" fmla="*/ 7 h 7"/>
                  <a:gd name="T36" fmla="*/ 118 w 305"/>
                  <a:gd name="T37" fmla="*/ 7 h 7"/>
                  <a:gd name="T38" fmla="*/ 122 w 305"/>
                  <a:gd name="T39" fmla="*/ 4 h 7"/>
                  <a:gd name="T40" fmla="*/ 118 w 305"/>
                  <a:gd name="T41" fmla="*/ 0 h 7"/>
                  <a:gd name="T42" fmla="*/ 164 w 305"/>
                  <a:gd name="T43" fmla="*/ 0 h 7"/>
                  <a:gd name="T44" fmla="*/ 141 w 305"/>
                  <a:gd name="T45" fmla="*/ 0 h 7"/>
                  <a:gd name="T46" fmla="*/ 137 w 305"/>
                  <a:gd name="T47" fmla="*/ 4 h 7"/>
                  <a:gd name="T48" fmla="*/ 141 w 305"/>
                  <a:gd name="T49" fmla="*/ 7 h 7"/>
                  <a:gd name="T50" fmla="*/ 164 w 305"/>
                  <a:gd name="T51" fmla="*/ 7 h 7"/>
                  <a:gd name="T52" fmla="*/ 168 w 305"/>
                  <a:gd name="T53" fmla="*/ 4 h 7"/>
                  <a:gd name="T54" fmla="*/ 164 w 305"/>
                  <a:gd name="T55" fmla="*/ 0 h 7"/>
                  <a:gd name="T56" fmla="*/ 210 w 305"/>
                  <a:gd name="T57" fmla="*/ 0 h 7"/>
                  <a:gd name="T58" fmla="*/ 187 w 305"/>
                  <a:gd name="T59" fmla="*/ 0 h 7"/>
                  <a:gd name="T60" fmla="*/ 183 w 305"/>
                  <a:gd name="T61" fmla="*/ 4 h 7"/>
                  <a:gd name="T62" fmla="*/ 187 w 305"/>
                  <a:gd name="T63" fmla="*/ 7 h 7"/>
                  <a:gd name="T64" fmla="*/ 210 w 305"/>
                  <a:gd name="T65" fmla="*/ 7 h 7"/>
                  <a:gd name="T66" fmla="*/ 214 w 305"/>
                  <a:gd name="T67" fmla="*/ 4 h 7"/>
                  <a:gd name="T68" fmla="*/ 210 w 305"/>
                  <a:gd name="T69" fmla="*/ 0 h 7"/>
                  <a:gd name="T70" fmla="*/ 256 w 305"/>
                  <a:gd name="T71" fmla="*/ 0 h 7"/>
                  <a:gd name="T72" fmla="*/ 233 w 305"/>
                  <a:gd name="T73" fmla="*/ 0 h 7"/>
                  <a:gd name="T74" fmla="*/ 229 w 305"/>
                  <a:gd name="T75" fmla="*/ 4 h 7"/>
                  <a:gd name="T76" fmla="*/ 233 w 305"/>
                  <a:gd name="T77" fmla="*/ 7 h 7"/>
                  <a:gd name="T78" fmla="*/ 256 w 305"/>
                  <a:gd name="T79" fmla="*/ 7 h 7"/>
                  <a:gd name="T80" fmla="*/ 259 w 305"/>
                  <a:gd name="T81" fmla="*/ 4 h 7"/>
                  <a:gd name="T82" fmla="*/ 256 w 305"/>
                  <a:gd name="T83" fmla="*/ 0 h 7"/>
                  <a:gd name="T84" fmla="*/ 300 w 305"/>
                  <a:gd name="T85" fmla="*/ 0 h 7"/>
                  <a:gd name="T86" fmla="*/ 278 w 305"/>
                  <a:gd name="T87" fmla="*/ 0 h 7"/>
                  <a:gd name="T88" fmla="*/ 275 w 305"/>
                  <a:gd name="T89" fmla="*/ 4 h 7"/>
                  <a:gd name="T90" fmla="*/ 278 w 305"/>
                  <a:gd name="T91" fmla="*/ 7 h 7"/>
                  <a:gd name="T92" fmla="*/ 301 w 305"/>
                  <a:gd name="T93" fmla="*/ 7 h 7"/>
                  <a:gd name="T94" fmla="*/ 305 w 305"/>
                  <a:gd name="T95" fmla="*/ 4 h 7"/>
                  <a:gd name="T96" fmla="*/ 305 w 305"/>
                  <a:gd name="T97" fmla="*/ 3 h 7"/>
                  <a:gd name="T98" fmla="*/ 300 w 305"/>
                  <a:gd name="T9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5" h="7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9" y="7"/>
                      <a:pt x="31" y="6"/>
                      <a:pt x="31" y="4"/>
                    </a:cubicBezTo>
                    <a:cubicBezTo>
                      <a:pt x="31" y="1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1"/>
                      <a:pt x="46" y="4"/>
                    </a:cubicBezTo>
                    <a:cubicBezTo>
                      <a:pt x="46" y="6"/>
                      <a:pt x="48" y="7"/>
                      <a:pt x="50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5" y="7"/>
                      <a:pt x="77" y="6"/>
                      <a:pt x="77" y="4"/>
                    </a:cubicBezTo>
                    <a:cubicBezTo>
                      <a:pt x="77" y="1"/>
                      <a:pt x="75" y="0"/>
                      <a:pt x="73" y="0"/>
                    </a:cubicBezTo>
                    <a:moveTo>
                      <a:pt x="118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2" y="1"/>
                      <a:pt x="92" y="4"/>
                    </a:cubicBezTo>
                    <a:cubicBezTo>
                      <a:pt x="92" y="6"/>
                      <a:pt x="93" y="7"/>
                      <a:pt x="96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1" y="7"/>
                      <a:pt x="122" y="6"/>
                      <a:pt x="122" y="4"/>
                    </a:cubicBezTo>
                    <a:cubicBezTo>
                      <a:pt x="122" y="1"/>
                      <a:pt x="121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1"/>
                      <a:pt x="137" y="4"/>
                    </a:cubicBezTo>
                    <a:cubicBezTo>
                      <a:pt x="137" y="6"/>
                      <a:pt x="139" y="7"/>
                      <a:pt x="141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1"/>
                      <a:pt x="166" y="0"/>
                      <a:pt x="164" y="0"/>
                    </a:cubicBezTo>
                    <a:moveTo>
                      <a:pt x="210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1"/>
                      <a:pt x="183" y="4"/>
                    </a:cubicBezTo>
                    <a:cubicBezTo>
                      <a:pt x="183" y="6"/>
                      <a:pt x="185" y="7"/>
                      <a:pt x="187" y="7"/>
                    </a:cubicBezTo>
                    <a:cubicBezTo>
                      <a:pt x="210" y="7"/>
                      <a:pt x="210" y="7"/>
                      <a:pt x="210" y="7"/>
                    </a:cubicBezTo>
                    <a:cubicBezTo>
                      <a:pt x="212" y="7"/>
                      <a:pt x="214" y="6"/>
                      <a:pt x="214" y="4"/>
                    </a:cubicBezTo>
                    <a:cubicBezTo>
                      <a:pt x="214" y="1"/>
                      <a:pt x="212" y="0"/>
                      <a:pt x="210" y="0"/>
                    </a:cubicBezTo>
                    <a:moveTo>
                      <a:pt x="256" y="0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31" y="0"/>
                      <a:pt x="229" y="1"/>
                      <a:pt x="229" y="4"/>
                    </a:cubicBezTo>
                    <a:cubicBezTo>
                      <a:pt x="229" y="6"/>
                      <a:pt x="231" y="7"/>
                      <a:pt x="233" y="7"/>
                    </a:cubicBezTo>
                    <a:cubicBezTo>
                      <a:pt x="256" y="7"/>
                      <a:pt x="256" y="7"/>
                      <a:pt x="256" y="7"/>
                    </a:cubicBezTo>
                    <a:cubicBezTo>
                      <a:pt x="258" y="7"/>
                      <a:pt x="259" y="6"/>
                      <a:pt x="259" y="4"/>
                    </a:cubicBezTo>
                    <a:cubicBezTo>
                      <a:pt x="259" y="1"/>
                      <a:pt x="258" y="0"/>
                      <a:pt x="256" y="0"/>
                    </a:cubicBezTo>
                    <a:moveTo>
                      <a:pt x="300" y="0"/>
                    </a:moveTo>
                    <a:cubicBezTo>
                      <a:pt x="278" y="0"/>
                      <a:pt x="278" y="0"/>
                      <a:pt x="278" y="0"/>
                    </a:cubicBezTo>
                    <a:cubicBezTo>
                      <a:pt x="276" y="0"/>
                      <a:pt x="275" y="1"/>
                      <a:pt x="275" y="4"/>
                    </a:cubicBezTo>
                    <a:cubicBezTo>
                      <a:pt x="275" y="6"/>
                      <a:pt x="276" y="7"/>
                      <a:pt x="278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3" y="7"/>
                      <a:pt x="305" y="6"/>
                      <a:pt x="305" y="4"/>
                    </a:cubicBezTo>
                    <a:cubicBezTo>
                      <a:pt x="305" y="3"/>
                      <a:pt x="305" y="3"/>
                      <a:pt x="305" y="3"/>
                    </a:cubicBezTo>
                    <a:cubicBezTo>
                      <a:pt x="303" y="2"/>
                      <a:pt x="301" y="1"/>
                      <a:pt x="30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6" name="iṩļiďe">
                <a:extLst>
                  <a:ext uri="{FF2B5EF4-FFF2-40B4-BE49-F238E27FC236}">
                    <a16:creationId xmlns:a16="http://schemas.microsoft.com/office/drawing/2014/main" id="{0B961B1E-8D1D-4819-BC83-0D9A1EC17F96}"/>
                  </a:ext>
                </a:extLst>
              </p:cNvPr>
              <p:cNvSpPr/>
              <p:nvPr/>
            </p:nvSpPr>
            <p:spPr bwMode="auto">
              <a:xfrm>
                <a:off x="5700183" y="1822375"/>
                <a:ext cx="52620" cy="18709"/>
              </a:xfrm>
              <a:custGeom>
                <a:avLst/>
                <a:gdLst>
                  <a:gd name="T0" fmla="*/ 19 w 19"/>
                  <a:gd name="T1" fmla="*/ 0 h 7"/>
                  <a:gd name="T2" fmla="*/ 3 w 19"/>
                  <a:gd name="T3" fmla="*/ 0 h 7"/>
                  <a:gd name="T4" fmla="*/ 0 w 19"/>
                  <a:gd name="T5" fmla="*/ 4 h 7"/>
                  <a:gd name="T6" fmla="*/ 3 w 19"/>
                  <a:gd name="T7" fmla="*/ 7 h 7"/>
                  <a:gd name="T8" fmla="*/ 5 w 19"/>
                  <a:gd name="T9" fmla="*/ 7 h 7"/>
                  <a:gd name="T10" fmla="*/ 19 w 1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9" y="5"/>
                      <a:pt x="14" y="2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7" name="îšliḍê">
                <a:extLst>
                  <a:ext uri="{FF2B5EF4-FFF2-40B4-BE49-F238E27FC236}">
                    <a16:creationId xmlns:a16="http://schemas.microsoft.com/office/drawing/2014/main" id="{9F01E7AF-AFDC-49B1-BBC7-EA26CF6906CE}"/>
                  </a:ext>
                </a:extLst>
              </p:cNvPr>
              <p:cNvSpPr/>
              <p:nvPr/>
            </p:nvSpPr>
            <p:spPr bwMode="auto">
              <a:xfrm>
                <a:off x="5714215" y="1822375"/>
                <a:ext cx="68990" cy="18709"/>
              </a:xfrm>
              <a:custGeom>
                <a:avLst/>
                <a:gdLst>
                  <a:gd name="T0" fmla="*/ 21 w 25"/>
                  <a:gd name="T1" fmla="*/ 0 h 7"/>
                  <a:gd name="T2" fmla="*/ 14 w 25"/>
                  <a:gd name="T3" fmla="*/ 0 h 7"/>
                  <a:gd name="T4" fmla="*/ 0 w 25"/>
                  <a:gd name="T5" fmla="*/ 7 h 7"/>
                  <a:gd name="T6" fmla="*/ 21 w 25"/>
                  <a:gd name="T7" fmla="*/ 7 h 7"/>
                  <a:gd name="T8" fmla="*/ 25 w 25"/>
                  <a:gd name="T9" fmla="*/ 4 h 7"/>
                  <a:gd name="T10" fmla="*/ 21 w 2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7">
                    <a:moveTo>
                      <a:pt x="2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2"/>
                      <a:pt x="4" y="5"/>
                      <a:pt x="0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7"/>
                      <a:pt x="25" y="6"/>
                      <a:pt x="25" y="4"/>
                    </a:cubicBezTo>
                    <a:cubicBezTo>
                      <a:pt x="25" y="1"/>
                      <a:pt x="23" y="0"/>
                      <a:pt x="21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8" name="îṩḻide">
                <a:extLst>
                  <a:ext uri="{FF2B5EF4-FFF2-40B4-BE49-F238E27FC236}">
                    <a16:creationId xmlns:a16="http://schemas.microsoft.com/office/drawing/2014/main" id="{9D8EE94F-994B-4A7A-9B05-81F865C2C9A0}"/>
                  </a:ext>
                </a:extLst>
              </p:cNvPr>
              <p:cNvSpPr/>
              <p:nvPr/>
            </p:nvSpPr>
            <p:spPr bwMode="auto">
              <a:xfrm>
                <a:off x="4830203" y="2500586"/>
                <a:ext cx="1600810" cy="18709"/>
              </a:xfrm>
              <a:custGeom>
                <a:avLst/>
                <a:gdLst>
                  <a:gd name="T0" fmla="*/ 4 w 579"/>
                  <a:gd name="T1" fmla="*/ 0 h 7"/>
                  <a:gd name="T2" fmla="*/ 4 w 579"/>
                  <a:gd name="T3" fmla="*/ 7 h 7"/>
                  <a:gd name="T4" fmla="*/ 31 w 579"/>
                  <a:gd name="T5" fmla="*/ 4 h 7"/>
                  <a:gd name="T6" fmla="*/ 73 w 579"/>
                  <a:gd name="T7" fmla="*/ 0 h 7"/>
                  <a:gd name="T8" fmla="*/ 46 w 579"/>
                  <a:gd name="T9" fmla="*/ 4 h 7"/>
                  <a:gd name="T10" fmla="*/ 73 w 579"/>
                  <a:gd name="T11" fmla="*/ 7 h 7"/>
                  <a:gd name="T12" fmla="*/ 73 w 579"/>
                  <a:gd name="T13" fmla="*/ 0 h 7"/>
                  <a:gd name="T14" fmla="*/ 96 w 579"/>
                  <a:gd name="T15" fmla="*/ 0 h 7"/>
                  <a:gd name="T16" fmla="*/ 96 w 579"/>
                  <a:gd name="T17" fmla="*/ 7 h 7"/>
                  <a:gd name="T18" fmla="*/ 122 w 579"/>
                  <a:gd name="T19" fmla="*/ 4 h 7"/>
                  <a:gd name="T20" fmla="*/ 164 w 579"/>
                  <a:gd name="T21" fmla="*/ 0 h 7"/>
                  <a:gd name="T22" fmla="*/ 137 w 579"/>
                  <a:gd name="T23" fmla="*/ 4 h 7"/>
                  <a:gd name="T24" fmla="*/ 164 w 579"/>
                  <a:gd name="T25" fmla="*/ 7 h 7"/>
                  <a:gd name="T26" fmla="*/ 164 w 579"/>
                  <a:gd name="T27" fmla="*/ 0 h 7"/>
                  <a:gd name="T28" fmla="*/ 187 w 579"/>
                  <a:gd name="T29" fmla="*/ 0 h 7"/>
                  <a:gd name="T30" fmla="*/ 187 w 579"/>
                  <a:gd name="T31" fmla="*/ 7 h 7"/>
                  <a:gd name="T32" fmla="*/ 214 w 579"/>
                  <a:gd name="T33" fmla="*/ 4 h 7"/>
                  <a:gd name="T34" fmla="*/ 256 w 579"/>
                  <a:gd name="T35" fmla="*/ 0 h 7"/>
                  <a:gd name="T36" fmla="*/ 229 w 579"/>
                  <a:gd name="T37" fmla="*/ 4 h 7"/>
                  <a:gd name="T38" fmla="*/ 256 w 579"/>
                  <a:gd name="T39" fmla="*/ 7 h 7"/>
                  <a:gd name="T40" fmla="*/ 256 w 579"/>
                  <a:gd name="T41" fmla="*/ 0 h 7"/>
                  <a:gd name="T42" fmla="*/ 278 w 579"/>
                  <a:gd name="T43" fmla="*/ 0 h 7"/>
                  <a:gd name="T44" fmla="*/ 278 w 579"/>
                  <a:gd name="T45" fmla="*/ 7 h 7"/>
                  <a:gd name="T46" fmla="*/ 305 w 579"/>
                  <a:gd name="T47" fmla="*/ 4 h 7"/>
                  <a:gd name="T48" fmla="*/ 347 w 579"/>
                  <a:gd name="T49" fmla="*/ 0 h 7"/>
                  <a:gd name="T50" fmla="*/ 320 w 579"/>
                  <a:gd name="T51" fmla="*/ 4 h 7"/>
                  <a:gd name="T52" fmla="*/ 347 w 579"/>
                  <a:gd name="T53" fmla="*/ 7 h 7"/>
                  <a:gd name="T54" fmla="*/ 347 w 579"/>
                  <a:gd name="T55" fmla="*/ 0 h 7"/>
                  <a:gd name="T56" fmla="*/ 370 w 579"/>
                  <a:gd name="T57" fmla="*/ 0 h 7"/>
                  <a:gd name="T58" fmla="*/ 370 w 579"/>
                  <a:gd name="T59" fmla="*/ 7 h 7"/>
                  <a:gd name="T60" fmla="*/ 397 w 579"/>
                  <a:gd name="T61" fmla="*/ 4 h 7"/>
                  <a:gd name="T62" fmla="*/ 438 w 579"/>
                  <a:gd name="T63" fmla="*/ 0 h 7"/>
                  <a:gd name="T64" fmla="*/ 412 w 579"/>
                  <a:gd name="T65" fmla="*/ 4 h 7"/>
                  <a:gd name="T66" fmla="*/ 438 w 579"/>
                  <a:gd name="T67" fmla="*/ 7 h 7"/>
                  <a:gd name="T68" fmla="*/ 438 w 579"/>
                  <a:gd name="T69" fmla="*/ 0 h 7"/>
                  <a:gd name="T70" fmla="*/ 461 w 579"/>
                  <a:gd name="T71" fmla="*/ 0 h 7"/>
                  <a:gd name="T72" fmla="*/ 461 w 579"/>
                  <a:gd name="T73" fmla="*/ 7 h 7"/>
                  <a:gd name="T74" fmla="*/ 488 w 579"/>
                  <a:gd name="T75" fmla="*/ 4 h 7"/>
                  <a:gd name="T76" fmla="*/ 530 w 579"/>
                  <a:gd name="T77" fmla="*/ 0 h 7"/>
                  <a:gd name="T78" fmla="*/ 503 w 579"/>
                  <a:gd name="T79" fmla="*/ 4 h 7"/>
                  <a:gd name="T80" fmla="*/ 530 w 579"/>
                  <a:gd name="T81" fmla="*/ 7 h 7"/>
                  <a:gd name="T82" fmla="*/ 530 w 579"/>
                  <a:gd name="T83" fmla="*/ 0 h 7"/>
                  <a:gd name="T84" fmla="*/ 553 w 579"/>
                  <a:gd name="T85" fmla="*/ 0 h 7"/>
                  <a:gd name="T86" fmla="*/ 553 w 579"/>
                  <a:gd name="T87" fmla="*/ 7 h 7"/>
                  <a:gd name="T88" fmla="*/ 579 w 579"/>
                  <a:gd name="T8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9" h="7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9" y="7"/>
                      <a:pt x="31" y="6"/>
                      <a:pt x="31" y="4"/>
                    </a:cubicBezTo>
                    <a:cubicBezTo>
                      <a:pt x="31" y="1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1"/>
                      <a:pt x="46" y="4"/>
                    </a:cubicBezTo>
                    <a:cubicBezTo>
                      <a:pt x="46" y="6"/>
                      <a:pt x="48" y="7"/>
                      <a:pt x="50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5" y="7"/>
                      <a:pt x="77" y="6"/>
                      <a:pt x="77" y="4"/>
                    </a:cubicBezTo>
                    <a:cubicBezTo>
                      <a:pt x="77" y="1"/>
                      <a:pt x="75" y="0"/>
                      <a:pt x="73" y="0"/>
                    </a:cubicBezTo>
                    <a:moveTo>
                      <a:pt x="118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2" y="1"/>
                      <a:pt x="92" y="4"/>
                    </a:cubicBezTo>
                    <a:cubicBezTo>
                      <a:pt x="92" y="6"/>
                      <a:pt x="93" y="7"/>
                      <a:pt x="96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1" y="7"/>
                      <a:pt x="122" y="6"/>
                      <a:pt x="122" y="4"/>
                    </a:cubicBezTo>
                    <a:cubicBezTo>
                      <a:pt x="122" y="1"/>
                      <a:pt x="121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1"/>
                      <a:pt x="137" y="4"/>
                    </a:cubicBezTo>
                    <a:cubicBezTo>
                      <a:pt x="137" y="6"/>
                      <a:pt x="139" y="7"/>
                      <a:pt x="141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1"/>
                      <a:pt x="166" y="0"/>
                      <a:pt x="164" y="0"/>
                    </a:cubicBezTo>
                    <a:moveTo>
                      <a:pt x="210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1"/>
                      <a:pt x="183" y="4"/>
                    </a:cubicBezTo>
                    <a:cubicBezTo>
                      <a:pt x="183" y="6"/>
                      <a:pt x="185" y="7"/>
                      <a:pt x="187" y="7"/>
                    </a:cubicBezTo>
                    <a:cubicBezTo>
                      <a:pt x="210" y="7"/>
                      <a:pt x="210" y="7"/>
                      <a:pt x="210" y="7"/>
                    </a:cubicBezTo>
                    <a:cubicBezTo>
                      <a:pt x="212" y="7"/>
                      <a:pt x="214" y="6"/>
                      <a:pt x="214" y="4"/>
                    </a:cubicBezTo>
                    <a:cubicBezTo>
                      <a:pt x="214" y="1"/>
                      <a:pt x="212" y="0"/>
                      <a:pt x="210" y="0"/>
                    </a:cubicBezTo>
                    <a:moveTo>
                      <a:pt x="256" y="0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31" y="0"/>
                      <a:pt x="229" y="1"/>
                      <a:pt x="229" y="4"/>
                    </a:cubicBezTo>
                    <a:cubicBezTo>
                      <a:pt x="229" y="6"/>
                      <a:pt x="231" y="7"/>
                      <a:pt x="233" y="7"/>
                    </a:cubicBezTo>
                    <a:cubicBezTo>
                      <a:pt x="256" y="7"/>
                      <a:pt x="256" y="7"/>
                      <a:pt x="256" y="7"/>
                    </a:cubicBezTo>
                    <a:cubicBezTo>
                      <a:pt x="258" y="7"/>
                      <a:pt x="259" y="6"/>
                      <a:pt x="259" y="4"/>
                    </a:cubicBezTo>
                    <a:cubicBezTo>
                      <a:pt x="259" y="1"/>
                      <a:pt x="258" y="0"/>
                      <a:pt x="256" y="0"/>
                    </a:cubicBezTo>
                    <a:moveTo>
                      <a:pt x="301" y="0"/>
                    </a:moveTo>
                    <a:cubicBezTo>
                      <a:pt x="278" y="0"/>
                      <a:pt x="278" y="0"/>
                      <a:pt x="278" y="0"/>
                    </a:cubicBezTo>
                    <a:cubicBezTo>
                      <a:pt x="276" y="0"/>
                      <a:pt x="275" y="1"/>
                      <a:pt x="275" y="4"/>
                    </a:cubicBezTo>
                    <a:cubicBezTo>
                      <a:pt x="275" y="6"/>
                      <a:pt x="276" y="7"/>
                      <a:pt x="278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3" y="7"/>
                      <a:pt x="305" y="6"/>
                      <a:pt x="305" y="4"/>
                    </a:cubicBezTo>
                    <a:cubicBezTo>
                      <a:pt x="305" y="1"/>
                      <a:pt x="303" y="0"/>
                      <a:pt x="301" y="0"/>
                    </a:cubicBezTo>
                    <a:moveTo>
                      <a:pt x="347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322" y="0"/>
                      <a:pt x="320" y="1"/>
                      <a:pt x="320" y="4"/>
                    </a:cubicBezTo>
                    <a:cubicBezTo>
                      <a:pt x="320" y="6"/>
                      <a:pt x="322" y="7"/>
                      <a:pt x="324" y="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49" y="7"/>
                      <a:pt x="351" y="6"/>
                      <a:pt x="351" y="4"/>
                    </a:cubicBezTo>
                    <a:cubicBezTo>
                      <a:pt x="351" y="1"/>
                      <a:pt x="349" y="0"/>
                      <a:pt x="347" y="0"/>
                    </a:cubicBezTo>
                    <a:moveTo>
                      <a:pt x="393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68" y="0"/>
                      <a:pt x="366" y="1"/>
                      <a:pt x="366" y="4"/>
                    </a:cubicBezTo>
                    <a:cubicBezTo>
                      <a:pt x="366" y="6"/>
                      <a:pt x="368" y="7"/>
                      <a:pt x="370" y="7"/>
                    </a:cubicBezTo>
                    <a:cubicBezTo>
                      <a:pt x="393" y="7"/>
                      <a:pt x="393" y="7"/>
                      <a:pt x="393" y="7"/>
                    </a:cubicBezTo>
                    <a:cubicBezTo>
                      <a:pt x="395" y="7"/>
                      <a:pt x="397" y="6"/>
                      <a:pt x="397" y="4"/>
                    </a:cubicBezTo>
                    <a:cubicBezTo>
                      <a:pt x="397" y="1"/>
                      <a:pt x="395" y="0"/>
                      <a:pt x="393" y="0"/>
                    </a:cubicBezTo>
                    <a:moveTo>
                      <a:pt x="438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3" y="0"/>
                      <a:pt x="412" y="1"/>
                      <a:pt x="412" y="4"/>
                    </a:cubicBezTo>
                    <a:cubicBezTo>
                      <a:pt x="412" y="6"/>
                      <a:pt x="413" y="7"/>
                      <a:pt x="416" y="7"/>
                    </a:cubicBezTo>
                    <a:cubicBezTo>
                      <a:pt x="438" y="7"/>
                      <a:pt x="438" y="7"/>
                      <a:pt x="438" y="7"/>
                    </a:cubicBezTo>
                    <a:cubicBezTo>
                      <a:pt x="441" y="7"/>
                      <a:pt x="442" y="6"/>
                      <a:pt x="442" y="4"/>
                    </a:cubicBezTo>
                    <a:cubicBezTo>
                      <a:pt x="442" y="1"/>
                      <a:pt x="441" y="0"/>
                      <a:pt x="438" y="0"/>
                    </a:cubicBezTo>
                    <a:moveTo>
                      <a:pt x="484" y="0"/>
                    </a:moveTo>
                    <a:cubicBezTo>
                      <a:pt x="461" y="0"/>
                      <a:pt x="461" y="0"/>
                      <a:pt x="461" y="0"/>
                    </a:cubicBezTo>
                    <a:cubicBezTo>
                      <a:pt x="459" y="0"/>
                      <a:pt x="457" y="1"/>
                      <a:pt x="457" y="4"/>
                    </a:cubicBezTo>
                    <a:cubicBezTo>
                      <a:pt x="457" y="6"/>
                      <a:pt x="459" y="7"/>
                      <a:pt x="461" y="7"/>
                    </a:cubicBezTo>
                    <a:cubicBezTo>
                      <a:pt x="484" y="7"/>
                      <a:pt x="484" y="7"/>
                      <a:pt x="484" y="7"/>
                    </a:cubicBezTo>
                    <a:cubicBezTo>
                      <a:pt x="486" y="7"/>
                      <a:pt x="488" y="6"/>
                      <a:pt x="488" y="4"/>
                    </a:cubicBezTo>
                    <a:cubicBezTo>
                      <a:pt x="488" y="1"/>
                      <a:pt x="486" y="0"/>
                      <a:pt x="484" y="0"/>
                    </a:cubicBezTo>
                    <a:moveTo>
                      <a:pt x="530" y="0"/>
                    </a:moveTo>
                    <a:cubicBezTo>
                      <a:pt x="507" y="0"/>
                      <a:pt x="507" y="0"/>
                      <a:pt x="507" y="0"/>
                    </a:cubicBezTo>
                    <a:cubicBezTo>
                      <a:pt x="505" y="0"/>
                      <a:pt x="503" y="1"/>
                      <a:pt x="503" y="4"/>
                    </a:cubicBezTo>
                    <a:cubicBezTo>
                      <a:pt x="503" y="6"/>
                      <a:pt x="505" y="7"/>
                      <a:pt x="507" y="7"/>
                    </a:cubicBezTo>
                    <a:cubicBezTo>
                      <a:pt x="530" y="7"/>
                      <a:pt x="530" y="7"/>
                      <a:pt x="530" y="7"/>
                    </a:cubicBezTo>
                    <a:cubicBezTo>
                      <a:pt x="532" y="7"/>
                      <a:pt x="534" y="6"/>
                      <a:pt x="534" y="4"/>
                    </a:cubicBezTo>
                    <a:cubicBezTo>
                      <a:pt x="534" y="1"/>
                      <a:pt x="532" y="0"/>
                      <a:pt x="530" y="0"/>
                    </a:cubicBezTo>
                    <a:moveTo>
                      <a:pt x="576" y="0"/>
                    </a:moveTo>
                    <a:cubicBezTo>
                      <a:pt x="553" y="0"/>
                      <a:pt x="553" y="0"/>
                      <a:pt x="553" y="0"/>
                    </a:cubicBezTo>
                    <a:cubicBezTo>
                      <a:pt x="551" y="0"/>
                      <a:pt x="549" y="1"/>
                      <a:pt x="549" y="4"/>
                    </a:cubicBezTo>
                    <a:cubicBezTo>
                      <a:pt x="549" y="6"/>
                      <a:pt x="551" y="7"/>
                      <a:pt x="553" y="7"/>
                    </a:cubicBezTo>
                    <a:cubicBezTo>
                      <a:pt x="576" y="7"/>
                      <a:pt x="576" y="7"/>
                      <a:pt x="576" y="7"/>
                    </a:cubicBezTo>
                    <a:cubicBezTo>
                      <a:pt x="578" y="7"/>
                      <a:pt x="579" y="6"/>
                      <a:pt x="579" y="4"/>
                    </a:cubicBezTo>
                    <a:cubicBezTo>
                      <a:pt x="579" y="1"/>
                      <a:pt x="578" y="0"/>
                      <a:pt x="5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9" name="îsļîḓé">
                <a:extLst>
                  <a:ext uri="{FF2B5EF4-FFF2-40B4-BE49-F238E27FC236}">
                    <a16:creationId xmlns:a16="http://schemas.microsoft.com/office/drawing/2014/main" id="{7ED25D79-6EA6-4B80-BED0-7BDFF262F8A6}"/>
                  </a:ext>
                </a:extLst>
              </p:cNvPr>
              <p:cNvSpPr/>
              <p:nvPr/>
            </p:nvSpPr>
            <p:spPr bwMode="auto">
              <a:xfrm>
                <a:off x="3960224" y="1822375"/>
                <a:ext cx="52620" cy="18709"/>
              </a:xfrm>
              <a:custGeom>
                <a:avLst/>
                <a:gdLst>
                  <a:gd name="T0" fmla="*/ 15 w 19"/>
                  <a:gd name="T1" fmla="*/ 0 h 7"/>
                  <a:gd name="T2" fmla="*/ 4 w 19"/>
                  <a:gd name="T3" fmla="*/ 0 h 7"/>
                  <a:gd name="T4" fmla="*/ 0 w 19"/>
                  <a:gd name="T5" fmla="*/ 4 h 7"/>
                  <a:gd name="T6" fmla="*/ 4 w 19"/>
                  <a:gd name="T7" fmla="*/ 7 h 7"/>
                  <a:gd name="T8" fmla="*/ 15 w 19"/>
                  <a:gd name="T9" fmla="*/ 7 h 7"/>
                  <a:gd name="T10" fmla="*/ 19 w 19"/>
                  <a:gd name="T11" fmla="*/ 4 h 7"/>
                  <a:gd name="T12" fmla="*/ 15 w 19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">
                    <a:moveTo>
                      <a:pt x="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7"/>
                      <a:pt x="19" y="6"/>
                      <a:pt x="19" y="4"/>
                    </a:cubicBezTo>
                    <a:cubicBezTo>
                      <a:pt x="19" y="1"/>
                      <a:pt x="17" y="0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0" name="ísļïḋè">
                <a:extLst>
                  <a:ext uri="{FF2B5EF4-FFF2-40B4-BE49-F238E27FC236}">
                    <a16:creationId xmlns:a16="http://schemas.microsoft.com/office/drawing/2014/main" id="{6EA81BE6-D223-4079-8068-3A36D096CE8C}"/>
                  </a:ext>
                </a:extLst>
              </p:cNvPr>
              <p:cNvSpPr/>
              <p:nvPr/>
            </p:nvSpPr>
            <p:spPr bwMode="auto">
              <a:xfrm>
                <a:off x="7974526" y="2624534"/>
                <a:ext cx="54958" cy="18709"/>
              </a:xfrm>
              <a:custGeom>
                <a:avLst/>
                <a:gdLst>
                  <a:gd name="T0" fmla="*/ 16 w 20"/>
                  <a:gd name="T1" fmla="*/ 0 h 7"/>
                  <a:gd name="T2" fmla="*/ 4 w 20"/>
                  <a:gd name="T3" fmla="*/ 0 h 7"/>
                  <a:gd name="T4" fmla="*/ 0 w 20"/>
                  <a:gd name="T5" fmla="*/ 4 h 7"/>
                  <a:gd name="T6" fmla="*/ 4 w 20"/>
                  <a:gd name="T7" fmla="*/ 7 h 7"/>
                  <a:gd name="T8" fmla="*/ 16 w 20"/>
                  <a:gd name="T9" fmla="*/ 7 h 7"/>
                  <a:gd name="T10" fmla="*/ 20 w 20"/>
                  <a:gd name="T11" fmla="*/ 4 h 7"/>
                  <a:gd name="T12" fmla="*/ 16 w 20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7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8" y="7"/>
                      <a:pt x="20" y="6"/>
                      <a:pt x="20" y="4"/>
                    </a:cubicBezTo>
                    <a:cubicBezTo>
                      <a:pt x="20" y="1"/>
                      <a:pt x="18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1" name="íŝľiḍê">
                <a:extLst>
                  <a:ext uri="{FF2B5EF4-FFF2-40B4-BE49-F238E27FC236}">
                    <a16:creationId xmlns:a16="http://schemas.microsoft.com/office/drawing/2014/main" id="{D900533E-869D-4201-95BA-0AC9937C1891}"/>
                  </a:ext>
                </a:extLst>
              </p:cNvPr>
              <p:cNvSpPr/>
              <p:nvPr/>
            </p:nvSpPr>
            <p:spPr bwMode="auto">
              <a:xfrm>
                <a:off x="7152488" y="2624534"/>
                <a:ext cx="779942" cy="18709"/>
              </a:xfrm>
              <a:custGeom>
                <a:avLst/>
                <a:gdLst>
                  <a:gd name="T0" fmla="*/ 4 w 282"/>
                  <a:gd name="T1" fmla="*/ 0 h 7"/>
                  <a:gd name="T2" fmla="*/ 0 w 282"/>
                  <a:gd name="T3" fmla="*/ 0 h 7"/>
                  <a:gd name="T4" fmla="*/ 0 w 282"/>
                  <a:gd name="T5" fmla="*/ 7 h 7"/>
                  <a:gd name="T6" fmla="*/ 4 w 282"/>
                  <a:gd name="T7" fmla="*/ 7 h 7"/>
                  <a:gd name="T8" fmla="*/ 8 w 282"/>
                  <a:gd name="T9" fmla="*/ 4 h 7"/>
                  <a:gd name="T10" fmla="*/ 4 w 282"/>
                  <a:gd name="T11" fmla="*/ 0 h 7"/>
                  <a:gd name="T12" fmla="*/ 50 w 282"/>
                  <a:gd name="T13" fmla="*/ 0 h 7"/>
                  <a:gd name="T14" fmla="*/ 27 w 282"/>
                  <a:gd name="T15" fmla="*/ 0 h 7"/>
                  <a:gd name="T16" fmla="*/ 23 w 282"/>
                  <a:gd name="T17" fmla="*/ 4 h 7"/>
                  <a:gd name="T18" fmla="*/ 27 w 282"/>
                  <a:gd name="T19" fmla="*/ 7 h 7"/>
                  <a:gd name="T20" fmla="*/ 50 w 282"/>
                  <a:gd name="T21" fmla="*/ 7 h 7"/>
                  <a:gd name="T22" fmla="*/ 54 w 282"/>
                  <a:gd name="T23" fmla="*/ 4 h 7"/>
                  <a:gd name="T24" fmla="*/ 50 w 282"/>
                  <a:gd name="T25" fmla="*/ 0 h 7"/>
                  <a:gd name="T26" fmla="*/ 96 w 282"/>
                  <a:gd name="T27" fmla="*/ 0 h 7"/>
                  <a:gd name="T28" fmla="*/ 73 w 282"/>
                  <a:gd name="T29" fmla="*/ 0 h 7"/>
                  <a:gd name="T30" fmla="*/ 69 w 282"/>
                  <a:gd name="T31" fmla="*/ 4 h 7"/>
                  <a:gd name="T32" fmla="*/ 73 w 282"/>
                  <a:gd name="T33" fmla="*/ 7 h 7"/>
                  <a:gd name="T34" fmla="*/ 96 w 282"/>
                  <a:gd name="T35" fmla="*/ 7 h 7"/>
                  <a:gd name="T36" fmla="*/ 99 w 282"/>
                  <a:gd name="T37" fmla="*/ 4 h 7"/>
                  <a:gd name="T38" fmla="*/ 96 w 282"/>
                  <a:gd name="T39" fmla="*/ 0 h 7"/>
                  <a:gd name="T40" fmla="*/ 141 w 282"/>
                  <a:gd name="T41" fmla="*/ 0 h 7"/>
                  <a:gd name="T42" fmla="*/ 118 w 282"/>
                  <a:gd name="T43" fmla="*/ 0 h 7"/>
                  <a:gd name="T44" fmla="*/ 115 w 282"/>
                  <a:gd name="T45" fmla="*/ 4 h 7"/>
                  <a:gd name="T46" fmla="*/ 118 w 282"/>
                  <a:gd name="T47" fmla="*/ 7 h 7"/>
                  <a:gd name="T48" fmla="*/ 141 w 282"/>
                  <a:gd name="T49" fmla="*/ 7 h 7"/>
                  <a:gd name="T50" fmla="*/ 145 w 282"/>
                  <a:gd name="T51" fmla="*/ 4 h 7"/>
                  <a:gd name="T52" fmla="*/ 141 w 282"/>
                  <a:gd name="T53" fmla="*/ 0 h 7"/>
                  <a:gd name="T54" fmla="*/ 187 w 282"/>
                  <a:gd name="T55" fmla="*/ 0 h 7"/>
                  <a:gd name="T56" fmla="*/ 164 w 282"/>
                  <a:gd name="T57" fmla="*/ 0 h 7"/>
                  <a:gd name="T58" fmla="*/ 160 w 282"/>
                  <a:gd name="T59" fmla="*/ 4 h 7"/>
                  <a:gd name="T60" fmla="*/ 164 w 282"/>
                  <a:gd name="T61" fmla="*/ 7 h 7"/>
                  <a:gd name="T62" fmla="*/ 187 w 282"/>
                  <a:gd name="T63" fmla="*/ 7 h 7"/>
                  <a:gd name="T64" fmla="*/ 191 w 282"/>
                  <a:gd name="T65" fmla="*/ 4 h 7"/>
                  <a:gd name="T66" fmla="*/ 187 w 282"/>
                  <a:gd name="T67" fmla="*/ 0 h 7"/>
                  <a:gd name="T68" fmla="*/ 233 w 282"/>
                  <a:gd name="T69" fmla="*/ 0 h 7"/>
                  <a:gd name="T70" fmla="*/ 210 w 282"/>
                  <a:gd name="T71" fmla="*/ 0 h 7"/>
                  <a:gd name="T72" fmla="*/ 206 w 282"/>
                  <a:gd name="T73" fmla="*/ 4 h 7"/>
                  <a:gd name="T74" fmla="*/ 210 w 282"/>
                  <a:gd name="T75" fmla="*/ 7 h 7"/>
                  <a:gd name="T76" fmla="*/ 233 w 282"/>
                  <a:gd name="T77" fmla="*/ 7 h 7"/>
                  <a:gd name="T78" fmla="*/ 237 w 282"/>
                  <a:gd name="T79" fmla="*/ 4 h 7"/>
                  <a:gd name="T80" fmla="*/ 233 w 282"/>
                  <a:gd name="T81" fmla="*/ 0 h 7"/>
                  <a:gd name="T82" fmla="*/ 278 w 282"/>
                  <a:gd name="T83" fmla="*/ 0 h 7"/>
                  <a:gd name="T84" fmla="*/ 256 w 282"/>
                  <a:gd name="T85" fmla="*/ 0 h 7"/>
                  <a:gd name="T86" fmla="*/ 252 w 282"/>
                  <a:gd name="T87" fmla="*/ 4 h 7"/>
                  <a:gd name="T88" fmla="*/ 256 w 282"/>
                  <a:gd name="T89" fmla="*/ 7 h 7"/>
                  <a:gd name="T90" fmla="*/ 278 w 282"/>
                  <a:gd name="T91" fmla="*/ 7 h 7"/>
                  <a:gd name="T92" fmla="*/ 282 w 282"/>
                  <a:gd name="T93" fmla="*/ 4 h 7"/>
                  <a:gd name="T94" fmla="*/ 278 w 282"/>
                  <a:gd name="T9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2" h="7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5"/>
                      <a:pt x="0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8" y="6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moveTo>
                      <a:pt x="50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3" y="1"/>
                      <a:pt x="23" y="4"/>
                    </a:cubicBezTo>
                    <a:cubicBezTo>
                      <a:pt x="23" y="6"/>
                      <a:pt x="25" y="7"/>
                      <a:pt x="27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2" y="7"/>
                      <a:pt x="54" y="6"/>
                      <a:pt x="54" y="4"/>
                    </a:cubicBezTo>
                    <a:cubicBezTo>
                      <a:pt x="54" y="1"/>
                      <a:pt x="52" y="0"/>
                      <a:pt x="50" y="0"/>
                    </a:cubicBezTo>
                    <a:moveTo>
                      <a:pt x="96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1" y="0"/>
                      <a:pt x="69" y="1"/>
                      <a:pt x="69" y="4"/>
                    </a:cubicBezTo>
                    <a:cubicBezTo>
                      <a:pt x="69" y="6"/>
                      <a:pt x="71" y="7"/>
                      <a:pt x="73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8" y="7"/>
                      <a:pt x="99" y="6"/>
                      <a:pt x="99" y="4"/>
                    </a:cubicBezTo>
                    <a:cubicBezTo>
                      <a:pt x="99" y="1"/>
                      <a:pt x="98" y="0"/>
                      <a:pt x="96" y="0"/>
                    </a:cubicBezTo>
                    <a:moveTo>
                      <a:pt x="141" y="0"/>
                    </a:move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5" y="1"/>
                      <a:pt x="115" y="4"/>
                    </a:cubicBezTo>
                    <a:cubicBezTo>
                      <a:pt x="115" y="6"/>
                      <a:pt x="116" y="7"/>
                      <a:pt x="118" y="7"/>
                    </a:cubicBezTo>
                    <a:cubicBezTo>
                      <a:pt x="141" y="7"/>
                      <a:pt x="141" y="7"/>
                      <a:pt x="141" y="7"/>
                    </a:cubicBezTo>
                    <a:cubicBezTo>
                      <a:pt x="143" y="7"/>
                      <a:pt x="145" y="6"/>
                      <a:pt x="145" y="4"/>
                    </a:cubicBezTo>
                    <a:cubicBezTo>
                      <a:pt x="145" y="1"/>
                      <a:pt x="143" y="0"/>
                      <a:pt x="141" y="0"/>
                    </a:cubicBezTo>
                    <a:moveTo>
                      <a:pt x="187" y="0"/>
                    </a:moveTo>
                    <a:cubicBezTo>
                      <a:pt x="164" y="0"/>
                      <a:pt x="164" y="0"/>
                      <a:pt x="164" y="0"/>
                    </a:cubicBezTo>
                    <a:cubicBezTo>
                      <a:pt x="162" y="0"/>
                      <a:pt x="160" y="1"/>
                      <a:pt x="160" y="4"/>
                    </a:cubicBezTo>
                    <a:cubicBezTo>
                      <a:pt x="160" y="6"/>
                      <a:pt x="162" y="7"/>
                      <a:pt x="164" y="7"/>
                    </a:cubicBezTo>
                    <a:cubicBezTo>
                      <a:pt x="187" y="7"/>
                      <a:pt x="187" y="7"/>
                      <a:pt x="187" y="7"/>
                    </a:cubicBezTo>
                    <a:cubicBezTo>
                      <a:pt x="189" y="7"/>
                      <a:pt x="191" y="6"/>
                      <a:pt x="191" y="4"/>
                    </a:cubicBezTo>
                    <a:cubicBezTo>
                      <a:pt x="191" y="1"/>
                      <a:pt x="189" y="0"/>
                      <a:pt x="187" y="0"/>
                    </a:cubicBezTo>
                    <a:moveTo>
                      <a:pt x="233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08" y="0"/>
                      <a:pt x="206" y="1"/>
                      <a:pt x="206" y="4"/>
                    </a:cubicBezTo>
                    <a:cubicBezTo>
                      <a:pt x="206" y="6"/>
                      <a:pt x="208" y="7"/>
                      <a:pt x="210" y="7"/>
                    </a:cubicBezTo>
                    <a:cubicBezTo>
                      <a:pt x="233" y="7"/>
                      <a:pt x="233" y="7"/>
                      <a:pt x="233" y="7"/>
                    </a:cubicBezTo>
                    <a:cubicBezTo>
                      <a:pt x="235" y="7"/>
                      <a:pt x="237" y="6"/>
                      <a:pt x="237" y="4"/>
                    </a:cubicBezTo>
                    <a:cubicBezTo>
                      <a:pt x="237" y="1"/>
                      <a:pt x="235" y="0"/>
                      <a:pt x="233" y="0"/>
                    </a:cubicBezTo>
                    <a:moveTo>
                      <a:pt x="278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53" y="0"/>
                      <a:pt x="252" y="1"/>
                      <a:pt x="252" y="4"/>
                    </a:cubicBezTo>
                    <a:cubicBezTo>
                      <a:pt x="252" y="6"/>
                      <a:pt x="253" y="7"/>
                      <a:pt x="256" y="7"/>
                    </a:cubicBezTo>
                    <a:cubicBezTo>
                      <a:pt x="278" y="7"/>
                      <a:pt x="278" y="7"/>
                      <a:pt x="278" y="7"/>
                    </a:cubicBezTo>
                    <a:cubicBezTo>
                      <a:pt x="281" y="7"/>
                      <a:pt x="282" y="6"/>
                      <a:pt x="282" y="4"/>
                    </a:cubicBezTo>
                    <a:cubicBezTo>
                      <a:pt x="282" y="1"/>
                      <a:pt x="281" y="0"/>
                      <a:pt x="2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2" name="ï$ļïḑè">
                <a:extLst>
                  <a:ext uri="{FF2B5EF4-FFF2-40B4-BE49-F238E27FC236}">
                    <a16:creationId xmlns:a16="http://schemas.microsoft.com/office/drawing/2014/main" id="{CFC2914E-D789-482C-B96A-7A2E55960D94}"/>
                  </a:ext>
                </a:extLst>
              </p:cNvPr>
              <p:cNvSpPr/>
              <p:nvPr/>
            </p:nvSpPr>
            <p:spPr bwMode="auto">
              <a:xfrm>
                <a:off x="5318982" y="2624534"/>
                <a:ext cx="1833506" cy="18709"/>
              </a:xfrm>
              <a:custGeom>
                <a:avLst/>
                <a:gdLst>
                  <a:gd name="T0" fmla="*/ 4 w 663"/>
                  <a:gd name="T1" fmla="*/ 0 h 7"/>
                  <a:gd name="T2" fmla="*/ 4 w 663"/>
                  <a:gd name="T3" fmla="*/ 7 h 7"/>
                  <a:gd name="T4" fmla="*/ 31 w 663"/>
                  <a:gd name="T5" fmla="*/ 4 h 7"/>
                  <a:gd name="T6" fmla="*/ 73 w 663"/>
                  <a:gd name="T7" fmla="*/ 0 h 7"/>
                  <a:gd name="T8" fmla="*/ 46 w 663"/>
                  <a:gd name="T9" fmla="*/ 4 h 7"/>
                  <a:gd name="T10" fmla="*/ 73 w 663"/>
                  <a:gd name="T11" fmla="*/ 7 h 7"/>
                  <a:gd name="T12" fmla="*/ 73 w 663"/>
                  <a:gd name="T13" fmla="*/ 0 h 7"/>
                  <a:gd name="T14" fmla="*/ 96 w 663"/>
                  <a:gd name="T15" fmla="*/ 0 h 7"/>
                  <a:gd name="T16" fmla="*/ 96 w 663"/>
                  <a:gd name="T17" fmla="*/ 7 h 7"/>
                  <a:gd name="T18" fmla="*/ 122 w 663"/>
                  <a:gd name="T19" fmla="*/ 4 h 7"/>
                  <a:gd name="T20" fmla="*/ 164 w 663"/>
                  <a:gd name="T21" fmla="*/ 0 h 7"/>
                  <a:gd name="T22" fmla="*/ 138 w 663"/>
                  <a:gd name="T23" fmla="*/ 4 h 7"/>
                  <a:gd name="T24" fmla="*/ 164 w 663"/>
                  <a:gd name="T25" fmla="*/ 7 h 7"/>
                  <a:gd name="T26" fmla="*/ 164 w 663"/>
                  <a:gd name="T27" fmla="*/ 0 h 7"/>
                  <a:gd name="T28" fmla="*/ 187 w 663"/>
                  <a:gd name="T29" fmla="*/ 0 h 7"/>
                  <a:gd name="T30" fmla="*/ 187 w 663"/>
                  <a:gd name="T31" fmla="*/ 7 h 7"/>
                  <a:gd name="T32" fmla="*/ 214 w 663"/>
                  <a:gd name="T33" fmla="*/ 4 h 7"/>
                  <a:gd name="T34" fmla="*/ 256 w 663"/>
                  <a:gd name="T35" fmla="*/ 0 h 7"/>
                  <a:gd name="T36" fmla="*/ 229 w 663"/>
                  <a:gd name="T37" fmla="*/ 4 h 7"/>
                  <a:gd name="T38" fmla="*/ 256 w 663"/>
                  <a:gd name="T39" fmla="*/ 7 h 7"/>
                  <a:gd name="T40" fmla="*/ 256 w 663"/>
                  <a:gd name="T41" fmla="*/ 0 h 7"/>
                  <a:gd name="T42" fmla="*/ 279 w 663"/>
                  <a:gd name="T43" fmla="*/ 0 h 7"/>
                  <a:gd name="T44" fmla="*/ 279 w 663"/>
                  <a:gd name="T45" fmla="*/ 7 h 7"/>
                  <a:gd name="T46" fmla="*/ 305 w 663"/>
                  <a:gd name="T47" fmla="*/ 4 h 7"/>
                  <a:gd name="T48" fmla="*/ 347 w 663"/>
                  <a:gd name="T49" fmla="*/ 0 h 7"/>
                  <a:gd name="T50" fmla="*/ 320 w 663"/>
                  <a:gd name="T51" fmla="*/ 4 h 7"/>
                  <a:gd name="T52" fmla="*/ 347 w 663"/>
                  <a:gd name="T53" fmla="*/ 7 h 7"/>
                  <a:gd name="T54" fmla="*/ 347 w 663"/>
                  <a:gd name="T55" fmla="*/ 0 h 7"/>
                  <a:gd name="T56" fmla="*/ 370 w 663"/>
                  <a:gd name="T57" fmla="*/ 0 h 7"/>
                  <a:gd name="T58" fmla="*/ 370 w 663"/>
                  <a:gd name="T59" fmla="*/ 7 h 7"/>
                  <a:gd name="T60" fmla="*/ 397 w 663"/>
                  <a:gd name="T61" fmla="*/ 4 h 7"/>
                  <a:gd name="T62" fmla="*/ 439 w 663"/>
                  <a:gd name="T63" fmla="*/ 0 h 7"/>
                  <a:gd name="T64" fmla="*/ 412 w 663"/>
                  <a:gd name="T65" fmla="*/ 4 h 7"/>
                  <a:gd name="T66" fmla="*/ 439 w 663"/>
                  <a:gd name="T67" fmla="*/ 7 h 7"/>
                  <a:gd name="T68" fmla="*/ 439 w 663"/>
                  <a:gd name="T69" fmla="*/ 0 h 7"/>
                  <a:gd name="T70" fmla="*/ 461 w 663"/>
                  <a:gd name="T71" fmla="*/ 0 h 7"/>
                  <a:gd name="T72" fmla="*/ 461 w 663"/>
                  <a:gd name="T73" fmla="*/ 7 h 7"/>
                  <a:gd name="T74" fmla="*/ 488 w 663"/>
                  <a:gd name="T75" fmla="*/ 4 h 7"/>
                  <a:gd name="T76" fmla="*/ 530 w 663"/>
                  <a:gd name="T77" fmla="*/ 0 h 7"/>
                  <a:gd name="T78" fmla="*/ 503 w 663"/>
                  <a:gd name="T79" fmla="*/ 4 h 7"/>
                  <a:gd name="T80" fmla="*/ 530 w 663"/>
                  <a:gd name="T81" fmla="*/ 7 h 7"/>
                  <a:gd name="T82" fmla="*/ 530 w 663"/>
                  <a:gd name="T83" fmla="*/ 0 h 7"/>
                  <a:gd name="T84" fmla="*/ 553 w 663"/>
                  <a:gd name="T85" fmla="*/ 0 h 7"/>
                  <a:gd name="T86" fmla="*/ 553 w 663"/>
                  <a:gd name="T87" fmla="*/ 7 h 7"/>
                  <a:gd name="T88" fmla="*/ 580 w 663"/>
                  <a:gd name="T89" fmla="*/ 4 h 7"/>
                  <a:gd name="T90" fmla="*/ 621 w 663"/>
                  <a:gd name="T91" fmla="*/ 0 h 7"/>
                  <a:gd name="T92" fmla="*/ 595 w 663"/>
                  <a:gd name="T93" fmla="*/ 4 h 7"/>
                  <a:gd name="T94" fmla="*/ 621 w 663"/>
                  <a:gd name="T95" fmla="*/ 7 h 7"/>
                  <a:gd name="T96" fmla="*/ 621 w 663"/>
                  <a:gd name="T97" fmla="*/ 0 h 7"/>
                  <a:gd name="T98" fmla="*/ 644 w 663"/>
                  <a:gd name="T99" fmla="*/ 0 h 7"/>
                  <a:gd name="T100" fmla="*/ 644 w 663"/>
                  <a:gd name="T101" fmla="*/ 7 h 7"/>
                  <a:gd name="T102" fmla="*/ 663 w 663"/>
                  <a:gd name="T10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63" h="7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9" y="7"/>
                      <a:pt x="31" y="6"/>
                      <a:pt x="31" y="4"/>
                    </a:cubicBezTo>
                    <a:cubicBezTo>
                      <a:pt x="31" y="1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1"/>
                      <a:pt x="46" y="4"/>
                    </a:cubicBezTo>
                    <a:cubicBezTo>
                      <a:pt x="46" y="6"/>
                      <a:pt x="48" y="7"/>
                      <a:pt x="50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5" y="7"/>
                      <a:pt x="77" y="6"/>
                      <a:pt x="77" y="4"/>
                    </a:cubicBezTo>
                    <a:cubicBezTo>
                      <a:pt x="77" y="1"/>
                      <a:pt x="75" y="0"/>
                      <a:pt x="73" y="0"/>
                    </a:cubicBezTo>
                    <a:moveTo>
                      <a:pt x="119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4" y="0"/>
                      <a:pt x="92" y="1"/>
                      <a:pt x="92" y="4"/>
                    </a:cubicBezTo>
                    <a:cubicBezTo>
                      <a:pt x="92" y="6"/>
                      <a:pt x="94" y="7"/>
                      <a:pt x="96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21" y="7"/>
                      <a:pt x="122" y="6"/>
                      <a:pt x="122" y="4"/>
                    </a:cubicBezTo>
                    <a:cubicBezTo>
                      <a:pt x="122" y="1"/>
                      <a:pt x="121" y="0"/>
                      <a:pt x="119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8" y="1"/>
                      <a:pt x="138" y="4"/>
                    </a:cubicBezTo>
                    <a:cubicBezTo>
                      <a:pt x="138" y="6"/>
                      <a:pt x="139" y="7"/>
                      <a:pt x="141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1"/>
                      <a:pt x="166" y="0"/>
                      <a:pt x="164" y="0"/>
                    </a:cubicBezTo>
                    <a:moveTo>
                      <a:pt x="210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1"/>
                      <a:pt x="183" y="4"/>
                    </a:cubicBezTo>
                    <a:cubicBezTo>
                      <a:pt x="183" y="6"/>
                      <a:pt x="185" y="7"/>
                      <a:pt x="187" y="7"/>
                    </a:cubicBezTo>
                    <a:cubicBezTo>
                      <a:pt x="210" y="7"/>
                      <a:pt x="210" y="7"/>
                      <a:pt x="210" y="7"/>
                    </a:cubicBezTo>
                    <a:cubicBezTo>
                      <a:pt x="212" y="7"/>
                      <a:pt x="214" y="6"/>
                      <a:pt x="214" y="4"/>
                    </a:cubicBezTo>
                    <a:cubicBezTo>
                      <a:pt x="214" y="1"/>
                      <a:pt x="212" y="0"/>
                      <a:pt x="210" y="0"/>
                    </a:cubicBezTo>
                    <a:moveTo>
                      <a:pt x="256" y="0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31" y="0"/>
                      <a:pt x="229" y="1"/>
                      <a:pt x="229" y="4"/>
                    </a:cubicBezTo>
                    <a:cubicBezTo>
                      <a:pt x="229" y="6"/>
                      <a:pt x="231" y="7"/>
                      <a:pt x="233" y="7"/>
                    </a:cubicBezTo>
                    <a:cubicBezTo>
                      <a:pt x="256" y="7"/>
                      <a:pt x="256" y="7"/>
                      <a:pt x="256" y="7"/>
                    </a:cubicBezTo>
                    <a:cubicBezTo>
                      <a:pt x="258" y="7"/>
                      <a:pt x="260" y="6"/>
                      <a:pt x="260" y="4"/>
                    </a:cubicBezTo>
                    <a:cubicBezTo>
                      <a:pt x="260" y="1"/>
                      <a:pt x="258" y="0"/>
                      <a:pt x="256" y="0"/>
                    </a:cubicBezTo>
                    <a:moveTo>
                      <a:pt x="301" y="0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76" y="0"/>
                      <a:pt x="275" y="1"/>
                      <a:pt x="275" y="4"/>
                    </a:cubicBezTo>
                    <a:cubicBezTo>
                      <a:pt x="275" y="6"/>
                      <a:pt x="276" y="7"/>
                      <a:pt x="279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4" y="7"/>
                      <a:pt x="305" y="6"/>
                      <a:pt x="305" y="4"/>
                    </a:cubicBezTo>
                    <a:cubicBezTo>
                      <a:pt x="305" y="1"/>
                      <a:pt x="304" y="0"/>
                      <a:pt x="301" y="0"/>
                    </a:cubicBezTo>
                    <a:moveTo>
                      <a:pt x="347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322" y="0"/>
                      <a:pt x="320" y="1"/>
                      <a:pt x="320" y="4"/>
                    </a:cubicBezTo>
                    <a:cubicBezTo>
                      <a:pt x="320" y="6"/>
                      <a:pt x="322" y="7"/>
                      <a:pt x="324" y="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49" y="7"/>
                      <a:pt x="351" y="6"/>
                      <a:pt x="351" y="4"/>
                    </a:cubicBezTo>
                    <a:cubicBezTo>
                      <a:pt x="351" y="1"/>
                      <a:pt x="349" y="0"/>
                      <a:pt x="347" y="0"/>
                    </a:cubicBezTo>
                    <a:moveTo>
                      <a:pt x="393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68" y="0"/>
                      <a:pt x="366" y="1"/>
                      <a:pt x="366" y="4"/>
                    </a:cubicBezTo>
                    <a:cubicBezTo>
                      <a:pt x="366" y="6"/>
                      <a:pt x="368" y="7"/>
                      <a:pt x="370" y="7"/>
                    </a:cubicBezTo>
                    <a:cubicBezTo>
                      <a:pt x="393" y="7"/>
                      <a:pt x="393" y="7"/>
                      <a:pt x="393" y="7"/>
                    </a:cubicBezTo>
                    <a:cubicBezTo>
                      <a:pt x="395" y="7"/>
                      <a:pt x="397" y="6"/>
                      <a:pt x="397" y="4"/>
                    </a:cubicBezTo>
                    <a:cubicBezTo>
                      <a:pt x="397" y="1"/>
                      <a:pt x="395" y="0"/>
                      <a:pt x="393" y="0"/>
                    </a:cubicBezTo>
                    <a:moveTo>
                      <a:pt x="439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4" y="0"/>
                      <a:pt x="412" y="1"/>
                      <a:pt x="412" y="4"/>
                    </a:cubicBezTo>
                    <a:cubicBezTo>
                      <a:pt x="412" y="6"/>
                      <a:pt x="414" y="7"/>
                      <a:pt x="416" y="7"/>
                    </a:cubicBezTo>
                    <a:cubicBezTo>
                      <a:pt x="439" y="7"/>
                      <a:pt x="439" y="7"/>
                      <a:pt x="439" y="7"/>
                    </a:cubicBezTo>
                    <a:cubicBezTo>
                      <a:pt x="441" y="7"/>
                      <a:pt x="442" y="6"/>
                      <a:pt x="442" y="4"/>
                    </a:cubicBezTo>
                    <a:cubicBezTo>
                      <a:pt x="442" y="1"/>
                      <a:pt x="441" y="0"/>
                      <a:pt x="439" y="0"/>
                    </a:cubicBezTo>
                    <a:moveTo>
                      <a:pt x="484" y="0"/>
                    </a:moveTo>
                    <a:cubicBezTo>
                      <a:pt x="461" y="0"/>
                      <a:pt x="461" y="0"/>
                      <a:pt x="461" y="0"/>
                    </a:cubicBezTo>
                    <a:cubicBezTo>
                      <a:pt x="459" y="0"/>
                      <a:pt x="458" y="1"/>
                      <a:pt x="458" y="4"/>
                    </a:cubicBezTo>
                    <a:cubicBezTo>
                      <a:pt x="458" y="6"/>
                      <a:pt x="459" y="7"/>
                      <a:pt x="461" y="7"/>
                    </a:cubicBezTo>
                    <a:cubicBezTo>
                      <a:pt x="484" y="7"/>
                      <a:pt x="484" y="7"/>
                      <a:pt x="484" y="7"/>
                    </a:cubicBezTo>
                    <a:cubicBezTo>
                      <a:pt x="486" y="7"/>
                      <a:pt x="488" y="6"/>
                      <a:pt x="488" y="4"/>
                    </a:cubicBezTo>
                    <a:cubicBezTo>
                      <a:pt x="488" y="1"/>
                      <a:pt x="486" y="0"/>
                      <a:pt x="484" y="0"/>
                    </a:cubicBezTo>
                    <a:moveTo>
                      <a:pt x="530" y="0"/>
                    </a:moveTo>
                    <a:cubicBezTo>
                      <a:pt x="507" y="0"/>
                      <a:pt x="507" y="0"/>
                      <a:pt x="507" y="0"/>
                    </a:cubicBezTo>
                    <a:cubicBezTo>
                      <a:pt x="505" y="0"/>
                      <a:pt x="503" y="1"/>
                      <a:pt x="503" y="4"/>
                    </a:cubicBezTo>
                    <a:cubicBezTo>
                      <a:pt x="503" y="6"/>
                      <a:pt x="505" y="7"/>
                      <a:pt x="507" y="7"/>
                    </a:cubicBezTo>
                    <a:cubicBezTo>
                      <a:pt x="530" y="7"/>
                      <a:pt x="530" y="7"/>
                      <a:pt x="530" y="7"/>
                    </a:cubicBezTo>
                    <a:cubicBezTo>
                      <a:pt x="532" y="7"/>
                      <a:pt x="534" y="6"/>
                      <a:pt x="534" y="4"/>
                    </a:cubicBezTo>
                    <a:cubicBezTo>
                      <a:pt x="534" y="1"/>
                      <a:pt x="532" y="0"/>
                      <a:pt x="530" y="0"/>
                    </a:cubicBezTo>
                    <a:moveTo>
                      <a:pt x="576" y="0"/>
                    </a:moveTo>
                    <a:cubicBezTo>
                      <a:pt x="553" y="0"/>
                      <a:pt x="553" y="0"/>
                      <a:pt x="553" y="0"/>
                    </a:cubicBezTo>
                    <a:cubicBezTo>
                      <a:pt x="551" y="0"/>
                      <a:pt x="549" y="1"/>
                      <a:pt x="549" y="4"/>
                    </a:cubicBezTo>
                    <a:cubicBezTo>
                      <a:pt x="549" y="6"/>
                      <a:pt x="551" y="7"/>
                      <a:pt x="553" y="7"/>
                    </a:cubicBezTo>
                    <a:cubicBezTo>
                      <a:pt x="576" y="7"/>
                      <a:pt x="576" y="7"/>
                      <a:pt x="576" y="7"/>
                    </a:cubicBezTo>
                    <a:cubicBezTo>
                      <a:pt x="578" y="7"/>
                      <a:pt x="580" y="6"/>
                      <a:pt x="580" y="4"/>
                    </a:cubicBezTo>
                    <a:cubicBezTo>
                      <a:pt x="580" y="1"/>
                      <a:pt x="578" y="0"/>
                      <a:pt x="576" y="0"/>
                    </a:cubicBezTo>
                    <a:moveTo>
                      <a:pt x="621" y="0"/>
                    </a:moveTo>
                    <a:cubicBezTo>
                      <a:pt x="599" y="0"/>
                      <a:pt x="599" y="0"/>
                      <a:pt x="599" y="0"/>
                    </a:cubicBezTo>
                    <a:cubicBezTo>
                      <a:pt x="596" y="0"/>
                      <a:pt x="595" y="1"/>
                      <a:pt x="595" y="4"/>
                    </a:cubicBezTo>
                    <a:cubicBezTo>
                      <a:pt x="595" y="6"/>
                      <a:pt x="596" y="7"/>
                      <a:pt x="599" y="7"/>
                    </a:cubicBezTo>
                    <a:cubicBezTo>
                      <a:pt x="621" y="7"/>
                      <a:pt x="621" y="7"/>
                      <a:pt x="621" y="7"/>
                    </a:cubicBezTo>
                    <a:cubicBezTo>
                      <a:pt x="624" y="7"/>
                      <a:pt x="625" y="6"/>
                      <a:pt x="625" y="4"/>
                    </a:cubicBezTo>
                    <a:cubicBezTo>
                      <a:pt x="625" y="1"/>
                      <a:pt x="624" y="0"/>
                      <a:pt x="621" y="0"/>
                    </a:cubicBezTo>
                    <a:moveTo>
                      <a:pt x="663" y="0"/>
                    </a:moveTo>
                    <a:cubicBezTo>
                      <a:pt x="644" y="0"/>
                      <a:pt x="644" y="0"/>
                      <a:pt x="644" y="0"/>
                    </a:cubicBezTo>
                    <a:cubicBezTo>
                      <a:pt x="642" y="0"/>
                      <a:pt x="640" y="1"/>
                      <a:pt x="640" y="4"/>
                    </a:cubicBezTo>
                    <a:cubicBezTo>
                      <a:pt x="640" y="6"/>
                      <a:pt x="642" y="7"/>
                      <a:pt x="644" y="7"/>
                    </a:cubicBezTo>
                    <a:cubicBezTo>
                      <a:pt x="663" y="7"/>
                      <a:pt x="663" y="7"/>
                      <a:pt x="663" y="7"/>
                    </a:cubicBezTo>
                    <a:cubicBezTo>
                      <a:pt x="663" y="5"/>
                      <a:pt x="663" y="2"/>
                      <a:pt x="663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3" name="iŝḷíḓe">
                <a:extLst>
                  <a:ext uri="{FF2B5EF4-FFF2-40B4-BE49-F238E27FC236}">
                    <a16:creationId xmlns:a16="http://schemas.microsoft.com/office/drawing/2014/main" id="{7B568B3A-8174-4C8E-B92C-DEB733D57235}"/>
                  </a:ext>
                </a:extLst>
              </p:cNvPr>
              <p:cNvSpPr/>
              <p:nvPr/>
            </p:nvSpPr>
            <p:spPr bwMode="auto">
              <a:xfrm>
                <a:off x="5193865" y="2624534"/>
                <a:ext cx="58466" cy="18709"/>
              </a:xfrm>
              <a:custGeom>
                <a:avLst/>
                <a:gdLst>
                  <a:gd name="T0" fmla="*/ 21 w 21"/>
                  <a:gd name="T1" fmla="*/ 0 h 7"/>
                  <a:gd name="T2" fmla="*/ 4 w 21"/>
                  <a:gd name="T3" fmla="*/ 0 h 7"/>
                  <a:gd name="T4" fmla="*/ 0 w 21"/>
                  <a:gd name="T5" fmla="*/ 4 h 7"/>
                  <a:gd name="T6" fmla="*/ 4 w 21"/>
                  <a:gd name="T7" fmla="*/ 7 h 7"/>
                  <a:gd name="T8" fmla="*/ 21 w 21"/>
                  <a:gd name="T9" fmla="*/ 7 h 7"/>
                  <a:gd name="T10" fmla="*/ 21 w 21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4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5"/>
                      <a:pt x="21" y="2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4" name="íṡļíďé">
                <a:extLst>
                  <a:ext uri="{FF2B5EF4-FFF2-40B4-BE49-F238E27FC236}">
                    <a16:creationId xmlns:a16="http://schemas.microsoft.com/office/drawing/2014/main" id="{AA9CADE9-F785-449B-90C3-AE41136DC0CE}"/>
                  </a:ext>
                </a:extLst>
              </p:cNvPr>
              <p:cNvSpPr/>
              <p:nvPr/>
            </p:nvSpPr>
            <p:spPr bwMode="auto">
              <a:xfrm>
                <a:off x="5252331" y="2624534"/>
                <a:ext cx="24556" cy="18709"/>
              </a:xfrm>
              <a:custGeom>
                <a:avLst/>
                <a:gdLst>
                  <a:gd name="T0" fmla="*/ 5 w 9"/>
                  <a:gd name="T1" fmla="*/ 0 h 7"/>
                  <a:gd name="T2" fmla="*/ 0 w 9"/>
                  <a:gd name="T3" fmla="*/ 0 h 7"/>
                  <a:gd name="T4" fmla="*/ 0 w 9"/>
                  <a:gd name="T5" fmla="*/ 7 h 7"/>
                  <a:gd name="T6" fmla="*/ 5 w 9"/>
                  <a:gd name="T7" fmla="*/ 7 h 7"/>
                  <a:gd name="T8" fmla="*/ 9 w 9"/>
                  <a:gd name="T9" fmla="*/ 4 h 7"/>
                  <a:gd name="T10" fmla="*/ 5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5"/>
                      <a:pt x="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8" y="7"/>
                      <a:pt x="9" y="6"/>
                      <a:pt x="9" y="4"/>
                    </a:cubicBezTo>
                    <a:cubicBezTo>
                      <a:pt x="9" y="1"/>
                      <a:pt x="8" y="0"/>
                      <a:pt x="5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5" name="íṩḷïḓé">
                <a:extLst>
                  <a:ext uri="{FF2B5EF4-FFF2-40B4-BE49-F238E27FC236}">
                    <a16:creationId xmlns:a16="http://schemas.microsoft.com/office/drawing/2014/main" id="{C782FB9B-5654-4E73-942C-52F0C9B46585}"/>
                  </a:ext>
                </a:extLst>
              </p:cNvPr>
              <p:cNvSpPr/>
              <p:nvPr/>
            </p:nvSpPr>
            <p:spPr bwMode="auto">
              <a:xfrm>
                <a:off x="4596338" y="2624534"/>
                <a:ext cx="556600" cy="18709"/>
              </a:xfrm>
              <a:custGeom>
                <a:avLst/>
                <a:gdLst>
                  <a:gd name="T0" fmla="*/ 14 w 201"/>
                  <a:gd name="T1" fmla="*/ 0 h 7"/>
                  <a:gd name="T2" fmla="*/ 1 w 201"/>
                  <a:gd name="T3" fmla="*/ 0 h 7"/>
                  <a:gd name="T4" fmla="*/ 1 w 201"/>
                  <a:gd name="T5" fmla="*/ 3 h 7"/>
                  <a:gd name="T6" fmla="*/ 0 w 201"/>
                  <a:gd name="T7" fmla="*/ 7 h 7"/>
                  <a:gd name="T8" fmla="*/ 14 w 201"/>
                  <a:gd name="T9" fmla="*/ 7 h 7"/>
                  <a:gd name="T10" fmla="*/ 18 w 201"/>
                  <a:gd name="T11" fmla="*/ 4 h 7"/>
                  <a:gd name="T12" fmla="*/ 14 w 201"/>
                  <a:gd name="T13" fmla="*/ 0 h 7"/>
                  <a:gd name="T14" fmla="*/ 60 w 201"/>
                  <a:gd name="T15" fmla="*/ 0 h 7"/>
                  <a:gd name="T16" fmla="*/ 37 w 201"/>
                  <a:gd name="T17" fmla="*/ 0 h 7"/>
                  <a:gd name="T18" fmla="*/ 33 w 201"/>
                  <a:gd name="T19" fmla="*/ 4 h 7"/>
                  <a:gd name="T20" fmla="*/ 37 w 201"/>
                  <a:gd name="T21" fmla="*/ 7 h 7"/>
                  <a:gd name="T22" fmla="*/ 60 w 201"/>
                  <a:gd name="T23" fmla="*/ 7 h 7"/>
                  <a:gd name="T24" fmla="*/ 63 w 201"/>
                  <a:gd name="T25" fmla="*/ 4 h 7"/>
                  <a:gd name="T26" fmla="*/ 60 w 201"/>
                  <a:gd name="T27" fmla="*/ 0 h 7"/>
                  <a:gd name="T28" fmla="*/ 105 w 201"/>
                  <a:gd name="T29" fmla="*/ 0 h 7"/>
                  <a:gd name="T30" fmla="*/ 82 w 201"/>
                  <a:gd name="T31" fmla="*/ 0 h 7"/>
                  <a:gd name="T32" fmla="*/ 79 w 201"/>
                  <a:gd name="T33" fmla="*/ 4 h 7"/>
                  <a:gd name="T34" fmla="*/ 82 w 201"/>
                  <a:gd name="T35" fmla="*/ 7 h 7"/>
                  <a:gd name="T36" fmla="*/ 105 w 201"/>
                  <a:gd name="T37" fmla="*/ 7 h 7"/>
                  <a:gd name="T38" fmla="*/ 109 w 201"/>
                  <a:gd name="T39" fmla="*/ 4 h 7"/>
                  <a:gd name="T40" fmla="*/ 105 w 201"/>
                  <a:gd name="T41" fmla="*/ 0 h 7"/>
                  <a:gd name="T42" fmla="*/ 151 w 201"/>
                  <a:gd name="T43" fmla="*/ 0 h 7"/>
                  <a:gd name="T44" fmla="*/ 128 w 201"/>
                  <a:gd name="T45" fmla="*/ 0 h 7"/>
                  <a:gd name="T46" fmla="*/ 124 w 201"/>
                  <a:gd name="T47" fmla="*/ 4 h 7"/>
                  <a:gd name="T48" fmla="*/ 128 w 201"/>
                  <a:gd name="T49" fmla="*/ 7 h 7"/>
                  <a:gd name="T50" fmla="*/ 151 w 201"/>
                  <a:gd name="T51" fmla="*/ 7 h 7"/>
                  <a:gd name="T52" fmla="*/ 155 w 201"/>
                  <a:gd name="T53" fmla="*/ 4 h 7"/>
                  <a:gd name="T54" fmla="*/ 151 w 201"/>
                  <a:gd name="T55" fmla="*/ 0 h 7"/>
                  <a:gd name="T56" fmla="*/ 197 w 201"/>
                  <a:gd name="T57" fmla="*/ 0 h 7"/>
                  <a:gd name="T58" fmla="*/ 174 w 201"/>
                  <a:gd name="T59" fmla="*/ 0 h 7"/>
                  <a:gd name="T60" fmla="*/ 170 w 201"/>
                  <a:gd name="T61" fmla="*/ 4 h 7"/>
                  <a:gd name="T62" fmla="*/ 174 w 201"/>
                  <a:gd name="T63" fmla="*/ 7 h 7"/>
                  <a:gd name="T64" fmla="*/ 197 w 201"/>
                  <a:gd name="T65" fmla="*/ 7 h 7"/>
                  <a:gd name="T66" fmla="*/ 201 w 201"/>
                  <a:gd name="T67" fmla="*/ 4 h 7"/>
                  <a:gd name="T68" fmla="*/ 197 w 201"/>
                  <a:gd name="T6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1" h="7">
                    <a:moveTo>
                      <a:pt x="1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7"/>
                      <a:pt x="18" y="6"/>
                      <a:pt x="18" y="4"/>
                    </a:cubicBezTo>
                    <a:cubicBezTo>
                      <a:pt x="18" y="1"/>
                      <a:pt x="16" y="0"/>
                      <a:pt x="14" y="0"/>
                    </a:cubicBezTo>
                    <a:moveTo>
                      <a:pt x="6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3" y="1"/>
                      <a:pt x="33" y="4"/>
                    </a:cubicBezTo>
                    <a:cubicBezTo>
                      <a:pt x="33" y="6"/>
                      <a:pt x="35" y="7"/>
                      <a:pt x="37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2" y="7"/>
                      <a:pt x="63" y="6"/>
                      <a:pt x="63" y="4"/>
                    </a:cubicBezTo>
                    <a:cubicBezTo>
                      <a:pt x="63" y="1"/>
                      <a:pt x="62" y="0"/>
                      <a:pt x="60" y="0"/>
                    </a:cubicBezTo>
                    <a:moveTo>
                      <a:pt x="105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79" y="1"/>
                      <a:pt x="79" y="4"/>
                    </a:cubicBezTo>
                    <a:cubicBezTo>
                      <a:pt x="79" y="6"/>
                      <a:pt x="80" y="7"/>
                      <a:pt x="82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7" y="7"/>
                      <a:pt x="109" y="6"/>
                      <a:pt x="109" y="4"/>
                    </a:cubicBezTo>
                    <a:cubicBezTo>
                      <a:pt x="109" y="1"/>
                      <a:pt x="107" y="0"/>
                      <a:pt x="105" y="0"/>
                    </a:cubicBezTo>
                    <a:moveTo>
                      <a:pt x="151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26" y="0"/>
                      <a:pt x="124" y="1"/>
                      <a:pt x="124" y="4"/>
                    </a:cubicBezTo>
                    <a:cubicBezTo>
                      <a:pt x="124" y="6"/>
                      <a:pt x="126" y="7"/>
                      <a:pt x="128" y="7"/>
                    </a:cubicBezTo>
                    <a:cubicBezTo>
                      <a:pt x="151" y="7"/>
                      <a:pt x="151" y="7"/>
                      <a:pt x="151" y="7"/>
                    </a:cubicBezTo>
                    <a:cubicBezTo>
                      <a:pt x="153" y="7"/>
                      <a:pt x="155" y="6"/>
                      <a:pt x="155" y="4"/>
                    </a:cubicBezTo>
                    <a:cubicBezTo>
                      <a:pt x="155" y="1"/>
                      <a:pt x="153" y="0"/>
                      <a:pt x="151" y="0"/>
                    </a:cubicBezTo>
                    <a:moveTo>
                      <a:pt x="197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2" y="0"/>
                      <a:pt x="170" y="1"/>
                      <a:pt x="170" y="4"/>
                    </a:cubicBezTo>
                    <a:cubicBezTo>
                      <a:pt x="170" y="6"/>
                      <a:pt x="172" y="7"/>
                      <a:pt x="174" y="7"/>
                    </a:cubicBezTo>
                    <a:cubicBezTo>
                      <a:pt x="197" y="7"/>
                      <a:pt x="197" y="7"/>
                      <a:pt x="197" y="7"/>
                    </a:cubicBezTo>
                    <a:cubicBezTo>
                      <a:pt x="199" y="7"/>
                      <a:pt x="201" y="6"/>
                      <a:pt x="201" y="4"/>
                    </a:cubicBezTo>
                    <a:cubicBezTo>
                      <a:pt x="201" y="1"/>
                      <a:pt x="199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6" name="îŝļïḑé">
                <a:extLst>
                  <a:ext uri="{FF2B5EF4-FFF2-40B4-BE49-F238E27FC236}">
                    <a16:creationId xmlns:a16="http://schemas.microsoft.com/office/drawing/2014/main" id="{3813B739-E804-441E-9ECA-6CF15B09FA68}"/>
                  </a:ext>
                </a:extLst>
              </p:cNvPr>
              <p:cNvSpPr/>
              <p:nvPr/>
            </p:nvSpPr>
            <p:spPr bwMode="auto">
              <a:xfrm>
                <a:off x="4054939" y="2624534"/>
                <a:ext cx="544906" cy="18709"/>
              </a:xfrm>
              <a:custGeom>
                <a:avLst/>
                <a:gdLst>
                  <a:gd name="T0" fmla="*/ 27 w 197"/>
                  <a:gd name="T1" fmla="*/ 0 h 7"/>
                  <a:gd name="T2" fmla="*/ 4 w 197"/>
                  <a:gd name="T3" fmla="*/ 0 h 7"/>
                  <a:gd name="T4" fmla="*/ 0 w 197"/>
                  <a:gd name="T5" fmla="*/ 4 h 7"/>
                  <a:gd name="T6" fmla="*/ 4 w 197"/>
                  <a:gd name="T7" fmla="*/ 7 h 7"/>
                  <a:gd name="T8" fmla="*/ 27 w 197"/>
                  <a:gd name="T9" fmla="*/ 7 h 7"/>
                  <a:gd name="T10" fmla="*/ 31 w 197"/>
                  <a:gd name="T11" fmla="*/ 4 h 7"/>
                  <a:gd name="T12" fmla="*/ 27 w 197"/>
                  <a:gd name="T13" fmla="*/ 0 h 7"/>
                  <a:gd name="T14" fmla="*/ 73 w 197"/>
                  <a:gd name="T15" fmla="*/ 0 h 7"/>
                  <a:gd name="T16" fmla="*/ 50 w 197"/>
                  <a:gd name="T17" fmla="*/ 0 h 7"/>
                  <a:gd name="T18" fmla="*/ 46 w 197"/>
                  <a:gd name="T19" fmla="*/ 4 h 7"/>
                  <a:gd name="T20" fmla="*/ 50 w 197"/>
                  <a:gd name="T21" fmla="*/ 7 h 7"/>
                  <a:gd name="T22" fmla="*/ 73 w 197"/>
                  <a:gd name="T23" fmla="*/ 7 h 7"/>
                  <a:gd name="T24" fmla="*/ 77 w 197"/>
                  <a:gd name="T25" fmla="*/ 4 h 7"/>
                  <a:gd name="T26" fmla="*/ 73 w 197"/>
                  <a:gd name="T27" fmla="*/ 0 h 7"/>
                  <a:gd name="T28" fmla="*/ 118 w 197"/>
                  <a:gd name="T29" fmla="*/ 0 h 7"/>
                  <a:gd name="T30" fmla="*/ 96 w 197"/>
                  <a:gd name="T31" fmla="*/ 0 h 7"/>
                  <a:gd name="T32" fmla="*/ 92 w 197"/>
                  <a:gd name="T33" fmla="*/ 4 h 7"/>
                  <a:gd name="T34" fmla="*/ 96 w 197"/>
                  <a:gd name="T35" fmla="*/ 7 h 7"/>
                  <a:gd name="T36" fmla="*/ 118 w 197"/>
                  <a:gd name="T37" fmla="*/ 7 h 7"/>
                  <a:gd name="T38" fmla="*/ 122 w 197"/>
                  <a:gd name="T39" fmla="*/ 4 h 7"/>
                  <a:gd name="T40" fmla="*/ 118 w 197"/>
                  <a:gd name="T41" fmla="*/ 0 h 7"/>
                  <a:gd name="T42" fmla="*/ 164 w 197"/>
                  <a:gd name="T43" fmla="*/ 0 h 7"/>
                  <a:gd name="T44" fmla="*/ 141 w 197"/>
                  <a:gd name="T45" fmla="*/ 0 h 7"/>
                  <a:gd name="T46" fmla="*/ 137 w 197"/>
                  <a:gd name="T47" fmla="*/ 4 h 7"/>
                  <a:gd name="T48" fmla="*/ 141 w 197"/>
                  <a:gd name="T49" fmla="*/ 7 h 7"/>
                  <a:gd name="T50" fmla="*/ 164 w 197"/>
                  <a:gd name="T51" fmla="*/ 7 h 7"/>
                  <a:gd name="T52" fmla="*/ 168 w 197"/>
                  <a:gd name="T53" fmla="*/ 4 h 7"/>
                  <a:gd name="T54" fmla="*/ 164 w 197"/>
                  <a:gd name="T55" fmla="*/ 0 h 7"/>
                  <a:gd name="T56" fmla="*/ 197 w 197"/>
                  <a:gd name="T57" fmla="*/ 0 h 7"/>
                  <a:gd name="T58" fmla="*/ 187 w 197"/>
                  <a:gd name="T59" fmla="*/ 0 h 7"/>
                  <a:gd name="T60" fmla="*/ 183 w 197"/>
                  <a:gd name="T61" fmla="*/ 4 h 7"/>
                  <a:gd name="T62" fmla="*/ 187 w 197"/>
                  <a:gd name="T63" fmla="*/ 7 h 7"/>
                  <a:gd name="T64" fmla="*/ 196 w 197"/>
                  <a:gd name="T65" fmla="*/ 7 h 7"/>
                  <a:gd name="T66" fmla="*/ 197 w 197"/>
                  <a:gd name="T67" fmla="*/ 3 h 7"/>
                  <a:gd name="T68" fmla="*/ 197 w 197"/>
                  <a:gd name="T6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7" h="7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9" y="7"/>
                      <a:pt x="31" y="6"/>
                      <a:pt x="31" y="4"/>
                    </a:cubicBezTo>
                    <a:cubicBezTo>
                      <a:pt x="31" y="1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1"/>
                      <a:pt x="46" y="4"/>
                    </a:cubicBezTo>
                    <a:cubicBezTo>
                      <a:pt x="46" y="6"/>
                      <a:pt x="48" y="7"/>
                      <a:pt x="50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5" y="7"/>
                      <a:pt x="77" y="6"/>
                      <a:pt x="77" y="4"/>
                    </a:cubicBezTo>
                    <a:cubicBezTo>
                      <a:pt x="77" y="1"/>
                      <a:pt x="75" y="0"/>
                      <a:pt x="73" y="0"/>
                    </a:cubicBezTo>
                    <a:moveTo>
                      <a:pt x="118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2" y="1"/>
                      <a:pt x="92" y="4"/>
                    </a:cubicBezTo>
                    <a:cubicBezTo>
                      <a:pt x="92" y="6"/>
                      <a:pt x="93" y="7"/>
                      <a:pt x="96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1" y="7"/>
                      <a:pt x="122" y="6"/>
                      <a:pt x="122" y="4"/>
                    </a:cubicBezTo>
                    <a:cubicBezTo>
                      <a:pt x="122" y="1"/>
                      <a:pt x="121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1"/>
                      <a:pt x="137" y="4"/>
                    </a:cubicBezTo>
                    <a:cubicBezTo>
                      <a:pt x="137" y="6"/>
                      <a:pt x="139" y="7"/>
                      <a:pt x="141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1"/>
                      <a:pt x="166" y="0"/>
                      <a:pt x="164" y="0"/>
                    </a:cubicBezTo>
                    <a:moveTo>
                      <a:pt x="197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1"/>
                      <a:pt x="183" y="4"/>
                    </a:cubicBezTo>
                    <a:cubicBezTo>
                      <a:pt x="183" y="6"/>
                      <a:pt x="185" y="7"/>
                      <a:pt x="187" y="7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7" y="6"/>
                      <a:pt x="197" y="5"/>
                      <a:pt x="197" y="3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7" name="íṥ1iḋê">
                <a:extLst>
                  <a:ext uri="{FF2B5EF4-FFF2-40B4-BE49-F238E27FC236}">
                    <a16:creationId xmlns:a16="http://schemas.microsoft.com/office/drawing/2014/main" id="{9B9D29AA-855F-43C5-9A82-7BC5FD02BCEE}"/>
                  </a:ext>
                </a:extLst>
              </p:cNvPr>
              <p:cNvSpPr/>
              <p:nvPr/>
            </p:nvSpPr>
            <p:spPr bwMode="auto">
              <a:xfrm>
                <a:off x="3960224" y="2624534"/>
                <a:ext cx="28064" cy="18709"/>
              </a:xfrm>
              <a:custGeom>
                <a:avLst/>
                <a:gdLst>
                  <a:gd name="T0" fmla="*/ 9 w 10"/>
                  <a:gd name="T1" fmla="*/ 0 h 7"/>
                  <a:gd name="T2" fmla="*/ 4 w 10"/>
                  <a:gd name="T3" fmla="*/ 0 h 7"/>
                  <a:gd name="T4" fmla="*/ 0 w 10"/>
                  <a:gd name="T5" fmla="*/ 4 h 7"/>
                  <a:gd name="T6" fmla="*/ 4 w 10"/>
                  <a:gd name="T7" fmla="*/ 7 h 7"/>
                  <a:gd name="T8" fmla="*/ 10 w 10"/>
                  <a:gd name="T9" fmla="*/ 7 h 7"/>
                  <a:gd name="T10" fmla="*/ 9 w 10"/>
                  <a:gd name="T11" fmla="*/ 3 h 7"/>
                  <a:gd name="T12" fmla="*/ 9 w 10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5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8" name="íŝļiḍê">
                <a:extLst>
                  <a:ext uri="{FF2B5EF4-FFF2-40B4-BE49-F238E27FC236}">
                    <a16:creationId xmlns:a16="http://schemas.microsoft.com/office/drawing/2014/main" id="{6F7F8440-3438-4E21-BD49-E7CFB1910413}"/>
                  </a:ext>
                </a:extLst>
              </p:cNvPr>
              <p:cNvSpPr/>
              <p:nvPr/>
            </p:nvSpPr>
            <p:spPr bwMode="auto">
              <a:xfrm>
                <a:off x="3985949" y="2624534"/>
                <a:ext cx="26895" cy="18709"/>
              </a:xfrm>
              <a:custGeom>
                <a:avLst/>
                <a:gdLst>
                  <a:gd name="T0" fmla="*/ 6 w 10"/>
                  <a:gd name="T1" fmla="*/ 0 h 7"/>
                  <a:gd name="T2" fmla="*/ 0 w 10"/>
                  <a:gd name="T3" fmla="*/ 0 h 7"/>
                  <a:gd name="T4" fmla="*/ 0 w 10"/>
                  <a:gd name="T5" fmla="*/ 3 h 7"/>
                  <a:gd name="T6" fmla="*/ 1 w 10"/>
                  <a:gd name="T7" fmla="*/ 7 h 7"/>
                  <a:gd name="T8" fmla="*/ 6 w 10"/>
                  <a:gd name="T9" fmla="*/ 7 h 7"/>
                  <a:gd name="T10" fmla="*/ 10 w 10"/>
                  <a:gd name="T11" fmla="*/ 4 h 7"/>
                  <a:gd name="T12" fmla="*/ 6 w 10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8" y="7"/>
                      <a:pt x="10" y="6"/>
                      <a:pt x="10" y="4"/>
                    </a:cubicBezTo>
                    <a:cubicBezTo>
                      <a:pt x="10" y="1"/>
                      <a:pt x="8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9" name="ïşľíḑê">
                <a:extLst>
                  <a:ext uri="{FF2B5EF4-FFF2-40B4-BE49-F238E27FC236}">
                    <a16:creationId xmlns:a16="http://schemas.microsoft.com/office/drawing/2014/main" id="{057C679C-C1DB-477B-9D80-1EC02AF1CADD}"/>
                  </a:ext>
                </a:extLst>
              </p:cNvPr>
              <p:cNvSpPr/>
              <p:nvPr/>
            </p:nvSpPr>
            <p:spPr bwMode="auto">
              <a:xfrm>
                <a:off x="7974526" y="3420846"/>
                <a:ext cx="54958" cy="22217"/>
              </a:xfrm>
              <a:custGeom>
                <a:avLst/>
                <a:gdLst>
                  <a:gd name="T0" fmla="*/ 16 w 20"/>
                  <a:gd name="T1" fmla="*/ 0 h 8"/>
                  <a:gd name="T2" fmla="*/ 4 w 20"/>
                  <a:gd name="T3" fmla="*/ 0 h 8"/>
                  <a:gd name="T4" fmla="*/ 0 w 20"/>
                  <a:gd name="T5" fmla="*/ 4 h 8"/>
                  <a:gd name="T6" fmla="*/ 4 w 20"/>
                  <a:gd name="T7" fmla="*/ 8 h 8"/>
                  <a:gd name="T8" fmla="*/ 16 w 20"/>
                  <a:gd name="T9" fmla="*/ 8 h 8"/>
                  <a:gd name="T10" fmla="*/ 20 w 20"/>
                  <a:gd name="T11" fmla="*/ 4 h 8"/>
                  <a:gd name="T12" fmla="*/ 16 w 2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8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8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0" name="ïsḷïḑê">
                <a:extLst>
                  <a:ext uri="{FF2B5EF4-FFF2-40B4-BE49-F238E27FC236}">
                    <a16:creationId xmlns:a16="http://schemas.microsoft.com/office/drawing/2014/main" id="{662CE0CD-2E4E-4AE4-918D-8155BED564EF}"/>
                  </a:ext>
                </a:extLst>
              </p:cNvPr>
              <p:cNvSpPr/>
              <p:nvPr/>
            </p:nvSpPr>
            <p:spPr bwMode="auto">
              <a:xfrm>
                <a:off x="5193865" y="3420846"/>
                <a:ext cx="2738565" cy="22217"/>
              </a:xfrm>
              <a:custGeom>
                <a:avLst/>
                <a:gdLst>
                  <a:gd name="T0" fmla="*/ 0 w 990"/>
                  <a:gd name="T1" fmla="*/ 2 h 8"/>
                  <a:gd name="T2" fmla="*/ 26 w 990"/>
                  <a:gd name="T3" fmla="*/ 8 h 8"/>
                  <a:gd name="T4" fmla="*/ 72 w 990"/>
                  <a:gd name="T5" fmla="*/ 0 h 8"/>
                  <a:gd name="T6" fmla="*/ 49 w 990"/>
                  <a:gd name="T7" fmla="*/ 8 h 8"/>
                  <a:gd name="T8" fmla="*/ 72 w 990"/>
                  <a:gd name="T9" fmla="*/ 0 h 8"/>
                  <a:gd name="T10" fmla="*/ 91 w 990"/>
                  <a:gd name="T11" fmla="*/ 4 h 8"/>
                  <a:gd name="T12" fmla="*/ 122 w 990"/>
                  <a:gd name="T13" fmla="*/ 4 h 8"/>
                  <a:gd name="T14" fmla="*/ 141 w 990"/>
                  <a:gd name="T15" fmla="*/ 0 h 8"/>
                  <a:gd name="T16" fmla="*/ 164 w 990"/>
                  <a:gd name="T17" fmla="*/ 8 h 8"/>
                  <a:gd name="T18" fmla="*/ 209 w 990"/>
                  <a:gd name="T19" fmla="*/ 0 h 8"/>
                  <a:gd name="T20" fmla="*/ 186 w 990"/>
                  <a:gd name="T21" fmla="*/ 8 h 8"/>
                  <a:gd name="T22" fmla="*/ 209 w 990"/>
                  <a:gd name="T23" fmla="*/ 0 h 8"/>
                  <a:gd name="T24" fmla="*/ 228 w 990"/>
                  <a:gd name="T25" fmla="*/ 4 h 8"/>
                  <a:gd name="T26" fmla="*/ 259 w 990"/>
                  <a:gd name="T27" fmla="*/ 4 h 8"/>
                  <a:gd name="T28" fmla="*/ 278 w 990"/>
                  <a:gd name="T29" fmla="*/ 0 h 8"/>
                  <a:gd name="T30" fmla="*/ 301 w 990"/>
                  <a:gd name="T31" fmla="*/ 8 h 8"/>
                  <a:gd name="T32" fmla="*/ 346 w 990"/>
                  <a:gd name="T33" fmla="*/ 0 h 8"/>
                  <a:gd name="T34" fmla="*/ 324 w 990"/>
                  <a:gd name="T35" fmla="*/ 8 h 8"/>
                  <a:gd name="T36" fmla="*/ 346 w 990"/>
                  <a:gd name="T37" fmla="*/ 0 h 8"/>
                  <a:gd name="T38" fmla="*/ 365 w 990"/>
                  <a:gd name="T39" fmla="*/ 4 h 8"/>
                  <a:gd name="T40" fmla="*/ 396 w 990"/>
                  <a:gd name="T41" fmla="*/ 4 h 8"/>
                  <a:gd name="T42" fmla="*/ 415 w 990"/>
                  <a:gd name="T43" fmla="*/ 0 h 8"/>
                  <a:gd name="T44" fmla="*/ 438 w 990"/>
                  <a:gd name="T45" fmla="*/ 8 h 8"/>
                  <a:gd name="T46" fmla="*/ 484 w 990"/>
                  <a:gd name="T47" fmla="*/ 0 h 8"/>
                  <a:gd name="T48" fmla="*/ 461 w 990"/>
                  <a:gd name="T49" fmla="*/ 8 h 8"/>
                  <a:gd name="T50" fmla="*/ 484 w 990"/>
                  <a:gd name="T51" fmla="*/ 0 h 8"/>
                  <a:gd name="T52" fmla="*/ 503 w 990"/>
                  <a:gd name="T53" fmla="*/ 4 h 8"/>
                  <a:gd name="T54" fmla="*/ 533 w 990"/>
                  <a:gd name="T55" fmla="*/ 4 h 8"/>
                  <a:gd name="T56" fmla="*/ 552 w 990"/>
                  <a:gd name="T57" fmla="*/ 0 h 8"/>
                  <a:gd name="T58" fmla="*/ 575 w 990"/>
                  <a:gd name="T59" fmla="*/ 8 h 8"/>
                  <a:gd name="T60" fmla="*/ 621 w 990"/>
                  <a:gd name="T61" fmla="*/ 0 h 8"/>
                  <a:gd name="T62" fmla="*/ 598 w 990"/>
                  <a:gd name="T63" fmla="*/ 8 h 8"/>
                  <a:gd name="T64" fmla="*/ 621 w 990"/>
                  <a:gd name="T65" fmla="*/ 0 h 8"/>
                  <a:gd name="T66" fmla="*/ 640 w 990"/>
                  <a:gd name="T67" fmla="*/ 4 h 8"/>
                  <a:gd name="T68" fmla="*/ 670 w 990"/>
                  <a:gd name="T69" fmla="*/ 4 h 8"/>
                  <a:gd name="T70" fmla="*/ 689 w 990"/>
                  <a:gd name="T71" fmla="*/ 0 h 8"/>
                  <a:gd name="T72" fmla="*/ 712 w 990"/>
                  <a:gd name="T73" fmla="*/ 8 h 8"/>
                  <a:gd name="T74" fmla="*/ 758 w 990"/>
                  <a:gd name="T75" fmla="*/ 0 h 8"/>
                  <a:gd name="T76" fmla="*/ 735 w 990"/>
                  <a:gd name="T77" fmla="*/ 8 h 8"/>
                  <a:gd name="T78" fmla="*/ 758 w 990"/>
                  <a:gd name="T79" fmla="*/ 0 h 8"/>
                  <a:gd name="T80" fmla="*/ 777 w 990"/>
                  <a:gd name="T81" fmla="*/ 4 h 8"/>
                  <a:gd name="T82" fmla="*/ 807 w 990"/>
                  <a:gd name="T83" fmla="*/ 4 h 8"/>
                  <a:gd name="T84" fmla="*/ 826 w 990"/>
                  <a:gd name="T85" fmla="*/ 0 h 8"/>
                  <a:gd name="T86" fmla="*/ 849 w 990"/>
                  <a:gd name="T87" fmla="*/ 8 h 8"/>
                  <a:gd name="T88" fmla="*/ 895 w 990"/>
                  <a:gd name="T89" fmla="*/ 0 h 8"/>
                  <a:gd name="T90" fmla="*/ 872 w 990"/>
                  <a:gd name="T91" fmla="*/ 8 h 8"/>
                  <a:gd name="T92" fmla="*/ 895 w 990"/>
                  <a:gd name="T93" fmla="*/ 0 h 8"/>
                  <a:gd name="T94" fmla="*/ 914 w 990"/>
                  <a:gd name="T95" fmla="*/ 4 h 8"/>
                  <a:gd name="T96" fmla="*/ 945 w 990"/>
                  <a:gd name="T97" fmla="*/ 4 h 8"/>
                  <a:gd name="T98" fmla="*/ 964 w 990"/>
                  <a:gd name="T99" fmla="*/ 0 h 8"/>
                  <a:gd name="T100" fmla="*/ 986 w 990"/>
                  <a:gd name="T10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0" h="8">
                    <a:moveTo>
                      <a:pt x="29" y="1"/>
                    </a:moveTo>
                    <a:cubicBezTo>
                      <a:pt x="28" y="1"/>
                      <a:pt x="26" y="2"/>
                      <a:pt x="25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9" y="8"/>
                      <a:pt x="30" y="6"/>
                      <a:pt x="30" y="4"/>
                    </a:cubicBezTo>
                    <a:cubicBezTo>
                      <a:pt x="30" y="2"/>
                      <a:pt x="30" y="1"/>
                      <a:pt x="29" y="1"/>
                    </a:cubicBezTo>
                    <a:moveTo>
                      <a:pt x="72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7" y="0"/>
                      <a:pt x="45" y="2"/>
                      <a:pt x="45" y="4"/>
                    </a:cubicBezTo>
                    <a:cubicBezTo>
                      <a:pt x="45" y="6"/>
                      <a:pt x="47" y="8"/>
                      <a:pt x="49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4" y="8"/>
                      <a:pt x="76" y="6"/>
                      <a:pt x="76" y="4"/>
                    </a:cubicBezTo>
                    <a:cubicBezTo>
                      <a:pt x="76" y="2"/>
                      <a:pt x="74" y="0"/>
                      <a:pt x="72" y="0"/>
                    </a:cubicBezTo>
                    <a:moveTo>
                      <a:pt x="118" y="0"/>
                    </a:moveTo>
                    <a:cubicBezTo>
                      <a:pt x="95" y="0"/>
                      <a:pt x="95" y="0"/>
                      <a:pt x="95" y="0"/>
                    </a:cubicBezTo>
                    <a:cubicBezTo>
                      <a:pt x="93" y="0"/>
                      <a:pt x="91" y="2"/>
                      <a:pt x="91" y="4"/>
                    </a:cubicBezTo>
                    <a:cubicBezTo>
                      <a:pt x="91" y="6"/>
                      <a:pt x="93" y="8"/>
                      <a:pt x="95" y="8"/>
                    </a:cubicBezTo>
                    <a:cubicBezTo>
                      <a:pt x="118" y="8"/>
                      <a:pt x="118" y="8"/>
                      <a:pt x="118" y="8"/>
                    </a:cubicBezTo>
                    <a:cubicBezTo>
                      <a:pt x="120" y="8"/>
                      <a:pt x="122" y="6"/>
                      <a:pt x="122" y="4"/>
                    </a:cubicBezTo>
                    <a:cubicBezTo>
                      <a:pt x="122" y="2"/>
                      <a:pt x="120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2"/>
                      <a:pt x="137" y="4"/>
                    </a:cubicBezTo>
                    <a:cubicBezTo>
                      <a:pt x="137" y="6"/>
                      <a:pt x="139" y="8"/>
                      <a:pt x="141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6" y="8"/>
                      <a:pt x="167" y="6"/>
                      <a:pt x="167" y="4"/>
                    </a:cubicBezTo>
                    <a:cubicBezTo>
                      <a:pt x="167" y="2"/>
                      <a:pt x="166" y="0"/>
                      <a:pt x="164" y="0"/>
                    </a:cubicBezTo>
                    <a:moveTo>
                      <a:pt x="20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84" y="0"/>
                      <a:pt x="183" y="2"/>
                      <a:pt x="183" y="4"/>
                    </a:cubicBezTo>
                    <a:cubicBezTo>
                      <a:pt x="183" y="6"/>
                      <a:pt x="184" y="8"/>
                      <a:pt x="186" y="8"/>
                    </a:cubicBezTo>
                    <a:cubicBezTo>
                      <a:pt x="209" y="8"/>
                      <a:pt x="209" y="8"/>
                      <a:pt x="209" y="8"/>
                    </a:cubicBezTo>
                    <a:cubicBezTo>
                      <a:pt x="211" y="8"/>
                      <a:pt x="213" y="6"/>
                      <a:pt x="213" y="4"/>
                    </a:cubicBezTo>
                    <a:cubicBezTo>
                      <a:pt x="213" y="2"/>
                      <a:pt x="211" y="0"/>
                      <a:pt x="209" y="0"/>
                    </a:cubicBezTo>
                    <a:moveTo>
                      <a:pt x="255" y="0"/>
                    </a:moveTo>
                    <a:cubicBezTo>
                      <a:pt x="232" y="0"/>
                      <a:pt x="232" y="0"/>
                      <a:pt x="232" y="0"/>
                    </a:cubicBezTo>
                    <a:cubicBezTo>
                      <a:pt x="230" y="0"/>
                      <a:pt x="228" y="2"/>
                      <a:pt x="228" y="4"/>
                    </a:cubicBezTo>
                    <a:cubicBezTo>
                      <a:pt x="228" y="6"/>
                      <a:pt x="230" y="8"/>
                      <a:pt x="232" y="8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7" y="8"/>
                      <a:pt x="259" y="6"/>
                      <a:pt x="259" y="4"/>
                    </a:cubicBezTo>
                    <a:cubicBezTo>
                      <a:pt x="259" y="2"/>
                      <a:pt x="257" y="0"/>
                      <a:pt x="255" y="0"/>
                    </a:cubicBezTo>
                    <a:moveTo>
                      <a:pt x="301" y="0"/>
                    </a:moveTo>
                    <a:cubicBezTo>
                      <a:pt x="278" y="0"/>
                      <a:pt x="278" y="0"/>
                      <a:pt x="278" y="0"/>
                    </a:cubicBezTo>
                    <a:cubicBezTo>
                      <a:pt x="276" y="0"/>
                      <a:pt x="274" y="2"/>
                      <a:pt x="274" y="4"/>
                    </a:cubicBezTo>
                    <a:cubicBezTo>
                      <a:pt x="274" y="6"/>
                      <a:pt x="276" y="8"/>
                      <a:pt x="278" y="8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3" y="8"/>
                      <a:pt x="305" y="6"/>
                      <a:pt x="305" y="4"/>
                    </a:cubicBezTo>
                    <a:cubicBezTo>
                      <a:pt x="305" y="2"/>
                      <a:pt x="303" y="0"/>
                      <a:pt x="301" y="0"/>
                    </a:cubicBezTo>
                    <a:moveTo>
                      <a:pt x="346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321" y="0"/>
                      <a:pt x="320" y="2"/>
                      <a:pt x="320" y="4"/>
                    </a:cubicBezTo>
                    <a:cubicBezTo>
                      <a:pt x="320" y="6"/>
                      <a:pt x="321" y="8"/>
                      <a:pt x="324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49" y="8"/>
                      <a:pt x="350" y="6"/>
                      <a:pt x="350" y="4"/>
                    </a:cubicBezTo>
                    <a:cubicBezTo>
                      <a:pt x="350" y="2"/>
                      <a:pt x="349" y="0"/>
                      <a:pt x="346" y="0"/>
                    </a:cubicBezTo>
                    <a:moveTo>
                      <a:pt x="392" y="0"/>
                    </a:moveTo>
                    <a:cubicBezTo>
                      <a:pt x="369" y="0"/>
                      <a:pt x="369" y="0"/>
                      <a:pt x="369" y="0"/>
                    </a:cubicBezTo>
                    <a:cubicBezTo>
                      <a:pt x="367" y="0"/>
                      <a:pt x="365" y="2"/>
                      <a:pt x="365" y="4"/>
                    </a:cubicBezTo>
                    <a:cubicBezTo>
                      <a:pt x="365" y="6"/>
                      <a:pt x="367" y="8"/>
                      <a:pt x="369" y="8"/>
                    </a:cubicBezTo>
                    <a:cubicBezTo>
                      <a:pt x="392" y="8"/>
                      <a:pt x="392" y="8"/>
                      <a:pt x="392" y="8"/>
                    </a:cubicBezTo>
                    <a:cubicBezTo>
                      <a:pt x="394" y="8"/>
                      <a:pt x="396" y="6"/>
                      <a:pt x="396" y="4"/>
                    </a:cubicBezTo>
                    <a:cubicBezTo>
                      <a:pt x="396" y="2"/>
                      <a:pt x="394" y="0"/>
                      <a:pt x="392" y="0"/>
                    </a:cubicBezTo>
                    <a:moveTo>
                      <a:pt x="438" y="0"/>
                    </a:moveTo>
                    <a:cubicBezTo>
                      <a:pt x="415" y="0"/>
                      <a:pt x="415" y="0"/>
                      <a:pt x="415" y="0"/>
                    </a:cubicBezTo>
                    <a:cubicBezTo>
                      <a:pt x="413" y="0"/>
                      <a:pt x="411" y="2"/>
                      <a:pt x="411" y="4"/>
                    </a:cubicBezTo>
                    <a:cubicBezTo>
                      <a:pt x="411" y="6"/>
                      <a:pt x="413" y="8"/>
                      <a:pt x="415" y="8"/>
                    </a:cubicBezTo>
                    <a:cubicBezTo>
                      <a:pt x="438" y="8"/>
                      <a:pt x="438" y="8"/>
                      <a:pt x="438" y="8"/>
                    </a:cubicBezTo>
                    <a:cubicBezTo>
                      <a:pt x="440" y="8"/>
                      <a:pt x="442" y="6"/>
                      <a:pt x="442" y="4"/>
                    </a:cubicBezTo>
                    <a:cubicBezTo>
                      <a:pt x="442" y="2"/>
                      <a:pt x="440" y="0"/>
                      <a:pt x="438" y="0"/>
                    </a:cubicBezTo>
                    <a:moveTo>
                      <a:pt x="484" y="0"/>
                    </a:moveTo>
                    <a:cubicBezTo>
                      <a:pt x="461" y="0"/>
                      <a:pt x="461" y="0"/>
                      <a:pt x="461" y="0"/>
                    </a:cubicBezTo>
                    <a:cubicBezTo>
                      <a:pt x="459" y="0"/>
                      <a:pt x="457" y="2"/>
                      <a:pt x="457" y="4"/>
                    </a:cubicBezTo>
                    <a:cubicBezTo>
                      <a:pt x="457" y="6"/>
                      <a:pt x="459" y="8"/>
                      <a:pt x="461" y="8"/>
                    </a:cubicBezTo>
                    <a:cubicBezTo>
                      <a:pt x="484" y="8"/>
                      <a:pt x="484" y="8"/>
                      <a:pt x="484" y="8"/>
                    </a:cubicBezTo>
                    <a:cubicBezTo>
                      <a:pt x="486" y="8"/>
                      <a:pt x="487" y="6"/>
                      <a:pt x="487" y="4"/>
                    </a:cubicBezTo>
                    <a:cubicBezTo>
                      <a:pt x="487" y="2"/>
                      <a:pt x="486" y="0"/>
                      <a:pt x="484" y="0"/>
                    </a:cubicBezTo>
                    <a:moveTo>
                      <a:pt x="529" y="0"/>
                    </a:moveTo>
                    <a:cubicBezTo>
                      <a:pt x="506" y="0"/>
                      <a:pt x="506" y="0"/>
                      <a:pt x="506" y="0"/>
                    </a:cubicBezTo>
                    <a:cubicBezTo>
                      <a:pt x="504" y="0"/>
                      <a:pt x="503" y="2"/>
                      <a:pt x="503" y="4"/>
                    </a:cubicBezTo>
                    <a:cubicBezTo>
                      <a:pt x="503" y="6"/>
                      <a:pt x="504" y="8"/>
                      <a:pt x="506" y="8"/>
                    </a:cubicBezTo>
                    <a:cubicBezTo>
                      <a:pt x="529" y="8"/>
                      <a:pt x="529" y="8"/>
                      <a:pt x="529" y="8"/>
                    </a:cubicBezTo>
                    <a:cubicBezTo>
                      <a:pt x="531" y="8"/>
                      <a:pt x="533" y="6"/>
                      <a:pt x="533" y="4"/>
                    </a:cubicBezTo>
                    <a:cubicBezTo>
                      <a:pt x="533" y="2"/>
                      <a:pt x="531" y="0"/>
                      <a:pt x="529" y="0"/>
                    </a:cubicBezTo>
                    <a:moveTo>
                      <a:pt x="575" y="0"/>
                    </a:moveTo>
                    <a:cubicBezTo>
                      <a:pt x="552" y="0"/>
                      <a:pt x="552" y="0"/>
                      <a:pt x="552" y="0"/>
                    </a:cubicBezTo>
                    <a:cubicBezTo>
                      <a:pt x="550" y="0"/>
                      <a:pt x="548" y="2"/>
                      <a:pt x="548" y="4"/>
                    </a:cubicBezTo>
                    <a:cubicBezTo>
                      <a:pt x="548" y="6"/>
                      <a:pt x="550" y="8"/>
                      <a:pt x="552" y="8"/>
                    </a:cubicBezTo>
                    <a:cubicBezTo>
                      <a:pt x="575" y="8"/>
                      <a:pt x="575" y="8"/>
                      <a:pt x="575" y="8"/>
                    </a:cubicBezTo>
                    <a:cubicBezTo>
                      <a:pt x="577" y="8"/>
                      <a:pt x="579" y="6"/>
                      <a:pt x="579" y="4"/>
                    </a:cubicBezTo>
                    <a:cubicBezTo>
                      <a:pt x="579" y="2"/>
                      <a:pt x="577" y="0"/>
                      <a:pt x="575" y="0"/>
                    </a:cubicBezTo>
                    <a:moveTo>
                      <a:pt x="621" y="0"/>
                    </a:moveTo>
                    <a:cubicBezTo>
                      <a:pt x="598" y="0"/>
                      <a:pt x="598" y="0"/>
                      <a:pt x="598" y="0"/>
                    </a:cubicBezTo>
                    <a:cubicBezTo>
                      <a:pt x="596" y="0"/>
                      <a:pt x="594" y="2"/>
                      <a:pt x="594" y="4"/>
                    </a:cubicBezTo>
                    <a:cubicBezTo>
                      <a:pt x="594" y="6"/>
                      <a:pt x="596" y="8"/>
                      <a:pt x="598" y="8"/>
                    </a:cubicBezTo>
                    <a:cubicBezTo>
                      <a:pt x="621" y="8"/>
                      <a:pt x="621" y="8"/>
                      <a:pt x="621" y="8"/>
                    </a:cubicBezTo>
                    <a:cubicBezTo>
                      <a:pt x="623" y="8"/>
                      <a:pt x="625" y="6"/>
                      <a:pt x="625" y="4"/>
                    </a:cubicBezTo>
                    <a:cubicBezTo>
                      <a:pt x="625" y="2"/>
                      <a:pt x="623" y="0"/>
                      <a:pt x="621" y="0"/>
                    </a:cubicBezTo>
                    <a:moveTo>
                      <a:pt x="666" y="0"/>
                    </a:moveTo>
                    <a:cubicBezTo>
                      <a:pt x="644" y="0"/>
                      <a:pt x="644" y="0"/>
                      <a:pt x="644" y="0"/>
                    </a:cubicBezTo>
                    <a:cubicBezTo>
                      <a:pt x="641" y="0"/>
                      <a:pt x="640" y="2"/>
                      <a:pt x="640" y="4"/>
                    </a:cubicBezTo>
                    <a:cubicBezTo>
                      <a:pt x="640" y="6"/>
                      <a:pt x="641" y="8"/>
                      <a:pt x="644" y="8"/>
                    </a:cubicBezTo>
                    <a:cubicBezTo>
                      <a:pt x="666" y="8"/>
                      <a:pt x="666" y="8"/>
                      <a:pt x="666" y="8"/>
                    </a:cubicBezTo>
                    <a:cubicBezTo>
                      <a:pt x="669" y="8"/>
                      <a:pt x="670" y="6"/>
                      <a:pt x="670" y="4"/>
                    </a:cubicBezTo>
                    <a:cubicBezTo>
                      <a:pt x="670" y="2"/>
                      <a:pt x="669" y="0"/>
                      <a:pt x="666" y="0"/>
                    </a:cubicBezTo>
                    <a:moveTo>
                      <a:pt x="712" y="0"/>
                    </a:moveTo>
                    <a:cubicBezTo>
                      <a:pt x="689" y="0"/>
                      <a:pt x="689" y="0"/>
                      <a:pt x="689" y="0"/>
                    </a:cubicBezTo>
                    <a:cubicBezTo>
                      <a:pt x="687" y="0"/>
                      <a:pt x="685" y="2"/>
                      <a:pt x="685" y="4"/>
                    </a:cubicBezTo>
                    <a:cubicBezTo>
                      <a:pt x="685" y="6"/>
                      <a:pt x="687" y="8"/>
                      <a:pt x="689" y="8"/>
                    </a:cubicBezTo>
                    <a:cubicBezTo>
                      <a:pt x="712" y="8"/>
                      <a:pt x="712" y="8"/>
                      <a:pt x="712" y="8"/>
                    </a:cubicBezTo>
                    <a:cubicBezTo>
                      <a:pt x="714" y="8"/>
                      <a:pt x="716" y="6"/>
                      <a:pt x="716" y="4"/>
                    </a:cubicBezTo>
                    <a:cubicBezTo>
                      <a:pt x="716" y="2"/>
                      <a:pt x="714" y="0"/>
                      <a:pt x="712" y="0"/>
                    </a:cubicBezTo>
                    <a:moveTo>
                      <a:pt x="758" y="0"/>
                    </a:moveTo>
                    <a:cubicBezTo>
                      <a:pt x="735" y="0"/>
                      <a:pt x="735" y="0"/>
                      <a:pt x="735" y="0"/>
                    </a:cubicBezTo>
                    <a:cubicBezTo>
                      <a:pt x="733" y="0"/>
                      <a:pt x="731" y="2"/>
                      <a:pt x="731" y="4"/>
                    </a:cubicBezTo>
                    <a:cubicBezTo>
                      <a:pt x="731" y="6"/>
                      <a:pt x="733" y="8"/>
                      <a:pt x="735" y="8"/>
                    </a:cubicBezTo>
                    <a:cubicBezTo>
                      <a:pt x="758" y="8"/>
                      <a:pt x="758" y="8"/>
                      <a:pt x="758" y="8"/>
                    </a:cubicBezTo>
                    <a:cubicBezTo>
                      <a:pt x="760" y="8"/>
                      <a:pt x="762" y="6"/>
                      <a:pt x="762" y="4"/>
                    </a:cubicBezTo>
                    <a:cubicBezTo>
                      <a:pt x="762" y="2"/>
                      <a:pt x="760" y="0"/>
                      <a:pt x="758" y="0"/>
                    </a:cubicBezTo>
                    <a:moveTo>
                      <a:pt x="804" y="0"/>
                    </a:moveTo>
                    <a:cubicBezTo>
                      <a:pt x="781" y="0"/>
                      <a:pt x="781" y="0"/>
                      <a:pt x="781" y="0"/>
                    </a:cubicBezTo>
                    <a:cubicBezTo>
                      <a:pt x="779" y="0"/>
                      <a:pt x="777" y="2"/>
                      <a:pt x="777" y="4"/>
                    </a:cubicBezTo>
                    <a:cubicBezTo>
                      <a:pt x="777" y="6"/>
                      <a:pt x="779" y="8"/>
                      <a:pt x="781" y="8"/>
                    </a:cubicBezTo>
                    <a:cubicBezTo>
                      <a:pt x="804" y="8"/>
                      <a:pt x="804" y="8"/>
                      <a:pt x="804" y="8"/>
                    </a:cubicBezTo>
                    <a:cubicBezTo>
                      <a:pt x="806" y="8"/>
                      <a:pt x="807" y="6"/>
                      <a:pt x="807" y="4"/>
                    </a:cubicBezTo>
                    <a:cubicBezTo>
                      <a:pt x="807" y="2"/>
                      <a:pt x="806" y="0"/>
                      <a:pt x="804" y="0"/>
                    </a:cubicBezTo>
                    <a:moveTo>
                      <a:pt x="849" y="0"/>
                    </a:moveTo>
                    <a:cubicBezTo>
                      <a:pt x="826" y="0"/>
                      <a:pt x="826" y="0"/>
                      <a:pt x="826" y="0"/>
                    </a:cubicBezTo>
                    <a:cubicBezTo>
                      <a:pt x="824" y="0"/>
                      <a:pt x="823" y="2"/>
                      <a:pt x="823" y="4"/>
                    </a:cubicBezTo>
                    <a:cubicBezTo>
                      <a:pt x="823" y="6"/>
                      <a:pt x="824" y="8"/>
                      <a:pt x="826" y="8"/>
                    </a:cubicBezTo>
                    <a:cubicBezTo>
                      <a:pt x="849" y="8"/>
                      <a:pt x="849" y="8"/>
                      <a:pt x="849" y="8"/>
                    </a:cubicBezTo>
                    <a:cubicBezTo>
                      <a:pt x="851" y="8"/>
                      <a:pt x="853" y="6"/>
                      <a:pt x="853" y="4"/>
                    </a:cubicBezTo>
                    <a:cubicBezTo>
                      <a:pt x="853" y="2"/>
                      <a:pt x="851" y="0"/>
                      <a:pt x="849" y="0"/>
                    </a:cubicBezTo>
                    <a:moveTo>
                      <a:pt x="895" y="0"/>
                    </a:moveTo>
                    <a:cubicBezTo>
                      <a:pt x="872" y="0"/>
                      <a:pt x="872" y="0"/>
                      <a:pt x="872" y="0"/>
                    </a:cubicBezTo>
                    <a:cubicBezTo>
                      <a:pt x="870" y="0"/>
                      <a:pt x="868" y="2"/>
                      <a:pt x="868" y="4"/>
                    </a:cubicBezTo>
                    <a:cubicBezTo>
                      <a:pt x="868" y="6"/>
                      <a:pt x="870" y="8"/>
                      <a:pt x="872" y="8"/>
                    </a:cubicBezTo>
                    <a:cubicBezTo>
                      <a:pt x="895" y="8"/>
                      <a:pt x="895" y="8"/>
                      <a:pt x="895" y="8"/>
                    </a:cubicBezTo>
                    <a:cubicBezTo>
                      <a:pt x="897" y="8"/>
                      <a:pt x="899" y="6"/>
                      <a:pt x="899" y="4"/>
                    </a:cubicBezTo>
                    <a:cubicBezTo>
                      <a:pt x="899" y="2"/>
                      <a:pt x="897" y="0"/>
                      <a:pt x="895" y="0"/>
                    </a:cubicBezTo>
                    <a:moveTo>
                      <a:pt x="941" y="0"/>
                    </a:moveTo>
                    <a:cubicBezTo>
                      <a:pt x="918" y="0"/>
                      <a:pt x="918" y="0"/>
                      <a:pt x="918" y="0"/>
                    </a:cubicBezTo>
                    <a:cubicBezTo>
                      <a:pt x="916" y="0"/>
                      <a:pt x="914" y="2"/>
                      <a:pt x="914" y="4"/>
                    </a:cubicBezTo>
                    <a:cubicBezTo>
                      <a:pt x="914" y="6"/>
                      <a:pt x="916" y="8"/>
                      <a:pt x="918" y="8"/>
                    </a:cubicBezTo>
                    <a:cubicBezTo>
                      <a:pt x="941" y="8"/>
                      <a:pt x="941" y="8"/>
                      <a:pt x="941" y="8"/>
                    </a:cubicBezTo>
                    <a:cubicBezTo>
                      <a:pt x="943" y="8"/>
                      <a:pt x="945" y="6"/>
                      <a:pt x="945" y="4"/>
                    </a:cubicBezTo>
                    <a:cubicBezTo>
                      <a:pt x="945" y="2"/>
                      <a:pt x="943" y="0"/>
                      <a:pt x="941" y="0"/>
                    </a:cubicBezTo>
                    <a:moveTo>
                      <a:pt x="986" y="0"/>
                    </a:moveTo>
                    <a:cubicBezTo>
                      <a:pt x="964" y="0"/>
                      <a:pt x="964" y="0"/>
                      <a:pt x="964" y="0"/>
                    </a:cubicBezTo>
                    <a:cubicBezTo>
                      <a:pt x="961" y="0"/>
                      <a:pt x="960" y="2"/>
                      <a:pt x="960" y="4"/>
                    </a:cubicBezTo>
                    <a:cubicBezTo>
                      <a:pt x="960" y="6"/>
                      <a:pt x="961" y="8"/>
                      <a:pt x="964" y="8"/>
                    </a:cubicBezTo>
                    <a:cubicBezTo>
                      <a:pt x="986" y="8"/>
                      <a:pt x="986" y="8"/>
                      <a:pt x="986" y="8"/>
                    </a:cubicBezTo>
                    <a:cubicBezTo>
                      <a:pt x="989" y="8"/>
                      <a:pt x="990" y="6"/>
                      <a:pt x="990" y="4"/>
                    </a:cubicBezTo>
                    <a:cubicBezTo>
                      <a:pt x="990" y="2"/>
                      <a:pt x="989" y="0"/>
                      <a:pt x="986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1" name="iṧľïḋê">
                <a:extLst>
                  <a:ext uri="{FF2B5EF4-FFF2-40B4-BE49-F238E27FC236}">
                    <a16:creationId xmlns:a16="http://schemas.microsoft.com/office/drawing/2014/main" id="{014F55C5-F317-4E71-A762-472B9FCD849B}"/>
                  </a:ext>
                </a:extLst>
              </p:cNvPr>
              <p:cNvSpPr/>
              <p:nvPr/>
            </p:nvSpPr>
            <p:spPr bwMode="auto">
              <a:xfrm>
                <a:off x="5193865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4 w 29"/>
                  <a:gd name="T3" fmla="*/ 0 h 2"/>
                  <a:gd name="T4" fmla="*/ 0 w 29"/>
                  <a:gd name="T5" fmla="*/ 2 h 2"/>
                  <a:gd name="T6" fmla="*/ 25 w 29"/>
                  <a:gd name="T7" fmla="*/ 2 h 2"/>
                  <a:gd name="T8" fmla="*/ 29 w 29"/>
                  <a:gd name="T9" fmla="*/ 1 h 2"/>
                  <a:gd name="T10" fmla="*/ 26 w 29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8" y="1"/>
                      <a:pt x="29" y="1"/>
                    </a:cubicBezTo>
                    <a:cubicBezTo>
                      <a:pt x="28" y="0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2" name="îṩ1iďe">
                <a:extLst>
                  <a:ext uri="{FF2B5EF4-FFF2-40B4-BE49-F238E27FC236}">
                    <a16:creationId xmlns:a16="http://schemas.microsoft.com/office/drawing/2014/main" id="{50E21C88-72AE-4154-9DC7-154F1E4DFA54}"/>
                  </a:ext>
                </a:extLst>
              </p:cNvPr>
              <p:cNvSpPr/>
              <p:nvPr/>
            </p:nvSpPr>
            <p:spPr bwMode="auto">
              <a:xfrm>
                <a:off x="5067577" y="3426693"/>
                <a:ext cx="85361" cy="16371"/>
              </a:xfrm>
              <a:custGeom>
                <a:avLst/>
                <a:gdLst>
                  <a:gd name="T0" fmla="*/ 30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0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3" name="iṡ1îďè">
                <a:extLst>
                  <a:ext uri="{FF2B5EF4-FFF2-40B4-BE49-F238E27FC236}">
                    <a16:creationId xmlns:a16="http://schemas.microsoft.com/office/drawing/2014/main" id="{459EBDE3-D8C2-45B9-A350-80E849B47A23}"/>
                  </a:ext>
                </a:extLst>
              </p:cNvPr>
              <p:cNvSpPr/>
              <p:nvPr/>
            </p:nvSpPr>
            <p:spPr bwMode="auto">
              <a:xfrm>
                <a:off x="5069916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3 w 29"/>
                  <a:gd name="T3" fmla="*/ 0 h 2"/>
                  <a:gd name="T4" fmla="*/ 0 w 29"/>
                  <a:gd name="T5" fmla="*/ 2 h 2"/>
                  <a:gd name="T6" fmla="*/ 29 w 29"/>
                  <a:gd name="T7" fmla="*/ 2 h 2"/>
                  <a:gd name="T8" fmla="*/ 26 w 2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4" name="i$1ïdê">
                <a:extLst>
                  <a:ext uri="{FF2B5EF4-FFF2-40B4-BE49-F238E27FC236}">
                    <a16:creationId xmlns:a16="http://schemas.microsoft.com/office/drawing/2014/main" id="{40426999-C26F-4077-AF3D-647254736B29}"/>
                  </a:ext>
                </a:extLst>
              </p:cNvPr>
              <p:cNvSpPr/>
              <p:nvPr/>
            </p:nvSpPr>
            <p:spPr bwMode="auto">
              <a:xfrm>
                <a:off x="4940120" y="3426693"/>
                <a:ext cx="85361" cy="16371"/>
              </a:xfrm>
              <a:custGeom>
                <a:avLst/>
                <a:gdLst>
                  <a:gd name="T0" fmla="*/ 30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0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1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5" name="íślîďè">
                <a:extLst>
                  <a:ext uri="{FF2B5EF4-FFF2-40B4-BE49-F238E27FC236}">
                    <a16:creationId xmlns:a16="http://schemas.microsoft.com/office/drawing/2014/main" id="{9E18A553-65B7-4BD1-98A6-20D2B58C20CA}"/>
                  </a:ext>
                </a:extLst>
              </p:cNvPr>
              <p:cNvSpPr/>
              <p:nvPr/>
            </p:nvSpPr>
            <p:spPr bwMode="auto">
              <a:xfrm>
                <a:off x="4942459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3 w 29"/>
                  <a:gd name="T3" fmla="*/ 0 h 2"/>
                  <a:gd name="T4" fmla="*/ 0 w 29"/>
                  <a:gd name="T5" fmla="*/ 2 h 2"/>
                  <a:gd name="T6" fmla="*/ 29 w 29"/>
                  <a:gd name="T7" fmla="*/ 2 h 2"/>
                  <a:gd name="T8" fmla="*/ 26 w 2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6" name="ïṥḻiďè">
                <a:extLst>
                  <a:ext uri="{FF2B5EF4-FFF2-40B4-BE49-F238E27FC236}">
                    <a16:creationId xmlns:a16="http://schemas.microsoft.com/office/drawing/2014/main" id="{7943F6C4-0588-4D3D-B495-522EB94E4235}"/>
                  </a:ext>
                </a:extLst>
              </p:cNvPr>
              <p:cNvSpPr/>
              <p:nvPr/>
            </p:nvSpPr>
            <p:spPr bwMode="auto">
              <a:xfrm>
                <a:off x="4815002" y="3426693"/>
                <a:ext cx="83022" cy="16371"/>
              </a:xfrm>
              <a:custGeom>
                <a:avLst/>
                <a:gdLst>
                  <a:gd name="T0" fmla="*/ 30 w 30"/>
                  <a:gd name="T1" fmla="*/ 0 h 6"/>
                  <a:gd name="T2" fmla="*/ 0 w 30"/>
                  <a:gd name="T3" fmla="*/ 0 h 6"/>
                  <a:gd name="T4" fmla="*/ 0 w 30"/>
                  <a:gd name="T5" fmla="*/ 2 h 6"/>
                  <a:gd name="T6" fmla="*/ 3 w 30"/>
                  <a:gd name="T7" fmla="*/ 6 h 6"/>
                  <a:gd name="T8" fmla="*/ 26 w 30"/>
                  <a:gd name="T9" fmla="*/ 6 h 6"/>
                  <a:gd name="T10" fmla="*/ 30 w 30"/>
                  <a:gd name="T11" fmla="*/ 2 h 6"/>
                  <a:gd name="T12" fmla="*/ 3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6"/>
                      <a:pt x="30" y="4"/>
                      <a:pt x="30" y="2"/>
                    </a:cubicBezTo>
                    <a:cubicBezTo>
                      <a:pt x="30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7" name="îṣľîḑê">
                <a:extLst>
                  <a:ext uri="{FF2B5EF4-FFF2-40B4-BE49-F238E27FC236}">
                    <a16:creationId xmlns:a16="http://schemas.microsoft.com/office/drawing/2014/main" id="{C54D6E29-517C-45F9-8E2C-D241A4D5E82A}"/>
                  </a:ext>
                </a:extLst>
              </p:cNvPr>
              <p:cNvSpPr/>
              <p:nvPr/>
            </p:nvSpPr>
            <p:spPr bwMode="auto">
              <a:xfrm>
                <a:off x="4815002" y="3420846"/>
                <a:ext cx="83022" cy="5847"/>
              </a:xfrm>
              <a:custGeom>
                <a:avLst/>
                <a:gdLst>
                  <a:gd name="T0" fmla="*/ 26 w 30"/>
                  <a:gd name="T1" fmla="*/ 0 h 2"/>
                  <a:gd name="T2" fmla="*/ 3 w 30"/>
                  <a:gd name="T3" fmla="*/ 0 h 2"/>
                  <a:gd name="T4" fmla="*/ 0 w 30"/>
                  <a:gd name="T5" fmla="*/ 2 h 2"/>
                  <a:gd name="T6" fmla="*/ 30 w 30"/>
                  <a:gd name="T7" fmla="*/ 2 h 2"/>
                  <a:gd name="T8" fmla="*/ 26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8" name="ïṧ1iḋe">
                <a:extLst>
                  <a:ext uri="{FF2B5EF4-FFF2-40B4-BE49-F238E27FC236}">
                    <a16:creationId xmlns:a16="http://schemas.microsoft.com/office/drawing/2014/main" id="{BC60A021-5EF2-400C-8539-F4ECE5B748B7}"/>
                  </a:ext>
                </a:extLst>
              </p:cNvPr>
              <p:cNvSpPr/>
              <p:nvPr/>
            </p:nvSpPr>
            <p:spPr bwMode="auto">
              <a:xfrm>
                <a:off x="4687546" y="3426693"/>
                <a:ext cx="83022" cy="16371"/>
              </a:xfrm>
              <a:custGeom>
                <a:avLst/>
                <a:gdLst>
                  <a:gd name="T0" fmla="*/ 30 w 30"/>
                  <a:gd name="T1" fmla="*/ 0 h 6"/>
                  <a:gd name="T2" fmla="*/ 0 w 30"/>
                  <a:gd name="T3" fmla="*/ 0 h 6"/>
                  <a:gd name="T4" fmla="*/ 0 w 30"/>
                  <a:gd name="T5" fmla="*/ 2 h 6"/>
                  <a:gd name="T6" fmla="*/ 4 w 30"/>
                  <a:gd name="T7" fmla="*/ 6 h 6"/>
                  <a:gd name="T8" fmla="*/ 27 w 30"/>
                  <a:gd name="T9" fmla="*/ 6 h 6"/>
                  <a:gd name="T10" fmla="*/ 30 w 30"/>
                  <a:gd name="T11" fmla="*/ 2 h 6"/>
                  <a:gd name="T12" fmla="*/ 3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0" y="4"/>
                      <a:pt x="30" y="2"/>
                    </a:cubicBezTo>
                    <a:cubicBezTo>
                      <a:pt x="30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9" name="ïslíďè">
                <a:extLst>
                  <a:ext uri="{FF2B5EF4-FFF2-40B4-BE49-F238E27FC236}">
                    <a16:creationId xmlns:a16="http://schemas.microsoft.com/office/drawing/2014/main" id="{627294A7-BBD7-4067-8E2C-8EB1BBBB03D6}"/>
                  </a:ext>
                </a:extLst>
              </p:cNvPr>
              <p:cNvSpPr/>
              <p:nvPr/>
            </p:nvSpPr>
            <p:spPr bwMode="auto">
              <a:xfrm>
                <a:off x="4687546" y="3420846"/>
                <a:ext cx="83022" cy="5847"/>
              </a:xfrm>
              <a:custGeom>
                <a:avLst/>
                <a:gdLst>
                  <a:gd name="T0" fmla="*/ 27 w 30"/>
                  <a:gd name="T1" fmla="*/ 0 h 2"/>
                  <a:gd name="T2" fmla="*/ 4 w 30"/>
                  <a:gd name="T3" fmla="*/ 0 h 2"/>
                  <a:gd name="T4" fmla="*/ 0 w 30"/>
                  <a:gd name="T5" fmla="*/ 2 h 2"/>
                  <a:gd name="T6" fmla="*/ 30 w 30"/>
                  <a:gd name="T7" fmla="*/ 2 h 2"/>
                  <a:gd name="T8" fmla="*/ 27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0"/>
                      <a:pt x="27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0" name="ïśḷîḑê">
                <a:extLst>
                  <a:ext uri="{FF2B5EF4-FFF2-40B4-BE49-F238E27FC236}">
                    <a16:creationId xmlns:a16="http://schemas.microsoft.com/office/drawing/2014/main" id="{06D5DB00-913F-457B-8703-C08CBAC26786}"/>
                  </a:ext>
                </a:extLst>
              </p:cNvPr>
              <p:cNvSpPr/>
              <p:nvPr/>
            </p:nvSpPr>
            <p:spPr bwMode="auto">
              <a:xfrm>
                <a:off x="4561258" y="3426693"/>
                <a:ext cx="85361" cy="16371"/>
              </a:xfrm>
              <a:custGeom>
                <a:avLst/>
                <a:gdLst>
                  <a:gd name="T0" fmla="*/ 30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0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1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1" name="îSļîdè">
                <a:extLst>
                  <a:ext uri="{FF2B5EF4-FFF2-40B4-BE49-F238E27FC236}">
                    <a16:creationId xmlns:a16="http://schemas.microsoft.com/office/drawing/2014/main" id="{7F456ED2-57B2-4A41-B93C-96C467EC5476}"/>
                  </a:ext>
                </a:extLst>
              </p:cNvPr>
              <p:cNvSpPr/>
              <p:nvPr/>
            </p:nvSpPr>
            <p:spPr bwMode="auto">
              <a:xfrm>
                <a:off x="4563596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3 w 29"/>
                  <a:gd name="T3" fmla="*/ 0 h 2"/>
                  <a:gd name="T4" fmla="*/ 0 w 29"/>
                  <a:gd name="T5" fmla="*/ 2 h 2"/>
                  <a:gd name="T6" fmla="*/ 29 w 29"/>
                  <a:gd name="T7" fmla="*/ 2 h 2"/>
                  <a:gd name="T8" fmla="*/ 26 w 2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2" name="íşľïḋe">
                <a:extLst>
                  <a:ext uri="{FF2B5EF4-FFF2-40B4-BE49-F238E27FC236}">
                    <a16:creationId xmlns:a16="http://schemas.microsoft.com/office/drawing/2014/main" id="{BD55DCF6-D0B9-48A7-9875-B0B1AE235F0C}"/>
                  </a:ext>
                </a:extLst>
              </p:cNvPr>
              <p:cNvSpPr/>
              <p:nvPr/>
            </p:nvSpPr>
            <p:spPr bwMode="auto">
              <a:xfrm>
                <a:off x="4433801" y="3426693"/>
                <a:ext cx="85361" cy="16371"/>
              </a:xfrm>
              <a:custGeom>
                <a:avLst/>
                <a:gdLst>
                  <a:gd name="T0" fmla="*/ 31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1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1" y="0"/>
                      <a:pt x="31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3" name="ïṡḷiďè">
                <a:extLst>
                  <a:ext uri="{FF2B5EF4-FFF2-40B4-BE49-F238E27FC236}">
                    <a16:creationId xmlns:a16="http://schemas.microsoft.com/office/drawing/2014/main" id="{3F6A9219-A433-435A-9EE3-0BA08EFFA92A}"/>
                  </a:ext>
                </a:extLst>
              </p:cNvPr>
              <p:cNvSpPr/>
              <p:nvPr/>
            </p:nvSpPr>
            <p:spPr bwMode="auto">
              <a:xfrm>
                <a:off x="4436140" y="3420846"/>
                <a:ext cx="83022" cy="5847"/>
              </a:xfrm>
              <a:custGeom>
                <a:avLst/>
                <a:gdLst>
                  <a:gd name="T0" fmla="*/ 26 w 30"/>
                  <a:gd name="T1" fmla="*/ 0 h 2"/>
                  <a:gd name="T2" fmla="*/ 3 w 30"/>
                  <a:gd name="T3" fmla="*/ 0 h 2"/>
                  <a:gd name="T4" fmla="*/ 0 w 30"/>
                  <a:gd name="T5" fmla="*/ 2 h 2"/>
                  <a:gd name="T6" fmla="*/ 30 w 30"/>
                  <a:gd name="T7" fmla="*/ 2 h 2"/>
                  <a:gd name="T8" fmla="*/ 26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4" name="îs1iďê">
                <a:extLst>
                  <a:ext uri="{FF2B5EF4-FFF2-40B4-BE49-F238E27FC236}">
                    <a16:creationId xmlns:a16="http://schemas.microsoft.com/office/drawing/2014/main" id="{E6C7D021-BDD2-42DD-897E-4D4926B0C9AB}"/>
                  </a:ext>
                </a:extLst>
              </p:cNvPr>
              <p:cNvSpPr/>
              <p:nvPr/>
            </p:nvSpPr>
            <p:spPr bwMode="auto">
              <a:xfrm>
                <a:off x="4308684" y="3426693"/>
                <a:ext cx="83022" cy="16371"/>
              </a:xfrm>
              <a:custGeom>
                <a:avLst/>
                <a:gdLst>
                  <a:gd name="T0" fmla="*/ 30 w 30"/>
                  <a:gd name="T1" fmla="*/ 0 h 6"/>
                  <a:gd name="T2" fmla="*/ 0 w 30"/>
                  <a:gd name="T3" fmla="*/ 0 h 6"/>
                  <a:gd name="T4" fmla="*/ 0 w 30"/>
                  <a:gd name="T5" fmla="*/ 2 h 6"/>
                  <a:gd name="T6" fmla="*/ 4 w 30"/>
                  <a:gd name="T7" fmla="*/ 6 h 6"/>
                  <a:gd name="T8" fmla="*/ 26 w 30"/>
                  <a:gd name="T9" fmla="*/ 6 h 6"/>
                  <a:gd name="T10" fmla="*/ 30 w 30"/>
                  <a:gd name="T11" fmla="*/ 2 h 6"/>
                  <a:gd name="T12" fmla="*/ 3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1" y="6"/>
                      <a:pt x="4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9" y="6"/>
                      <a:pt x="30" y="4"/>
                      <a:pt x="30" y="2"/>
                    </a:cubicBezTo>
                    <a:cubicBezTo>
                      <a:pt x="30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5" name="iṥḷíḋé">
                <a:extLst>
                  <a:ext uri="{FF2B5EF4-FFF2-40B4-BE49-F238E27FC236}">
                    <a16:creationId xmlns:a16="http://schemas.microsoft.com/office/drawing/2014/main" id="{1E7AFB5A-03C5-47F0-A52E-983826768D64}"/>
                  </a:ext>
                </a:extLst>
              </p:cNvPr>
              <p:cNvSpPr/>
              <p:nvPr/>
            </p:nvSpPr>
            <p:spPr bwMode="auto">
              <a:xfrm>
                <a:off x="4308684" y="3420846"/>
                <a:ext cx="83022" cy="5847"/>
              </a:xfrm>
              <a:custGeom>
                <a:avLst/>
                <a:gdLst>
                  <a:gd name="T0" fmla="*/ 26 w 30"/>
                  <a:gd name="T1" fmla="*/ 0 h 2"/>
                  <a:gd name="T2" fmla="*/ 4 w 30"/>
                  <a:gd name="T3" fmla="*/ 0 h 2"/>
                  <a:gd name="T4" fmla="*/ 0 w 30"/>
                  <a:gd name="T5" fmla="*/ 2 h 2"/>
                  <a:gd name="T6" fmla="*/ 30 w 30"/>
                  <a:gd name="T7" fmla="*/ 2 h 2"/>
                  <a:gd name="T8" fmla="*/ 26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2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6" name="îš1îďè">
                <a:extLst>
                  <a:ext uri="{FF2B5EF4-FFF2-40B4-BE49-F238E27FC236}">
                    <a16:creationId xmlns:a16="http://schemas.microsoft.com/office/drawing/2014/main" id="{C72DA221-8A3F-493B-A091-94673AB74ED5}"/>
                  </a:ext>
                </a:extLst>
              </p:cNvPr>
              <p:cNvSpPr/>
              <p:nvPr/>
            </p:nvSpPr>
            <p:spPr bwMode="auto">
              <a:xfrm>
                <a:off x="4182396" y="3426693"/>
                <a:ext cx="85361" cy="16371"/>
              </a:xfrm>
              <a:custGeom>
                <a:avLst/>
                <a:gdLst>
                  <a:gd name="T0" fmla="*/ 30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0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7" name="ísḷïďè">
                <a:extLst>
                  <a:ext uri="{FF2B5EF4-FFF2-40B4-BE49-F238E27FC236}">
                    <a16:creationId xmlns:a16="http://schemas.microsoft.com/office/drawing/2014/main" id="{EAE4AB74-790A-419F-AF4D-D8BABF152CCB}"/>
                  </a:ext>
                </a:extLst>
              </p:cNvPr>
              <p:cNvSpPr/>
              <p:nvPr/>
            </p:nvSpPr>
            <p:spPr bwMode="auto">
              <a:xfrm>
                <a:off x="4184735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3 w 29"/>
                  <a:gd name="T3" fmla="*/ 0 h 2"/>
                  <a:gd name="T4" fmla="*/ 0 w 29"/>
                  <a:gd name="T5" fmla="*/ 2 h 2"/>
                  <a:gd name="T6" fmla="*/ 29 w 29"/>
                  <a:gd name="T7" fmla="*/ 2 h 2"/>
                  <a:gd name="T8" fmla="*/ 26 w 2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8" name="ïSḻiḑè">
                <a:extLst>
                  <a:ext uri="{FF2B5EF4-FFF2-40B4-BE49-F238E27FC236}">
                    <a16:creationId xmlns:a16="http://schemas.microsoft.com/office/drawing/2014/main" id="{3C1053A7-9380-4F91-8D76-5CD3F4D0A113}"/>
                  </a:ext>
                </a:extLst>
              </p:cNvPr>
              <p:cNvSpPr/>
              <p:nvPr/>
            </p:nvSpPr>
            <p:spPr bwMode="auto">
              <a:xfrm>
                <a:off x="4054939" y="3420846"/>
                <a:ext cx="85361" cy="22217"/>
              </a:xfrm>
              <a:custGeom>
                <a:avLst/>
                <a:gdLst>
                  <a:gd name="T0" fmla="*/ 20 w 31"/>
                  <a:gd name="T1" fmla="*/ 0 h 8"/>
                  <a:gd name="T2" fmla="*/ 4 w 31"/>
                  <a:gd name="T3" fmla="*/ 0 h 8"/>
                  <a:gd name="T4" fmla="*/ 0 w 31"/>
                  <a:gd name="T5" fmla="*/ 4 h 8"/>
                  <a:gd name="T6" fmla="*/ 4 w 31"/>
                  <a:gd name="T7" fmla="*/ 8 h 8"/>
                  <a:gd name="T8" fmla="*/ 27 w 31"/>
                  <a:gd name="T9" fmla="*/ 8 h 8"/>
                  <a:gd name="T10" fmla="*/ 31 w 31"/>
                  <a:gd name="T11" fmla="*/ 4 h 8"/>
                  <a:gd name="T12" fmla="*/ 30 w 31"/>
                  <a:gd name="T13" fmla="*/ 2 h 8"/>
                  <a:gd name="T14" fmla="*/ 24 w 31"/>
                  <a:gd name="T15" fmla="*/ 2 h 8"/>
                  <a:gd name="T16" fmla="*/ 20 w 31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9" y="8"/>
                      <a:pt x="31" y="6"/>
                      <a:pt x="31" y="4"/>
                    </a:cubicBezTo>
                    <a:cubicBezTo>
                      <a:pt x="31" y="3"/>
                      <a:pt x="31" y="2"/>
                      <a:pt x="30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1" y="1"/>
                      <a:pt x="2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9" name="îŝľíďè">
                <a:extLst>
                  <a:ext uri="{FF2B5EF4-FFF2-40B4-BE49-F238E27FC236}">
                    <a16:creationId xmlns:a16="http://schemas.microsoft.com/office/drawing/2014/main" id="{60BDF65D-B36D-4F04-A532-37F9A35674A5}"/>
                  </a:ext>
                </a:extLst>
              </p:cNvPr>
              <p:cNvSpPr/>
              <p:nvPr/>
            </p:nvSpPr>
            <p:spPr bwMode="auto">
              <a:xfrm>
                <a:off x="4109897" y="3420846"/>
                <a:ext cx="28064" cy="5847"/>
              </a:xfrm>
              <a:custGeom>
                <a:avLst/>
                <a:gdLst>
                  <a:gd name="T0" fmla="*/ 7 w 10"/>
                  <a:gd name="T1" fmla="*/ 0 h 2"/>
                  <a:gd name="T2" fmla="*/ 0 w 10"/>
                  <a:gd name="T3" fmla="*/ 0 h 2"/>
                  <a:gd name="T4" fmla="*/ 4 w 10"/>
                  <a:gd name="T5" fmla="*/ 2 h 2"/>
                  <a:gd name="T6" fmla="*/ 10 w 10"/>
                  <a:gd name="T7" fmla="*/ 2 h 2"/>
                  <a:gd name="T8" fmla="*/ 7 w 1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0" name="ïṣlîḍé">
                <a:extLst>
                  <a:ext uri="{FF2B5EF4-FFF2-40B4-BE49-F238E27FC236}">
                    <a16:creationId xmlns:a16="http://schemas.microsoft.com/office/drawing/2014/main" id="{9B003E6E-74A6-4A51-B82B-7D3B4522947E}"/>
                  </a:ext>
                </a:extLst>
              </p:cNvPr>
              <p:cNvSpPr/>
              <p:nvPr/>
            </p:nvSpPr>
            <p:spPr bwMode="auto">
              <a:xfrm>
                <a:off x="3960224" y="3420846"/>
                <a:ext cx="52620" cy="22217"/>
              </a:xfrm>
              <a:custGeom>
                <a:avLst/>
                <a:gdLst>
                  <a:gd name="T0" fmla="*/ 15 w 19"/>
                  <a:gd name="T1" fmla="*/ 0 h 8"/>
                  <a:gd name="T2" fmla="*/ 4 w 19"/>
                  <a:gd name="T3" fmla="*/ 0 h 8"/>
                  <a:gd name="T4" fmla="*/ 0 w 19"/>
                  <a:gd name="T5" fmla="*/ 4 h 8"/>
                  <a:gd name="T6" fmla="*/ 4 w 19"/>
                  <a:gd name="T7" fmla="*/ 8 h 8"/>
                  <a:gd name="T8" fmla="*/ 15 w 19"/>
                  <a:gd name="T9" fmla="*/ 8 h 8"/>
                  <a:gd name="T10" fmla="*/ 19 w 19"/>
                  <a:gd name="T11" fmla="*/ 4 h 8"/>
                  <a:gd name="T12" fmla="*/ 15 w 1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8">
                    <a:moveTo>
                      <a:pt x="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6"/>
                      <a:pt x="19" y="4"/>
                    </a:cubicBezTo>
                    <a:cubicBezTo>
                      <a:pt x="19" y="2"/>
                      <a:pt x="17" y="0"/>
                      <a:pt x="15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1" name="îṧļîdè">
                <a:extLst>
                  <a:ext uri="{FF2B5EF4-FFF2-40B4-BE49-F238E27FC236}">
                    <a16:creationId xmlns:a16="http://schemas.microsoft.com/office/drawing/2014/main" id="{461A1420-D903-4D13-9A0B-7814C390BDB0}"/>
                  </a:ext>
                </a:extLst>
              </p:cNvPr>
              <p:cNvSpPr/>
              <p:nvPr/>
            </p:nvSpPr>
            <p:spPr bwMode="auto">
              <a:xfrm>
                <a:off x="7974526" y="4281471"/>
                <a:ext cx="54958" cy="22217"/>
              </a:xfrm>
              <a:custGeom>
                <a:avLst/>
                <a:gdLst>
                  <a:gd name="T0" fmla="*/ 16 w 20"/>
                  <a:gd name="T1" fmla="*/ 0 h 8"/>
                  <a:gd name="T2" fmla="*/ 4 w 20"/>
                  <a:gd name="T3" fmla="*/ 0 h 8"/>
                  <a:gd name="T4" fmla="*/ 0 w 20"/>
                  <a:gd name="T5" fmla="*/ 4 h 8"/>
                  <a:gd name="T6" fmla="*/ 4 w 20"/>
                  <a:gd name="T7" fmla="*/ 8 h 8"/>
                  <a:gd name="T8" fmla="*/ 16 w 20"/>
                  <a:gd name="T9" fmla="*/ 8 h 8"/>
                  <a:gd name="T10" fmla="*/ 20 w 20"/>
                  <a:gd name="T11" fmla="*/ 4 h 8"/>
                  <a:gd name="T12" fmla="*/ 16 w 2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8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8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2" name="i$ľíḓê">
                <a:extLst>
                  <a:ext uri="{FF2B5EF4-FFF2-40B4-BE49-F238E27FC236}">
                    <a16:creationId xmlns:a16="http://schemas.microsoft.com/office/drawing/2014/main" id="{FA8DA20F-7E04-4A2A-9DEB-FA2DE0E4FDC5}"/>
                  </a:ext>
                </a:extLst>
              </p:cNvPr>
              <p:cNvSpPr/>
              <p:nvPr/>
            </p:nvSpPr>
            <p:spPr bwMode="auto">
              <a:xfrm>
                <a:off x="4054939" y="4281471"/>
                <a:ext cx="3877490" cy="22217"/>
              </a:xfrm>
              <a:custGeom>
                <a:avLst/>
                <a:gdLst>
                  <a:gd name="T0" fmla="*/ 4 w 1402"/>
                  <a:gd name="T1" fmla="*/ 8 h 8"/>
                  <a:gd name="T2" fmla="*/ 73 w 1402"/>
                  <a:gd name="T3" fmla="*/ 0 h 8"/>
                  <a:gd name="T4" fmla="*/ 73 w 1402"/>
                  <a:gd name="T5" fmla="*/ 8 h 8"/>
                  <a:gd name="T6" fmla="*/ 96 w 1402"/>
                  <a:gd name="T7" fmla="*/ 0 h 8"/>
                  <a:gd name="T8" fmla="*/ 122 w 1402"/>
                  <a:gd name="T9" fmla="*/ 4 h 8"/>
                  <a:gd name="T10" fmla="*/ 137 w 1402"/>
                  <a:gd name="T11" fmla="*/ 4 h 8"/>
                  <a:gd name="T12" fmla="*/ 164 w 1402"/>
                  <a:gd name="T13" fmla="*/ 0 h 8"/>
                  <a:gd name="T14" fmla="*/ 187 w 1402"/>
                  <a:gd name="T15" fmla="*/ 8 h 8"/>
                  <a:gd name="T16" fmla="*/ 256 w 1402"/>
                  <a:gd name="T17" fmla="*/ 0 h 8"/>
                  <a:gd name="T18" fmla="*/ 256 w 1402"/>
                  <a:gd name="T19" fmla="*/ 8 h 8"/>
                  <a:gd name="T20" fmla="*/ 278 w 1402"/>
                  <a:gd name="T21" fmla="*/ 0 h 8"/>
                  <a:gd name="T22" fmla="*/ 305 w 1402"/>
                  <a:gd name="T23" fmla="*/ 4 h 8"/>
                  <a:gd name="T24" fmla="*/ 320 w 1402"/>
                  <a:gd name="T25" fmla="*/ 4 h 8"/>
                  <a:gd name="T26" fmla="*/ 347 w 1402"/>
                  <a:gd name="T27" fmla="*/ 0 h 8"/>
                  <a:gd name="T28" fmla="*/ 370 w 1402"/>
                  <a:gd name="T29" fmla="*/ 8 h 8"/>
                  <a:gd name="T30" fmla="*/ 438 w 1402"/>
                  <a:gd name="T31" fmla="*/ 0 h 8"/>
                  <a:gd name="T32" fmla="*/ 438 w 1402"/>
                  <a:gd name="T33" fmla="*/ 8 h 8"/>
                  <a:gd name="T34" fmla="*/ 461 w 1402"/>
                  <a:gd name="T35" fmla="*/ 0 h 8"/>
                  <a:gd name="T36" fmla="*/ 488 w 1402"/>
                  <a:gd name="T37" fmla="*/ 4 h 8"/>
                  <a:gd name="T38" fmla="*/ 503 w 1402"/>
                  <a:gd name="T39" fmla="*/ 4 h 8"/>
                  <a:gd name="T40" fmla="*/ 530 w 1402"/>
                  <a:gd name="T41" fmla="*/ 0 h 8"/>
                  <a:gd name="T42" fmla="*/ 553 w 1402"/>
                  <a:gd name="T43" fmla="*/ 8 h 8"/>
                  <a:gd name="T44" fmla="*/ 621 w 1402"/>
                  <a:gd name="T45" fmla="*/ 0 h 8"/>
                  <a:gd name="T46" fmla="*/ 621 w 1402"/>
                  <a:gd name="T47" fmla="*/ 8 h 8"/>
                  <a:gd name="T48" fmla="*/ 644 w 1402"/>
                  <a:gd name="T49" fmla="*/ 0 h 8"/>
                  <a:gd name="T50" fmla="*/ 671 w 1402"/>
                  <a:gd name="T51" fmla="*/ 4 h 8"/>
                  <a:gd name="T52" fmla="*/ 686 w 1402"/>
                  <a:gd name="T53" fmla="*/ 4 h 8"/>
                  <a:gd name="T54" fmla="*/ 713 w 1402"/>
                  <a:gd name="T55" fmla="*/ 0 h 8"/>
                  <a:gd name="T56" fmla="*/ 736 w 1402"/>
                  <a:gd name="T57" fmla="*/ 8 h 8"/>
                  <a:gd name="T58" fmla="*/ 804 w 1402"/>
                  <a:gd name="T59" fmla="*/ 0 h 8"/>
                  <a:gd name="T60" fmla="*/ 804 w 1402"/>
                  <a:gd name="T61" fmla="*/ 8 h 8"/>
                  <a:gd name="T62" fmla="*/ 827 w 1402"/>
                  <a:gd name="T63" fmla="*/ 0 h 8"/>
                  <a:gd name="T64" fmla="*/ 854 w 1402"/>
                  <a:gd name="T65" fmla="*/ 4 h 8"/>
                  <a:gd name="T66" fmla="*/ 869 w 1402"/>
                  <a:gd name="T67" fmla="*/ 4 h 8"/>
                  <a:gd name="T68" fmla="*/ 896 w 1402"/>
                  <a:gd name="T69" fmla="*/ 0 h 8"/>
                  <a:gd name="T70" fmla="*/ 918 w 1402"/>
                  <a:gd name="T71" fmla="*/ 8 h 8"/>
                  <a:gd name="T72" fmla="*/ 987 w 1402"/>
                  <a:gd name="T73" fmla="*/ 0 h 8"/>
                  <a:gd name="T74" fmla="*/ 987 w 1402"/>
                  <a:gd name="T75" fmla="*/ 8 h 8"/>
                  <a:gd name="T76" fmla="*/ 1010 w 1402"/>
                  <a:gd name="T77" fmla="*/ 0 h 8"/>
                  <a:gd name="T78" fmla="*/ 1037 w 1402"/>
                  <a:gd name="T79" fmla="*/ 4 h 8"/>
                  <a:gd name="T80" fmla="*/ 1052 w 1402"/>
                  <a:gd name="T81" fmla="*/ 4 h 8"/>
                  <a:gd name="T82" fmla="*/ 1078 w 1402"/>
                  <a:gd name="T83" fmla="*/ 0 h 8"/>
                  <a:gd name="T84" fmla="*/ 1101 w 1402"/>
                  <a:gd name="T85" fmla="*/ 8 h 8"/>
                  <a:gd name="T86" fmla="*/ 1170 w 1402"/>
                  <a:gd name="T87" fmla="*/ 0 h 8"/>
                  <a:gd name="T88" fmla="*/ 1170 w 1402"/>
                  <a:gd name="T89" fmla="*/ 8 h 8"/>
                  <a:gd name="T90" fmla="*/ 1193 w 1402"/>
                  <a:gd name="T91" fmla="*/ 0 h 8"/>
                  <a:gd name="T92" fmla="*/ 1219 w 1402"/>
                  <a:gd name="T93" fmla="*/ 4 h 8"/>
                  <a:gd name="T94" fmla="*/ 1235 w 1402"/>
                  <a:gd name="T95" fmla="*/ 4 h 8"/>
                  <a:gd name="T96" fmla="*/ 1261 w 1402"/>
                  <a:gd name="T97" fmla="*/ 0 h 8"/>
                  <a:gd name="T98" fmla="*/ 1284 w 1402"/>
                  <a:gd name="T99" fmla="*/ 8 h 8"/>
                  <a:gd name="T100" fmla="*/ 1353 w 1402"/>
                  <a:gd name="T101" fmla="*/ 0 h 8"/>
                  <a:gd name="T102" fmla="*/ 1353 w 1402"/>
                  <a:gd name="T103" fmla="*/ 8 h 8"/>
                  <a:gd name="T104" fmla="*/ 1376 w 1402"/>
                  <a:gd name="T105" fmla="*/ 0 h 8"/>
                  <a:gd name="T106" fmla="*/ 1402 w 1402"/>
                  <a:gd name="T10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02" h="8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9" y="8"/>
                      <a:pt x="31" y="6"/>
                      <a:pt x="31" y="4"/>
                    </a:cubicBezTo>
                    <a:cubicBezTo>
                      <a:pt x="31" y="2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2"/>
                      <a:pt x="46" y="4"/>
                    </a:cubicBezTo>
                    <a:cubicBezTo>
                      <a:pt x="46" y="6"/>
                      <a:pt x="48" y="8"/>
                      <a:pt x="50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5" y="8"/>
                      <a:pt x="77" y="6"/>
                      <a:pt x="77" y="4"/>
                    </a:cubicBezTo>
                    <a:cubicBezTo>
                      <a:pt x="77" y="2"/>
                      <a:pt x="75" y="0"/>
                      <a:pt x="73" y="0"/>
                    </a:cubicBezTo>
                    <a:moveTo>
                      <a:pt x="118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2" y="2"/>
                      <a:pt x="92" y="4"/>
                    </a:cubicBezTo>
                    <a:cubicBezTo>
                      <a:pt x="92" y="6"/>
                      <a:pt x="93" y="8"/>
                      <a:pt x="96" y="8"/>
                    </a:cubicBezTo>
                    <a:cubicBezTo>
                      <a:pt x="118" y="8"/>
                      <a:pt x="118" y="8"/>
                      <a:pt x="118" y="8"/>
                    </a:cubicBezTo>
                    <a:cubicBezTo>
                      <a:pt x="121" y="8"/>
                      <a:pt x="122" y="6"/>
                      <a:pt x="122" y="4"/>
                    </a:cubicBezTo>
                    <a:cubicBezTo>
                      <a:pt x="122" y="2"/>
                      <a:pt x="121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2"/>
                      <a:pt x="137" y="4"/>
                    </a:cubicBezTo>
                    <a:cubicBezTo>
                      <a:pt x="137" y="6"/>
                      <a:pt x="139" y="8"/>
                      <a:pt x="141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6" y="8"/>
                      <a:pt x="168" y="6"/>
                      <a:pt x="168" y="4"/>
                    </a:cubicBezTo>
                    <a:cubicBezTo>
                      <a:pt x="168" y="2"/>
                      <a:pt x="166" y="0"/>
                      <a:pt x="164" y="0"/>
                    </a:cubicBezTo>
                    <a:moveTo>
                      <a:pt x="210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2"/>
                      <a:pt x="183" y="4"/>
                    </a:cubicBezTo>
                    <a:cubicBezTo>
                      <a:pt x="183" y="6"/>
                      <a:pt x="185" y="8"/>
                      <a:pt x="187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2" y="8"/>
                      <a:pt x="214" y="6"/>
                      <a:pt x="214" y="4"/>
                    </a:cubicBezTo>
                    <a:cubicBezTo>
                      <a:pt x="214" y="2"/>
                      <a:pt x="212" y="0"/>
                      <a:pt x="210" y="0"/>
                    </a:cubicBezTo>
                    <a:moveTo>
                      <a:pt x="256" y="0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31" y="0"/>
                      <a:pt x="229" y="2"/>
                      <a:pt x="229" y="4"/>
                    </a:cubicBezTo>
                    <a:cubicBezTo>
                      <a:pt x="229" y="6"/>
                      <a:pt x="231" y="8"/>
                      <a:pt x="233" y="8"/>
                    </a:cubicBezTo>
                    <a:cubicBezTo>
                      <a:pt x="256" y="8"/>
                      <a:pt x="256" y="8"/>
                      <a:pt x="256" y="8"/>
                    </a:cubicBezTo>
                    <a:cubicBezTo>
                      <a:pt x="258" y="8"/>
                      <a:pt x="259" y="6"/>
                      <a:pt x="259" y="4"/>
                    </a:cubicBezTo>
                    <a:cubicBezTo>
                      <a:pt x="259" y="2"/>
                      <a:pt x="258" y="0"/>
                      <a:pt x="256" y="0"/>
                    </a:cubicBezTo>
                    <a:moveTo>
                      <a:pt x="301" y="0"/>
                    </a:moveTo>
                    <a:cubicBezTo>
                      <a:pt x="278" y="0"/>
                      <a:pt x="278" y="0"/>
                      <a:pt x="278" y="0"/>
                    </a:cubicBezTo>
                    <a:cubicBezTo>
                      <a:pt x="276" y="0"/>
                      <a:pt x="275" y="2"/>
                      <a:pt x="275" y="4"/>
                    </a:cubicBezTo>
                    <a:cubicBezTo>
                      <a:pt x="275" y="6"/>
                      <a:pt x="276" y="8"/>
                      <a:pt x="278" y="8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3" y="8"/>
                      <a:pt x="305" y="6"/>
                      <a:pt x="305" y="4"/>
                    </a:cubicBezTo>
                    <a:cubicBezTo>
                      <a:pt x="305" y="2"/>
                      <a:pt x="303" y="0"/>
                      <a:pt x="301" y="0"/>
                    </a:cubicBezTo>
                    <a:moveTo>
                      <a:pt x="347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322" y="0"/>
                      <a:pt x="320" y="2"/>
                      <a:pt x="320" y="4"/>
                    </a:cubicBezTo>
                    <a:cubicBezTo>
                      <a:pt x="320" y="6"/>
                      <a:pt x="322" y="8"/>
                      <a:pt x="324" y="8"/>
                    </a:cubicBezTo>
                    <a:cubicBezTo>
                      <a:pt x="347" y="8"/>
                      <a:pt x="347" y="8"/>
                      <a:pt x="347" y="8"/>
                    </a:cubicBezTo>
                    <a:cubicBezTo>
                      <a:pt x="349" y="8"/>
                      <a:pt x="351" y="6"/>
                      <a:pt x="351" y="4"/>
                    </a:cubicBezTo>
                    <a:cubicBezTo>
                      <a:pt x="351" y="2"/>
                      <a:pt x="349" y="0"/>
                      <a:pt x="347" y="0"/>
                    </a:cubicBezTo>
                    <a:moveTo>
                      <a:pt x="393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68" y="0"/>
                      <a:pt x="366" y="2"/>
                      <a:pt x="366" y="4"/>
                    </a:cubicBezTo>
                    <a:cubicBezTo>
                      <a:pt x="366" y="6"/>
                      <a:pt x="368" y="8"/>
                      <a:pt x="370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5" y="8"/>
                      <a:pt x="397" y="6"/>
                      <a:pt x="397" y="4"/>
                    </a:cubicBezTo>
                    <a:cubicBezTo>
                      <a:pt x="397" y="2"/>
                      <a:pt x="395" y="0"/>
                      <a:pt x="393" y="0"/>
                    </a:cubicBezTo>
                    <a:moveTo>
                      <a:pt x="438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3" y="0"/>
                      <a:pt x="412" y="2"/>
                      <a:pt x="412" y="4"/>
                    </a:cubicBezTo>
                    <a:cubicBezTo>
                      <a:pt x="412" y="6"/>
                      <a:pt x="413" y="8"/>
                      <a:pt x="416" y="8"/>
                    </a:cubicBezTo>
                    <a:cubicBezTo>
                      <a:pt x="438" y="8"/>
                      <a:pt x="438" y="8"/>
                      <a:pt x="438" y="8"/>
                    </a:cubicBezTo>
                    <a:cubicBezTo>
                      <a:pt x="441" y="8"/>
                      <a:pt x="442" y="6"/>
                      <a:pt x="442" y="4"/>
                    </a:cubicBezTo>
                    <a:cubicBezTo>
                      <a:pt x="442" y="2"/>
                      <a:pt x="441" y="0"/>
                      <a:pt x="438" y="0"/>
                    </a:cubicBezTo>
                    <a:moveTo>
                      <a:pt x="484" y="0"/>
                    </a:moveTo>
                    <a:cubicBezTo>
                      <a:pt x="461" y="0"/>
                      <a:pt x="461" y="0"/>
                      <a:pt x="461" y="0"/>
                    </a:cubicBezTo>
                    <a:cubicBezTo>
                      <a:pt x="459" y="0"/>
                      <a:pt x="457" y="2"/>
                      <a:pt x="457" y="4"/>
                    </a:cubicBezTo>
                    <a:cubicBezTo>
                      <a:pt x="457" y="6"/>
                      <a:pt x="459" y="8"/>
                      <a:pt x="461" y="8"/>
                    </a:cubicBezTo>
                    <a:cubicBezTo>
                      <a:pt x="484" y="8"/>
                      <a:pt x="484" y="8"/>
                      <a:pt x="484" y="8"/>
                    </a:cubicBezTo>
                    <a:cubicBezTo>
                      <a:pt x="486" y="8"/>
                      <a:pt x="488" y="6"/>
                      <a:pt x="488" y="4"/>
                    </a:cubicBezTo>
                    <a:cubicBezTo>
                      <a:pt x="488" y="2"/>
                      <a:pt x="486" y="0"/>
                      <a:pt x="484" y="0"/>
                    </a:cubicBezTo>
                    <a:moveTo>
                      <a:pt x="530" y="0"/>
                    </a:moveTo>
                    <a:cubicBezTo>
                      <a:pt x="507" y="0"/>
                      <a:pt x="507" y="0"/>
                      <a:pt x="507" y="0"/>
                    </a:cubicBezTo>
                    <a:cubicBezTo>
                      <a:pt x="505" y="0"/>
                      <a:pt x="503" y="2"/>
                      <a:pt x="503" y="4"/>
                    </a:cubicBezTo>
                    <a:cubicBezTo>
                      <a:pt x="503" y="6"/>
                      <a:pt x="505" y="8"/>
                      <a:pt x="507" y="8"/>
                    </a:cubicBezTo>
                    <a:cubicBezTo>
                      <a:pt x="530" y="8"/>
                      <a:pt x="530" y="8"/>
                      <a:pt x="530" y="8"/>
                    </a:cubicBezTo>
                    <a:cubicBezTo>
                      <a:pt x="532" y="8"/>
                      <a:pt x="534" y="6"/>
                      <a:pt x="534" y="4"/>
                    </a:cubicBezTo>
                    <a:cubicBezTo>
                      <a:pt x="534" y="2"/>
                      <a:pt x="532" y="0"/>
                      <a:pt x="530" y="0"/>
                    </a:cubicBezTo>
                    <a:moveTo>
                      <a:pt x="576" y="0"/>
                    </a:moveTo>
                    <a:cubicBezTo>
                      <a:pt x="553" y="0"/>
                      <a:pt x="553" y="0"/>
                      <a:pt x="553" y="0"/>
                    </a:cubicBezTo>
                    <a:cubicBezTo>
                      <a:pt x="551" y="0"/>
                      <a:pt x="549" y="2"/>
                      <a:pt x="549" y="4"/>
                    </a:cubicBezTo>
                    <a:cubicBezTo>
                      <a:pt x="549" y="6"/>
                      <a:pt x="551" y="8"/>
                      <a:pt x="553" y="8"/>
                    </a:cubicBezTo>
                    <a:cubicBezTo>
                      <a:pt x="576" y="8"/>
                      <a:pt x="576" y="8"/>
                      <a:pt x="576" y="8"/>
                    </a:cubicBezTo>
                    <a:cubicBezTo>
                      <a:pt x="578" y="8"/>
                      <a:pt x="579" y="6"/>
                      <a:pt x="579" y="4"/>
                    </a:cubicBezTo>
                    <a:cubicBezTo>
                      <a:pt x="579" y="2"/>
                      <a:pt x="578" y="0"/>
                      <a:pt x="576" y="0"/>
                    </a:cubicBezTo>
                    <a:moveTo>
                      <a:pt x="621" y="0"/>
                    </a:moveTo>
                    <a:cubicBezTo>
                      <a:pt x="598" y="0"/>
                      <a:pt x="598" y="0"/>
                      <a:pt x="598" y="0"/>
                    </a:cubicBezTo>
                    <a:cubicBezTo>
                      <a:pt x="596" y="0"/>
                      <a:pt x="595" y="2"/>
                      <a:pt x="595" y="4"/>
                    </a:cubicBezTo>
                    <a:cubicBezTo>
                      <a:pt x="595" y="6"/>
                      <a:pt x="596" y="8"/>
                      <a:pt x="598" y="8"/>
                    </a:cubicBezTo>
                    <a:cubicBezTo>
                      <a:pt x="621" y="8"/>
                      <a:pt x="621" y="8"/>
                      <a:pt x="621" y="8"/>
                    </a:cubicBezTo>
                    <a:cubicBezTo>
                      <a:pt x="623" y="8"/>
                      <a:pt x="625" y="6"/>
                      <a:pt x="625" y="4"/>
                    </a:cubicBezTo>
                    <a:cubicBezTo>
                      <a:pt x="625" y="2"/>
                      <a:pt x="623" y="0"/>
                      <a:pt x="621" y="0"/>
                    </a:cubicBezTo>
                    <a:moveTo>
                      <a:pt x="667" y="0"/>
                    </a:moveTo>
                    <a:cubicBezTo>
                      <a:pt x="644" y="0"/>
                      <a:pt x="644" y="0"/>
                      <a:pt x="644" y="0"/>
                    </a:cubicBezTo>
                    <a:cubicBezTo>
                      <a:pt x="642" y="0"/>
                      <a:pt x="640" y="2"/>
                      <a:pt x="640" y="4"/>
                    </a:cubicBezTo>
                    <a:cubicBezTo>
                      <a:pt x="640" y="6"/>
                      <a:pt x="642" y="8"/>
                      <a:pt x="644" y="8"/>
                    </a:cubicBezTo>
                    <a:cubicBezTo>
                      <a:pt x="667" y="8"/>
                      <a:pt x="667" y="8"/>
                      <a:pt x="667" y="8"/>
                    </a:cubicBezTo>
                    <a:cubicBezTo>
                      <a:pt x="669" y="8"/>
                      <a:pt x="671" y="6"/>
                      <a:pt x="671" y="4"/>
                    </a:cubicBezTo>
                    <a:cubicBezTo>
                      <a:pt x="671" y="2"/>
                      <a:pt x="669" y="0"/>
                      <a:pt x="667" y="0"/>
                    </a:cubicBezTo>
                    <a:moveTo>
                      <a:pt x="713" y="0"/>
                    </a:moveTo>
                    <a:cubicBezTo>
                      <a:pt x="690" y="0"/>
                      <a:pt x="690" y="0"/>
                      <a:pt x="690" y="0"/>
                    </a:cubicBezTo>
                    <a:cubicBezTo>
                      <a:pt x="688" y="0"/>
                      <a:pt x="686" y="2"/>
                      <a:pt x="686" y="4"/>
                    </a:cubicBezTo>
                    <a:cubicBezTo>
                      <a:pt x="686" y="6"/>
                      <a:pt x="688" y="8"/>
                      <a:pt x="690" y="8"/>
                    </a:cubicBezTo>
                    <a:cubicBezTo>
                      <a:pt x="713" y="8"/>
                      <a:pt x="713" y="8"/>
                      <a:pt x="713" y="8"/>
                    </a:cubicBezTo>
                    <a:cubicBezTo>
                      <a:pt x="715" y="8"/>
                      <a:pt x="717" y="6"/>
                      <a:pt x="717" y="4"/>
                    </a:cubicBezTo>
                    <a:cubicBezTo>
                      <a:pt x="717" y="2"/>
                      <a:pt x="715" y="0"/>
                      <a:pt x="713" y="0"/>
                    </a:cubicBezTo>
                    <a:moveTo>
                      <a:pt x="758" y="0"/>
                    </a:moveTo>
                    <a:cubicBezTo>
                      <a:pt x="736" y="0"/>
                      <a:pt x="736" y="0"/>
                      <a:pt x="736" y="0"/>
                    </a:cubicBezTo>
                    <a:cubicBezTo>
                      <a:pt x="733" y="0"/>
                      <a:pt x="732" y="2"/>
                      <a:pt x="732" y="4"/>
                    </a:cubicBezTo>
                    <a:cubicBezTo>
                      <a:pt x="732" y="6"/>
                      <a:pt x="733" y="8"/>
                      <a:pt x="736" y="8"/>
                    </a:cubicBezTo>
                    <a:cubicBezTo>
                      <a:pt x="758" y="8"/>
                      <a:pt x="758" y="8"/>
                      <a:pt x="758" y="8"/>
                    </a:cubicBezTo>
                    <a:cubicBezTo>
                      <a:pt x="761" y="8"/>
                      <a:pt x="762" y="6"/>
                      <a:pt x="762" y="4"/>
                    </a:cubicBezTo>
                    <a:cubicBezTo>
                      <a:pt x="762" y="2"/>
                      <a:pt x="761" y="0"/>
                      <a:pt x="758" y="0"/>
                    </a:cubicBezTo>
                    <a:moveTo>
                      <a:pt x="804" y="0"/>
                    </a:moveTo>
                    <a:cubicBezTo>
                      <a:pt x="781" y="0"/>
                      <a:pt x="781" y="0"/>
                      <a:pt x="781" y="0"/>
                    </a:cubicBezTo>
                    <a:cubicBezTo>
                      <a:pt x="779" y="0"/>
                      <a:pt x="777" y="2"/>
                      <a:pt x="777" y="4"/>
                    </a:cubicBezTo>
                    <a:cubicBezTo>
                      <a:pt x="777" y="6"/>
                      <a:pt x="779" y="8"/>
                      <a:pt x="781" y="8"/>
                    </a:cubicBezTo>
                    <a:cubicBezTo>
                      <a:pt x="804" y="8"/>
                      <a:pt x="804" y="8"/>
                      <a:pt x="804" y="8"/>
                    </a:cubicBezTo>
                    <a:cubicBezTo>
                      <a:pt x="806" y="8"/>
                      <a:pt x="808" y="6"/>
                      <a:pt x="808" y="4"/>
                    </a:cubicBezTo>
                    <a:cubicBezTo>
                      <a:pt x="808" y="2"/>
                      <a:pt x="806" y="0"/>
                      <a:pt x="804" y="0"/>
                    </a:cubicBezTo>
                    <a:moveTo>
                      <a:pt x="850" y="0"/>
                    </a:moveTo>
                    <a:cubicBezTo>
                      <a:pt x="827" y="0"/>
                      <a:pt x="827" y="0"/>
                      <a:pt x="827" y="0"/>
                    </a:cubicBezTo>
                    <a:cubicBezTo>
                      <a:pt x="825" y="0"/>
                      <a:pt x="823" y="2"/>
                      <a:pt x="823" y="4"/>
                    </a:cubicBezTo>
                    <a:cubicBezTo>
                      <a:pt x="823" y="6"/>
                      <a:pt x="825" y="8"/>
                      <a:pt x="827" y="8"/>
                    </a:cubicBezTo>
                    <a:cubicBezTo>
                      <a:pt x="850" y="8"/>
                      <a:pt x="850" y="8"/>
                      <a:pt x="850" y="8"/>
                    </a:cubicBezTo>
                    <a:cubicBezTo>
                      <a:pt x="852" y="8"/>
                      <a:pt x="854" y="6"/>
                      <a:pt x="854" y="4"/>
                    </a:cubicBezTo>
                    <a:cubicBezTo>
                      <a:pt x="854" y="2"/>
                      <a:pt x="852" y="0"/>
                      <a:pt x="850" y="0"/>
                    </a:cubicBezTo>
                    <a:moveTo>
                      <a:pt x="896" y="0"/>
                    </a:moveTo>
                    <a:cubicBezTo>
                      <a:pt x="873" y="0"/>
                      <a:pt x="873" y="0"/>
                      <a:pt x="873" y="0"/>
                    </a:cubicBezTo>
                    <a:cubicBezTo>
                      <a:pt x="871" y="0"/>
                      <a:pt x="869" y="2"/>
                      <a:pt x="869" y="4"/>
                    </a:cubicBezTo>
                    <a:cubicBezTo>
                      <a:pt x="869" y="6"/>
                      <a:pt x="871" y="8"/>
                      <a:pt x="873" y="8"/>
                    </a:cubicBezTo>
                    <a:cubicBezTo>
                      <a:pt x="896" y="8"/>
                      <a:pt x="896" y="8"/>
                      <a:pt x="896" y="8"/>
                    </a:cubicBezTo>
                    <a:cubicBezTo>
                      <a:pt x="898" y="8"/>
                      <a:pt x="899" y="6"/>
                      <a:pt x="899" y="4"/>
                    </a:cubicBezTo>
                    <a:cubicBezTo>
                      <a:pt x="899" y="2"/>
                      <a:pt x="898" y="0"/>
                      <a:pt x="896" y="0"/>
                    </a:cubicBezTo>
                    <a:moveTo>
                      <a:pt x="941" y="0"/>
                    </a:moveTo>
                    <a:cubicBezTo>
                      <a:pt x="918" y="0"/>
                      <a:pt x="918" y="0"/>
                      <a:pt x="918" y="0"/>
                    </a:cubicBezTo>
                    <a:cubicBezTo>
                      <a:pt x="916" y="0"/>
                      <a:pt x="915" y="2"/>
                      <a:pt x="915" y="4"/>
                    </a:cubicBezTo>
                    <a:cubicBezTo>
                      <a:pt x="915" y="6"/>
                      <a:pt x="916" y="8"/>
                      <a:pt x="918" y="8"/>
                    </a:cubicBezTo>
                    <a:cubicBezTo>
                      <a:pt x="941" y="8"/>
                      <a:pt x="941" y="8"/>
                      <a:pt x="941" y="8"/>
                    </a:cubicBezTo>
                    <a:cubicBezTo>
                      <a:pt x="943" y="8"/>
                      <a:pt x="945" y="6"/>
                      <a:pt x="945" y="4"/>
                    </a:cubicBezTo>
                    <a:cubicBezTo>
                      <a:pt x="945" y="2"/>
                      <a:pt x="943" y="0"/>
                      <a:pt x="941" y="0"/>
                    </a:cubicBezTo>
                    <a:moveTo>
                      <a:pt x="987" y="0"/>
                    </a:moveTo>
                    <a:cubicBezTo>
                      <a:pt x="964" y="0"/>
                      <a:pt x="964" y="0"/>
                      <a:pt x="964" y="0"/>
                    </a:cubicBezTo>
                    <a:cubicBezTo>
                      <a:pt x="962" y="0"/>
                      <a:pt x="960" y="2"/>
                      <a:pt x="960" y="4"/>
                    </a:cubicBezTo>
                    <a:cubicBezTo>
                      <a:pt x="960" y="6"/>
                      <a:pt x="962" y="8"/>
                      <a:pt x="964" y="8"/>
                    </a:cubicBezTo>
                    <a:cubicBezTo>
                      <a:pt x="987" y="8"/>
                      <a:pt x="987" y="8"/>
                      <a:pt x="987" y="8"/>
                    </a:cubicBezTo>
                    <a:cubicBezTo>
                      <a:pt x="989" y="8"/>
                      <a:pt x="991" y="6"/>
                      <a:pt x="991" y="4"/>
                    </a:cubicBezTo>
                    <a:cubicBezTo>
                      <a:pt x="991" y="2"/>
                      <a:pt x="989" y="0"/>
                      <a:pt x="987" y="0"/>
                    </a:cubicBezTo>
                    <a:moveTo>
                      <a:pt x="1033" y="0"/>
                    </a:moveTo>
                    <a:cubicBezTo>
                      <a:pt x="1010" y="0"/>
                      <a:pt x="1010" y="0"/>
                      <a:pt x="1010" y="0"/>
                    </a:cubicBezTo>
                    <a:cubicBezTo>
                      <a:pt x="1008" y="0"/>
                      <a:pt x="1006" y="2"/>
                      <a:pt x="1006" y="4"/>
                    </a:cubicBezTo>
                    <a:cubicBezTo>
                      <a:pt x="1006" y="6"/>
                      <a:pt x="1008" y="8"/>
                      <a:pt x="1010" y="8"/>
                    </a:cubicBezTo>
                    <a:cubicBezTo>
                      <a:pt x="1033" y="8"/>
                      <a:pt x="1033" y="8"/>
                      <a:pt x="1033" y="8"/>
                    </a:cubicBezTo>
                    <a:cubicBezTo>
                      <a:pt x="1035" y="8"/>
                      <a:pt x="1037" y="6"/>
                      <a:pt x="1037" y="4"/>
                    </a:cubicBezTo>
                    <a:cubicBezTo>
                      <a:pt x="1037" y="2"/>
                      <a:pt x="1035" y="0"/>
                      <a:pt x="1033" y="0"/>
                    </a:cubicBezTo>
                    <a:moveTo>
                      <a:pt x="1078" y="0"/>
                    </a:moveTo>
                    <a:cubicBezTo>
                      <a:pt x="1056" y="0"/>
                      <a:pt x="1056" y="0"/>
                      <a:pt x="1056" y="0"/>
                    </a:cubicBezTo>
                    <a:cubicBezTo>
                      <a:pt x="1053" y="0"/>
                      <a:pt x="1052" y="2"/>
                      <a:pt x="1052" y="4"/>
                    </a:cubicBezTo>
                    <a:cubicBezTo>
                      <a:pt x="1052" y="6"/>
                      <a:pt x="1053" y="8"/>
                      <a:pt x="1056" y="8"/>
                    </a:cubicBezTo>
                    <a:cubicBezTo>
                      <a:pt x="1078" y="8"/>
                      <a:pt x="1078" y="8"/>
                      <a:pt x="1078" y="8"/>
                    </a:cubicBezTo>
                    <a:cubicBezTo>
                      <a:pt x="1081" y="8"/>
                      <a:pt x="1082" y="6"/>
                      <a:pt x="1082" y="4"/>
                    </a:cubicBezTo>
                    <a:cubicBezTo>
                      <a:pt x="1082" y="2"/>
                      <a:pt x="1081" y="0"/>
                      <a:pt x="1078" y="0"/>
                    </a:cubicBezTo>
                    <a:moveTo>
                      <a:pt x="1124" y="0"/>
                    </a:moveTo>
                    <a:cubicBezTo>
                      <a:pt x="1101" y="0"/>
                      <a:pt x="1101" y="0"/>
                      <a:pt x="1101" y="0"/>
                    </a:cubicBezTo>
                    <a:cubicBezTo>
                      <a:pt x="1099" y="0"/>
                      <a:pt x="1097" y="2"/>
                      <a:pt x="1097" y="4"/>
                    </a:cubicBezTo>
                    <a:cubicBezTo>
                      <a:pt x="1097" y="6"/>
                      <a:pt x="1099" y="8"/>
                      <a:pt x="1101" y="8"/>
                    </a:cubicBezTo>
                    <a:cubicBezTo>
                      <a:pt x="1124" y="8"/>
                      <a:pt x="1124" y="8"/>
                      <a:pt x="1124" y="8"/>
                    </a:cubicBezTo>
                    <a:cubicBezTo>
                      <a:pt x="1126" y="8"/>
                      <a:pt x="1128" y="6"/>
                      <a:pt x="1128" y="4"/>
                    </a:cubicBezTo>
                    <a:cubicBezTo>
                      <a:pt x="1128" y="2"/>
                      <a:pt x="1126" y="0"/>
                      <a:pt x="1124" y="0"/>
                    </a:cubicBezTo>
                    <a:moveTo>
                      <a:pt x="1170" y="0"/>
                    </a:moveTo>
                    <a:cubicBezTo>
                      <a:pt x="1147" y="0"/>
                      <a:pt x="1147" y="0"/>
                      <a:pt x="1147" y="0"/>
                    </a:cubicBezTo>
                    <a:cubicBezTo>
                      <a:pt x="1145" y="0"/>
                      <a:pt x="1143" y="2"/>
                      <a:pt x="1143" y="4"/>
                    </a:cubicBezTo>
                    <a:cubicBezTo>
                      <a:pt x="1143" y="6"/>
                      <a:pt x="1145" y="8"/>
                      <a:pt x="1147" y="8"/>
                    </a:cubicBezTo>
                    <a:cubicBezTo>
                      <a:pt x="1170" y="8"/>
                      <a:pt x="1170" y="8"/>
                      <a:pt x="1170" y="8"/>
                    </a:cubicBezTo>
                    <a:cubicBezTo>
                      <a:pt x="1172" y="8"/>
                      <a:pt x="1174" y="6"/>
                      <a:pt x="1174" y="4"/>
                    </a:cubicBezTo>
                    <a:cubicBezTo>
                      <a:pt x="1174" y="2"/>
                      <a:pt x="1172" y="0"/>
                      <a:pt x="1170" y="0"/>
                    </a:cubicBezTo>
                    <a:moveTo>
                      <a:pt x="1216" y="0"/>
                    </a:moveTo>
                    <a:cubicBezTo>
                      <a:pt x="1193" y="0"/>
                      <a:pt x="1193" y="0"/>
                      <a:pt x="1193" y="0"/>
                    </a:cubicBezTo>
                    <a:cubicBezTo>
                      <a:pt x="1191" y="0"/>
                      <a:pt x="1189" y="2"/>
                      <a:pt x="1189" y="4"/>
                    </a:cubicBezTo>
                    <a:cubicBezTo>
                      <a:pt x="1189" y="6"/>
                      <a:pt x="1191" y="8"/>
                      <a:pt x="1193" y="8"/>
                    </a:cubicBezTo>
                    <a:cubicBezTo>
                      <a:pt x="1216" y="8"/>
                      <a:pt x="1216" y="8"/>
                      <a:pt x="1216" y="8"/>
                    </a:cubicBezTo>
                    <a:cubicBezTo>
                      <a:pt x="1218" y="8"/>
                      <a:pt x="1219" y="6"/>
                      <a:pt x="1219" y="4"/>
                    </a:cubicBezTo>
                    <a:cubicBezTo>
                      <a:pt x="1219" y="2"/>
                      <a:pt x="1218" y="0"/>
                      <a:pt x="1216" y="0"/>
                    </a:cubicBezTo>
                    <a:moveTo>
                      <a:pt x="1261" y="0"/>
                    </a:moveTo>
                    <a:cubicBezTo>
                      <a:pt x="1238" y="0"/>
                      <a:pt x="1238" y="0"/>
                      <a:pt x="1238" y="0"/>
                    </a:cubicBezTo>
                    <a:cubicBezTo>
                      <a:pt x="1236" y="0"/>
                      <a:pt x="1235" y="2"/>
                      <a:pt x="1235" y="4"/>
                    </a:cubicBezTo>
                    <a:cubicBezTo>
                      <a:pt x="1235" y="6"/>
                      <a:pt x="1236" y="8"/>
                      <a:pt x="1238" y="8"/>
                    </a:cubicBezTo>
                    <a:cubicBezTo>
                      <a:pt x="1261" y="8"/>
                      <a:pt x="1261" y="8"/>
                      <a:pt x="1261" y="8"/>
                    </a:cubicBezTo>
                    <a:cubicBezTo>
                      <a:pt x="1263" y="8"/>
                      <a:pt x="1265" y="6"/>
                      <a:pt x="1265" y="4"/>
                    </a:cubicBezTo>
                    <a:cubicBezTo>
                      <a:pt x="1265" y="2"/>
                      <a:pt x="1263" y="0"/>
                      <a:pt x="1261" y="0"/>
                    </a:cubicBezTo>
                    <a:moveTo>
                      <a:pt x="1307" y="0"/>
                    </a:moveTo>
                    <a:cubicBezTo>
                      <a:pt x="1284" y="0"/>
                      <a:pt x="1284" y="0"/>
                      <a:pt x="1284" y="0"/>
                    </a:cubicBezTo>
                    <a:cubicBezTo>
                      <a:pt x="1282" y="0"/>
                      <a:pt x="1280" y="2"/>
                      <a:pt x="1280" y="4"/>
                    </a:cubicBezTo>
                    <a:cubicBezTo>
                      <a:pt x="1280" y="6"/>
                      <a:pt x="1282" y="8"/>
                      <a:pt x="1284" y="8"/>
                    </a:cubicBezTo>
                    <a:cubicBezTo>
                      <a:pt x="1307" y="8"/>
                      <a:pt x="1307" y="8"/>
                      <a:pt x="1307" y="8"/>
                    </a:cubicBezTo>
                    <a:cubicBezTo>
                      <a:pt x="1309" y="8"/>
                      <a:pt x="1311" y="6"/>
                      <a:pt x="1311" y="4"/>
                    </a:cubicBezTo>
                    <a:cubicBezTo>
                      <a:pt x="1311" y="2"/>
                      <a:pt x="1309" y="0"/>
                      <a:pt x="1307" y="0"/>
                    </a:cubicBezTo>
                    <a:moveTo>
                      <a:pt x="1353" y="0"/>
                    </a:moveTo>
                    <a:cubicBezTo>
                      <a:pt x="1330" y="0"/>
                      <a:pt x="1330" y="0"/>
                      <a:pt x="1330" y="0"/>
                    </a:cubicBezTo>
                    <a:cubicBezTo>
                      <a:pt x="1328" y="0"/>
                      <a:pt x="1326" y="2"/>
                      <a:pt x="1326" y="4"/>
                    </a:cubicBezTo>
                    <a:cubicBezTo>
                      <a:pt x="1326" y="6"/>
                      <a:pt x="1328" y="8"/>
                      <a:pt x="1330" y="8"/>
                    </a:cubicBezTo>
                    <a:cubicBezTo>
                      <a:pt x="1353" y="8"/>
                      <a:pt x="1353" y="8"/>
                      <a:pt x="1353" y="8"/>
                    </a:cubicBezTo>
                    <a:cubicBezTo>
                      <a:pt x="1355" y="8"/>
                      <a:pt x="1357" y="6"/>
                      <a:pt x="1357" y="4"/>
                    </a:cubicBezTo>
                    <a:cubicBezTo>
                      <a:pt x="1357" y="2"/>
                      <a:pt x="1355" y="0"/>
                      <a:pt x="1353" y="0"/>
                    </a:cubicBezTo>
                    <a:moveTo>
                      <a:pt x="1398" y="0"/>
                    </a:moveTo>
                    <a:cubicBezTo>
                      <a:pt x="1376" y="0"/>
                      <a:pt x="1376" y="0"/>
                      <a:pt x="1376" y="0"/>
                    </a:cubicBezTo>
                    <a:cubicBezTo>
                      <a:pt x="1373" y="0"/>
                      <a:pt x="1372" y="2"/>
                      <a:pt x="1372" y="4"/>
                    </a:cubicBezTo>
                    <a:cubicBezTo>
                      <a:pt x="1372" y="6"/>
                      <a:pt x="1373" y="8"/>
                      <a:pt x="1376" y="8"/>
                    </a:cubicBezTo>
                    <a:cubicBezTo>
                      <a:pt x="1398" y="8"/>
                      <a:pt x="1398" y="8"/>
                      <a:pt x="1398" y="8"/>
                    </a:cubicBezTo>
                    <a:cubicBezTo>
                      <a:pt x="1401" y="8"/>
                      <a:pt x="1402" y="6"/>
                      <a:pt x="1402" y="4"/>
                    </a:cubicBezTo>
                    <a:cubicBezTo>
                      <a:pt x="1402" y="2"/>
                      <a:pt x="1401" y="0"/>
                      <a:pt x="1398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3" name="îṧlïḋê">
                <a:extLst>
                  <a:ext uri="{FF2B5EF4-FFF2-40B4-BE49-F238E27FC236}">
                    <a16:creationId xmlns:a16="http://schemas.microsoft.com/office/drawing/2014/main" id="{22919F51-F253-424C-BCD3-B1B3DD1D35CA}"/>
                  </a:ext>
                </a:extLst>
              </p:cNvPr>
              <p:cNvSpPr/>
              <p:nvPr/>
            </p:nvSpPr>
            <p:spPr bwMode="auto">
              <a:xfrm>
                <a:off x="3960224" y="4281471"/>
                <a:ext cx="52620" cy="22217"/>
              </a:xfrm>
              <a:custGeom>
                <a:avLst/>
                <a:gdLst>
                  <a:gd name="T0" fmla="*/ 15 w 19"/>
                  <a:gd name="T1" fmla="*/ 0 h 8"/>
                  <a:gd name="T2" fmla="*/ 4 w 19"/>
                  <a:gd name="T3" fmla="*/ 0 h 8"/>
                  <a:gd name="T4" fmla="*/ 0 w 19"/>
                  <a:gd name="T5" fmla="*/ 4 h 8"/>
                  <a:gd name="T6" fmla="*/ 4 w 19"/>
                  <a:gd name="T7" fmla="*/ 8 h 8"/>
                  <a:gd name="T8" fmla="*/ 15 w 19"/>
                  <a:gd name="T9" fmla="*/ 8 h 8"/>
                  <a:gd name="T10" fmla="*/ 19 w 19"/>
                  <a:gd name="T11" fmla="*/ 4 h 8"/>
                  <a:gd name="T12" fmla="*/ 15 w 1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8">
                    <a:moveTo>
                      <a:pt x="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6"/>
                      <a:pt x="19" y="4"/>
                    </a:cubicBezTo>
                    <a:cubicBezTo>
                      <a:pt x="19" y="2"/>
                      <a:pt x="17" y="0"/>
                      <a:pt x="15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4" name="ï$ḻiḓé">
                <a:extLst>
                  <a:ext uri="{FF2B5EF4-FFF2-40B4-BE49-F238E27FC236}">
                    <a16:creationId xmlns:a16="http://schemas.microsoft.com/office/drawing/2014/main" id="{77FA41F3-5B59-42F2-BA4A-8E99BA78DB67}"/>
                  </a:ext>
                </a:extLst>
              </p:cNvPr>
              <p:cNvSpPr/>
              <p:nvPr/>
            </p:nvSpPr>
            <p:spPr bwMode="auto">
              <a:xfrm>
                <a:off x="6876527" y="3050169"/>
                <a:ext cx="1831167" cy="2369058"/>
              </a:xfrm>
              <a:custGeom>
                <a:avLst/>
                <a:gdLst>
                  <a:gd name="T0" fmla="*/ 1093 w 1566"/>
                  <a:gd name="T1" fmla="*/ 0 h 2026"/>
                  <a:gd name="T2" fmla="*/ 0 w 1566"/>
                  <a:gd name="T3" fmla="*/ 0 h 2026"/>
                  <a:gd name="T4" fmla="*/ 0 w 1566"/>
                  <a:gd name="T5" fmla="*/ 2026 h 2026"/>
                  <a:gd name="T6" fmla="*/ 1566 w 1566"/>
                  <a:gd name="T7" fmla="*/ 2026 h 2026"/>
                  <a:gd name="T8" fmla="*/ 1566 w 1566"/>
                  <a:gd name="T9" fmla="*/ 452 h 2026"/>
                  <a:gd name="T10" fmla="*/ 1093 w 1566"/>
                  <a:gd name="T11" fmla="*/ 0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6" h="2026">
                    <a:moveTo>
                      <a:pt x="1093" y="0"/>
                    </a:moveTo>
                    <a:lnTo>
                      <a:pt x="0" y="0"/>
                    </a:lnTo>
                    <a:lnTo>
                      <a:pt x="0" y="2026"/>
                    </a:lnTo>
                    <a:lnTo>
                      <a:pt x="1566" y="2026"/>
                    </a:lnTo>
                    <a:lnTo>
                      <a:pt x="1566" y="452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5" name="íśḻîḓè">
                <a:extLst>
                  <a:ext uri="{FF2B5EF4-FFF2-40B4-BE49-F238E27FC236}">
                    <a16:creationId xmlns:a16="http://schemas.microsoft.com/office/drawing/2014/main" id="{FB23340D-E323-4319-BB91-ED8AFF7A1FAA}"/>
                  </a:ext>
                </a:extLst>
              </p:cNvPr>
              <p:cNvSpPr/>
              <p:nvPr/>
            </p:nvSpPr>
            <p:spPr bwMode="auto">
              <a:xfrm>
                <a:off x="6850802" y="3025613"/>
                <a:ext cx="1881449" cy="2418169"/>
              </a:xfrm>
              <a:custGeom>
                <a:avLst/>
                <a:gdLst>
                  <a:gd name="T0" fmla="*/ 671 w 680"/>
                  <a:gd name="T1" fmla="*/ 874 h 874"/>
                  <a:gd name="T2" fmla="*/ 9 w 680"/>
                  <a:gd name="T3" fmla="*/ 874 h 874"/>
                  <a:gd name="T4" fmla="*/ 0 w 680"/>
                  <a:gd name="T5" fmla="*/ 865 h 874"/>
                  <a:gd name="T6" fmla="*/ 0 w 680"/>
                  <a:gd name="T7" fmla="*/ 9 h 874"/>
                  <a:gd name="T8" fmla="*/ 9 w 680"/>
                  <a:gd name="T9" fmla="*/ 0 h 874"/>
                  <a:gd name="T10" fmla="*/ 471 w 680"/>
                  <a:gd name="T11" fmla="*/ 0 h 874"/>
                  <a:gd name="T12" fmla="*/ 477 w 680"/>
                  <a:gd name="T13" fmla="*/ 2 h 874"/>
                  <a:gd name="T14" fmla="*/ 677 w 680"/>
                  <a:gd name="T15" fmla="*/ 193 h 874"/>
                  <a:gd name="T16" fmla="*/ 680 w 680"/>
                  <a:gd name="T17" fmla="*/ 200 h 874"/>
                  <a:gd name="T18" fmla="*/ 680 w 680"/>
                  <a:gd name="T19" fmla="*/ 865 h 874"/>
                  <a:gd name="T20" fmla="*/ 671 w 680"/>
                  <a:gd name="T21" fmla="*/ 874 h 874"/>
                  <a:gd name="T22" fmla="*/ 18 w 680"/>
                  <a:gd name="T23" fmla="*/ 856 h 874"/>
                  <a:gd name="T24" fmla="*/ 662 w 680"/>
                  <a:gd name="T25" fmla="*/ 856 h 874"/>
                  <a:gd name="T26" fmla="*/ 662 w 680"/>
                  <a:gd name="T27" fmla="*/ 203 h 874"/>
                  <a:gd name="T28" fmla="*/ 467 w 680"/>
                  <a:gd name="T29" fmla="*/ 17 h 874"/>
                  <a:gd name="T30" fmla="*/ 18 w 680"/>
                  <a:gd name="T31" fmla="*/ 17 h 874"/>
                  <a:gd name="T32" fmla="*/ 18 w 680"/>
                  <a:gd name="T33" fmla="*/ 85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0" h="874">
                    <a:moveTo>
                      <a:pt x="671" y="874"/>
                    </a:moveTo>
                    <a:cubicBezTo>
                      <a:pt x="9" y="874"/>
                      <a:pt x="9" y="874"/>
                      <a:pt x="9" y="874"/>
                    </a:cubicBezTo>
                    <a:cubicBezTo>
                      <a:pt x="4" y="874"/>
                      <a:pt x="0" y="870"/>
                      <a:pt x="0" y="86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71" y="0"/>
                      <a:pt x="471" y="0"/>
                      <a:pt x="471" y="0"/>
                    </a:cubicBezTo>
                    <a:cubicBezTo>
                      <a:pt x="473" y="0"/>
                      <a:pt x="475" y="0"/>
                      <a:pt x="477" y="2"/>
                    </a:cubicBezTo>
                    <a:cubicBezTo>
                      <a:pt x="677" y="193"/>
                      <a:pt x="677" y="193"/>
                      <a:pt x="677" y="193"/>
                    </a:cubicBezTo>
                    <a:cubicBezTo>
                      <a:pt x="679" y="195"/>
                      <a:pt x="680" y="197"/>
                      <a:pt x="680" y="200"/>
                    </a:cubicBezTo>
                    <a:cubicBezTo>
                      <a:pt x="680" y="865"/>
                      <a:pt x="680" y="865"/>
                      <a:pt x="680" y="865"/>
                    </a:cubicBezTo>
                    <a:cubicBezTo>
                      <a:pt x="680" y="870"/>
                      <a:pt x="676" y="874"/>
                      <a:pt x="671" y="874"/>
                    </a:cubicBezTo>
                    <a:close/>
                    <a:moveTo>
                      <a:pt x="18" y="856"/>
                    </a:moveTo>
                    <a:cubicBezTo>
                      <a:pt x="662" y="856"/>
                      <a:pt x="662" y="856"/>
                      <a:pt x="662" y="856"/>
                    </a:cubicBezTo>
                    <a:cubicBezTo>
                      <a:pt x="662" y="203"/>
                      <a:pt x="662" y="203"/>
                      <a:pt x="662" y="203"/>
                    </a:cubicBezTo>
                    <a:cubicBezTo>
                      <a:pt x="467" y="17"/>
                      <a:pt x="467" y="17"/>
                      <a:pt x="467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85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6" name="iŝḷiḋe">
                <a:extLst>
                  <a:ext uri="{FF2B5EF4-FFF2-40B4-BE49-F238E27FC236}">
                    <a16:creationId xmlns:a16="http://schemas.microsoft.com/office/drawing/2014/main" id="{84F96599-13D7-4A6D-9A0E-40775E1B6C46}"/>
                  </a:ext>
                </a:extLst>
              </p:cNvPr>
              <p:cNvSpPr/>
              <p:nvPr/>
            </p:nvSpPr>
            <p:spPr bwMode="auto">
              <a:xfrm>
                <a:off x="8154602" y="3050169"/>
                <a:ext cx="553092" cy="528536"/>
              </a:xfrm>
              <a:custGeom>
                <a:avLst/>
                <a:gdLst>
                  <a:gd name="T0" fmla="*/ 0 w 473"/>
                  <a:gd name="T1" fmla="*/ 452 h 452"/>
                  <a:gd name="T2" fmla="*/ 473 w 473"/>
                  <a:gd name="T3" fmla="*/ 452 h 452"/>
                  <a:gd name="T4" fmla="*/ 0 w 473"/>
                  <a:gd name="T5" fmla="*/ 0 h 452"/>
                  <a:gd name="T6" fmla="*/ 0 w 473"/>
                  <a:gd name="T7" fmla="*/ 45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3" h="452">
                    <a:moveTo>
                      <a:pt x="0" y="452"/>
                    </a:moveTo>
                    <a:lnTo>
                      <a:pt x="473" y="452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7" name="îSḻîďè">
                <a:extLst>
                  <a:ext uri="{FF2B5EF4-FFF2-40B4-BE49-F238E27FC236}">
                    <a16:creationId xmlns:a16="http://schemas.microsoft.com/office/drawing/2014/main" id="{04985E54-56CC-46C1-BE45-EB0AED15A54D}"/>
                  </a:ext>
                </a:extLst>
              </p:cNvPr>
              <p:cNvSpPr/>
              <p:nvPr/>
            </p:nvSpPr>
            <p:spPr bwMode="auto">
              <a:xfrm>
                <a:off x="8128877" y="3023275"/>
                <a:ext cx="606881" cy="581155"/>
              </a:xfrm>
              <a:custGeom>
                <a:avLst/>
                <a:gdLst>
                  <a:gd name="T0" fmla="*/ 209 w 219"/>
                  <a:gd name="T1" fmla="*/ 210 h 210"/>
                  <a:gd name="T2" fmla="*/ 9 w 219"/>
                  <a:gd name="T3" fmla="*/ 210 h 210"/>
                  <a:gd name="T4" fmla="*/ 0 w 219"/>
                  <a:gd name="T5" fmla="*/ 201 h 210"/>
                  <a:gd name="T6" fmla="*/ 0 w 219"/>
                  <a:gd name="T7" fmla="*/ 10 h 210"/>
                  <a:gd name="T8" fmla="*/ 5 w 219"/>
                  <a:gd name="T9" fmla="*/ 1 h 210"/>
                  <a:gd name="T10" fmla="*/ 15 w 219"/>
                  <a:gd name="T11" fmla="*/ 3 h 210"/>
                  <a:gd name="T12" fmla="*/ 215 w 219"/>
                  <a:gd name="T13" fmla="*/ 194 h 210"/>
                  <a:gd name="T14" fmla="*/ 217 w 219"/>
                  <a:gd name="T15" fmla="*/ 204 h 210"/>
                  <a:gd name="T16" fmla="*/ 209 w 219"/>
                  <a:gd name="T17" fmla="*/ 210 h 210"/>
                  <a:gd name="T18" fmla="*/ 18 w 219"/>
                  <a:gd name="T19" fmla="*/ 192 h 210"/>
                  <a:gd name="T20" fmla="*/ 187 w 219"/>
                  <a:gd name="T21" fmla="*/ 192 h 210"/>
                  <a:gd name="T22" fmla="*/ 18 w 219"/>
                  <a:gd name="T23" fmla="*/ 30 h 210"/>
                  <a:gd name="T24" fmla="*/ 18 w 219"/>
                  <a:gd name="T25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210">
                    <a:moveTo>
                      <a:pt x="209" y="210"/>
                    </a:moveTo>
                    <a:cubicBezTo>
                      <a:pt x="9" y="210"/>
                      <a:pt x="9" y="210"/>
                      <a:pt x="9" y="210"/>
                    </a:cubicBezTo>
                    <a:cubicBezTo>
                      <a:pt x="4" y="210"/>
                      <a:pt x="0" y="206"/>
                      <a:pt x="0" y="20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"/>
                      <a:pt x="2" y="3"/>
                      <a:pt x="5" y="1"/>
                    </a:cubicBezTo>
                    <a:cubicBezTo>
                      <a:pt x="9" y="0"/>
                      <a:pt x="12" y="1"/>
                      <a:pt x="15" y="3"/>
                    </a:cubicBezTo>
                    <a:cubicBezTo>
                      <a:pt x="215" y="194"/>
                      <a:pt x="215" y="194"/>
                      <a:pt x="215" y="194"/>
                    </a:cubicBezTo>
                    <a:cubicBezTo>
                      <a:pt x="218" y="197"/>
                      <a:pt x="219" y="201"/>
                      <a:pt x="217" y="204"/>
                    </a:cubicBezTo>
                    <a:cubicBezTo>
                      <a:pt x="216" y="207"/>
                      <a:pt x="213" y="210"/>
                      <a:pt x="209" y="210"/>
                    </a:cubicBezTo>
                    <a:close/>
                    <a:moveTo>
                      <a:pt x="18" y="192"/>
                    </a:moveTo>
                    <a:cubicBezTo>
                      <a:pt x="187" y="192"/>
                      <a:pt x="187" y="192"/>
                      <a:pt x="187" y="192"/>
                    </a:cubicBezTo>
                    <a:cubicBezTo>
                      <a:pt x="18" y="30"/>
                      <a:pt x="18" y="30"/>
                      <a:pt x="18" y="30"/>
                    </a:cubicBezTo>
                    <a:lnTo>
                      <a:pt x="18" y="19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8" name="iṩ1îḓe">
                <a:extLst>
                  <a:ext uri="{FF2B5EF4-FFF2-40B4-BE49-F238E27FC236}">
                    <a16:creationId xmlns:a16="http://schemas.microsoft.com/office/drawing/2014/main" id="{566001FD-0C45-4922-A551-DD5D8C3E566A}"/>
                  </a:ext>
                </a:extLst>
              </p:cNvPr>
              <p:cNvSpPr/>
              <p:nvPr/>
            </p:nvSpPr>
            <p:spPr bwMode="auto">
              <a:xfrm>
                <a:off x="7020354" y="3197505"/>
                <a:ext cx="891027" cy="49112"/>
              </a:xfrm>
              <a:custGeom>
                <a:avLst/>
                <a:gdLst>
                  <a:gd name="T0" fmla="*/ 313 w 322"/>
                  <a:gd name="T1" fmla="*/ 18 h 18"/>
                  <a:gd name="T2" fmla="*/ 9 w 322"/>
                  <a:gd name="T3" fmla="*/ 18 h 18"/>
                  <a:gd name="T4" fmla="*/ 0 w 322"/>
                  <a:gd name="T5" fmla="*/ 9 h 18"/>
                  <a:gd name="T6" fmla="*/ 9 w 322"/>
                  <a:gd name="T7" fmla="*/ 0 h 18"/>
                  <a:gd name="T8" fmla="*/ 313 w 322"/>
                  <a:gd name="T9" fmla="*/ 0 h 18"/>
                  <a:gd name="T10" fmla="*/ 322 w 322"/>
                  <a:gd name="T11" fmla="*/ 9 h 18"/>
                  <a:gd name="T12" fmla="*/ 313 w 32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18">
                    <a:moveTo>
                      <a:pt x="313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18" y="0"/>
                      <a:pt x="322" y="4"/>
                      <a:pt x="322" y="9"/>
                    </a:cubicBezTo>
                    <a:cubicBezTo>
                      <a:pt x="322" y="14"/>
                      <a:pt x="318" y="18"/>
                      <a:pt x="313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9" name="iSľíḓè">
                <a:extLst>
                  <a:ext uri="{FF2B5EF4-FFF2-40B4-BE49-F238E27FC236}">
                    <a16:creationId xmlns:a16="http://schemas.microsoft.com/office/drawing/2014/main" id="{BBE90AEC-E1A4-4852-BE4D-52ACC8B7FE60}"/>
                  </a:ext>
                </a:extLst>
              </p:cNvPr>
              <p:cNvSpPr/>
              <p:nvPr/>
            </p:nvSpPr>
            <p:spPr bwMode="auto">
              <a:xfrm>
                <a:off x="7020354" y="3509715"/>
                <a:ext cx="411604" cy="50281"/>
              </a:xfrm>
              <a:custGeom>
                <a:avLst/>
                <a:gdLst>
                  <a:gd name="T0" fmla="*/ 140 w 149"/>
                  <a:gd name="T1" fmla="*/ 18 h 18"/>
                  <a:gd name="T2" fmla="*/ 9 w 149"/>
                  <a:gd name="T3" fmla="*/ 18 h 18"/>
                  <a:gd name="T4" fmla="*/ 0 w 149"/>
                  <a:gd name="T5" fmla="*/ 9 h 18"/>
                  <a:gd name="T6" fmla="*/ 9 w 149"/>
                  <a:gd name="T7" fmla="*/ 0 h 18"/>
                  <a:gd name="T8" fmla="*/ 140 w 149"/>
                  <a:gd name="T9" fmla="*/ 0 h 18"/>
                  <a:gd name="T10" fmla="*/ 149 w 149"/>
                  <a:gd name="T11" fmla="*/ 9 h 18"/>
                  <a:gd name="T12" fmla="*/ 140 w 14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8">
                    <a:moveTo>
                      <a:pt x="14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5" y="0"/>
                      <a:pt x="149" y="4"/>
                      <a:pt x="149" y="9"/>
                    </a:cubicBezTo>
                    <a:cubicBezTo>
                      <a:pt x="149" y="14"/>
                      <a:pt x="145" y="18"/>
                      <a:pt x="14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0" name="îṡ1iḍê">
                <a:extLst>
                  <a:ext uri="{FF2B5EF4-FFF2-40B4-BE49-F238E27FC236}">
                    <a16:creationId xmlns:a16="http://schemas.microsoft.com/office/drawing/2014/main" id="{E5592682-611B-4BCC-AC4B-7A18812A2A7C}"/>
                  </a:ext>
                </a:extLst>
              </p:cNvPr>
              <p:cNvSpPr/>
              <p:nvPr/>
            </p:nvSpPr>
            <p:spPr bwMode="auto">
              <a:xfrm>
                <a:off x="7548890" y="3509715"/>
                <a:ext cx="253744" cy="50281"/>
              </a:xfrm>
              <a:custGeom>
                <a:avLst/>
                <a:gdLst>
                  <a:gd name="T0" fmla="*/ 83 w 92"/>
                  <a:gd name="T1" fmla="*/ 18 h 18"/>
                  <a:gd name="T2" fmla="*/ 9 w 92"/>
                  <a:gd name="T3" fmla="*/ 18 h 18"/>
                  <a:gd name="T4" fmla="*/ 0 w 92"/>
                  <a:gd name="T5" fmla="*/ 9 h 18"/>
                  <a:gd name="T6" fmla="*/ 9 w 92"/>
                  <a:gd name="T7" fmla="*/ 0 h 18"/>
                  <a:gd name="T8" fmla="*/ 83 w 92"/>
                  <a:gd name="T9" fmla="*/ 0 h 18"/>
                  <a:gd name="T10" fmla="*/ 92 w 92"/>
                  <a:gd name="T11" fmla="*/ 9 h 18"/>
                  <a:gd name="T12" fmla="*/ 83 w 9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8">
                    <a:moveTo>
                      <a:pt x="83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92" y="4"/>
                      <a:pt x="92" y="9"/>
                    </a:cubicBezTo>
                    <a:cubicBezTo>
                      <a:pt x="92" y="14"/>
                      <a:pt x="88" y="18"/>
                      <a:pt x="83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1" name="íṡľide">
                <a:extLst>
                  <a:ext uri="{FF2B5EF4-FFF2-40B4-BE49-F238E27FC236}">
                    <a16:creationId xmlns:a16="http://schemas.microsoft.com/office/drawing/2014/main" id="{5CCBC349-A132-4C64-A0EE-91F6EE0BF259}"/>
                  </a:ext>
                </a:extLst>
              </p:cNvPr>
              <p:cNvSpPr/>
              <p:nvPr/>
            </p:nvSpPr>
            <p:spPr bwMode="auto">
              <a:xfrm>
                <a:off x="7039063" y="4965528"/>
                <a:ext cx="716798" cy="46773"/>
              </a:xfrm>
              <a:custGeom>
                <a:avLst/>
                <a:gdLst>
                  <a:gd name="T0" fmla="*/ 250 w 259"/>
                  <a:gd name="T1" fmla="*/ 17 h 17"/>
                  <a:gd name="T2" fmla="*/ 9 w 259"/>
                  <a:gd name="T3" fmla="*/ 17 h 17"/>
                  <a:gd name="T4" fmla="*/ 0 w 259"/>
                  <a:gd name="T5" fmla="*/ 8 h 17"/>
                  <a:gd name="T6" fmla="*/ 9 w 259"/>
                  <a:gd name="T7" fmla="*/ 0 h 17"/>
                  <a:gd name="T8" fmla="*/ 250 w 259"/>
                  <a:gd name="T9" fmla="*/ 0 h 17"/>
                  <a:gd name="T10" fmla="*/ 259 w 259"/>
                  <a:gd name="T11" fmla="*/ 8 h 17"/>
                  <a:gd name="T12" fmla="*/ 250 w 25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17">
                    <a:moveTo>
                      <a:pt x="25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255" y="0"/>
                      <a:pt x="259" y="4"/>
                      <a:pt x="259" y="8"/>
                    </a:cubicBezTo>
                    <a:cubicBezTo>
                      <a:pt x="259" y="13"/>
                      <a:pt x="255" y="17"/>
                      <a:pt x="250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2" name="iṩļide">
                <a:extLst>
                  <a:ext uri="{FF2B5EF4-FFF2-40B4-BE49-F238E27FC236}">
                    <a16:creationId xmlns:a16="http://schemas.microsoft.com/office/drawing/2014/main" id="{F7F0BA41-988E-4511-8B3B-5207B470D57A}"/>
                  </a:ext>
                </a:extLst>
              </p:cNvPr>
              <p:cNvSpPr/>
              <p:nvPr/>
            </p:nvSpPr>
            <p:spPr bwMode="auto">
              <a:xfrm>
                <a:off x="7885656" y="4965528"/>
                <a:ext cx="210479" cy="46773"/>
              </a:xfrm>
              <a:custGeom>
                <a:avLst/>
                <a:gdLst>
                  <a:gd name="T0" fmla="*/ 67 w 76"/>
                  <a:gd name="T1" fmla="*/ 17 h 17"/>
                  <a:gd name="T2" fmla="*/ 9 w 76"/>
                  <a:gd name="T3" fmla="*/ 17 h 17"/>
                  <a:gd name="T4" fmla="*/ 0 w 76"/>
                  <a:gd name="T5" fmla="*/ 8 h 17"/>
                  <a:gd name="T6" fmla="*/ 9 w 76"/>
                  <a:gd name="T7" fmla="*/ 0 h 17"/>
                  <a:gd name="T8" fmla="*/ 67 w 76"/>
                  <a:gd name="T9" fmla="*/ 0 h 17"/>
                  <a:gd name="T10" fmla="*/ 76 w 76"/>
                  <a:gd name="T11" fmla="*/ 8 h 17"/>
                  <a:gd name="T12" fmla="*/ 67 w 76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7">
                    <a:moveTo>
                      <a:pt x="67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6" y="4"/>
                      <a:pt x="76" y="8"/>
                    </a:cubicBezTo>
                    <a:cubicBezTo>
                      <a:pt x="76" y="13"/>
                      <a:pt x="72" y="17"/>
                      <a:pt x="67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3" name="ïṡlídè">
                <a:extLst>
                  <a:ext uri="{FF2B5EF4-FFF2-40B4-BE49-F238E27FC236}">
                    <a16:creationId xmlns:a16="http://schemas.microsoft.com/office/drawing/2014/main" id="{2FDB4D0E-595B-447B-BB09-BDBD3DFEFFEA}"/>
                  </a:ext>
                </a:extLst>
              </p:cNvPr>
              <p:cNvSpPr/>
              <p:nvPr/>
            </p:nvSpPr>
            <p:spPr bwMode="auto">
              <a:xfrm>
                <a:off x="7155996" y="5159637"/>
                <a:ext cx="1355251" cy="46773"/>
              </a:xfrm>
              <a:custGeom>
                <a:avLst/>
                <a:gdLst>
                  <a:gd name="T0" fmla="*/ 481 w 490"/>
                  <a:gd name="T1" fmla="*/ 17 h 17"/>
                  <a:gd name="T2" fmla="*/ 9 w 490"/>
                  <a:gd name="T3" fmla="*/ 17 h 17"/>
                  <a:gd name="T4" fmla="*/ 0 w 490"/>
                  <a:gd name="T5" fmla="*/ 8 h 17"/>
                  <a:gd name="T6" fmla="*/ 9 w 490"/>
                  <a:gd name="T7" fmla="*/ 0 h 17"/>
                  <a:gd name="T8" fmla="*/ 481 w 490"/>
                  <a:gd name="T9" fmla="*/ 0 h 17"/>
                  <a:gd name="T10" fmla="*/ 490 w 490"/>
                  <a:gd name="T11" fmla="*/ 8 h 17"/>
                  <a:gd name="T12" fmla="*/ 481 w 49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0" h="17">
                    <a:moveTo>
                      <a:pt x="48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486" y="0"/>
                      <a:pt x="490" y="4"/>
                      <a:pt x="490" y="8"/>
                    </a:cubicBezTo>
                    <a:cubicBezTo>
                      <a:pt x="490" y="13"/>
                      <a:pt x="486" y="17"/>
                      <a:pt x="481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4" name="îṧľïḑé">
                <a:extLst>
                  <a:ext uri="{FF2B5EF4-FFF2-40B4-BE49-F238E27FC236}">
                    <a16:creationId xmlns:a16="http://schemas.microsoft.com/office/drawing/2014/main" id="{82838647-144C-4C02-9058-526312043DDF}"/>
                  </a:ext>
                </a:extLst>
              </p:cNvPr>
              <p:cNvSpPr/>
              <p:nvPr/>
            </p:nvSpPr>
            <p:spPr bwMode="auto">
              <a:xfrm>
                <a:off x="7824851" y="4489612"/>
                <a:ext cx="166044" cy="46773"/>
              </a:xfrm>
              <a:custGeom>
                <a:avLst/>
                <a:gdLst>
                  <a:gd name="T0" fmla="*/ 51 w 60"/>
                  <a:gd name="T1" fmla="*/ 17 h 17"/>
                  <a:gd name="T2" fmla="*/ 9 w 60"/>
                  <a:gd name="T3" fmla="*/ 17 h 17"/>
                  <a:gd name="T4" fmla="*/ 0 w 60"/>
                  <a:gd name="T5" fmla="*/ 9 h 17"/>
                  <a:gd name="T6" fmla="*/ 9 w 60"/>
                  <a:gd name="T7" fmla="*/ 0 h 17"/>
                  <a:gd name="T8" fmla="*/ 51 w 60"/>
                  <a:gd name="T9" fmla="*/ 0 h 17"/>
                  <a:gd name="T10" fmla="*/ 60 w 60"/>
                  <a:gd name="T11" fmla="*/ 9 h 17"/>
                  <a:gd name="T12" fmla="*/ 51 w 6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7">
                    <a:moveTo>
                      <a:pt x="5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6" y="0"/>
                      <a:pt x="60" y="4"/>
                      <a:pt x="60" y="9"/>
                    </a:cubicBezTo>
                    <a:cubicBezTo>
                      <a:pt x="60" y="13"/>
                      <a:pt x="56" y="17"/>
                      <a:pt x="51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5" name="išḻíḍê">
                <a:extLst>
                  <a:ext uri="{FF2B5EF4-FFF2-40B4-BE49-F238E27FC236}">
                    <a16:creationId xmlns:a16="http://schemas.microsoft.com/office/drawing/2014/main" id="{F83E54B7-4C92-46F5-9757-455B57BB0867}"/>
                  </a:ext>
                </a:extLst>
              </p:cNvPr>
              <p:cNvSpPr/>
              <p:nvPr/>
            </p:nvSpPr>
            <p:spPr bwMode="auto">
              <a:xfrm>
                <a:off x="8063394" y="4489612"/>
                <a:ext cx="486440" cy="46773"/>
              </a:xfrm>
              <a:custGeom>
                <a:avLst/>
                <a:gdLst>
                  <a:gd name="T0" fmla="*/ 167 w 176"/>
                  <a:gd name="T1" fmla="*/ 17 h 17"/>
                  <a:gd name="T2" fmla="*/ 9 w 176"/>
                  <a:gd name="T3" fmla="*/ 17 h 17"/>
                  <a:gd name="T4" fmla="*/ 0 w 176"/>
                  <a:gd name="T5" fmla="*/ 9 h 17"/>
                  <a:gd name="T6" fmla="*/ 9 w 176"/>
                  <a:gd name="T7" fmla="*/ 0 h 17"/>
                  <a:gd name="T8" fmla="*/ 167 w 176"/>
                  <a:gd name="T9" fmla="*/ 0 h 17"/>
                  <a:gd name="T10" fmla="*/ 176 w 176"/>
                  <a:gd name="T11" fmla="*/ 9 h 17"/>
                  <a:gd name="T12" fmla="*/ 167 w 176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17">
                    <a:moveTo>
                      <a:pt x="167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72" y="0"/>
                      <a:pt x="176" y="4"/>
                      <a:pt x="176" y="9"/>
                    </a:cubicBezTo>
                    <a:cubicBezTo>
                      <a:pt x="176" y="13"/>
                      <a:pt x="172" y="17"/>
                      <a:pt x="167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6" name="iṥḷidé">
                <a:extLst>
                  <a:ext uri="{FF2B5EF4-FFF2-40B4-BE49-F238E27FC236}">
                    <a16:creationId xmlns:a16="http://schemas.microsoft.com/office/drawing/2014/main" id="{394F2AD3-74E3-493C-84C6-A0347A3291FF}"/>
                  </a:ext>
                </a:extLst>
              </p:cNvPr>
              <p:cNvSpPr/>
              <p:nvPr/>
            </p:nvSpPr>
            <p:spPr bwMode="auto">
              <a:xfrm>
                <a:off x="7039063" y="4726985"/>
                <a:ext cx="348460" cy="50281"/>
              </a:xfrm>
              <a:custGeom>
                <a:avLst/>
                <a:gdLst>
                  <a:gd name="T0" fmla="*/ 117 w 126"/>
                  <a:gd name="T1" fmla="*/ 18 h 18"/>
                  <a:gd name="T2" fmla="*/ 9 w 126"/>
                  <a:gd name="T3" fmla="*/ 18 h 18"/>
                  <a:gd name="T4" fmla="*/ 0 w 126"/>
                  <a:gd name="T5" fmla="*/ 9 h 18"/>
                  <a:gd name="T6" fmla="*/ 9 w 126"/>
                  <a:gd name="T7" fmla="*/ 0 h 18"/>
                  <a:gd name="T8" fmla="*/ 117 w 126"/>
                  <a:gd name="T9" fmla="*/ 0 h 18"/>
                  <a:gd name="T10" fmla="*/ 126 w 126"/>
                  <a:gd name="T11" fmla="*/ 9 h 18"/>
                  <a:gd name="T12" fmla="*/ 117 w 126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">
                    <a:moveTo>
                      <a:pt x="117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2" y="0"/>
                      <a:pt x="126" y="4"/>
                      <a:pt x="126" y="9"/>
                    </a:cubicBezTo>
                    <a:cubicBezTo>
                      <a:pt x="126" y="14"/>
                      <a:pt x="122" y="18"/>
                      <a:pt x="117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7" name="iSľiḍè">
                <a:extLst>
                  <a:ext uri="{FF2B5EF4-FFF2-40B4-BE49-F238E27FC236}">
                    <a16:creationId xmlns:a16="http://schemas.microsoft.com/office/drawing/2014/main" id="{CBC2C31A-9769-42A7-82C8-0DCB64A21ED1}"/>
                  </a:ext>
                </a:extLst>
              </p:cNvPr>
              <p:cNvSpPr/>
              <p:nvPr/>
            </p:nvSpPr>
            <p:spPr bwMode="auto">
              <a:xfrm>
                <a:off x="7460021" y="4726985"/>
                <a:ext cx="190600" cy="50281"/>
              </a:xfrm>
              <a:custGeom>
                <a:avLst/>
                <a:gdLst>
                  <a:gd name="T0" fmla="*/ 60 w 69"/>
                  <a:gd name="T1" fmla="*/ 18 h 18"/>
                  <a:gd name="T2" fmla="*/ 9 w 69"/>
                  <a:gd name="T3" fmla="*/ 18 h 18"/>
                  <a:gd name="T4" fmla="*/ 0 w 69"/>
                  <a:gd name="T5" fmla="*/ 9 h 18"/>
                  <a:gd name="T6" fmla="*/ 9 w 69"/>
                  <a:gd name="T7" fmla="*/ 0 h 18"/>
                  <a:gd name="T8" fmla="*/ 60 w 69"/>
                  <a:gd name="T9" fmla="*/ 0 h 18"/>
                  <a:gd name="T10" fmla="*/ 69 w 69"/>
                  <a:gd name="T11" fmla="*/ 9 h 18"/>
                  <a:gd name="T12" fmla="*/ 60 w 6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8">
                    <a:moveTo>
                      <a:pt x="6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9" y="4"/>
                      <a:pt x="69" y="9"/>
                    </a:cubicBezTo>
                    <a:cubicBezTo>
                      <a:pt x="69" y="14"/>
                      <a:pt x="65" y="18"/>
                      <a:pt x="6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8" name="îsḻiḍè">
                <a:extLst>
                  <a:ext uri="{FF2B5EF4-FFF2-40B4-BE49-F238E27FC236}">
                    <a16:creationId xmlns:a16="http://schemas.microsoft.com/office/drawing/2014/main" id="{DD84A73B-954E-496B-8A99-7CFC3843346B}"/>
                  </a:ext>
                </a:extLst>
              </p:cNvPr>
              <p:cNvSpPr/>
              <p:nvPr/>
            </p:nvSpPr>
            <p:spPr bwMode="auto">
              <a:xfrm>
                <a:off x="7723120" y="4726985"/>
                <a:ext cx="826715" cy="50281"/>
              </a:xfrm>
              <a:custGeom>
                <a:avLst/>
                <a:gdLst>
                  <a:gd name="T0" fmla="*/ 290 w 299"/>
                  <a:gd name="T1" fmla="*/ 18 h 18"/>
                  <a:gd name="T2" fmla="*/ 9 w 299"/>
                  <a:gd name="T3" fmla="*/ 18 h 18"/>
                  <a:gd name="T4" fmla="*/ 0 w 299"/>
                  <a:gd name="T5" fmla="*/ 9 h 18"/>
                  <a:gd name="T6" fmla="*/ 9 w 299"/>
                  <a:gd name="T7" fmla="*/ 0 h 18"/>
                  <a:gd name="T8" fmla="*/ 290 w 299"/>
                  <a:gd name="T9" fmla="*/ 0 h 18"/>
                  <a:gd name="T10" fmla="*/ 299 w 299"/>
                  <a:gd name="T11" fmla="*/ 9 h 18"/>
                  <a:gd name="T12" fmla="*/ 290 w 29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9" h="18">
                    <a:moveTo>
                      <a:pt x="29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5" y="18"/>
                      <a:pt x="0" y="14"/>
                      <a:pt x="0" y="9"/>
                    </a:cubicBezTo>
                    <a:cubicBezTo>
                      <a:pt x="0" y="4"/>
                      <a:pt x="5" y="0"/>
                      <a:pt x="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5" y="0"/>
                      <a:pt x="299" y="4"/>
                      <a:pt x="299" y="9"/>
                    </a:cubicBezTo>
                    <a:cubicBezTo>
                      <a:pt x="299" y="14"/>
                      <a:pt x="295" y="18"/>
                      <a:pt x="29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9" name="iślîḑé">
                <a:extLst>
                  <a:ext uri="{FF2B5EF4-FFF2-40B4-BE49-F238E27FC236}">
                    <a16:creationId xmlns:a16="http://schemas.microsoft.com/office/drawing/2014/main" id="{06BC9156-CEB7-4484-B627-9C029675E823}"/>
                  </a:ext>
                </a:extLst>
              </p:cNvPr>
              <p:cNvSpPr/>
              <p:nvPr/>
            </p:nvSpPr>
            <p:spPr bwMode="auto">
              <a:xfrm>
                <a:off x="7044910" y="3720194"/>
                <a:ext cx="661840" cy="838408"/>
              </a:xfrm>
              <a:prstGeom prst="rect">
                <a:avLst/>
              </a:pr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0" name="íṥḷîde">
                <a:extLst>
                  <a:ext uri="{FF2B5EF4-FFF2-40B4-BE49-F238E27FC236}">
                    <a16:creationId xmlns:a16="http://schemas.microsoft.com/office/drawing/2014/main" id="{5DE56D6C-6815-4BFC-AD57-A57170F07548}"/>
                  </a:ext>
                </a:extLst>
              </p:cNvPr>
              <p:cNvSpPr/>
              <p:nvPr/>
            </p:nvSpPr>
            <p:spPr bwMode="auto">
              <a:xfrm>
                <a:off x="7020354" y="3695638"/>
                <a:ext cx="710951" cy="887520"/>
              </a:xfrm>
              <a:custGeom>
                <a:avLst/>
                <a:gdLst>
                  <a:gd name="T0" fmla="*/ 248 w 257"/>
                  <a:gd name="T1" fmla="*/ 321 h 321"/>
                  <a:gd name="T2" fmla="*/ 9 w 257"/>
                  <a:gd name="T3" fmla="*/ 321 h 321"/>
                  <a:gd name="T4" fmla="*/ 0 w 257"/>
                  <a:gd name="T5" fmla="*/ 312 h 321"/>
                  <a:gd name="T6" fmla="*/ 0 w 257"/>
                  <a:gd name="T7" fmla="*/ 9 h 321"/>
                  <a:gd name="T8" fmla="*/ 9 w 257"/>
                  <a:gd name="T9" fmla="*/ 0 h 321"/>
                  <a:gd name="T10" fmla="*/ 248 w 257"/>
                  <a:gd name="T11" fmla="*/ 0 h 321"/>
                  <a:gd name="T12" fmla="*/ 257 w 257"/>
                  <a:gd name="T13" fmla="*/ 9 h 321"/>
                  <a:gd name="T14" fmla="*/ 257 w 257"/>
                  <a:gd name="T15" fmla="*/ 312 h 321"/>
                  <a:gd name="T16" fmla="*/ 248 w 257"/>
                  <a:gd name="T17" fmla="*/ 321 h 321"/>
                  <a:gd name="T18" fmla="*/ 18 w 257"/>
                  <a:gd name="T19" fmla="*/ 303 h 321"/>
                  <a:gd name="T20" fmla="*/ 239 w 257"/>
                  <a:gd name="T21" fmla="*/ 303 h 321"/>
                  <a:gd name="T22" fmla="*/ 239 w 257"/>
                  <a:gd name="T23" fmla="*/ 18 h 321"/>
                  <a:gd name="T24" fmla="*/ 18 w 257"/>
                  <a:gd name="T25" fmla="*/ 18 h 321"/>
                  <a:gd name="T26" fmla="*/ 18 w 257"/>
                  <a:gd name="T27" fmla="*/ 30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7" h="321">
                    <a:moveTo>
                      <a:pt x="248" y="321"/>
                    </a:moveTo>
                    <a:cubicBezTo>
                      <a:pt x="9" y="321"/>
                      <a:pt x="9" y="321"/>
                      <a:pt x="9" y="321"/>
                    </a:cubicBezTo>
                    <a:cubicBezTo>
                      <a:pt x="4" y="321"/>
                      <a:pt x="0" y="317"/>
                      <a:pt x="0" y="3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53" y="0"/>
                      <a:pt x="257" y="4"/>
                      <a:pt x="257" y="9"/>
                    </a:cubicBezTo>
                    <a:cubicBezTo>
                      <a:pt x="257" y="312"/>
                      <a:pt x="257" y="312"/>
                      <a:pt x="257" y="312"/>
                    </a:cubicBezTo>
                    <a:cubicBezTo>
                      <a:pt x="257" y="317"/>
                      <a:pt x="253" y="321"/>
                      <a:pt x="248" y="321"/>
                    </a:cubicBezTo>
                    <a:close/>
                    <a:moveTo>
                      <a:pt x="18" y="303"/>
                    </a:moveTo>
                    <a:cubicBezTo>
                      <a:pt x="239" y="303"/>
                      <a:pt x="239" y="303"/>
                      <a:pt x="239" y="303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30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1" name="iŝ1îdé">
                <a:extLst>
                  <a:ext uri="{FF2B5EF4-FFF2-40B4-BE49-F238E27FC236}">
                    <a16:creationId xmlns:a16="http://schemas.microsoft.com/office/drawing/2014/main" id="{F05B15CE-D620-4F4A-8D07-7A2E89F7B172}"/>
                  </a:ext>
                </a:extLst>
              </p:cNvPr>
              <p:cNvSpPr/>
              <p:nvPr/>
            </p:nvSpPr>
            <p:spPr bwMode="auto">
              <a:xfrm>
                <a:off x="7830698" y="3748258"/>
                <a:ext cx="650147" cy="49112"/>
              </a:xfrm>
              <a:custGeom>
                <a:avLst/>
                <a:gdLst>
                  <a:gd name="T0" fmla="*/ 226 w 235"/>
                  <a:gd name="T1" fmla="*/ 18 h 18"/>
                  <a:gd name="T2" fmla="*/ 9 w 235"/>
                  <a:gd name="T3" fmla="*/ 18 h 18"/>
                  <a:gd name="T4" fmla="*/ 0 w 235"/>
                  <a:gd name="T5" fmla="*/ 9 h 18"/>
                  <a:gd name="T6" fmla="*/ 9 w 235"/>
                  <a:gd name="T7" fmla="*/ 0 h 18"/>
                  <a:gd name="T8" fmla="*/ 226 w 235"/>
                  <a:gd name="T9" fmla="*/ 0 h 18"/>
                  <a:gd name="T10" fmla="*/ 235 w 235"/>
                  <a:gd name="T11" fmla="*/ 9 h 18"/>
                  <a:gd name="T12" fmla="*/ 226 w 23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8">
                    <a:moveTo>
                      <a:pt x="226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31" y="0"/>
                      <a:pt x="235" y="4"/>
                      <a:pt x="235" y="9"/>
                    </a:cubicBezTo>
                    <a:cubicBezTo>
                      <a:pt x="235" y="14"/>
                      <a:pt x="231" y="18"/>
                      <a:pt x="226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2" name="íŝlîḍe">
                <a:extLst>
                  <a:ext uri="{FF2B5EF4-FFF2-40B4-BE49-F238E27FC236}">
                    <a16:creationId xmlns:a16="http://schemas.microsoft.com/office/drawing/2014/main" id="{A68609BC-2B7E-4461-A4EF-7A40C0C57E31}"/>
                  </a:ext>
                </a:extLst>
              </p:cNvPr>
              <p:cNvSpPr/>
              <p:nvPr/>
            </p:nvSpPr>
            <p:spPr bwMode="auto">
              <a:xfrm>
                <a:off x="7824851" y="3983293"/>
                <a:ext cx="287655" cy="49112"/>
              </a:xfrm>
              <a:custGeom>
                <a:avLst/>
                <a:gdLst>
                  <a:gd name="T0" fmla="*/ 95 w 104"/>
                  <a:gd name="T1" fmla="*/ 18 h 18"/>
                  <a:gd name="T2" fmla="*/ 9 w 104"/>
                  <a:gd name="T3" fmla="*/ 18 h 18"/>
                  <a:gd name="T4" fmla="*/ 0 w 104"/>
                  <a:gd name="T5" fmla="*/ 9 h 18"/>
                  <a:gd name="T6" fmla="*/ 9 w 104"/>
                  <a:gd name="T7" fmla="*/ 0 h 18"/>
                  <a:gd name="T8" fmla="*/ 95 w 104"/>
                  <a:gd name="T9" fmla="*/ 0 h 18"/>
                  <a:gd name="T10" fmla="*/ 104 w 104"/>
                  <a:gd name="T11" fmla="*/ 9 h 18"/>
                  <a:gd name="T12" fmla="*/ 95 w 10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8">
                    <a:moveTo>
                      <a:pt x="95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9" y="0"/>
                      <a:pt x="104" y="4"/>
                      <a:pt x="104" y="9"/>
                    </a:cubicBezTo>
                    <a:cubicBezTo>
                      <a:pt x="104" y="14"/>
                      <a:pt x="99" y="18"/>
                      <a:pt x="95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3" name="ïṥľiḋè">
                <a:extLst>
                  <a:ext uri="{FF2B5EF4-FFF2-40B4-BE49-F238E27FC236}">
                    <a16:creationId xmlns:a16="http://schemas.microsoft.com/office/drawing/2014/main" id="{3AF6479D-D58C-4D0D-8093-58C4005AE7A8}"/>
                  </a:ext>
                </a:extLst>
              </p:cNvPr>
              <p:cNvSpPr/>
              <p:nvPr/>
            </p:nvSpPr>
            <p:spPr bwMode="auto">
              <a:xfrm>
                <a:off x="8159279" y="3983293"/>
                <a:ext cx="147336" cy="49112"/>
              </a:xfrm>
              <a:custGeom>
                <a:avLst/>
                <a:gdLst>
                  <a:gd name="T0" fmla="*/ 44 w 53"/>
                  <a:gd name="T1" fmla="*/ 18 h 18"/>
                  <a:gd name="T2" fmla="*/ 9 w 53"/>
                  <a:gd name="T3" fmla="*/ 18 h 18"/>
                  <a:gd name="T4" fmla="*/ 0 w 53"/>
                  <a:gd name="T5" fmla="*/ 9 h 18"/>
                  <a:gd name="T6" fmla="*/ 9 w 53"/>
                  <a:gd name="T7" fmla="*/ 0 h 18"/>
                  <a:gd name="T8" fmla="*/ 44 w 53"/>
                  <a:gd name="T9" fmla="*/ 0 h 18"/>
                  <a:gd name="T10" fmla="*/ 53 w 53"/>
                  <a:gd name="T11" fmla="*/ 9 h 18"/>
                  <a:gd name="T12" fmla="*/ 44 w 53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8">
                    <a:moveTo>
                      <a:pt x="44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9" y="0"/>
                      <a:pt x="53" y="4"/>
                      <a:pt x="53" y="9"/>
                    </a:cubicBezTo>
                    <a:cubicBezTo>
                      <a:pt x="53" y="14"/>
                      <a:pt x="49" y="18"/>
                      <a:pt x="44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4" name="ïšľíḍe">
                <a:extLst>
                  <a:ext uri="{FF2B5EF4-FFF2-40B4-BE49-F238E27FC236}">
                    <a16:creationId xmlns:a16="http://schemas.microsoft.com/office/drawing/2014/main" id="{2F98F041-6B75-4BEE-9279-24CC026CE991}"/>
                  </a:ext>
                </a:extLst>
              </p:cNvPr>
              <p:cNvSpPr/>
              <p:nvPr/>
            </p:nvSpPr>
            <p:spPr bwMode="auto">
              <a:xfrm>
                <a:off x="7833037" y="4212481"/>
                <a:ext cx="702766" cy="50281"/>
              </a:xfrm>
              <a:custGeom>
                <a:avLst/>
                <a:gdLst>
                  <a:gd name="T0" fmla="*/ 245 w 254"/>
                  <a:gd name="T1" fmla="*/ 18 h 18"/>
                  <a:gd name="T2" fmla="*/ 9 w 254"/>
                  <a:gd name="T3" fmla="*/ 18 h 18"/>
                  <a:gd name="T4" fmla="*/ 0 w 254"/>
                  <a:gd name="T5" fmla="*/ 9 h 18"/>
                  <a:gd name="T6" fmla="*/ 9 w 254"/>
                  <a:gd name="T7" fmla="*/ 0 h 18"/>
                  <a:gd name="T8" fmla="*/ 245 w 254"/>
                  <a:gd name="T9" fmla="*/ 0 h 18"/>
                  <a:gd name="T10" fmla="*/ 254 w 254"/>
                  <a:gd name="T11" fmla="*/ 9 h 18"/>
                  <a:gd name="T12" fmla="*/ 245 w 25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8">
                    <a:moveTo>
                      <a:pt x="245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0" y="0"/>
                      <a:pt x="254" y="4"/>
                      <a:pt x="254" y="9"/>
                    </a:cubicBezTo>
                    <a:cubicBezTo>
                      <a:pt x="254" y="14"/>
                      <a:pt x="250" y="18"/>
                      <a:pt x="245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5" name="îṡ1iďé">
                <a:extLst>
                  <a:ext uri="{FF2B5EF4-FFF2-40B4-BE49-F238E27FC236}">
                    <a16:creationId xmlns:a16="http://schemas.microsoft.com/office/drawing/2014/main" id="{3846AE87-C924-4C80-B1F6-6945D2E7E532}"/>
                  </a:ext>
                </a:extLst>
              </p:cNvPr>
              <p:cNvSpPr/>
              <p:nvPr/>
            </p:nvSpPr>
            <p:spPr bwMode="auto">
              <a:xfrm>
                <a:off x="4261911" y="3412661"/>
                <a:ext cx="2780661" cy="1834674"/>
              </a:xfrm>
              <a:custGeom>
                <a:avLst/>
                <a:gdLst>
                  <a:gd name="T0" fmla="*/ 0 w 1005"/>
                  <a:gd name="T1" fmla="*/ 0 h 663"/>
                  <a:gd name="T2" fmla="*/ 0 w 1005"/>
                  <a:gd name="T3" fmla="*/ 663 h 663"/>
                  <a:gd name="T4" fmla="*/ 1005 w 1005"/>
                  <a:gd name="T5" fmla="*/ 663 h 663"/>
                  <a:gd name="T6" fmla="*/ 1005 w 1005"/>
                  <a:gd name="T7" fmla="*/ 0 h 663"/>
                  <a:gd name="T8" fmla="*/ 0 w 1005"/>
                  <a:gd name="T9" fmla="*/ 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5" h="663">
                    <a:moveTo>
                      <a:pt x="0" y="0"/>
                    </a:moveTo>
                    <a:cubicBezTo>
                      <a:pt x="0" y="663"/>
                      <a:pt x="0" y="663"/>
                      <a:pt x="0" y="663"/>
                    </a:cubicBezTo>
                    <a:cubicBezTo>
                      <a:pt x="198" y="663"/>
                      <a:pt x="744" y="663"/>
                      <a:pt x="1005" y="663"/>
                    </a:cubicBezTo>
                    <a:cubicBezTo>
                      <a:pt x="1005" y="0"/>
                      <a:pt x="1005" y="0"/>
                      <a:pt x="1005" y="0"/>
                    </a:cubicBezTo>
                    <a:cubicBezTo>
                      <a:pt x="724" y="0"/>
                      <a:pt x="170" y="0"/>
                      <a:pt x="0" y="0"/>
                    </a:cubicBezTo>
                    <a:close/>
                  </a:path>
                </a:pathLst>
              </a:custGeom>
              <a:solidFill>
                <a:srgbClr val="F8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6" name="ïṡḻiďé">
                <a:extLst>
                  <a:ext uri="{FF2B5EF4-FFF2-40B4-BE49-F238E27FC236}">
                    <a16:creationId xmlns:a16="http://schemas.microsoft.com/office/drawing/2014/main" id="{E5523108-FEB4-4E1B-9D16-F6EA7864E7DE}"/>
                  </a:ext>
                </a:extLst>
              </p:cNvPr>
              <p:cNvSpPr/>
              <p:nvPr/>
            </p:nvSpPr>
            <p:spPr bwMode="auto">
              <a:xfrm>
                <a:off x="4237355" y="3388105"/>
                <a:ext cx="2829773" cy="1884956"/>
              </a:xfrm>
              <a:custGeom>
                <a:avLst/>
                <a:gdLst>
                  <a:gd name="T0" fmla="*/ 1014 w 1023"/>
                  <a:gd name="T1" fmla="*/ 681 h 681"/>
                  <a:gd name="T2" fmla="*/ 9 w 1023"/>
                  <a:gd name="T3" fmla="*/ 681 h 681"/>
                  <a:gd name="T4" fmla="*/ 0 w 1023"/>
                  <a:gd name="T5" fmla="*/ 672 h 681"/>
                  <a:gd name="T6" fmla="*/ 0 w 1023"/>
                  <a:gd name="T7" fmla="*/ 9 h 681"/>
                  <a:gd name="T8" fmla="*/ 9 w 1023"/>
                  <a:gd name="T9" fmla="*/ 0 h 681"/>
                  <a:gd name="T10" fmla="*/ 1014 w 1023"/>
                  <a:gd name="T11" fmla="*/ 0 h 681"/>
                  <a:gd name="T12" fmla="*/ 1023 w 1023"/>
                  <a:gd name="T13" fmla="*/ 9 h 681"/>
                  <a:gd name="T14" fmla="*/ 1023 w 1023"/>
                  <a:gd name="T15" fmla="*/ 672 h 681"/>
                  <a:gd name="T16" fmla="*/ 1014 w 1023"/>
                  <a:gd name="T17" fmla="*/ 681 h 681"/>
                  <a:gd name="T18" fmla="*/ 18 w 1023"/>
                  <a:gd name="T19" fmla="*/ 663 h 681"/>
                  <a:gd name="T20" fmla="*/ 1006 w 1023"/>
                  <a:gd name="T21" fmla="*/ 663 h 681"/>
                  <a:gd name="T22" fmla="*/ 1006 w 1023"/>
                  <a:gd name="T23" fmla="*/ 18 h 681"/>
                  <a:gd name="T24" fmla="*/ 18 w 1023"/>
                  <a:gd name="T25" fmla="*/ 18 h 681"/>
                  <a:gd name="T26" fmla="*/ 18 w 1023"/>
                  <a:gd name="T27" fmla="*/ 66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23" h="681">
                    <a:moveTo>
                      <a:pt x="1014" y="681"/>
                    </a:moveTo>
                    <a:cubicBezTo>
                      <a:pt x="9" y="681"/>
                      <a:pt x="9" y="681"/>
                      <a:pt x="9" y="681"/>
                    </a:cubicBezTo>
                    <a:cubicBezTo>
                      <a:pt x="4" y="681"/>
                      <a:pt x="0" y="677"/>
                      <a:pt x="0" y="6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014" y="0"/>
                      <a:pt x="1014" y="0"/>
                      <a:pt x="1014" y="0"/>
                    </a:cubicBezTo>
                    <a:cubicBezTo>
                      <a:pt x="1019" y="0"/>
                      <a:pt x="1023" y="4"/>
                      <a:pt x="1023" y="9"/>
                    </a:cubicBezTo>
                    <a:cubicBezTo>
                      <a:pt x="1023" y="672"/>
                      <a:pt x="1023" y="672"/>
                      <a:pt x="1023" y="672"/>
                    </a:cubicBezTo>
                    <a:cubicBezTo>
                      <a:pt x="1023" y="677"/>
                      <a:pt x="1019" y="681"/>
                      <a:pt x="1014" y="681"/>
                    </a:cubicBezTo>
                    <a:close/>
                    <a:moveTo>
                      <a:pt x="18" y="663"/>
                    </a:moveTo>
                    <a:cubicBezTo>
                      <a:pt x="1006" y="663"/>
                      <a:pt x="1006" y="663"/>
                      <a:pt x="1006" y="663"/>
                    </a:cubicBezTo>
                    <a:cubicBezTo>
                      <a:pt x="1006" y="18"/>
                      <a:pt x="1006" y="18"/>
                      <a:pt x="1006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66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7" name="íş1íḓé">
                <a:extLst>
                  <a:ext uri="{FF2B5EF4-FFF2-40B4-BE49-F238E27FC236}">
                    <a16:creationId xmlns:a16="http://schemas.microsoft.com/office/drawing/2014/main" id="{5CB5D0DE-E94E-4AA0-8223-A8F30CA617FC}"/>
                  </a:ext>
                </a:extLst>
              </p:cNvPr>
              <p:cNvSpPr/>
              <p:nvPr/>
            </p:nvSpPr>
            <p:spPr bwMode="auto">
              <a:xfrm>
                <a:off x="4261911" y="3219722"/>
                <a:ext cx="2780661" cy="192939"/>
              </a:xfrm>
              <a:custGeom>
                <a:avLst/>
                <a:gdLst>
                  <a:gd name="T0" fmla="*/ 1005 w 1005"/>
                  <a:gd name="T1" fmla="*/ 14 h 70"/>
                  <a:gd name="T2" fmla="*/ 992 w 1005"/>
                  <a:gd name="T3" fmla="*/ 0 h 70"/>
                  <a:gd name="T4" fmla="*/ 13 w 1005"/>
                  <a:gd name="T5" fmla="*/ 0 h 70"/>
                  <a:gd name="T6" fmla="*/ 0 w 1005"/>
                  <a:gd name="T7" fmla="*/ 14 h 70"/>
                  <a:gd name="T8" fmla="*/ 0 w 1005"/>
                  <a:gd name="T9" fmla="*/ 70 h 70"/>
                  <a:gd name="T10" fmla="*/ 1005 w 1005"/>
                  <a:gd name="T11" fmla="*/ 70 h 70"/>
                  <a:gd name="T12" fmla="*/ 1005 w 1005"/>
                  <a:gd name="T13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70">
                    <a:moveTo>
                      <a:pt x="1005" y="14"/>
                    </a:moveTo>
                    <a:cubicBezTo>
                      <a:pt x="1005" y="6"/>
                      <a:pt x="999" y="0"/>
                      <a:pt x="99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170" y="70"/>
                      <a:pt x="724" y="70"/>
                      <a:pt x="1005" y="70"/>
                    </a:cubicBezTo>
                    <a:lnTo>
                      <a:pt x="1005" y="14"/>
                    </a:lnTo>
                    <a:close/>
                  </a:path>
                </a:pathLst>
              </a:custGeom>
              <a:solidFill>
                <a:srgbClr val="B3C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8" name="iṩḻiḓe">
                <a:extLst>
                  <a:ext uri="{FF2B5EF4-FFF2-40B4-BE49-F238E27FC236}">
                    <a16:creationId xmlns:a16="http://schemas.microsoft.com/office/drawing/2014/main" id="{B400F9A0-29C4-49EE-B957-C772D2B85846}"/>
                  </a:ext>
                </a:extLst>
              </p:cNvPr>
              <p:cNvSpPr/>
              <p:nvPr/>
            </p:nvSpPr>
            <p:spPr bwMode="auto">
              <a:xfrm>
                <a:off x="4237355" y="3197505"/>
                <a:ext cx="2829773" cy="240882"/>
              </a:xfrm>
              <a:custGeom>
                <a:avLst/>
                <a:gdLst>
                  <a:gd name="T0" fmla="*/ 1014 w 1023"/>
                  <a:gd name="T1" fmla="*/ 87 h 87"/>
                  <a:gd name="T2" fmla="*/ 9 w 1023"/>
                  <a:gd name="T3" fmla="*/ 87 h 87"/>
                  <a:gd name="T4" fmla="*/ 0 w 1023"/>
                  <a:gd name="T5" fmla="*/ 78 h 87"/>
                  <a:gd name="T6" fmla="*/ 0 w 1023"/>
                  <a:gd name="T7" fmla="*/ 22 h 87"/>
                  <a:gd name="T8" fmla="*/ 22 w 1023"/>
                  <a:gd name="T9" fmla="*/ 0 h 87"/>
                  <a:gd name="T10" fmla="*/ 1001 w 1023"/>
                  <a:gd name="T11" fmla="*/ 0 h 87"/>
                  <a:gd name="T12" fmla="*/ 1023 w 1023"/>
                  <a:gd name="T13" fmla="*/ 22 h 87"/>
                  <a:gd name="T14" fmla="*/ 1023 w 1023"/>
                  <a:gd name="T15" fmla="*/ 78 h 87"/>
                  <a:gd name="T16" fmla="*/ 1014 w 1023"/>
                  <a:gd name="T17" fmla="*/ 87 h 87"/>
                  <a:gd name="T18" fmla="*/ 18 w 1023"/>
                  <a:gd name="T19" fmla="*/ 69 h 87"/>
                  <a:gd name="T20" fmla="*/ 1006 w 1023"/>
                  <a:gd name="T21" fmla="*/ 69 h 87"/>
                  <a:gd name="T22" fmla="*/ 1006 w 1023"/>
                  <a:gd name="T23" fmla="*/ 22 h 87"/>
                  <a:gd name="T24" fmla="*/ 1001 w 1023"/>
                  <a:gd name="T25" fmla="*/ 17 h 87"/>
                  <a:gd name="T26" fmla="*/ 22 w 1023"/>
                  <a:gd name="T27" fmla="*/ 17 h 87"/>
                  <a:gd name="T28" fmla="*/ 18 w 1023"/>
                  <a:gd name="T29" fmla="*/ 22 h 87"/>
                  <a:gd name="T30" fmla="*/ 18 w 1023"/>
                  <a:gd name="T31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3" h="87">
                    <a:moveTo>
                      <a:pt x="1014" y="87"/>
                    </a:moveTo>
                    <a:cubicBezTo>
                      <a:pt x="9" y="87"/>
                      <a:pt x="9" y="87"/>
                      <a:pt x="9" y="87"/>
                    </a:cubicBezTo>
                    <a:cubicBezTo>
                      <a:pt x="4" y="87"/>
                      <a:pt x="0" y="83"/>
                      <a:pt x="0" y="7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1001" y="0"/>
                      <a:pt x="1001" y="0"/>
                      <a:pt x="1001" y="0"/>
                    </a:cubicBezTo>
                    <a:cubicBezTo>
                      <a:pt x="1013" y="0"/>
                      <a:pt x="1023" y="9"/>
                      <a:pt x="1023" y="22"/>
                    </a:cubicBezTo>
                    <a:cubicBezTo>
                      <a:pt x="1023" y="78"/>
                      <a:pt x="1023" y="78"/>
                      <a:pt x="1023" y="78"/>
                    </a:cubicBezTo>
                    <a:cubicBezTo>
                      <a:pt x="1023" y="83"/>
                      <a:pt x="1019" y="87"/>
                      <a:pt x="1014" y="87"/>
                    </a:cubicBezTo>
                    <a:close/>
                    <a:moveTo>
                      <a:pt x="18" y="69"/>
                    </a:moveTo>
                    <a:cubicBezTo>
                      <a:pt x="1006" y="69"/>
                      <a:pt x="1006" y="69"/>
                      <a:pt x="1006" y="69"/>
                    </a:cubicBezTo>
                    <a:cubicBezTo>
                      <a:pt x="1006" y="22"/>
                      <a:pt x="1006" y="22"/>
                      <a:pt x="1006" y="22"/>
                    </a:cubicBezTo>
                    <a:cubicBezTo>
                      <a:pt x="1006" y="19"/>
                      <a:pt x="1003" y="17"/>
                      <a:pt x="1001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7"/>
                      <a:pt x="18" y="19"/>
                      <a:pt x="18" y="22"/>
                    </a:cubicBezTo>
                    <a:lnTo>
                      <a:pt x="18" y="69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9" name="islíďe">
                <a:extLst>
                  <a:ext uri="{FF2B5EF4-FFF2-40B4-BE49-F238E27FC236}">
                    <a16:creationId xmlns:a16="http://schemas.microsoft.com/office/drawing/2014/main" id="{477119B8-5752-4A0B-A93C-2AD2A8FA9B78}"/>
                  </a:ext>
                </a:extLst>
              </p:cNvPr>
              <p:cNvSpPr/>
              <p:nvPr/>
            </p:nvSpPr>
            <p:spPr bwMode="auto">
              <a:xfrm>
                <a:off x="4397552" y="4890691"/>
                <a:ext cx="1162312" cy="46773"/>
              </a:xfrm>
              <a:custGeom>
                <a:avLst/>
                <a:gdLst>
                  <a:gd name="T0" fmla="*/ 411 w 420"/>
                  <a:gd name="T1" fmla="*/ 17 h 17"/>
                  <a:gd name="T2" fmla="*/ 9 w 420"/>
                  <a:gd name="T3" fmla="*/ 17 h 17"/>
                  <a:gd name="T4" fmla="*/ 0 w 420"/>
                  <a:gd name="T5" fmla="*/ 8 h 17"/>
                  <a:gd name="T6" fmla="*/ 9 w 420"/>
                  <a:gd name="T7" fmla="*/ 0 h 17"/>
                  <a:gd name="T8" fmla="*/ 411 w 420"/>
                  <a:gd name="T9" fmla="*/ 0 h 17"/>
                  <a:gd name="T10" fmla="*/ 420 w 420"/>
                  <a:gd name="T11" fmla="*/ 8 h 17"/>
                  <a:gd name="T12" fmla="*/ 411 w 42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17">
                    <a:moveTo>
                      <a:pt x="41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16" y="0"/>
                      <a:pt x="420" y="4"/>
                      <a:pt x="420" y="8"/>
                    </a:cubicBezTo>
                    <a:cubicBezTo>
                      <a:pt x="420" y="13"/>
                      <a:pt x="416" y="17"/>
                      <a:pt x="411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0" name="ïṣľïďé">
                <a:extLst>
                  <a:ext uri="{FF2B5EF4-FFF2-40B4-BE49-F238E27FC236}">
                    <a16:creationId xmlns:a16="http://schemas.microsoft.com/office/drawing/2014/main" id="{0554772E-D021-482C-99CD-B9236311753C}"/>
                  </a:ext>
                </a:extLst>
              </p:cNvPr>
              <p:cNvSpPr/>
              <p:nvPr/>
            </p:nvSpPr>
            <p:spPr bwMode="auto">
              <a:xfrm>
                <a:off x="5808931" y="4890691"/>
                <a:ext cx="314549" cy="46773"/>
              </a:xfrm>
              <a:custGeom>
                <a:avLst/>
                <a:gdLst>
                  <a:gd name="T0" fmla="*/ 105 w 114"/>
                  <a:gd name="T1" fmla="*/ 17 h 17"/>
                  <a:gd name="T2" fmla="*/ 9 w 114"/>
                  <a:gd name="T3" fmla="*/ 17 h 17"/>
                  <a:gd name="T4" fmla="*/ 0 w 114"/>
                  <a:gd name="T5" fmla="*/ 8 h 17"/>
                  <a:gd name="T6" fmla="*/ 9 w 114"/>
                  <a:gd name="T7" fmla="*/ 0 h 17"/>
                  <a:gd name="T8" fmla="*/ 105 w 114"/>
                  <a:gd name="T9" fmla="*/ 0 h 17"/>
                  <a:gd name="T10" fmla="*/ 114 w 114"/>
                  <a:gd name="T11" fmla="*/ 8 h 17"/>
                  <a:gd name="T12" fmla="*/ 105 w 11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7">
                    <a:moveTo>
                      <a:pt x="105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10" y="0"/>
                      <a:pt x="114" y="4"/>
                      <a:pt x="114" y="8"/>
                    </a:cubicBezTo>
                    <a:cubicBezTo>
                      <a:pt x="114" y="13"/>
                      <a:pt x="110" y="17"/>
                      <a:pt x="105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1" name="íṡḷîḓe">
                <a:extLst>
                  <a:ext uri="{FF2B5EF4-FFF2-40B4-BE49-F238E27FC236}">
                    <a16:creationId xmlns:a16="http://schemas.microsoft.com/office/drawing/2014/main" id="{988C0328-556A-4A3E-BD83-B443AD36BF18}"/>
                  </a:ext>
                </a:extLst>
              </p:cNvPr>
              <p:cNvSpPr/>
              <p:nvPr/>
            </p:nvSpPr>
            <p:spPr bwMode="auto">
              <a:xfrm>
                <a:off x="4591661" y="5015809"/>
                <a:ext cx="2226400" cy="46773"/>
              </a:xfrm>
              <a:custGeom>
                <a:avLst/>
                <a:gdLst>
                  <a:gd name="T0" fmla="*/ 796 w 805"/>
                  <a:gd name="T1" fmla="*/ 17 h 17"/>
                  <a:gd name="T2" fmla="*/ 9 w 805"/>
                  <a:gd name="T3" fmla="*/ 17 h 17"/>
                  <a:gd name="T4" fmla="*/ 0 w 805"/>
                  <a:gd name="T5" fmla="*/ 8 h 17"/>
                  <a:gd name="T6" fmla="*/ 9 w 805"/>
                  <a:gd name="T7" fmla="*/ 0 h 17"/>
                  <a:gd name="T8" fmla="*/ 796 w 805"/>
                  <a:gd name="T9" fmla="*/ 0 h 17"/>
                  <a:gd name="T10" fmla="*/ 805 w 805"/>
                  <a:gd name="T11" fmla="*/ 8 h 17"/>
                  <a:gd name="T12" fmla="*/ 796 w 805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5" h="17">
                    <a:moveTo>
                      <a:pt x="796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796" y="0"/>
                      <a:pt x="796" y="0"/>
                      <a:pt x="796" y="0"/>
                    </a:cubicBezTo>
                    <a:cubicBezTo>
                      <a:pt x="801" y="0"/>
                      <a:pt x="805" y="3"/>
                      <a:pt x="805" y="8"/>
                    </a:cubicBezTo>
                    <a:cubicBezTo>
                      <a:pt x="805" y="13"/>
                      <a:pt x="801" y="17"/>
                      <a:pt x="796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2" name="iŝļïḓè">
                <a:extLst>
                  <a:ext uri="{FF2B5EF4-FFF2-40B4-BE49-F238E27FC236}">
                    <a16:creationId xmlns:a16="http://schemas.microsoft.com/office/drawing/2014/main" id="{96764AFC-D47B-4422-8247-F9FDBD9C8272}"/>
                  </a:ext>
                </a:extLst>
              </p:cNvPr>
              <p:cNvSpPr/>
              <p:nvPr/>
            </p:nvSpPr>
            <p:spPr bwMode="auto">
              <a:xfrm>
                <a:off x="4397552" y="4564448"/>
                <a:ext cx="1551698" cy="49112"/>
              </a:xfrm>
              <a:custGeom>
                <a:avLst/>
                <a:gdLst>
                  <a:gd name="T0" fmla="*/ 552 w 561"/>
                  <a:gd name="T1" fmla="*/ 18 h 18"/>
                  <a:gd name="T2" fmla="*/ 9 w 561"/>
                  <a:gd name="T3" fmla="*/ 18 h 18"/>
                  <a:gd name="T4" fmla="*/ 0 w 561"/>
                  <a:gd name="T5" fmla="*/ 9 h 18"/>
                  <a:gd name="T6" fmla="*/ 9 w 561"/>
                  <a:gd name="T7" fmla="*/ 0 h 18"/>
                  <a:gd name="T8" fmla="*/ 552 w 561"/>
                  <a:gd name="T9" fmla="*/ 0 h 18"/>
                  <a:gd name="T10" fmla="*/ 561 w 561"/>
                  <a:gd name="T11" fmla="*/ 9 h 18"/>
                  <a:gd name="T12" fmla="*/ 552 w 561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1" h="18">
                    <a:moveTo>
                      <a:pt x="552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57" y="0"/>
                      <a:pt x="561" y="4"/>
                      <a:pt x="561" y="9"/>
                    </a:cubicBezTo>
                    <a:cubicBezTo>
                      <a:pt x="561" y="14"/>
                      <a:pt x="557" y="18"/>
                      <a:pt x="552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3" name="íṡ1îḋê">
                <a:extLst>
                  <a:ext uri="{FF2B5EF4-FFF2-40B4-BE49-F238E27FC236}">
                    <a16:creationId xmlns:a16="http://schemas.microsoft.com/office/drawing/2014/main" id="{4CC39CD6-E15C-4AFC-8C79-E1D808F485FE}"/>
                  </a:ext>
                </a:extLst>
              </p:cNvPr>
              <p:cNvSpPr/>
              <p:nvPr/>
            </p:nvSpPr>
            <p:spPr bwMode="auto">
              <a:xfrm>
                <a:off x="6101263" y="4564448"/>
                <a:ext cx="779942" cy="49112"/>
              </a:xfrm>
              <a:custGeom>
                <a:avLst/>
                <a:gdLst>
                  <a:gd name="T0" fmla="*/ 273 w 282"/>
                  <a:gd name="T1" fmla="*/ 18 h 18"/>
                  <a:gd name="T2" fmla="*/ 9 w 282"/>
                  <a:gd name="T3" fmla="*/ 18 h 18"/>
                  <a:gd name="T4" fmla="*/ 0 w 282"/>
                  <a:gd name="T5" fmla="*/ 9 h 18"/>
                  <a:gd name="T6" fmla="*/ 9 w 282"/>
                  <a:gd name="T7" fmla="*/ 0 h 18"/>
                  <a:gd name="T8" fmla="*/ 273 w 282"/>
                  <a:gd name="T9" fmla="*/ 0 h 18"/>
                  <a:gd name="T10" fmla="*/ 282 w 282"/>
                  <a:gd name="T11" fmla="*/ 9 h 18"/>
                  <a:gd name="T12" fmla="*/ 273 w 28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18">
                    <a:moveTo>
                      <a:pt x="273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8" y="0"/>
                      <a:pt x="282" y="4"/>
                      <a:pt x="282" y="9"/>
                    </a:cubicBezTo>
                    <a:cubicBezTo>
                      <a:pt x="282" y="14"/>
                      <a:pt x="278" y="18"/>
                      <a:pt x="273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4" name="íŝḷidé">
                <a:extLst>
                  <a:ext uri="{FF2B5EF4-FFF2-40B4-BE49-F238E27FC236}">
                    <a16:creationId xmlns:a16="http://schemas.microsoft.com/office/drawing/2014/main" id="{4394D914-EBA0-48C7-B466-7CE3772A3E40}"/>
                  </a:ext>
                </a:extLst>
              </p:cNvPr>
              <p:cNvSpPr/>
              <p:nvPr/>
            </p:nvSpPr>
            <p:spPr bwMode="auto">
              <a:xfrm>
                <a:off x="4397552" y="4738678"/>
                <a:ext cx="547245" cy="46773"/>
              </a:xfrm>
              <a:custGeom>
                <a:avLst/>
                <a:gdLst>
                  <a:gd name="T0" fmla="*/ 189 w 198"/>
                  <a:gd name="T1" fmla="*/ 17 h 17"/>
                  <a:gd name="T2" fmla="*/ 9 w 198"/>
                  <a:gd name="T3" fmla="*/ 17 h 17"/>
                  <a:gd name="T4" fmla="*/ 0 w 198"/>
                  <a:gd name="T5" fmla="*/ 9 h 17"/>
                  <a:gd name="T6" fmla="*/ 9 w 198"/>
                  <a:gd name="T7" fmla="*/ 0 h 17"/>
                  <a:gd name="T8" fmla="*/ 189 w 198"/>
                  <a:gd name="T9" fmla="*/ 0 h 17"/>
                  <a:gd name="T10" fmla="*/ 198 w 198"/>
                  <a:gd name="T11" fmla="*/ 9 h 17"/>
                  <a:gd name="T12" fmla="*/ 189 w 19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7">
                    <a:moveTo>
                      <a:pt x="189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4" y="0"/>
                      <a:pt x="198" y="4"/>
                      <a:pt x="198" y="9"/>
                    </a:cubicBezTo>
                    <a:cubicBezTo>
                      <a:pt x="198" y="13"/>
                      <a:pt x="194" y="17"/>
                      <a:pt x="189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5" name="íṩļïḍè">
                <a:extLst>
                  <a:ext uri="{FF2B5EF4-FFF2-40B4-BE49-F238E27FC236}">
                    <a16:creationId xmlns:a16="http://schemas.microsoft.com/office/drawing/2014/main" id="{979918CD-7D18-4DDE-AB58-30ECC10772A8}"/>
                  </a:ext>
                </a:extLst>
              </p:cNvPr>
              <p:cNvSpPr/>
              <p:nvPr/>
            </p:nvSpPr>
            <p:spPr bwMode="auto">
              <a:xfrm>
                <a:off x="5097980" y="4738678"/>
                <a:ext cx="284146" cy="46773"/>
              </a:xfrm>
              <a:custGeom>
                <a:avLst/>
                <a:gdLst>
                  <a:gd name="T0" fmla="*/ 94 w 103"/>
                  <a:gd name="T1" fmla="*/ 17 h 17"/>
                  <a:gd name="T2" fmla="*/ 9 w 103"/>
                  <a:gd name="T3" fmla="*/ 17 h 17"/>
                  <a:gd name="T4" fmla="*/ 0 w 103"/>
                  <a:gd name="T5" fmla="*/ 9 h 17"/>
                  <a:gd name="T6" fmla="*/ 9 w 103"/>
                  <a:gd name="T7" fmla="*/ 0 h 17"/>
                  <a:gd name="T8" fmla="*/ 94 w 103"/>
                  <a:gd name="T9" fmla="*/ 0 h 17"/>
                  <a:gd name="T10" fmla="*/ 103 w 103"/>
                  <a:gd name="T11" fmla="*/ 9 h 17"/>
                  <a:gd name="T12" fmla="*/ 94 w 10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7">
                    <a:moveTo>
                      <a:pt x="94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9" y="0"/>
                      <a:pt x="103" y="4"/>
                      <a:pt x="103" y="9"/>
                    </a:cubicBezTo>
                    <a:cubicBezTo>
                      <a:pt x="103" y="13"/>
                      <a:pt x="99" y="17"/>
                      <a:pt x="94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6" name="íṩ1íďè">
                <a:extLst>
                  <a:ext uri="{FF2B5EF4-FFF2-40B4-BE49-F238E27FC236}">
                    <a16:creationId xmlns:a16="http://schemas.microsoft.com/office/drawing/2014/main" id="{89C585B7-16E3-489A-AEDC-B450523FB964}"/>
                  </a:ext>
                </a:extLst>
              </p:cNvPr>
              <p:cNvSpPr/>
              <p:nvPr/>
            </p:nvSpPr>
            <p:spPr bwMode="auto">
              <a:xfrm>
                <a:off x="5539986" y="4738678"/>
                <a:ext cx="1341219" cy="46773"/>
              </a:xfrm>
              <a:custGeom>
                <a:avLst/>
                <a:gdLst>
                  <a:gd name="T0" fmla="*/ 476 w 485"/>
                  <a:gd name="T1" fmla="*/ 17 h 17"/>
                  <a:gd name="T2" fmla="*/ 8 w 485"/>
                  <a:gd name="T3" fmla="*/ 17 h 17"/>
                  <a:gd name="T4" fmla="*/ 0 w 485"/>
                  <a:gd name="T5" fmla="*/ 9 h 17"/>
                  <a:gd name="T6" fmla="*/ 8 w 485"/>
                  <a:gd name="T7" fmla="*/ 0 h 17"/>
                  <a:gd name="T8" fmla="*/ 476 w 485"/>
                  <a:gd name="T9" fmla="*/ 0 h 17"/>
                  <a:gd name="T10" fmla="*/ 485 w 485"/>
                  <a:gd name="T11" fmla="*/ 9 h 17"/>
                  <a:gd name="T12" fmla="*/ 476 w 485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17">
                    <a:moveTo>
                      <a:pt x="47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76" y="0"/>
                      <a:pt x="476" y="0"/>
                      <a:pt x="476" y="0"/>
                    </a:cubicBezTo>
                    <a:cubicBezTo>
                      <a:pt x="481" y="0"/>
                      <a:pt x="485" y="4"/>
                      <a:pt x="485" y="9"/>
                    </a:cubicBezTo>
                    <a:cubicBezTo>
                      <a:pt x="485" y="13"/>
                      <a:pt x="481" y="17"/>
                      <a:pt x="476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7" name="ïṣḷïďê">
                <a:extLst>
                  <a:ext uri="{FF2B5EF4-FFF2-40B4-BE49-F238E27FC236}">
                    <a16:creationId xmlns:a16="http://schemas.microsoft.com/office/drawing/2014/main" id="{E751301E-7802-4235-B06C-F2F79627719E}"/>
                  </a:ext>
                </a:extLst>
              </p:cNvPr>
              <p:cNvSpPr/>
              <p:nvPr/>
            </p:nvSpPr>
            <p:spPr bwMode="auto">
              <a:xfrm>
                <a:off x="4422108" y="3600922"/>
                <a:ext cx="1192714" cy="7612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8" name="íśľïďè">
                <a:extLst>
                  <a:ext uri="{FF2B5EF4-FFF2-40B4-BE49-F238E27FC236}">
                    <a16:creationId xmlns:a16="http://schemas.microsoft.com/office/drawing/2014/main" id="{CB4C950A-3F5B-4059-9EFF-0879D3A564F4}"/>
                  </a:ext>
                </a:extLst>
              </p:cNvPr>
              <p:cNvSpPr/>
              <p:nvPr/>
            </p:nvSpPr>
            <p:spPr bwMode="auto">
              <a:xfrm>
                <a:off x="4397552" y="3576367"/>
                <a:ext cx="1241826" cy="810344"/>
              </a:xfrm>
              <a:custGeom>
                <a:avLst/>
                <a:gdLst>
                  <a:gd name="T0" fmla="*/ 440 w 449"/>
                  <a:gd name="T1" fmla="*/ 293 h 293"/>
                  <a:gd name="T2" fmla="*/ 9 w 449"/>
                  <a:gd name="T3" fmla="*/ 293 h 293"/>
                  <a:gd name="T4" fmla="*/ 0 w 449"/>
                  <a:gd name="T5" fmla="*/ 284 h 293"/>
                  <a:gd name="T6" fmla="*/ 0 w 449"/>
                  <a:gd name="T7" fmla="*/ 9 h 293"/>
                  <a:gd name="T8" fmla="*/ 9 w 449"/>
                  <a:gd name="T9" fmla="*/ 0 h 293"/>
                  <a:gd name="T10" fmla="*/ 440 w 449"/>
                  <a:gd name="T11" fmla="*/ 0 h 293"/>
                  <a:gd name="T12" fmla="*/ 449 w 449"/>
                  <a:gd name="T13" fmla="*/ 9 h 293"/>
                  <a:gd name="T14" fmla="*/ 449 w 449"/>
                  <a:gd name="T15" fmla="*/ 284 h 293"/>
                  <a:gd name="T16" fmla="*/ 440 w 449"/>
                  <a:gd name="T17" fmla="*/ 293 h 293"/>
                  <a:gd name="T18" fmla="*/ 17 w 449"/>
                  <a:gd name="T19" fmla="*/ 275 h 293"/>
                  <a:gd name="T20" fmla="*/ 431 w 449"/>
                  <a:gd name="T21" fmla="*/ 275 h 293"/>
                  <a:gd name="T22" fmla="*/ 431 w 449"/>
                  <a:gd name="T23" fmla="*/ 18 h 293"/>
                  <a:gd name="T24" fmla="*/ 17 w 449"/>
                  <a:gd name="T25" fmla="*/ 18 h 293"/>
                  <a:gd name="T26" fmla="*/ 17 w 449"/>
                  <a:gd name="T27" fmla="*/ 275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9" h="293">
                    <a:moveTo>
                      <a:pt x="440" y="293"/>
                    </a:moveTo>
                    <a:cubicBezTo>
                      <a:pt x="9" y="293"/>
                      <a:pt x="9" y="293"/>
                      <a:pt x="9" y="293"/>
                    </a:cubicBezTo>
                    <a:cubicBezTo>
                      <a:pt x="4" y="293"/>
                      <a:pt x="0" y="289"/>
                      <a:pt x="0" y="28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445" y="0"/>
                      <a:pt x="449" y="4"/>
                      <a:pt x="449" y="9"/>
                    </a:cubicBezTo>
                    <a:cubicBezTo>
                      <a:pt x="449" y="284"/>
                      <a:pt x="449" y="284"/>
                      <a:pt x="449" y="284"/>
                    </a:cubicBezTo>
                    <a:cubicBezTo>
                      <a:pt x="449" y="289"/>
                      <a:pt x="445" y="293"/>
                      <a:pt x="440" y="293"/>
                    </a:cubicBezTo>
                    <a:close/>
                    <a:moveTo>
                      <a:pt x="17" y="275"/>
                    </a:moveTo>
                    <a:cubicBezTo>
                      <a:pt x="431" y="275"/>
                      <a:pt x="431" y="275"/>
                      <a:pt x="431" y="275"/>
                    </a:cubicBezTo>
                    <a:cubicBezTo>
                      <a:pt x="431" y="18"/>
                      <a:pt x="431" y="18"/>
                      <a:pt x="431" y="18"/>
                    </a:cubicBezTo>
                    <a:cubicBezTo>
                      <a:pt x="17" y="18"/>
                      <a:pt x="17" y="18"/>
                      <a:pt x="17" y="18"/>
                    </a:cubicBezTo>
                    <a:lnTo>
                      <a:pt x="17" y="275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9" name="isľíḑe">
                <a:extLst>
                  <a:ext uri="{FF2B5EF4-FFF2-40B4-BE49-F238E27FC236}">
                    <a16:creationId xmlns:a16="http://schemas.microsoft.com/office/drawing/2014/main" id="{F4755BCC-13C9-4620-B158-0F1EB8AD0BAE}"/>
                  </a:ext>
                </a:extLst>
              </p:cNvPr>
              <p:cNvSpPr/>
              <p:nvPr/>
            </p:nvSpPr>
            <p:spPr bwMode="auto">
              <a:xfrm>
                <a:off x="5734093" y="3600922"/>
                <a:ext cx="1122554" cy="27947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0" name="ïṩliḋè">
                <a:extLst>
                  <a:ext uri="{FF2B5EF4-FFF2-40B4-BE49-F238E27FC236}">
                    <a16:creationId xmlns:a16="http://schemas.microsoft.com/office/drawing/2014/main" id="{02A87ADA-EECD-450A-8F27-5F6AF78E03C9}"/>
                  </a:ext>
                </a:extLst>
              </p:cNvPr>
              <p:cNvSpPr/>
              <p:nvPr/>
            </p:nvSpPr>
            <p:spPr bwMode="auto">
              <a:xfrm>
                <a:off x="5711876" y="3576367"/>
                <a:ext cx="1169327" cy="329750"/>
              </a:xfrm>
              <a:custGeom>
                <a:avLst/>
                <a:gdLst>
                  <a:gd name="T0" fmla="*/ 414 w 423"/>
                  <a:gd name="T1" fmla="*/ 119 h 119"/>
                  <a:gd name="T2" fmla="*/ 8 w 423"/>
                  <a:gd name="T3" fmla="*/ 119 h 119"/>
                  <a:gd name="T4" fmla="*/ 0 w 423"/>
                  <a:gd name="T5" fmla="*/ 110 h 119"/>
                  <a:gd name="T6" fmla="*/ 0 w 423"/>
                  <a:gd name="T7" fmla="*/ 9 h 119"/>
                  <a:gd name="T8" fmla="*/ 8 w 423"/>
                  <a:gd name="T9" fmla="*/ 0 h 119"/>
                  <a:gd name="T10" fmla="*/ 414 w 423"/>
                  <a:gd name="T11" fmla="*/ 0 h 119"/>
                  <a:gd name="T12" fmla="*/ 423 w 423"/>
                  <a:gd name="T13" fmla="*/ 9 h 119"/>
                  <a:gd name="T14" fmla="*/ 423 w 423"/>
                  <a:gd name="T15" fmla="*/ 110 h 119"/>
                  <a:gd name="T16" fmla="*/ 414 w 423"/>
                  <a:gd name="T17" fmla="*/ 119 h 119"/>
                  <a:gd name="T18" fmla="*/ 17 w 423"/>
                  <a:gd name="T19" fmla="*/ 101 h 119"/>
                  <a:gd name="T20" fmla="*/ 406 w 423"/>
                  <a:gd name="T21" fmla="*/ 101 h 119"/>
                  <a:gd name="T22" fmla="*/ 406 w 423"/>
                  <a:gd name="T23" fmla="*/ 18 h 119"/>
                  <a:gd name="T24" fmla="*/ 17 w 423"/>
                  <a:gd name="T25" fmla="*/ 18 h 119"/>
                  <a:gd name="T26" fmla="*/ 17 w 423"/>
                  <a:gd name="T27" fmla="*/ 10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3" h="119">
                    <a:moveTo>
                      <a:pt x="414" y="119"/>
                    </a:moveTo>
                    <a:cubicBezTo>
                      <a:pt x="8" y="119"/>
                      <a:pt x="8" y="119"/>
                      <a:pt x="8" y="119"/>
                    </a:cubicBezTo>
                    <a:cubicBezTo>
                      <a:pt x="4" y="119"/>
                      <a:pt x="0" y="115"/>
                      <a:pt x="0" y="1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19" y="0"/>
                      <a:pt x="423" y="4"/>
                      <a:pt x="423" y="9"/>
                    </a:cubicBezTo>
                    <a:cubicBezTo>
                      <a:pt x="423" y="110"/>
                      <a:pt x="423" y="110"/>
                      <a:pt x="423" y="110"/>
                    </a:cubicBezTo>
                    <a:cubicBezTo>
                      <a:pt x="423" y="115"/>
                      <a:pt x="419" y="119"/>
                      <a:pt x="414" y="119"/>
                    </a:cubicBezTo>
                    <a:close/>
                    <a:moveTo>
                      <a:pt x="17" y="101"/>
                    </a:moveTo>
                    <a:cubicBezTo>
                      <a:pt x="406" y="101"/>
                      <a:pt x="406" y="101"/>
                      <a:pt x="406" y="101"/>
                    </a:cubicBezTo>
                    <a:cubicBezTo>
                      <a:pt x="406" y="18"/>
                      <a:pt x="406" y="18"/>
                      <a:pt x="406" y="18"/>
                    </a:cubicBezTo>
                    <a:cubicBezTo>
                      <a:pt x="17" y="18"/>
                      <a:pt x="17" y="18"/>
                      <a:pt x="17" y="18"/>
                    </a:cubicBezTo>
                    <a:lnTo>
                      <a:pt x="17" y="10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1" name="îṡlíḑè">
                <a:extLst>
                  <a:ext uri="{FF2B5EF4-FFF2-40B4-BE49-F238E27FC236}">
                    <a16:creationId xmlns:a16="http://schemas.microsoft.com/office/drawing/2014/main" id="{23950726-7D4F-47DD-8A70-A3D216A477E0}"/>
                  </a:ext>
                </a:extLst>
              </p:cNvPr>
              <p:cNvSpPr/>
              <p:nvPr/>
            </p:nvSpPr>
            <p:spPr bwMode="auto">
              <a:xfrm>
                <a:off x="5728247" y="4024220"/>
                <a:ext cx="415111" cy="47942"/>
              </a:xfrm>
              <a:custGeom>
                <a:avLst/>
                <a:gdLst>
                  <a:gd name="T0" fmla="*/ 141 w 150"/>
                  <a:gd name="T1" fmla="*/ 17 h 17"/>
                  <a:gd name="T2" fmla="*/ 9 w 150"/>
                  <a:gd name="T3" fmla="*/ 17 h 17"/>
                  <a:gd name="T4" fmla="*/ 0 w 150"/>
                  <a:gd name="T5" fmla="*/ 9 h 17"/>
                  <a:gd name="T6" fmla="*/ 9 w 150"/>
                  <a:gd name="T7" fmla="*/ 0 h 17"/>
                  <a:gd name="T8" fmla="*/ 141 w 150"/>
                  <a:gd name="T9" fmla="*/ 0 h 17"/>
                  <a:gd name="T10" fmla="*/ 150 w 150"/>
                  <a:gd name="T11" fmla="*/ 9 h 17"/>
                  <a:gd name="T12" fmla="*/ 141 w 15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7">
                    <a:moveTo>
                      <a:pt x="14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cubicBezTo>
                      <a:pt x="150" y="14"/>
                      <a:pt x="146" y="17"/>
                      <a:pt x="141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2" name="íşľïḓé">
                <a:extLst>
                  <a:ext uri="{FF2B5EF4-FFF2-40B4-BE49-F238E27FC236}">
                    <a16:creationId xmlns:a16="http://schemas.microsoft.com/office/drawing/2014/main" id="{A896DF07-F733-413A-A2F2-CF5B499A5E4B}"/>
                  </a:ext>
                </a:extLst>
              </p:cNvPr>
              <p:cNvSpPr/>
              <p:nvPr/>
            </p:nvSpPr>
            <p:spPr bwMode="auto">
              <a:xfrm>
                <a:off x="6176099" y="4024220"/>
                <a:ext cx="202294" cy="47942"/>
              </a:xfrm>
              <a:custGeom>
                <a:avLst/>
                <a:gdLst>
                  <a:gd name="T0" fmla="*/ 65 w 73"/>
                  <a:gd name="T1" fmla="*/ 17 h 17"/>
                  <a:gd name="T2" fmla="*/ 9 w 73"/>
                  <a:gd name="T3" fmla="*/ 17 h 17"/>
                  <a:gd name="T4" fmla="*/ 0 w 73"/>
                  <a:gd name="T5" fmla="*/ 9 h 17"/>
                  <a:gd name="T6" fmla="*/ 9 w 73"/>
                  <a:gd name="T7" fmla="*/ 0 h 17"/>
                  <a:gd name="T8" fmla="*/ 65 w 73"/>
                  <a:gd name="T9" fmla="*/ 0 h 17"/>
                  <a:gd name="T10" fmla="*/ 73 w 73"/>
                  <a:gd name="T11" fmla="*/ 9 h 17"/>
                  <a:gd name="T12" fmla="*/ 65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65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9" y="0"/>
                      <a:pt x="73" y="4"/>
                      <a:pt x="73" y="9"/>
                    </a:cubicBezTo>
                    <a:cubicBezTo>
                      <a:pt x="73" y="14"/>
                      <a:pt x="69" y="17"/>
                      <a:pt x="65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3" name="iṩḷîḑê">
                <a:extLst>
                  <a:ext uri="{FF2B5EF4-FFF2-40B4-BE49-F238E27FC236}">
                    <a16:creationId xmlns:a16="http://schemas.microsoft.com/office/drawing/2014/main" id="{7A7F81E5-9482-4D97-9C78-3035100441B2}"/>
                  </a:ext>
                </a:extLst>
              </p:cNvPr>
              <p:cNvSpPr/>
              <p:nvPr/>
            </p:nvSpPr>
            <p:spPr bwMode="auto">
              <a:xfrm>
                <a:off x="5728247" y="4254576"/>
                <a:ext cx="771756" cy="46773"/>
              </a:xfrm>
              <a:custGeom>
                <a:avLst/>
                <a:gdLst>
                  <a:gd name="T0" fmla="*/ 270 w 279"/>
                  <a:gd name="T1" fmla="*/ 17 h 17"/>
                  <a:gd name="T2" fmla="*/ 9 w 279"/>
                  <a:gd name="T3" fmla="*/ 17 h 17"/>
                  <a:gd name="T4" fmla="*/ 0 w 279"/>
                  <a:gd name="T5" fmla="*/ 8 h 17"/>
                  <a:gd name="T6" fmla="*/ 9 w 279"/>
                  <a:gd name="T7" fmla="*/ 0 h 17"/>
                  <a:gd name="T8" fmla="*/ 270 w 279"/>
                  <a:gd name="T9" fmla="*/ 0 h 17"/>
                  <a:gd name="T10" fmla="*/ 279 w 279"/>
                  <a:gd name="T11" fmla="*/ 8 h 17"/>
                  <a:gd name="T12" fmla="*/ 270 w 27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7">
                    <a:moveTo>
                      <a:pt x="27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75" y="0"/>
                      <a:pt x="279" y="4"/>
                      <a:pt x="279" y="8"/>
                    </a:cubicBezTo>
                    <a:cubicBezTo>
                      <a:pt x="279" y="13"/>
                      <a:pt x="275" y="17"/>
                      <a:pt x="270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4" name="íṡļiḓè">
                <a:extLst>
                  <a:ext uri="{FF2B5EF4-FFF2-40B4-BE49-F238E27FC236}">
                    <a16:creationId xmlns:a16="http://schemas.microsoft.com/office/drawing/2014/main" id="{D0E0644A-CF2A-40B5-93F2-759402085393}"/>
                  </a:ext>
                </a:extLst>
              </p:cNvPr>
              <p:cNvSpPr/>
              <p:nvPr/>
            </p:nvSpPr>
            <p:spPr bwMode="auto">
              <a:xfrm>
                <a:off x="6588872" y="4254576"/>
                <a:ext cx="204632" cy="46773"/>
              </a:xfrm>
              <a:custGeom>
                <a:avLst/>
                <a:gdLst>
                  <a:gd name="T0" fmla="*/ 66 w 74"/>
                  <a:gd name="T1" fmla="*/ 17 h 17"/>
                  <a:gd name="T2" fmla="*/ 8 w 74"/>
                  <a:gd name="T3" fmla="*/ 17 h 17"/>
                  <a:gd name="T4" fmla="*/ 0 w 74"/>
                  <a:gd name="T5" fmla="*/ 8 h 17"/>
                  <a:gd name="T6" fmla="*/ 8 w 74"/>
                  <a:gd name="T7" fmla="*/ 0 h 17"/>
                  <a:gd name="T8" fmla="*/ 66 w 74"/>
                  <a:gd name="T9" fmla="*/ 0 h 17"/>
                  <a:gd name="T10" fmla="*/ 74 w 74"/>
                  <a:gd name="T11" fmla="*/ 8 h 17"/>
                  <a:gd name="T12" fmla="*/ 66 w 7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7">
                    <a:moveTo>
                      <a:pt x="6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1" y="0"/>
                      <a:pt x="74" y="4"/>
                      <a:pt x="74" y="8"/>
                    </a:cubicBezTo>
                    <a:cubicBezTo>
                      <a:pt x="74" y="13"/>
                      <a:pt x="71" y="17"/>
                      <a:pt x="66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5" name="ïṧḻïḍè">
                <a:extLst>
                  <a:ext uri="{FF2B5EF4-FFF2-40B4-BE49-F238E27FC236}">
                    <a16:creationId xmlns:a16="http://schemas.microsoft.com/office/drawing/2014/main" id="{7FD51106-4B3F-4AE6-ACC6-4C3428FAC8B7}"/>
                  </a:ext>
                </a:extLst>
              </p:cNvPr>
              <p:cNvSpPr/>
              <p:nvPr/>
            </p:nvSpPr>
            <p:spPr bwMode="auto">
              <a:xfrm>
                <a:off x="3232902" y="2928559"/>
                <a:ext cx="1828828" cy="2369058"/>
              </a:xfrm>
              <a:custGeom>
                <a:avLst/>
                <a:gdLst>
                  <a:gd name="T0" fmla="*/ 473 w 1564"/>
                  <a:gd name="T1" fmla="*/ 0 h 2026"/>
                  <a:gd name="T2" fmla="*/ 1564 w 1564"/>
                  <a:gd name="T3" fmla="*/ 0 h 2026"/>
                  <a:gd name="T4" fmla="*/ 1564 w 1564"/>
                  <a:gd name="T5" fmla="*/ 2026 h 2026"/>
                  <a:gd name="T6" fmla="*/ 0 w 1564"/>
                  <a:gd name="T7" fmla="*/ 2026 h 2026"/>
                  <a:gd name="T8" fmla="*/ 0 w 1564"/>
                  <a:gd name="T9" fmla="*/ 452 h 2026"/>
                  <a:gd name="T10" fmla="*/ 473 w 1564"/>
                  <a:gd name="T11" fmla="*/ 0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4" h="2026">
                    <a:moveTo>
                      <a:pt x="473" y="0"/>
                    </a:moveTo>
                    <a:lnTo>
                      <a:pt x="1564" y="0"/>
                    </a:lnTo>
                    <a:lnTo>
                      <a:pt x="1564" y="2026"/>
                    </a:lnTo>
                    <a:lnTo>
                      <a:pt x="0" y="2026"/>
                    </a:lnTo>
                    <a:lnTo>
                      <a:pt x="0" y="452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6" name="iṧlíḋè">
                <a:extLst>
                  <a:ext uri="{FF2B5EF4-FFF2-40B4-BE49-F238E27FC236}">
                    <a16:creationId xmlns:a16="http://schemas.microsoft.com/office/drawing/2014/main" id="{2E284DDC-FDD6-4846-A5B2-6A4BC01B6ADE}"/>
                  </a:ext>
                </a:extLst>
              </p:cNvPr>
              <p:cNvSpPr/>
              <p:nvPr/>
            </p:nvSpPr>
            <p:spPr bwMode="auto">
              <a:xfrm>
                <a:off x="3208346" y="2904003"/>
                <a:ext cx="1877940" cy="2418169"/>
              </a:xfrm>
              <a:custGeom>
                <a:avLst/>
                <a:gdLst>
                  <a:gd name="T0" fmla="*/ 670 w 679"/>
                  <a:gd name="T1" fmla="*/ 874 h 874"/>
                  <a:gd name="T2" fmla="*/ 9 w 679"/>
                  <a:gd name="T3" fmla="*/ 874 h 874"/>
                  <a:gd name="T4" fmla="*/ 0 w 679"/>
                  <a:gd name="T5" fmla="*/ 865 h 874"/>
                  <a:gd name="T6" fmla="*/ 0 w 679"/>
                  <a:gd name="T7" fmla="*/ 200 h 874"/>
                  <a:gd name="T8" fmla="*/ 2 w 679"/>
                  <a:gd name="T9" fmla="*/ 193 h 874"/>
                  <a:gd name="T10" fmla="*/ 203 w 679"/>
                  <a:gd name="T11" fmla="*/ 2 h 874"/>
                  <a:gd name="T12" fmla="*/ 209 w 679"/>
                  <a:gd name="T13" fmla="*/ 0 h 874"/>
                  <a:gd name="T14" fmla="*/ 670 w 679"/>
                  <a:gd name="T15" fmla="*/ 0 h 874"/>
                  <a:gd name="T16" fmla="*/ 679 w 679"/>
                  <a:gd name="T17" fmla="*/ 9 h 874"/>
                  <a:gd name="T18" fmla="*/ 679 w 679"/>
                  <a:gd name="T19" fmla="*/ 865 h 874"/>
                  <a:gd name="T20" fmla="*/ 670 w 679"/>
                  <a:gd name="T21" fmla="*/ 874 h 874"/>
                  <a:gd name="T22" fmla="*/ 18 w 679"/>
                  <a:gd name="T23" fmla="*/ 856 h 874"/>
                  <a:gd name="T24" fmla="*/ 661 w 679"/>
                  <a:gd name="T25" fmla="*/ 856 h 874"/>
                  <a:gd name="T26" fmla="*/ 661 w 679"/>
                  <a:gd name="T27" fmla="*/ 18 h 874"/>
                  <a:gd name="T28" fmla="*/ 213 w 679"/>
                  <a:gd name="T29" fmla="*/ 18 h 874"/>
                  <a:gd name="T30" fmla="*/ 18 w 679"/>
                  <a:gd name="T31" fmla="*/ 204 h 874"/>
                  <a:gd name="T32" fmla="*/ 18 w 679"/>
                  <a:gd name="T33" fmla="*/ 85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9" h="874">
                    <a:moveTo>
                      <a:pt x="670" y="874"/>
                    </a:moveTo>
                    <a:cubicBezTo>
                      <a:pt x="9" y="874"/>
                      <a:pt x="9" y="874"/>
                      <a:pt x="9" y="874"/>
                    </a:cubicBezTo>
                    <a:cubicBezTo>
                      <a:pt x="4" y="874"/>
                      <a:pt x="0" y="870"/>
                      <a:pt x="0" y="865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197"/>
                      <a:pt x="1" y="195"/>
                      <a:pt x="2" y="193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204" y="1"/>
                      <a:pt x="207" y="0"/>
                      <a:pt x="209" y="0"/>
                    </a:cubicBezTo>
                    <a:cubicBezTo>
                      <a:pt x="670" y="0"/>
                      <a:pt x="670" y="0"/>
                      <a:pt x="670" y="0"/>
                    </a:cubicBezTo>
                    <a:cubicBezTo>
                      <a:pt x="675" y="0"/>
                      <a:pt x="679" y="4"/>
                      <a:pt x="679" y="9"/>
                    </a:cubicBezTo>
                    <a:cubicBezTo>
                      <a:pt x="679" y="865"/>
                      <a:pt x="679" y="865"/>
                      <a:pt x="679" y="865"/>
                    </a:cubicBezTo>
                    <a:cubicBezTo>
                      <a:pt x="679" y="870"/>
                      <a:pt x="675" y="874"/>
                      <a:pt x="670" y="874"/>
                    </a:cubicBezTo>
                    <a:close/>
                    <a:moveTo>
                      <a:pt x="18" y="856"/>
                    </a:moveTo>
                    <a:cubicBezTo>
                      <a:pt x="661" y="856"/>
                      <a:pt x="661" y="856"/>
                      <a:pt x="661" y="856"/>
                    </a:cubicBezTo>
                    <a:cubicBezTo>
                      <a:pt x="661" y="18"/>
                      <a:pt x="661" y="18"/>
                      <a:pt x="661" y="18"/>
                    </a:cubicBezTo>
                    <a:cubicBezTo>
                      <a:pt x="213" y="18"/>
                      <a:pt x="213" y="18"/>
                      <a:pt x="213" y="18"/>
                    </a:cubicBezTo>
                    <a:cubicBezTo>
                      <a:pt x="18" y="204"/>
                      <a:pt x="18" y="204"/>
                      <a:pt x="18" y="204"/>
                    </a:cubicBezTo>
                    <a:lnTo>
                      <a:pt x="18" y="85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7" name="îSḷïḑê">
                <a:extLst>
                  <a:ext uri="{FF2B5EF4-FFF2-40B4-BE49-F238E27FC236}">
                    <a16:creationId xmlns:a16="http://schemas.microsoft.com/office/drawing/2014/main" id="{CC49E8F2-81D3-4C21-A118-3621F1DC2899}"/>
                  </a:ext>
                </a:extLst>
              </p:cNvPr>
              <p:cNvSpPr/>
              <p:nvPr/>
            </p:nvSpPr>
            <p:spPr bwMode="auto">
              <a:xfrm>
                <a:off x="3232902" y="2928559"/>
                <a:ext cx="553092" cy="528536"/>
              </a:xfrm>
              <a:custGeom>
                <a:avLst/>
                <a:gdLst>
                  <a:gd name="T0" fmla="*/ 473 w 473"/>
                  <a:gd name="T1" fmla="*/ 452 h 452"/>
                  <a:gd name="T2" fmla="*/ 0 w 473"/>
                  <a:gd name="T3" fmla="*/ 452 h 452"/>
                  <a:gd name="T4" fmla="*/ 473 w 473"/>
                  <a:gd name="T5" fmla="*/ 0 h 452"/>
                  <a:gd name="T6" fmla="*/ 473 w 473"/>
                  <a:gd name="T7" fmla="*/ 45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3" h="452">
                    <a:moveTo>
                      <a:pt x="473" y="452"/>
                    </a:moveTo>
                    <a:lnTo>
                      <a:pt x="0" y="452"/>
                    </a:lnTo>
                    <a:lnTo>
                      <a:pt x="473" y="0"/>
                    </a:lnTo>
                    <a:lnTo>
                      <a:pt x="473" y="45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8" name="ï$ľîḋe">
                <a:extLst>
                  <a:ext uri="{FF2B5EF4-FFF2-40B4-BE49-F238E27FC236}">
                    <a16:creationId xmlns:a16="http://schemas.microsoft.com/office/drawing/2014/main" id="{4AD34172-5A08-4CF7-9BFE-955EFB024709}"/>
                  </a:ext>
                </a:extLst>
              </p:cNvPr>
              <p:cNvSpPr/>
              <p:nvPr/>
            </p:nvSpPr>
            <p:spPr bwMode="auto">
              <a:xfrm>
                <a:off x="3204838" y="2901665"/>
                <a:ext cx="606881" cy="581155"/>
              </a:xfrm>
              <a:custGeom>
                <a:avLst/>
                <a:gdLst>
                  <a:gd name="T0" fmla="*/ 210 w 219"/>
                  <a:gd name="T1" fmla="*/ 210 h 210"/>
                  <a:gd name="T2" fmla="*/ 10 w 219"/>
                  <a:gd name="T3" fmla="*/ 210 h 210"/>
                  <a:gd name="T4" fmla="*/ 1 w 219"/>
                  <a:gd name="T5" fmla="*/ 204 h 210"/>
                  <a:gd name="T6" fmla="*/ 3 w 219"/>
                  <a:gd name="T7" fmla="*/ 194 h 210"/>
                  <a:gd name="T8" fmla="*/ 204 w 219"/>
                  <a:gd name="T9" fmla="*/ 3 h 210"/>
                  <a:gd name="T10" fmla="*/ 213 w 219"/>
                  <a:gd name="T11" fmla="*/ 1 h 210"/>
                  <a:gd name="T12" fmla="*/ 219 w 219"/>
                  <a:gd name="T13" fmla="*/ 10 h 210"/>
                  <a:gd name="T14" fmla="*/ 219 w 219"/>
                  <a:gd name="T15" fmla="*/ 201 h 210"/>
                  <a:gd name="T16" fmla="*/ 210 w 219"/>
                  <a:gd name="T17" fmla="*/ 210 h 210"/>
                  <a:gd name="T18" fmla="*/ 32 w 219"/>
                  <a:gd name="T19" fmla="*/ 192 h 210"/>
                  <a:gd name="T20" fmla="*/ 201 w 219"/>
                  <a:gd name="T21" fmla="*/ 192 h 210"/>
                  <a:gd name="T22" fmla="*/ 201 w 219"/>
                  <a:gd name="T23" fmla="*/ 31 h 210"/>
                  <a:gd name="T24" fmla="*/ 32 w 219"/>
                  <a:gd name="T25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210">
                    <a:moveTo>
                      <a:pt x="210" y="210"/>
                    </a:moveTo>
                    <a:cubicBezTo>
                      <a:pt x="10" y="210"/>
                      <a:pt x="10" y="210"/>
                      <a:pt x="10" y="210"/>
                    </a:cubicBezTo>
                    <a:cubicBezTo>
                      <a:pt x="6" y="210"/>
                      <a:pt x="3" y="208"/>
                      <a:pt x="1" y="204"/>
                    </a:cubicBezTo>
                    <a:cubicBezTo>
                      <a:pt x="0" y="201"/>
                      <a:pt x="1" y="197"/>
                      <a:pt x="3" y="19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206" y="1"/>
                      <a:pt x="210" y="0"/>
                      <a:pt x="213" y="1"/>
                    </a:cubicBezTo>
                    <a:cubicBezTo>
                      <a:pt x="217" y="3"/>
                      <a:pt x="219" y="6"/>
                      <a:pt x="219" y="10"/>
                    </a:cubicBezTo>
                    <a:cubicBezTo>
                      <a:pt x="219" y="201"/>
                      <a:pt x="219" y="201"/>
                      <a:pt x="219" y="201"/>
                    </a:cubicBezTo>
                    <a:cubicBezTo>
                      <a:pt x="219" y="206"/>
                      <a:pt x="215" y="210"/>
                      <a:pt x="210" y="210"/>
                    </a:cubicBezTo>
                    <a:close/>
                    <a:moveTo>
                      <a:pt x="32" y="192"/>
                    </a:moveTo>
                    <a:cubicBezTo>
                      <a:pt x="201" y="192"/>
                      <a:pt x="201" y="192"/>
                      <a:pt x="201" y="192"/>
                    </a:cubicBezTo>
                    <a:cubicBezTo>
                      <a:pt x="201" y="31"/>
                      <a:pt x="201" y="31"/>
                      <a:pt x="201" y="31"/>
                    </a:cubicBezTo>
                    <a:lnTo>
                      <a:pt x="32" y="19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9" name="íśḷíḓê">
                <a:extLst>
                  <a:ext uri="{FF2B5EF4-FFF2-40B4-BE49-F238E27FC236}">
                    <a16:creationId xmlns:a16="http://schemas.microsoft.com/office/drawing/2014/main" id="{49F77484-D844-4CD0-B9D6-5C7664D279F9}"/>
                  </a:ext>
                </a:extLst>
              </p:cNvPr>
              <p:cNvSpPr/>
              <p:nvPr/>
            </p:nvSpPr>
            <p:spPr bwMode="auto">
              <a:xfrm>
                <a:off x="4026875" y="3075894"/>
                <a:ext cx="893366" cy="49112"/>
              </a:xfrm>
              <a:custGeom>
                <a:avLst/>
                <a:gdLst>
                  <a:gd name="T0" fmla="*/ 314 w 323"/>
                  <a:gd name="T1" fmla="*/ 18 h 18"/>
                  <a:gd name="T2" fmla="*/ 9 w 323"/>
                  <a:gd name="T3" fmla="*/ 18 h 18"/>
                  <a:gd name="T4" fmla="*/ 0 w 323"/>
                  <a:gd name="T5" fmla="*/ 9 h 18"/>
                  <a:gd name="T6" fmla="*/ 9 w 323"/>
                  <a:gd name="T7" fmla="*/ 0 h 18"/>
                  <a:gd name="T8" fmla="*/ 314 w 323"/>
                  <a:gd name="T9" fmla="*/ 0 h 18"/>
                  <a:gd name="T10" fmla="*/ 323 w 323"/>
                  <a:gd name="T11" fmla="*/ 9 h 18"/>
                  <a:gd name="T12" fmla="*/ 314 w 323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" h="18">
                    <a:moveTo>
                      <a:pt x="314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19" y="0"/>
                      <a:pt x="323" y="4"/>
                      <a:pt x="323" y="9"/>
                    </a:cubicBezTo>
                    <a:cubicBezTo>
                      <a:pt x="323" y="14"/>
                      <a:pt x="319" y="18"/>
                      <a:pt x="314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0" name="ïṩḷïḍé">
                <a:extLst>
                  <a:ext uri="{FF2B5EF4-FFF2-40B4-BE49-F238E27FC236}">
                    <a16:creationId xmlns:a16="http://schemas.microsoft.com/office/drawing/2014/main" id="{056F208A-6EDF-498B-B6E5-755577D95963}"/>
                  </a:ext>
                </a:extLst>
              </p:cNvPr>
              <p:cNvSpPr/>
              <p:nvPr/>
            </p:nvSpPr>
            <p:spPr bwMode="auto">
              <a:xfrm>
                <a:off x="4508638" y="3390444"/>
                <a:ext cx="411604" cy="50281"/>
              </a:xfrm>
              <a:custGeom>
                <a:avLst/>
                <a:gdLst>
                  <a:gd name="T0" fmla="*/ 140 w 149"/>
                  <a:gd name="T1" fmla="*/ 18 h 18"/>
                  <a:gd name="T2" fmla="*/ 9 w 149"/>
                  <a:gd name="T3" fmla="*/ 18 h 18"/>
                  <a:gd name="T4" fmla="*/ 0 w 149"/>
                  <a:gd name="T5" fmla="*/ 9 h 18"/>
                  <a:gd name="T6" fmla="*/ 9 w 149"/>
                  <a:gd name="T7" fmla="*/ 0 h 18"/>
                  <a:gd name="T8" fmla="*/ 140 w 149"/>
                  <a:gd name="T9" fmla="*/ 0 h 18"/>
                  <a:gd name="T10" fmla="*/ 149 w 149"/>
                  <a:gd name="T11" fmla="*/ 9 h 18"/>
                  <a:gd name="T12" fmla="*/ 140 w 14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8">
                    <a:moveTo>
                      <a:pt x="14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5" y="0"/>
                      <a:pt x="149" y="4"/>
                      <a:pt x="149" y="9"/>
                    </a:cubicBezTo>
                    <a:cubicBezTo>
                      <a:pt x="149" y="14"/>
                      <a:pt x="145" y="18"/>
                      <a:pt x="14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1" name="îṥļiḓê">
                <a:extLst>
                  <a:ext uri="{FF2B5EF4-FFF2-40B4-BE49-F238E27FC236}">
                    <a16:creationId xmlns:a16="http://schemas.microsoft.com/office/drawing/2014/main" id="{1D93B41D-6504-4291-B749-5D3FD0777C85}"/>
                  </a:ext>
                </a:extLst>
              </p:cNvPr>
              <p:cNvSpPr/>
              <p:nvPr/>
            </p:nvSpPr>
            <p:spPr bwMode="auto">
              <a:xfrm>
                <a:off x="4137962" y="3390444"/>
                <a:ext cx="253744" cy="50281"/>
              </a:xfrm>
              <a:custGeom>
                <a:avLst/>
                <a:gdLst>
                  <a:gd name="T0" fmla="*/ 83 w 92"/>
                  <a:gd name="T1" fmla="*/ 18 h 18"/>
                  <a:gd name="T2" fmla="*/ 9 w 92"/>
                  <a:gd name="T3" fmla="*/ 18 h 18"/>
                  <a:gd name="T4" fmla="*/ 0 w 92"/>
                  <a:gd name="T5" fmla="*/ 9 h 18"/>
                  <a:gd name="T6" fmla="*/ 9 w 92"/>
                  <a:gd name="T7" fmla="*/ 0 h 18"/>
                  <a:gd name="T8" fmla="*/ 83 w 92"/>
                  <a:gd name="T9" fmla="*/ 0 h 18"/>
                  <a:gd name="T10" fmla="*/ 92 w 92"/>
                  <a:gd name="T11" fmla="*/ 9 h 18"/>
                  <a:gd name="T12" fmla="*/ 83 w 9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8">
                    <a:moveTo>
                      <a:pt x="83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92" y="4"/>
                      <a:pt x="92" y="9"/>
                    </a:cubicBezTo>
                    <a:cubicBezTo>
                      <a:pt x="92" y="14"/>
                      <a:pt x="88" y="18"/>
                      <a:pt x="83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2" name="íŝlíďé">
                <a:extLst>
                  <a:ext uri="{FF2B5EF4-FFF2-40B4-BE49-F238E27FC236}">
                    <a16:creationId xmlns:a16="http://schemas.microsoft.com/office/drawing/2014/main" id="{DD3AF29D-EC97-40EB-9023-5F6C3AFD78AB}"/>
                  </a:ext>
                </a:extLst>
              </p:cNvPr>
              <p:cNvSpPr/>
              <p:nvPr/>
            </p:nvSpPr>
            <p:spPr bwMode="auto">
              <a:xfrm>
                <a:off x="4182396" y="4843918"/>
                <a:ext cx="719137" cy="49112"/>
              </a:xfrm>
              <a:custGeom>
                <a:avLst/>
                <a:gdLst>
                  <a:gd name="T0" fmla="*/ 251 w 260"/>
                  <a:gd name="T1" fmla="*/ 18 h 18"/>
                  <a:gd name="T2" fmla="*/ 9 w 260"/>
                  <a:gd name="T3" fmla="*/ 18 h 18"/>
                  <a:gd name="T4" fmla="*/ 0 w 260"/>
                  <a:gd name="T5" fmla="*/ 9 h 18"/>
                  <a:gd name="T6" fmla="*/ 9 w 260"/>
                  <a:gd name="T7" fmla="*/ 0 h 18"/>
                  <a:gd name="T8" fmla="*/ 251 w 260"/>
                  <a:gd name="T9" fmla="*/ 0 h 18"/>
                  <a:gd name="T10" fmla="*/ 260 w 260"/>
                  <a:gd name="T11" fmla="*/ 9 h 18"/>
                  <a:gd name="T12" fmla="*/ 251 w 26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18">
                    <a:moveTo>
                      <a:pt x="251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56" y="0"/>
                      <a:pt x="260" y="4"/>
                      <a:pt x="260" y="9"/>
                    </a:cubicBezTo>
                    <a:cubicBezTo>
                      <a:pt x="260" y="14"/>
                      <a:pt x="256" y="18"/>
                      <a:pt x="251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3" name="iṡḷîdè">
                <a:extLst>
                  <a:ext uri="{FF2B5EF4-FFF2-40B4-BE49-F238E27FC236}">
                    <a16:creationId xmlns:a16="http://schemas.microsoft.com/office/drawing/2014/main" id="{D817224B-8CF3-463A-9C34-DB61A6C6E5CD}"/>
                  </a:ext>
                </a:extLst>
              </p:cNvPr>
              <p:cNvSpPr/>
              <p:nvPr/>
            </p:nvSpPr>
            <p:spPr bwMode="auto">
              <a:xfrm>
                <a:off x="3844460" y="4843918"/>
                <a:ext cx="210479" cy="49112"/>
              </a:xfrm>
              <a:custGeom>
                <a:avLst/>
                <a:gdLst>
                  <a:gd name="T0" fmla="*/ 67 w 76"/>
                  <a:gd name="T1" fmla="*/ 18 h 18"/>
                  <a:gd name="T2" fmla="*/ 9 w 76"/>
                  <a:gd name="T3" fmla="*/ 18 h 18"/>
                  <a:gd name="T4" fmla="*/ 0 w 76"/>
                  <a:gd name="T5" fmla="*/ 9 h 18"/>
                  <a:gd name="T6" fmla="*/ 9 w 76"/>
                  <a:gd name="T7" fmla="*/ 0 h 18"/>
                  <a:gd name="T8" fmla="*/ 67 w 76"/>
                  <a:gd name="T9" fmla="*/ 0 h 18"/>
                  <a:gd name="T10" fmla="*/ 76 w 76"/>
                  <a:gd name="T11" fmla="*/ 9 h 18"/>
                  <a:gd name="T12" fmla="*/ 67 w 76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8">
                    <a:moveTo>
                      <a:pt x="67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6" y="4"/>
                      <a:pt x="76" y="9"/>
                    </a:cubicBezTo>
                    <a:cubicBezTo>
                      <a:pt x="76" y="14"/>
                      <a:pt x="72" y="18"/>
                      <a:pt x="67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4" name="ï$ļîḋe">
                <a:extLst>
                  <a:ext uri="{FF2B5EF4-FFF2-40B4-BE49-F238E27FC236}">
                    <a16:creationId xmlns:a16="http://schemas.microsoft.com/office/drawing/2014/main" id="{5561F073-CE1D-4FC0-A945-4F4FBF556047}"/>
                  </a:ext>
                </a:extLst>
              </p:cNvPr>
              <p:cNvSpPr/>
              <p:nvPr/>
            </p:nvSpPr>
            <p:spPr bwMode="auto">
              <a:xfrm>
                <a:off x="3427010" y="5038026"/>
                <a:ext cx="1357589" cy="49112"/>
              </a:xfrm>
              <a:custGeom>
                <a:avLst/>
                <a:gdLst>
                  <a:gd name="T0" fmla="*/ 482 w 491"/>
                  <a:gd name="T1" fmla="*/ 18 h 18"/>
                  <a:gd name="T2" fmla="*/ 9 w 491"/>
                  <a:gd name="T3" fmla="*/ 18 h 18"/>
                  <a:gd name="T4" fmla="*/ 0 w 491"/>
                  <a:gd name="T5" fmla="*/ 9 h 18"/>
                  <a:gd name="T6" fmla="*/ 9 w 491"/>
                  <a:gd name="T7" fmla="*/ 0 h 18"/>
                  <a:gd name="T8" fmla="*/ 482 w 491"/>
                  <a:gd name="T9" fmla="*/ 0 h 18"/>
                  <a:gd name="T10" fmla="*/ 491 w 491"/>
                  <a:gd name="T11" fmla="*/ 9 h 18"/>
                  <a:gd name="T12" fmla="*/ 482 w 491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1" h="18">
                    <a:moveTo>
                      <a:pt x="482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82" y="0"/>
                      <a:pt x="482" y="0"/>
                      <a:pt x="482" y="0"/>
                    </a:cubicBezTo>
                    <a:cubicBezTo>
                      <a:pt x="487" y="0"/>
                      <a:pt x="491" y="4"/>
                      <a:pt x="491" y="9"/>
                    </a:cubicBezTo>
                    <a:cubicBezTo>
                      <a:pt x="491" y="14"/>
                      <a:pt x="487" y="18"/>
                      <a:pt x="482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5" name="îṣ1íḑê">
                <a:extLst>
                  <a:ext uri="{FF2B5EF4-FFF2-40B4-BE49-F238E27FC236}">
                    <a16:creationId xmlns:a16="http://schemas.microsoft.com/office/drawing/2014/main" id="{7BDA354C-3540-4B96-BC46-FB4DEB0694B2}"/>
                  </a:ext>
                </a:extLst>
              </p:cNvPr>
              <p:cNvSpPr/>
              <p:nvPr/>
            </p:nvSpPr>
            <p:spPr bwMode="auto">
              <a:xfrm>
                <a:off x="4549564" y="4605375"/>
                <a:ext cx="351968" cy="50281"/>
              </a:xfrm>
              <a:custGeom>
                <a:avLst/>
                <a:gdLst>
                  <a:gd name="T0" fmla="*/ 118 w 127"/>
                  <a:gd name="T1" fmla="*/ 18 h 18"/>
                  <a:gd name="T2" fmla="*/ 9 w 127"/>
                  <a:gd name="T3" fmla="*/ 18 h 18"/>
                  <a:gd name="T4" fmla="*/ 0 w 127"/>
                  <a:gd name="T5" fmla="*/ 9 h 18"/>
                  <a:gd name="T6" fmla="*/ 9 w 127"/>
                  <a:gd name="T7" fmla="*/ 0 h 18"/>
                  <a:gd name="T8" fmla="*/ 118 w 127"/>
                  <a:gd name="T9" fmla="*/ 0 h 18"/>
                  <a:gd name="T10" fmla="*/ 127 w 127"/>
                  <a:gd name="T11" fmla="*/ 9 h 18"/>
                  <a:gd name="T12" fmla="*/ 118 w 127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">
                    <a:moveTo>
                      <a:pt x="118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3" y="0"/>
                      <a:pt x="127" y="4"/>
                      <a:pt x="127" y="9"/>
                    </a:cubicBezTo>
                    <a:cubicBezTo>
                      <a:pt x="127" y="14"/>
                      <a:pt x="123" y="18"/>
                      <a:pt x="118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6" name="ïŝļiḍe">
                <a:extLst>
                  <a:ext uri="{FF2B5EF4-FFF2-40B4-BE49-F238E27FC236}">
                    <a16:creationId xmlns:a16="http://schemas.microsoft.com/office/drawing/2014/main" id="{A0BE89FF-DE3B-4ADF-85AB-0C7CF251E649}"/>
                  </a:ext>
                </a:extLst>
              </p:cNvPr>
              <p:cNvSpPr/>
              <p:nvPr/>
            </p:nvSpPr>
            <p:spPr bwMode="auto">
              <a:xfrm>
                <a:off x="4289974" y="4605375"/>
                <a:ext cx="190600" cy="50281"/>
              </a:xfrm>
              <a:custGeom>
                <a:avLst/>
                <a:gdLst>
                  <a:gd name="T0" fmla="*/ 60 w 69"/>
                  <a:gd name="T1" fmla="*/ 18 h 18"/>
                  <a:gd name="T2" fmla="*/ 9 w 69"/>
                  <a:gd name="T3" fmla="*/ 18 h 18"/>
                  <a:gd name="T4" fmla="*/ 0 w 69"/>
                  <a:gd name="T5" fmla="*/ 9 h 18"/>
                  <a:gd name="T6" fmla="*/ 9 w 69"/>
                  <a:gd name="T7" fmla="*/ 0 h 18"/>
                  <a:gd name="T8" fmla="*/ 60 w 69"/>
                  <a:gd name="T9" fmla="*/ 0 h 18"/>
                  <a:gd name="T10" fmla="*/ 69 w 69"/>
                  <a:gd name="T11" fmla="*/ 9 h 18"/>
                  <a:gd name="T12" fmla="*/ 60 w 6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8">
                    <a:moveTo>
                      <a:pt x="6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9" y="4"/>
                      <a:pt x="69" y="9"/>
                    </a:cubicBezTo>
                    <a:cubicBezTo>
                      <a:pt x="69" y="14"/>
                      <a:pt x="65" y="18"/>
                      <a:pt x="6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7" name="íşļíḍé">
                <a:extLst>
                  <a:ext uri="{FF2B5EF4-FFF2-40B4-BE49-F238E27FC236}">
                    <a16:creationId xmlns:a16="http://schemas.microsoft.com/office/drawing/2014/main" id="{DC8CEB4C-5A50-4B3C-8773-675BE9933376}"/>
                  </a:ext>
                </a:extLst>
              </p:cNvPr>
              <p:cNvSpPr/>
              <p:nvPr/>
            </p:nvSpPr>
            <p:spPr bwMode="auto">
              <a:xfrm>
                <a:off x="3388423" y="4605375"/>
                <a:ext cx="826715" cy="50281"/>
              </a:xfrm>
              <a:custGeom>
                <a:avLst/>
                <a:gdLst>
                  <a:gd name="T0" fmla="*/ 290 w 299"/>
                  <a:gd name="T1" fmla="*/ 18 h 18"/>
                  <a:gd name="T2" fmla="*/ 9 w 299"/>
                  <a:gd name="T3" fmla="*/ 18 h 18"/>
                  <a:gd name="T4" fmla="*/ 0 w 299"/>
                  <a:gd name="T5" fmla="*/ 9 h 18"/>
                  <a:gd name="T6" fmla="*/ 9 w 299"/>
                  <a:gd name="T7" fmla="*/ 0 h 18"/>
                  <a:gd name="T8" fmla="*/ 290 w 299"/>
                  <a:gd name="T9" fmla="*/ 0 h 18"/>
                  <a:gd name="T10" fmla="*/ 299 w 299"/>
                  <a:gd name="T11" fmla="*/ 9 h 18"/>
                  <a:gd name="T12" fmla="*/ 290 w 29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9" h="18">
                    <a:moveTo>
                      <a:pt x="29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5" y="0"/>
                      <a:pt x="299" y="4"/>
                      <a:pt x="299" y="9"/>
                    </a:cubicBezTo>
                    <a:cubicBezTo>
                      <a:pt x="299" y="14"/>
                      <a:pt x="295" y="18"/>
                      <a:pt x="29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8" name="ï$liḍè">
                <a:extLst>
                  <a:ext uri="{FF2B5EF4-FFF2-40B4-BE49-F238E27FC236}">
                    <a16:creationId xmlns:a16="http://schemas.microsoft.com/office/drawing/2014/main" id="{2AFE3A6A-882F-4D40-B6CB-C2DB066620AE}"/>
                  </a:ext>
                </a:extLst>
              </p:cNvPr>
              <p:cNvSpPr/>
              <p:nvPr/>
            </p:nvSpPr>
            <p:spPr bwMode="auto">
              <a:xfrm>
                <a:off x="4233846" y="3648865"/>
                <a:ext cx="661840" cy="28765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9" name="í$ľide">
                <a:extLst>
                  <a:ext uri="{FF2B5EF4-FFF2-40B4-BE49-F238E27FC236}">
                    <a16:creationId xmlns:a16="http://schemas.microsoft.com/office/drawing/2014/main" id="{2A74DA3B-2F30-42FC-BFED-E1080650AB3E}"/>
                  </a:ext>
                </a:extLst>
              </p:cNvPr>
              <p:cNvSpPr/>
              <p:nvPr/>
            </p:nvSpPr>
            <p:spPr bwMode="auto">
              <a:xfrm>
                <a:off x="4212799" y="3628987"/>
                <a:ext cx="701596" cy="329750"/>
              </a:xfrm>
              <a:custGeom>
                <a:avLst/>
                <a:gdLst>
                  <a:gd name="T0" fmla="*/ 247 w 254"/>
                  <a:gd name="T1" fmla="*/ 119 h 119"/>
                  <a:gd name="T2" fmla="*/ 8 w 254"/>
                  <a:gd name="T3" fmla="*/ 119 h 119"/>
                  <a:gd name="T4" fmla="*/ 0 w 254"/>
                  <a:gd name="T5" fmla="*/ 111 h 119"/>
                  <a:gd name="T6" fmla="*/ 0 w 254"/>
                  <a:gd name="T7" fmla="*/ 7 h 119"/>
                  <a:gd name="T8" fmla="*/ 8 w 254"/>
                  <a:gd name="T9" fmla="*/ 0 h 119"/>
                  <a:gd name="T10" fmla="*/ 247 w 254"/>
                  <a:gd name="T11" fmla="*/ 0 h 119"/>
                  <a:gd name="T12" fmla="*/ 254 w 254"/>
                  <a:gd name="T13" fmla="*/ 7 h 119"/>
                  <a:gd name="T14" fmla="*/ 254 w 254"/>
                  <a:gd name="T15" fmla="*/ 111 h 119"/>
                  <a:gd name="T16" fmla="*/ 247 w 254"/>
                  <a:gd name="T17" fmla="*/ 119 h 119"/>
                  <a:gd name="T18" fmla="*/ 15 w 254"/>
                  <a:gd name="T19" fmla="*/ 104 h 119"/>
                  <a:gd name="T20" fmla="*/ 239 w 254"/>
                  <a:gd name="T21" fmla="*/ 104 h 119"/>
                  <a:gd name="T22" fmla="*/ 239 w 254"/>
                  <a:gd name="T23" fmla="*/ 14 h 119"/>
                  <a:gd name="T24" fmla="*/ 15 w 254"/>
                  <a:gd name="T25" fmla="*/ 14 h 119"/>
                  <a:gd name="T26" fmla="*/ 15 w 254"/>
                  <a:gd name="T27" fmla="*/ 10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119">
                    <a:moveTo>
                      <a:pt x="247" y="119"/>
                    </a:moveTo>
                    <a:cubicBezTo>
                      <a:pt x="8" y="119"/>
                      <a:pt x="8" y="119"/>
                      <a:pt x="8" y="119"/>
                    </a:cubicBezTo>
                    <a:cubicBezTo>
                      <a:pt x="4" y="119"/>
                      <a:pt x="0" y="115"/>
                      <a:pt x="0" y="1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51" y="0"/>
                      <a:pt x="254" y="3"/>
                      <a:pt x="254" y="7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4" y="115"/>
                      <a:pt x="251" y="119"/>
                      <a:pt x="247" y="119"/>
                    </a:cubicBezTo>
                    <a:close/>
                    <a:moveTo>
                      <a:pt x="15" y="104"/>
                    </a:moveTo>
                    <a:cubicBezTo>
                      <a:pt x="239" y="104"/>
                      <a:pt x="239" y="104"/>
                      <a:pt x="239" y="104"/>
                    </a:cubicBezTo>
                    <a:cubicBezTo>
                      <a:pt x="239" y="14"/>
                      <a:pt x="239" y="14"/>
                      <a:pt x="239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0" name="iṧlíḍe">
                <a:extLst>
                  <a:ext uri="{FF2B5EF4-FFF2-40B4-BE49-F238E27FC236}">
                    <a16:creationId xmlns:a16="http://schemas.microsoft.com/office/drawing/2014/main" id="{CD356096-6E25-48D3-977E-81CA5B9C8ACD}"/>
                  </a:ext>
                </a:extLst>
              </p:cNvPr>
              <p:cNvSpPr/>
              <p:nvPr/>
            </p:nvSpPr>
            <p:spPr bwMode="auto">
              <a:xfrm>
                <a:off x="4233846" y="4066315"/>
                <a:ext cx="661840" cy="287655"/>
              </a:xfrm>
              <a:prstGeom prst="rect">
                <a:avLst/>
              </a:pr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1" name="ïS1íḍè">
                <a:extLst>
                  <a:ext uri="{FF2B5EF4-FFF2-40B4-BE49-F238E27FC236}">
                    <a16:creationId xmlns:a16="http://schemas.microsoft.com/office/drawing/2014/main" id="{743D70BD-EC04-4FDB-8983-BECD4F89DB32}"/>
                  </a:ext>
                </a:extLst>
              </p:cNvPr>
              <p:cNvSpPr/>
              <p:nvPr/>
            </p:nvSpPr>
            <p:spPr bwMode="auto">
              <a:xfrm>
                <a:off x="4212799" y="4046437"/>
                <a:ext cx="701596" cy="329750"/>
              </a:xfrm>
              <a:custGeom>
                <a:avLst/>
                <a:gdLst>
                  <a:gd name="T0" fmla="*/ 247 w 254"/>
                  <a:gd name="T1" fmla="*/ 119 h 119"/>
                  <a:gd name="T2" fmla="*/ 8 w 254"/>
                  <a:gd name="T3" fmla="*/ 119 h 119"/>
                  <a:gd name="T4" fmla="*/ 0 w 254"/>
                  <a:gd name="T5" fmla="*/ 111 h 119"/>
                  <a:gd name="T6" fmla="*/ 0 w 254"/>
                  <a:gd name="T7" fmla="*/ 7 h 119"/>
                  <a:gd name="T8" fmla="*/ 8 w 254"/>
                  <a:gd name="T9" fmla="*/ 0 h 119"/>
                  <a:gd name="T10" fmla="*/ 247 w 254"/>
                  <a:gd name="T11" fmla="*/ 0 h 119"/>
                  <a:gd name="T12" fmla="*/ 254 w 254"/>
                  <a:gd name="T13" fmla="*/ 7 h 119"/>
                  <a:gd name="T14" fmla="*/ 254 w 254"/>
                  <a:gd name="T15" fmla="*/ 111 h 119"/>
                  <a:gd name="T16" fmla="*/ 247 w 254"/>
                  <a:gd name="T17" fmla="*/ 119 h 119"/>
                  <a:gd name="T18" fmla="*/ 15 w 254"/>
                  <a:gd name="T19" fmla="*/ 104 h 119"/>
                  <a:gd name="T20" fmla="*/ 239 w 254"/>
                  <a:gd name="T21" fmla="*/ 104 h 119"/>
                  <a:gd name="T22" fmla="*/ 239 w 254"/>
                  <a:gd name="T23" fmla="*/ 15 h 119"/>
                  <a:gd name="T24" fmla="*/ 15 w 254"/>
                  <a:gd name="T25" fmla="*/ 15 h 119"/>
                  <a:gd name="T26" fmla="*/ 15 w 254"/>
                  <a:gd name="T27" fmla="*/ 10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119">
                    <a:moveTo>
                      <a:pt x="247" y="119"/>
                    </a:moveTo>
                    <a:cubicBezTo>
                      <a:pt x="8" y="119"/>
                      <a:pt x="8" y="119"/>
                      <a:pt x="8" y="119"/>
                    </a:cubicBezTo>
                    <a:cubicBezTo>
                      <a:pt x="4" y="119"/>
                      <a:pt x="0" y="115"/>
                      <a:pt x="0" y="1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51" y="0"/>
                      <a:pt x="254" y="3"/>
                      <a:pt x="254" y="7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4" y="115"/>
                      <a:pt x="251" y="119"/>
                      <a:pt x="247" y="119"/>
                    </a:cubicBezTo>
                    <a:close/>
                    <a:moveTo>
                      <a:pt x="15" y="104"/>
                    </a:moveTo>
                    <a:cubicBezTo>
                      <a:pt x="239" y="104"/>
                      <a:pt x="239" y="104"/>
                      <a:pt x="239" y="104"/>
                    </a:cubicBezTo>
                    <a:cubicBezTo>
                      <a:pt x="239" y="15"/>
                      <a:pt x="239" y="15"/>
                      <a:pt x="239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2" name="ïSḻîḋe">
                <a:extLst>
                  <a:ext uri="{FF2B5EF4-FFF2-40B4-BE49-F238E27FC236}">
                    <a16:creationId xmlns:a16="http://schemas.microsoft.com/office/drawing/2014/main" id="{C34B372A-FCE7-4FFD-BB47-DE0C398483F2}"/>
                  </a:ext>
                </a:extLst>
              </p:cNvPr>
              <p:cNvSpPr/>
              <p:nvPr/>
            </p:nvSpPr>
            <p:spPr bwMode="auto">
              <a:xfrm>
                <a:off x="3418825" y="3675760"/>
                <a:ext cx="284146" cy="343782"/>
              </a:xfrm>
              <a:custGeom>
                <a:avLst/>
                <a:gdLst>
                  <a:gd name="T0" fmla="*/ 0 w 103"/>
                  <a:gd name="T1" fmla="*/ 59 h 124"/>
                  <a:gd name="T2" fmla="*/ 103 w 103"/>
                  <a:gd name="T3" fmla="*/ 0 h 124"/>
                  <a:gd name="T4" fmla="*/ 103 w 103"/>
                  <a:gd name="T5" fmla="*/ 124 h 124"/>
                  <a:gd name="T6" fmla="*/ 0 w 103"/>
                  <a:gd name="T7" fmla="*/ 5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124">
                    <a:moveTo>
                      <a:pt x="0" y="59"/>
                    </a:moveTo>
                    <a:cubicBezTo>
                      <a:pt x="21" y="24"/>
                      <a:pt x="59" y="0"/>
                      <a:pt x="103" y="0"/>
                    </a:cubicBezTo>
                    <a:cubicBezTo>
                      <a:pt x="103" y="124"/>
                      <a:pt x="103" y="124"/>
                      <a:pt x="103" y="124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3" name="ïṩḻïḓe">
                <a:extLst>
                  <a:ext uri="{FF2B5EF4-FFF2-40B4-BE49-F238E27FC236}">
                    <a16:creationId xmlns:a16="http://schemas.microsoft.com/office/drawing/2014/main" id="{51B8CD76-DB90-4F19-AA32-4DED5B2B5D7E}"/>
                  </a:ext>
                </a:extLst>
              </p:cNvPr>
              <p:cNvSpPr/>
              <p:nvPr/>
            </p:nvSpPr>
            <p:spPr bwMode="auto">
              <a:xfrm>
                <a:off x="3396608" y="3657050"/>
                <a:ext cx="326243" cy="384709"/>
              </a:xfrm>
              <a:custGeom>
                <a:avLst/>
                <a:gdLst>
                  <a:gd name="T0" fmla="*/ 111 w 118"/>
                  <a:gd name="T1" fmla="*/ 139 h 139"/>
                  <a:gd name="T2" fmla="*/ 106 w 118"/>
                  <a:gd name="T3" fmla="*/ 138 h 139"/>
                  <a:gd name="T4" fmla="*/ 4 w 118"/>
                  <a:gd name="T5" fmla="*/ 72 h 139"/>
                  <a:gd name="T6" fmla="*/ 2 w 118"/>
                  <a:gd name="T7" fmla="*/ 62 h 139"/>
                  <a:gd name="T8" fmla="*/ 111 w 118"/>
                  <a:gd name="T9" fmla="*/ 0 h 139"/>
                  <a:gd name="T10" fmla="*/ 118 w 118"/>
                  <a:gd name="T11" fmla="*/ 7 h 139"/>
                  <a:gd name="T12" fmla="*/ 118 w 118"/>
                  <a:gd name="T13" fmla="*/ 131 h 139"/>
                  <a:gd name="T14" fmla="*/ 114 w 118"/>
                  <a:gd name="T15" fmla="*/ 138 h 139"/>
                  <a:gd name="T16" fmla="*/ 111 w 118"/>
                  <a:gd name="T17" fmla="*/ 139 h 139"/>
                  <a:gd name="T18" fmla="*/ 19 w 118"/>
                  <a:gd name="T19" fmla="*/ 64 h 139"/>
                  <a:gd name="T20" fmla="*/ 103 w 118"/>
                  <a:gd name="T21" fmla="*/ 118 h 139"/>
                  <a:gd name="T22" fmla="*/ 103 w 118"/>
                  <a:gd name="T23" fmla="*/ 15 h 139"/>
                  <a:gd name="T24" fmla="*/ 19 w 118"/>
                  <a:gd name="T25" fmla="*/ 6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139">
                    <a:moveTo>
                      <a:pt x="111" y="139"/>
                    </a:moveTo>
                    <a:cubicBezTo>
                      <a:pt x="109" y="139"/>
                      <a:pt x="108" y="138"/>
                      <a:pt x="106" y="138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" y="70"/>
                      <a:pt x="0" y="66"/>
                      <a:pt x="2" y="62"/>
                    </a:cubicBezTo>
                    <a:cubicBezTo>
                      <a:pt x="24" y="24"/>
                      <a:pt x="66" y="0"/>
                      <a:pt x="111" y="0"/>
                    </a:cubicBezTo>
                    <a:cubicBezTo>
                      <a:pt x="115" y="0"/>
                      <a:pt x="118" y="3"/>
                      <a:pt x="118" y="7"/>
                    </a:cubicBezTo>
                    <a:cubicBezTo>
                      <a:pt x="118" y="131"/>
                      <a:pt x="118" y="131"/>
                      <a:pt x="118" y="131"/>
                    </a:cubicBezTo>
                    <a:cubicBezTo>
                      <a:pt x="118" y="134"/>
                      <a:pt x="117" y="137"/>
                      <a:pt x="114" y="138"/>
                    </a:cubicBezTo>
                    <a:cubicBezTo>
                      <a:pt x="113" y="138"/>
                      <a:pt x="112" y="139"/>
                      <a:pt x="111" y="139"/>
                    </a:cubicBezTo>
                    <a:close/>
                    <a:moveTo>
                      <a:pt x="19" y="64"/>
                    </a:move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69" y="17"/>
                      <a:pt x="38" y="35"/>
                      <a:pt x="19" y="64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4" name="ïṩlîdè">
                <a:extLst>
                  <a:ext uri="{FF2B5EF4-FFF2-40B4-BE49-F238E27FC236}">
                    <a16:creationId xmlns:a16="http://schemas.microsoft.com/office/drawing/2014/main" id="{C02E2F73-D103-49A7-837C-21FB9093F673}"/>
                  </a:ext>
                </a:extLst>
              </p:cNvPr>
              <p:cNvSpPr/>
              <p:nvPr/>
            </p:nvSpPr>
            <p:spPr bwMode="auto">
              <a:xfrm>
                <a:off x="3374391" y="3675760"/>
                <a:ext cx="654823" cy="653654"/>
              </a:xfrm>
              <a:custGeom>
                <a:avLst/>
                <a:gdLst>
                  <a:gd name="T0" fmla="*/ 119 w 237"/>
                  <a:gd name="T1" fmla="*/ 124 h 236"/>
                  <a:gd name="T2" fmla="*/ 119 w 237"/>
                  <a:gd name="T3" fmla="*/ 0 h 236"/>
                  <a:gd name="T4" fmla="*/ 237 w 237"/>
                  <a:gd name="T5" fmla="*/ 118 h 236"/>
                  <a:gd name="T6" fmla="*/ 119 w 237"/>
                  <a:gd name="T7" fmla="*/ 236 h 236"/>
                  <a:gd name="T8" fmla="*/ 0 w 237"/>
                  <a:gd name="T9" fmla="*/ 118 h 236"/>
                  <a:gd name="T10" fmla="*/ 16 w 237"/>
                  <a:gd name="T11" fmla="*/ 59 h 236"/>
                  <a:gd name="T12" fmla="*/ 119 w 237"/>
                  <a:gd name="T13" fmla="*/ 12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" h="236">
                    <a:moveTo>
                      <a:pt x="119" y="124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84" y="0"/>
                      <a:pt x="237" y="53"/>
                      <a:pt x="237" y="118"/>
                    </a:cubicBezTo>
                    <a:cubicBezTo>
                      <a:pt x="237" y="184"/>
                      <a:pt x="184" y="236"/>
                      <a:pt x="119" y="236"/>
                    </a:cubicBezTo>
                    <a:cubicBezTo>
                      <a:pt x="53" y="236"/>
                      <a:pt x="0" y="184"/>
                      <a:pt x="0" y="118"/>
                    </a:cubicBezTo>
                    <a:cubicBezTo>
                      <a:pt x="0" y="97"/>
                      <a:pt x="6" y="77"/>
                      <a:pt x="16" y="59"/>
                    </a:cubicBezTo>
                    <a:lnTo>
                      <a:pt x="119" y="1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5" name="îṣļíďé">
                <a:extLst>
                  <a:ext uri="{FF2B5EF4-FFF2-40B4-BE49-F238E27FC236}">
                    <a16:creationId xmlns:a16="http://schemas.microsoft.com/office/drawing/2014/main" id="{82F661E5-CAA1-4E75-A06F-64B05C3FEEF3}"/>
                  </a:ext>
                </a:extLst>
              </p:cNvPr>
              <p:cNvSpPr/>
              <p:nvPr/>
            </p:nvSpPr>
            <p:spPr bwMode="auto">
              <a:xfrm>
                <a:off x="3354511" y="3657050"/>
                <a:ext cx="694581" cy="694581"/>
              </a:xfrm>
              <a:custGeom>
                <a:avLst/>
                <a:gdLst>
                  <a:gd name="T0" fmla="*/ 126 w 251"/>
                  <a:gd name="T1" fmla="*/ 251 h 251"/>
                  <a:gd name="T2" fmla="*/ 0 w 251"/>
                  <a:gd name="T3" fmla="*/ 125 h 251"/>
                  <a:gd name="T4" fmla="*/ 17 w 251"/>
                  <a:gd name="T5" fmla="*/ 62 h 251"/>
                  <a:gd name="T6" fmla="*/ 22 w 251"/>
                  <a:gd name="T7" fmla="*/ 59 h 251"/>
                  <a:gd name="T8" fmla="*/ 27 w 251"/>
                  <a:gd name="T9" fmla="*/ 60 h 251"/>
                  <a:gd name="T10" fmla="*/ 118 w 251"/>
                  <a:gd name="T11" fmla="*/ 118 h 251"/>
                  <a:gd name="T12" fmla="*/ 118 w 251"/>
                  <a:gd name="T13" fmla="*/ 7 h 251"/>
                  <a:gd name="T14" fmla="*/ 126 w 251"/>
                  <a:gd name="T15" fmla="*/ 0 h 251"/>
                  <a:gd name="T16" fmla="*/ 251 w 251"/>
                  <a:gd name="T17" fmla="*/ 125 h 251"/>
                  <a:gd name="T18" fmla="*/ 126 w 251"/>
                  <a:gd name="T19" fmla="*/ 251 h 251"/>
                  <a:gd name="T20" fmla="*/ 26 w 251"/>
                  <a:gd name="T21" fmla="*/ 77 h 251"/>
                  <a:gd name="T22" fmla="*/ 15 w 251"/>
                  <a:gd name="T23" fmla="*/ 125 h 251"/>
                  <a:gd name="T24" fmla="*/ 126 w 251"/>
                  <a:gd name="T25" fmla="*/ 236 h 251"/>
                  <a:gd name="T26" fmla="*/ 236 w 251"/>
                  <a:gd name="T27" fmla="*/ 125 h 251"/>
                  <a:gd name="T28" fmla="*/ 133 w 251"/>
                  <a:gd name="T29" fmla="*/ 15 h 251"/>
                  <a:gd name="T30" fmla="*/ 133 w 251"/>
                  <a:gd name="T31" fmla="*/ 131 h 251"/>
                  <a:gd name="T32" fmla="*/ 129 w 251"/>
                  <a:gd name="T33" fmla="*/ 138 h 251"/>
                  <a:gd name="T34" fmla="*/ 121 w 251"/>
                  <a:gd name="T35" fmla="*/ 138 h 251"/>
                  <a:gd name="T36" fmla="*/ 26 w 251"/>
                  <a:gd name="T37" fmla="*/ 7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251">
                    <a:moveTo>
                      <a:pt x="126" y="251"/>
                    </a:moveTo>
                    <a:cubicBezTo>
                      <a:pt x="56" y="251"/>
                      <a:pt x="0" y="195"/>
                      <a:pt x="0" y="125"/>
                    </a:cubicBezTo>
                    <a:cubicBezTo>
                      <a:pt x="0" y="103"/>
                      <a:pt x="6" y="82"/>
                      <a:pt x="17" y="62"/>
                    </a:cubicBezTo>
                    <a:cubicBezTo>
                      <a:pt x="18" y="61"/>
                      <a:pt x="20" y="59"/>
                      <a:pt x="22" y="59"/>
                    </a:cubicBezTo>
                    <a:cubicBezTo>
                      <a:pt x="24" y="58"/>
                      <a:pt x="26" y="59"/>
                      <a:pt x="27" y="60"/>
                    </a:cubicBezTo>
                    <a:cubicBezTo>
                      <a:pt x="118" y="118"/>
                      <a:pt x="118" y="118"/>
                      <a:pt x="118" y="118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8" y="3"/>
                      <a:pt x="121" y="0"/>
                      <a:pt x="126" y="0"/>
                    </a:cubicBezTo>
                    <a:cubicBezTo>
                      <a:pt x="195" y="0"/>
                      <a:pt x="251" y="56"/>
                      <a:pt x="251" y="125"/>
                    </a:cubicBezTo>
                    <a:cubicBezTo>
                      <a:pt x="251" y="195"/>
                      <a:pt x="195" y="251"/>
                      <a:pt x="126" y="251"/>
                    </a:cubicBezTo>
                    <a:close/>
                    <a:moveTo>
                      <a:pt x="26" y="77"/>
                    </a:moveTo>
                    <a:cubicBezTo>
                      <a:pt x="19" y="92"/>
                      <a:pt x="15" y="109"/>
                      <a:pt x="15" y="125"/>
                    </a:cubicBezTo>
                    <a:cubicBezTo>
                      <a:pt x="15" y="186"/>
                      <a:pt x="65" y="236"/>
                      <a:pt x="126" y="236"/>
                    </a:cubicBezTo>
                    <a:cubicBezTo>
                      <a:pt x="186" y="236"/>
                      <a:pt x="236" y="186"/>
                      <a:pt x="236" y="125"/>
                    </a:cubicBezTo>
                    <a:cubicBezTo>
                      <a:pt x="236" y="67"/>
                      <a:pt x="190" y="19"/>
                      <a:pt x="133" y="15"/>
                    </a:cubicBezTo>
                    <a:cubicBezTo>
                      <a:pt x="133" y="131"/>
                      <a:pt x="133" y="131"/>
                      <a:pt x="133" y="131"/>
                    </a:cubicBezTo>
                    <a:cubicBezTo>
                      <a:pt x="133" y="134"/>
                      <a:pt x="132" y="137"/>
                      <a:pt x="129" y="138"/>
                    </a:cubicBezTo>
                    <a:cubicBezTo>
                      <a:pt x="127" y="139"/>
                      <a:pt x="124" y="139"/>
                      <a:pt x="121" y="138"/>
                    </a:cubicBezTo>
                    <a:lnTo>
                      <a:pt x="26" y="7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6" name="ïşļíḑè">
                <a:extLst>
                  <a:ext uri="{FF2B5EF4-FFF2-40B4-BE49-F238E27FC236}">
                    <a16:creationId xmlns:a16="http://schemas.microsoft.com/office/drawing/2014/main" id="{96CB75A4-7F25-4141-BA3E-F88F81DC5A2B}"/>
                  </a:ext>
                </a:extLst>
              </p:cNvPr>
              <p:cNvSpPr/>
              <p:nvPr/>
            </p:nvSpPr>
            <p:spPr bwMode="auto">
              <a:xfrm>
                <a:off x="5675627" y="1407264"/>
                <a:ext cx="547245" cy="249067"/>
              </a:xfrm>
              <a:custGeom>
                <a:avLst/>
                <a:gdLst>
                  <a:gd name="T0" fmla="*/ 197 w 198"/>
                  <a:gd name="T1" fmla="*/ 90 h 90"/>
                  <a:gd name="T2" fmla="*/ 198 w 198"/>
                  <a:gd name="T3" fmla="*/ 75 h 90"/>
                  <a:gd name="T4" fmla="*/ 123 w 198"/>
                  <a:gd name="T5" fmla="*/ 0 h 90"/>
                  <a:gd name="T6" fmla="*/ 75 w 198"/>
                  <a:gd name="T7" fmla="*/ 0 h 90"/>
                  <a:gd name="T8" fmla="*/ 0 w 198"/>
                  <a:gd name="T9" fmla="*/ 75 h 90"/>
                  <a:gd name="T10" fmla="*/ 1 w 198"/>
                  <a:gd name="T11" fmla="*/ 90 h 90"/>
                  <a:gd name="T12" fmla="*/ 99 w 198"/>
                  <a:gd name="T13" fmla="*/ 75 h 90"/>
                  <a:gd name="T14" fmla="*/ 197 w 198"/>
                  <a:gd name="T1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" h="90">
                    <a:moveTo>
                      <a:pt x="197" y="90"/>
                    </a:moveTo>
                    <a:cubicBezTo>
                      <a:pt x="198" y="85"/>
                      <a:pt x="198" y="80"/>
                      <a:pt x="198" y="75"/>
                    </a:cubicBezTo>
                    <a:cubicBezTo>
                      <a:pt x="198" y="34"/>
                      <a:pt x="164" y="0"/>
                      <a:pt x="12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80"/>
                      <a:pt x="1" y="85"/>
                      <a:pt x="1" y="90"/>
                    </a:cubicBezTo>
                    <a:cubicBezTo>
                      <a:pt x="32" y="80"/>
                      <a:pt x="65" y="75"/>
                      <a:pt x="99" y="75"/>
                    </a:cubicBezTo>
                    <a:cubicBezTo>
                      <a:pt x="133" y="75"/>
                      <a:pt x="166" y="80"/>
                      <a:pt x="197" y="9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7" name="íṣḷïḋè">
                <a:extLst>
                  <a:ext uri="{FF2B5EF4-FFF2-40B4-BE49-F238E27FC236}">
                    <a16:creationId xmlns:a16="http://schemas.microsoft.com/office/drawing/2014/main" id="{5C955CD3-D4F0-4B16-BE27-164248393480}"/>
                  </a:ext>
                </a:extLst>
              </p:cNvPr>
              <p:cNvSpPr/>
              <p:nvPr/>
            </p:nvSpPr>
            <p:spPr bwMode="auto">
              <a:xfrm>
                <a:off x="5653410" y="1381539"/>
                <a:ext cx="595188" cy="299348"/>
              </a:xfrm>
              <a:custGeom>
                <a:avLst/>
                <a:gdLst>
                  <a:gd name="T0" fmla="*/ 205 w 215"/>
                  <a:gd name="T1" fmla="*/ 107 h 108"/>
                  <a:gd name="T2" fmla="*/ 202 w 215"/>
                  <a:gd name="T3" fmla="*/ 107 h 108"/>
                  <a:gd name="T4" fmla="*/ 12 w 215"/>
                  <a:gd name="T5" fmla="*/ 107 h 108"/>
                  <a:gd name="T6" fmla="*/ 5 w 215"/>
                  <a:gd name="T7" fmla="*/ 106 h 108"/>
                  <a:gd name="T8" fmla="*/ 1 w 215"/>
                  <a:gd name="T9" fmla="*/ 100 h 108"/>
                  <a:gd name="T10" fmla="*/ 0 w 215"/>
                  <a:gd name="T11" fmla="*/ 84 h 108"/>
                  <a:gd name="T12" fmla="*/ 83 w 215"/>
                  <a:gd name="T13" fmla="*/ 0 h 108"/>
                  <a:gd name="T14" fmla="*/ 131 w 215"/>
                  <a:gd name="T15" fmla="*/ 0 h 108"/>
                  <a:gd name="T16" fmla="*/ 215 w 215"/>
                  <a:gd name="T17" fmla="*/ 84 h 108"/>
                  <a:gd name="T18" fmla="*/ 213 w 215"/>
                  <a:gd name="T19" fmla="*/ 100 h 108"/>
                  <a:gd name="T20" fmla="*/ 209 w 215"/>
                  <a:gd name="T21" fmla="*/ 106 h 108"/>
                  <a:gd name="T22" fmla="*/ 205 w 215"/>
                  <a:gd name="T23" fmla="*/ 107 h 108"/>
                  <a:gd name="T24" fmla="*/ 83 w 215"/>
                  <a:gd name="T25" fmla="*/ 17 h 108"/>
                  <a:gd name="T26" fmla="*/ 16 w 215"/>
                  <a:gd name="T27" fmla="*/ 84 h 108"/>
                  <a:gd name="T28" fmla="*/ 17 w 215"/>
                  <a:gd name="T29" fmla="*/ 88 h 108"/>
                  <a:gd name="T30" fmla="*/ 198 w 215"/>
                  <a:gd name="T31" fmla="*/ 88 h 108"/>
                  <a:gd name="T32" fmla="*/ 198 w 215"/>
                  <a:gd name="T33" fmla="*/ 84 h 108"/>
                  <a:gd name="T34" fmla="*/ 131 w 215"/>
                  <a:gd name="T35" fmla="*/ 17 h 108"/>
                  <a:gd name="T36" fmla="*/ 83 w 215"/>
                  <a:gd name="T37" fmla="*/ 1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5" h="108">
                    <a:moveTo>
                      <a:pt x="205" y="107"/>
                    </a:moveTo>
                    <a:cubicBezTo>
                      <a:pt x="204" y="107"/>
                      <a:pt x="203" y="107"/>
                      <a:pt x="202" y="107"/>
                    </a:cubicBezTo>
                    <a:cubicBezTo>
                      <a:pt x="141" y="88"/>
                      <a:pt x="74" y="88"/>
                      <a:pt x="12" y="107"/>
                    </a:cubicBezTo>
                    <a:cubicBezTo>
                      <a:pt x="10" y="108"/>
                      <a:pt x="7" y="107"/>
                      <a:pt x="5" y="106"/>
                    </a:cubicBezTo>
                    <a:cubicBezTo>
                      <a:pt x="3" y="105"/>
                      <a:pt x="2" y="103"/>
                      <a:pt x="1" y="100"/>
                    </a:cubicBezTo>
                    <a:cubicBezTo>
                      <a:pt x="0" y="95"/>
                      <a:pt x="0" y="9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77" y="0"/>
                      <a:pt x="215" y="38"/>
                      <a:pt x="215" y="84"/>
                    </a:cubicBezTo>
                    <a:cubicBezTo>
                      <a:pt x="215" y="90"/>
                      <a:pt x="214" y="95"/>
                      <a:pt x="213" y="100"/>
                    </a:cubicBezTo>
                    <a:cubicBezTo>
                      <a:pt x="213" y="103"/>
                      <a:pt x="211" y="105"/>
                      <a:pt x="209" y="106"/>
                    </a:cubicBezTo>
                    <a:cubicBezTo>
                      <a:pt x="208" y="107"/>
                      <a:pt x="206" y="107"/>
                      <a:pt x="205" y="107"/>
                    </a:cubicBezTo>
                    <a:close/>
                    <a:moveTo>
                      <a:pt x="83" y="17"/>
                    </a:moveTo>
                    <a:cubicBezTo>
                      <a:pt x="47" y="17"/>
                      <a:pt x="16" y="47"/>
                      <a:pt x="16" y="84"/>
                    </a:cubicBezTo>
                    <a:cubicBezTo>
                      <a:pt x="16" y="86"/>
                      <a:pt x="17" y="87"/>
                      <a:pt x="17" y="88"/>
                    </a:cubicBezTo>
                    <a:cubicBezTo>
                      <a:pt x="75" y="72"/>
                      <a:pt x="139" y="72"/>
                      <a:pt x="198" y="88"/>
                    </a:cubicBezTo>
                    <a:cubicBezTo>
                      <a:pt x="198" y="87"/>
                      <a:pt x="198" y="86"/>
                      <a:pt x="198" y="84"/>
                    </a:cubicBezTo>
                    <a:cubicBezTo>
                      <a:pt x="198" y="47"/>
                      <a:pt x="168" y="17"/>
                      <a:pt x="131" y="17"/>
                    </a:cubicBezTo>
                    <a:lnTo>
                      <a:pt x="83" y="1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8" name="íŝ1iḋé">
                <a:extLst>
                  <a:ext uri="{FF2B5EF4-FFF2-40B4-BE49-F238E27FC236}">
                    <a16:creationId xmlns:a16="http://schemas.microsoft.com/office/drawing/2014/main" id="{70C10920-3D17-4481-9CD5-537E56C73197}"/>
                  </a:ext>
                </a:extLst>
              </p:cNvPr>
              <p:cNvSpPr/>
              <p:nvPr/>
            </p:nvSpPr>
            <p:spPr bwMode="auto">
              <a:xfrm>
                <a:off x="5023143" y="1614236"/>
                <a:ext cx="1853384" cy="1856892"/>
              </a:xfrm>
              <a:custGeom>
                <a:avLst/>
                <a:gdLst>
                  <a:gd name="T0" fmla="*/ 433 w 670"/>
                  <a:gd name="T1" fmla="*/ 15 h 671"/>
                  <a:gd name="T2" fmla="*/ 335 w 670"/>
                  <a:gd name="T3" fmla="*/ 0 h 671"/>
                  <a:gd name="T4" fmla="*/ 237 w 670"/>
                  <a:gd name="T5" fmla="*/ 15 h 671"/>
                  <a:gd name="T6" fmla="*/ 0 w 670"/>
                  <a:gd name="T7" fmla="*/ 336 h 671"/>
                  <a:gd name="T8" fmla="*/ 249 w 670"/>
                  <a:gd name="T9" fmla="*/ 660 h 671"/>
                  <a:gd name="T10" fmla="*/ 335 w 670"/>
                  <a:gd name="T11" fmla="*/ 671 h 671"/>
                  <a:gd name="T12" fmla="*/ 421 w 670"/>
                  <a:gd name="T13" fmla="*/ 660 h 671"/>
                  <a:gd name="T14" fmla="*/ 670 w 670"/>
                  <a:gd name="T15" fmla="*/ 336 h 671"/>
                  <a:gd name="T16" fmla="*/ 433 w 670"/>
                  <a:gd name="T17" fmla="*/ 15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671">
                    <a:moveTo>
                      <a:pt x="433" y="15"/>
                    </a:moveTo>
                    <a:cubicBezTo>
                      <a:pt x="402" y="5"/>
                      <a:pt x="369" y="0"/>
                      <a:pt x="335" y="0"/>
                    </a:cubicBezTo>
                    <a:cubicBezTo>
                      <a:pt x="301" y="0"/>
                      <a:pt x="268" y="5"/>
                      <a:pt x="237" y="15"/>
                    </a:cubicBezTo>
                    <a:cubicBezTo>
                      <a:pt x="100" y="57"/>
                      <a:pt x="0" y="184"/>
                      <a:pt x="0" y="336"/>
                    </a:cubicBezTo>
                    <a:cubicBezTo>
                      <a:pt x="0" y="491"/>
                      <a:pt x="106" y="622"/>
                      <a:pt x="249" y="660"/>
                    </a:cubicBezTo>
                    <a:cubicBezTo>
                      <a:pt x="277" y="667"/>
                      <a:pt x="305" y="671"/>
                      <a:pt x="335" y="671"/>
                    </a:cubicBezTo>
                    <a:cubicBezTo>
                      <a:pt x="365" y="671"/>
                      <a:pt x="393" y="667"/>
                      <a:pt x="421" y="660"/>
                    </a:cubicBezTo>
                    <a:cubicBezTo>
                      <a:pt x="564" y="622"/>
                      <a:pt x="670" y="491"/>
                      <a:pt x="670" y="336"/>
                    </a:cubicBezTo>
                    <a:cubicBezTo>
                      <a:pt x="670" y="184"/>
                      <a:pt x="570" y="57"/>
                      <a:pt x="433" y="15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9" name="í$1iḑê">
                <a:extLst>
                  <a:ext uri="{FF2B5EF4-FFF2-40B4-BE49-F238E27FC236}">
                    <a16:creationId xmlns:a16="http://schemas.microsoft.com/office/drawing/2014/main" id="{D4CF153B-B752-440B-BD7F-5B7BD238E789}"/>
                  </a:ext>
                </a:extLst>
              </p:cNvPr>
              <p:cNvSpPr/>
              <p:nvPr/>
            </p:nvSpPr>
            <p:spPr bwMode="auto">
              <a:xfrm>
                <a:off x="4997417" y="1577987"/>
                <a:ext cx="1903666" cy="1915359"/>
              </a:xfrm>
              <a:custGeom>
                <a:avLst/>
                <a:gdLst>
                  <a:gd name="T0" fmla="*/ 344 w 688"/>
                  <a:gd name="T1" fmla="*/ 692 h 692"/>
                  <a:gd name="T2" fmla="*/ 256 w 688"/>
                  <a:gd name="T3" fmla="*/ 681 h 692"/>
                  <a:gd name="T4" fmla="*/ 0 w 688"/>
                  <a:gd name="T5" fmla="*/ 349 h 692"/>
                  <a:gd name="T6" fmla="*/ 244 w 688"/>
                  <a:gd name="T7" fmla="*/ 20 h 692"/>
                  <a:gd name="T8" fmla="*/ 444 w 688"/>
                  <a:gd name="T9" fmla="*/ 20 h 692"/>
                  <a:gd name="T10" fmla="*/ 688 w 688"/>
                  <a:gd name="T11" fmla="*/ 349 h 692"/>
                  <a:gd name="T12" fmla="*/ 432 w 688"/>
                  <a:gd name="T13" fmla="*/ 681 h 692"/>
                  <a:gd name="T14" fmla="*/ 344 w 688"/>
                  <a:gd name="T15" fmla="*/ 692 h 692"/>
                  <a:gd name="T16" fmla="*/ 344 w 688"/>
                  <a:gd name="T17" fmla="*/ 22 h 692"/>
                  <a:gd name="T18" fmla="*/ 249 w 688"/>
                  <a:gd name="T19" fmla="*/ 36 h 692"/>
                  <a:gd name="T20" fmla="*/ 17 w 688"/>
                  <a:gd name="T21" fmla="*/ 349 h 692"/>
                  <a:gd name="T22" fmla="*/ 260 w 688"/>
                  <a:gd name="T23" fmla="*/ 665 h 692"/>
                  <a:gd name="T24" fmla="*/ 428 w 688"/>
                  <a:gd name="T25" fmla="*/ 665 h 692"/>
                  <a:gd name="T26" fmla="*/ 671 w 688"/>
                  <a:gd name="T27" fmla="*/ 349 h 692"/>
                  <a:gd name="T28" fmla="*/ 439 w 688"/>
                  <a:gd name="T29" fmla="*/ 36 h 692"/>
                  <a:gd name="T30" fmla="*/ 344 w 688"/>
                  <a:gd name="T31" fmla="*/ 22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88" h="692">
                    <a:moveTo>
                      <a:pt x="344" y="692"/>
                    </a:moveTo>
                    <a:cubicBezTo>
                      <a:pt x="314" y="692"/>
                      <a:pt x="285" y="689"/>
                      <a:pt x="256" y="681"/>
                    </a:cubicBezTo>
                    <a:cubicBezTo>
                      <a:pt x="105" y="641"/>
                      <a:pt x="0" y="505"/>
                      <a:pt x="0" y="349"/>
                    </a:cubicBezTo>
                    <a:cubicBezTo>
                      <a:pt x="0" y="196"/>
                      <a:pt x="98" y="64"/>
                      <a:pt x="244" y="20"/>
                    </a:cubicBezTo>
                    <a:cubicBezTo>
                      <a:pt x="309" y="0"/>
                      <a:pt x="379" y="0"/>
                      <a:pt x="444" y="20"/>
                    </a:cubicBezTo>
                    <a:cubicBezTo>
                      <a:pt x="590" y="64"/>
                      <a:pt x="688" y="196"/>
                      <a:pt x="688" y="349"/>
                    </a:cubicBezTo>
                    <a:cubicBezTo>
                      <a:pt x="688" y="505"/>
                      <a:pt x="583" y="641"/>
                      <a:pt x="432" y="681"/>
                    </a:cubicBezTo>
                    <a:cubicBezTo>
                      <a:pt x="403" y="689"/>
                      <a:pt x="374" y="692"/>
                      <a:pt x="344" y="692"/>
                    </a:cubicBezTo>
                    <a:close/>
                    <a:moveTo>
                      <a:pt x="344" y="22"/>
                    </a:moveTo>
                    <a:cubicBezTo>
                      <a:pt x="312" y="22"/>
                      <a:pt x="280" y="26"/>
                      <a:pt x="249" y="36"/>
                    </a:cubicBezTo>
                    <a:cubicBezTo>
                      <a:pt x="110" y="78"/>
                      <a:pt x="17" y="204"/>
                      <a:pt x="17" y="349"/>
                    </a:cubicBezTo>
                    <a:cubicBezTo>
                      <a:pt x="17" y="497"/>
                      <a:pt x="117" y="627"/>
                      <a:pt x="260" y="665"/>
                    </a:cubicBezTo>
                    <a:cubicBezTo>
                      <a:pt x="315" y="679"/>
                      <a:pt x="373" y="679"/>
                      <a:pt x="428" y="665"/>
                    </a:cubicBezTo>
                    <a:cubicBezTo>
                      <a:pt x="571" y="627"/>
                      <a:pt x="671" y="497"/>
                      <a:pt x="671" y="349"/>
                    </a:cubicBezTo>
                    <a:cubicBezTo>
                      <a:pt x="671" y="204"/>
                      <a:pt x="578" y="78"/>
                      <a:pt x="439" y="36"/>
                    </a:cubicBezTo>
                    <a:cubicBezTo>
                      <a:pt x="408" y="26"/>
                      <a:pt x="376" y="22"/>
                      <a:pt x="344" y="22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0" name="ïsḻîḓê">
                <a:extLst>
                  <a:ext uri="{FF2B5EF4-FFF2-40B4-BE49-F238E27FC236}">
                    <a16:creationId xmlns:a16="http://schemas.microsoft.com/office/drawing/2014/main" id="{76F367E6-93F7-4EF9-87F7-2BCDC7E6C8DC}"/>
                  </a:ext>
                </a:extLst>
              </p:cNvPr>
              <p:cNvSpPr/>
              <p:nvPr/>
            </p:nvSpPr>
            <p:spPr bwMode="auto">
              <a:xfrm>
                <a:off x="5299104" y="1887858"/>
                <a:ext cx="1300292" cy="129795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1" name="îṩlíḑe">
                <a:extLst>
                  <a:ext uri="{FF2B5EF4-FFF2-40B4-BE49-F238E27FC236}">
                    <a16:creationId xmlns:a16="http://schemas.microsoft.com/office/drawing/2014/main" id="{69286ED4-7D0D-49AB-8136-92EE1127551D}"/>
                  </a:ext>
                </a:extLst>
              </p:cNvPr>
              <p:cNvSpPr/>
              <p:nvPr/>
            </p:nvSpPr>
            <p:spPr bwMode="auto">
              <a:xfrm>
                <a:off x="5276887" y="1863302"/>
                <a:ext cx="1344726" cy="1348235"/>
              </a:xfrm>
              <a:custGeom>
                <a:avLst/>
                <a:gdLst>
                  <a:gd name="T0" fmla="*/ 243 w 486"/>
                  <a:gd name="T1" fmla="*/ 487 h 487"/>
                  <a:gd name="T2" fmla="*/ 0 w 486"/>
                  <a:gd name="T3" fmla="*/ 243 h 487"/>
                  <a:gd name="T4" fmla="*/ 243 w 486"/>
                  <a:gd name="T5" fmla="*/ 0 h 487"/>
                  <a:gd name="T6" fmla="*/ 486 w 486"/>
                  <a:gd name="T7" fmla="*/ 243 h 487"/>
                  <a:gd name="T8" fmla="*/ 243 w 486"/>
                  <a:gd name="T9" fmla="*/ 487 h 487"/>
                  <a:gd name="T10" fmla="*/ 243 w 486"/>
                  <a:gd name="T11" fmla="*/ 17 h 487"/>
                  <a:gd name="T12" fmla="*/ 17 w 486"/>
                  <a:gd name="T13" fmla="*/ 243 h 487"/>
                  <a:gd name="T14" fmla="*/ 243 w 486"/>
                  <a:gd name="T15" fmla="*/ 470 h 487"/>
                  <a:gd name="T16" fmla="*/ 469 w 486"/>
                  <a:gd name="T17" fmla="*/ 243 h 487"/>
                  <a:gd name="T18" fmla="*/ 243 w 486"/>
                  <a:gd name="T19" fmla="*/ 1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6" h="487">
                    <a:moveTo>
                      <a:pt x="243" y="487"/>
                    </a:moveTo>
                    <a:cubicBezTo>
                      <a:pt x="109" y="487"/>
                      <a:pt x="0" y="377"/>
                      <a:pt x="0" y="243"/>
                    </a:cubicBezTo>
                    <a:cubicBezTo>
                      <a:pt x="0" y="109"/>
                      <a:pt x="109" y="0"/>
                      <a:pt x="243" y="0"/>
                    </a:cubicBezTo>
                    <a:cubicBezTo>
                      <a:pt x="377" y="0"/>
                      <a:pt x="486" y="109"/>
                      <a:pt x="486" y="243"/>
                    </a:cubicBezTo>
                    <a:cubicBezTo>
                      <a:pt x="486" y="377"/>
                      <a:pt x="377" y="487"/>
                      <a:pt x="243" y="487"/>
                    </a:cubicBezTo>
                    <a:close/>
                    <a:moveTo>
                      <a:pt x="243" y="17"/>
                    </a:moveTo>
                    <a:cubicBezTo>
                      <a:pt x="118" y="17"/>
                      <a:pt x="17" y="119"/>
                      <a:pt x="17" y="243"/>
                    </a:cubicBezTo>
                    <a:cubicBezTo>
                      <a:pt x="17" y="368"/>
                      <a:pt x="118" y="470"/>
                      <a:pt x="243" y="470"/>
                    </a:cubicBezTo>
                    <a:cubicBezTo>
                      <a:pt x="368" y="470"/>
                      <a:pt x="469" y="368"/>
                      <a:pt x="469" y="243"/>
                    </a:cubicBezTo>
                    <a:cubicBezTo>
                      <a:pt x="469" y="119"/>
                      <a:pt x="368" y="17"/>
                      <a:pt x="243" y="1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2" name="îṥḷîḍe">
                <a:extLst>
                  <a:ext uri="{FF2B5EF4-FFF2-40B4-BE49-F238E27FC236}">
                    <a16:creationId xmlns:a16="http://schemas.microsoft.com/office/drawing/2014/main" id="{6EC19A4F-1D2E-40E0-AC07-E92838F401B7}"/>
                  </a:ext>
                </a:extLst>
              </p:cNvPr>
              <p:cNvSpPr/>
              <p:nvPr/>
            </p:nvSpPr>
            <p:spPr bwMode="auto">
              <a:xfrm>
                <a:off x="5711876" y="3440725"/>
                <a:ext cx="475916" cy="1439442"/>
              </a:xfrm>
              <a:custGeom>
                <a:avLst/>
                <a:gdLst>
                  <a:gd name="T0" fmla="*/ 172 w 172"/>
                  <a:gd name="T1" fmla="*/ 0 h 520"/>
                  <a:gd name="T2" fmla="*/ 86 w 172"/>
                  <a:gd name="T3" fmla="*/ 11 h 520"/>
                  <a:gd name="T4" fmla="*/ 0 w 172"/>
                  <a:gd name="T5" fmla="*/ 0 h 520"/>
                  <a:gd name="T6" fmla="*/ 0 w 172"/>
                  <a:gd name="T7" fmla="*/ 520 h 520"/>
                  <a:gd name="T8" fmla="*/ 172 w 172"/>
                  <a:gd name="T9" fmla="*/ 520 h 520"/>
                  <a:gd name="T10" fmla="*/ 172 w 172"/>
                  <a:gd name="T11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520">
                    <a:moveTo>
                      <a:pt x="172" y="0"/>
                    </a:moveTo>
                    <a:cubicBezTo>
                      <a:pt x="144" y="7"/>
                      <a:pt x="116" y="11"/>
                      <a:pt x="86" y="11"/>
                    </a:cubicBezTo>
                    <a:cubicBezTo>
                      <a:pt x="56" y="11"/>
                      <a:pt x="28" y="7"/>
                      <a:pt x="0" y="0"/>
                    </a:cubicBezTo>
                    <a:cubicBezTo>
                      <a:pt x="0" y="520"/>
                      <a:pt x="0" y="520"/>
                      <a:pt x="0" y="520"/>
                    </a:cubicBezTo>
                    <a:cubicBezTo>
                      <a:pt x="172" y="520"/>
                      <a:pt x="172" y="520"/>
                      <a:pt x="172" y="520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D3D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3" name="íšlïḍè">
                <a:extLst>
                  <a:ext uri="{FF2B5EF4-FFF2-40B4-BE49-F238E27FC236}">
                    <a16:creationId xmlns:a16="http://schemas.microsoft.com/office/drawing/2014/main" id="{A49DBA31-DD1B-41AF-A058-F6D50D2BD7F2}"/>
                  </a:ext>
                </a:extLst>
              </p:cNvPr>
              <p:cNvSpPr/>
              <p:nvPr/>
            </p:nvSpPr>
            <p:spPr bwMode="auto">
              <a:xfrm>
                <a:off x="5689659" y="3416169"/>
                <a:ext cx="520350" cy="1488554"/>
              </a:xfrm>
              <a:custGeom>
                <a:avLst/>
                <a:gdLst>
                  <a:gd name="T0" fmla="*/ 180 w 188"/>
                  <a:gd name="T1" fmla="*/ 538 h 538"/>
                  <a:gd name="T2" fmla="*/ 8 w 188"/>
                  <a:gd name="T3" fmla="*/ 538 h 538"/>
                  <a:gd name="T4" fmla="*/ 0 w 188"/>
                  <a:gd name="T5" fmla="*/ 529 h 538"/>
                  <a:gd name="T6" fmla="*/ 0 w 188"/>
                  <a:gd name="T7" fmla="*/ 9 h 538"/>
                  <a:gd name="T8" fmla="*/ 3 w 188"/>
                  <a:gd name="T9" fmla="*/ 2 h 538"/>
                  <a:gd name="T10" fmla="*/ 10 w 188"/>
                  <a:gd name="T11" fmla="*/ 1 h 538"/>
                  <a:gd name="T12" fmla="*/ 178 w 188"/>
                  <a:gd name="T13" fmla="*/ 1 h 538"/>
                  <a:gd name="T14" fmla="*/ 185 w 188"/>
                  <a:gd name="T15" fmla="*/ 2 h 538"/>
                  <a:gd name="T16" fmla="*/ 188 w 188"/>
                  <a:gd name="T17" fmla="*/ 9 h 538"/>
                  <a:gd name="T18" fmla="*/ 188 w 188"/>
                  <a:gd name="T19" fmla="*/ 529 h 538"/>
                  <a:gd name="T20" fmla="*/ 180 w 188"/>
                  <a:gd name="T21" fmla="*/ 538 h 538"/>
                  <a:gd name="T22" fmla="*/ 17 w 188"/>
                  <a:gd name="T23" fmla="*/ 521 h 538"/>
                  <a:gd name="T24" fmla="*/ 171 w 188"/>
                  <a:gd name="T25" fmla="*/ 521 h 538"/>
                  <a:gd name="T26" fmla="*/ 171 w 188"/>
                  <a:gd name="T27" fmla="*/ 20 h 538"/>
                  <a:gd name="T28" fmla="*/ 17 w 188"/>
                  <a:gd name="T29" fmla="*/ 20 h 538"/>
                  <a:gd name="T30" fmla="*/ 17 w 188"/>
                  <a:gd name="T31" fmla="*/ 52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8" h="538">
                    <a:moveTo>
                      <a:pt x="180" y="538"/>
                    </a:moveTo>
                    <a:cubicBezTo>
                      <a:pt x="8" y="538"/>
                      <a:pt x="8" y="538"/>
                      <a:pt x="8" y="538"/>
                    </a:cubicBezTo>
                    <a:cubicBezTo>
                      <a:pt x="4" y="538"/>
                      <a:pt x="0" y="534"/>
                      <a:pt x="0" y="52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65" y="15"/>
                      <a:pt x="123" y="15"/>
                      <a:pt x="178" y="1"/>
                    </a:cubicBezTo>
                    <a:cubicBezTo>
                      <a:pt x="180" y="0"/>
                      <a:pt x="183" y="1"/>
                      <a:pt x="185" y="2"/>
                    </a:cubicBezTo>
                    <a:cubicBezTo>
                      <a:pt x="187" y="4"/>
                      <a:pt x="188" y="6"/>
                      <a:pt x="188" y="9"/>
                    </a:cubicBezTo>
                    <a:cubicBezTo>
                      <a:pt x="188" y="529"/>
                      <a:pt x="188" y="529"/>
                      <a:pt x="188" y="529"/>
                    </a:cubicBezTo>
                    <a:cubicBezTo>
                      <a:pt x="188" y="534"/>
                      <a:pt x="185" y="538"/>
                      <a:pt x="180" y="538"/>
                    </a:cubicBezTo>
                    <a:close/>
                    <a:moveTo>
                      <a:pt x="17" y="521"/>
                    </a:moveTo>
                    <a:cubicBezTo>
                      <a:pt x="171" y="521"/>
                      <a:pt x="171" y="521"/>
                      <a:pt x="171" y="521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21" y="31"/>
                      <a:pt x="67" y="31"/>
                      <a:pt x="17" y="20"/>
                    </a:cubicBezTo>
                    <a:lnTo>
                      <a:pt x="17" y="52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4" name="íṡľiḋé">
                <a:extLst>
                  <a:ext uri="{FF2B5EF4-FFF2-40B4-BE49-F238E27FC236}">
                    <a16:creationId xmlns:a16="http://schemas.microsoft.com/office/drawing/2014/main" id="{66E57EF6-7F91-4BD7-B49D-81ED6109CA22}"/>
                  </a:ext>
                </a:extLst>
              </p:cNvPr>
              <p:cNvSpPr/>
              <p:nvPr/>
            </p:nvSpPr>
            <p:spPr bwMode="auto">
              <a:xfrm>
                <a:off x="5521276" y="3714348"/>
                <a:ext cx="848932" cy="1178682"/>
              </a:xfrm>
              <a:custGeom>
                <a:avLst/>
                <a:gdLst>
                  <a:gd name="T0" fmla="*/ 307 w 307"/>
                  <a:gd name="T1" fmla="*/ 331 h 426"/>
                  <a:gd name="T2" fmla="*/ 212 w 307"/>
                  <a:gd name="T3" fmla="*/ 426 h 426"/>
                  <a:gd name="T4" fmla="*/ 95 w 307"/>
                  <a:gd name="T5" fmla="*/ 426 h 426"/>
                  <a:gd name="T6" fmla="*/ 0 w 307"/>
                  <a:gd name="T7" fmla="*/ 331 h 426"/>
                  <a:gd name="T8" fmla="*/ 0 w 307"/>
                  <a:gd name="T9" fmla="*/ 95 h 426"/>
                  <a:gd name="T10" fmla="*/ 95 w 307"/>
                  <a:gd name="T11" fmla="*/ 0 h 426"/>
                  <a:gd name="T12" fmla="*/ 212 w 307"/>
                  <a:gd name="T13" fmla="*/ 0 h 426"/>
                  <a:gd name="T14" fmla="*/ 307 w 307"/>
                  <a:gd name="T15" fmla="*/ 95 h 426"/>
                  <a:gd name="T16" fmla="*/ 307 w 307"/>
                  <a:gd name="T17" fmla="*/ 331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7" h="426">
                    <a:moveTo>
                      <a:pt x="307" y="331"/>
                    </a:moveTo>
                    <a:cubicBezTo>
                      <a:pt x="307" y="383"/>
                      <a:pt x="264" y="426"/>
                      <a:pt x="212" y="426"/>
                    </a:cubicBezTo>
                    <a:cubicBezTo>
                      <a:pt x="95" y="426"/>
                      <a:pt x="95" y="426"/>
                      <a:pt x="95" y="426"/>
                    </a:cubicBezTo>
                    <a:cubicBezTo>
                      <a:pt x="43" y="426"/>
                      <a:pt x="0" y="383"/>
                      <a:pt x="0" y="331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43"/>
                      <a:pt x="43" y="0"/>
                      <a:pt x="95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64" y="0"/>
                      <a:pt x="307" y="43"/>
                      <a:pt x="307" y="95"/>
                    </a:cubicBezTo>
                    <a:lnTo>
                      <a:pt x="307" y="33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5" name="îṧľîḑé">
                <a:extLst>
                  <a:ext uri="{FF2B5EF4-FFF2-40B4-BE49-F238E27FC236}">
                    <a16:creationId xmlns:a16="http://schemas.microsoft.com/office/drawing/2014/main" id="{50244567-0655-43D2-A93B-D9A8F5281AA2}"/>
                  </a:ext>
                </a:extLst>
              </p:cNvPr>
              <p:cNvSpPr/>
              <p:nvPr/>
            </p:nvSpPr>
            <p:spPr bwMode="auto">
              <a:xfrm>
                <a:off x="5499059" y="3692130"/>
                <a:ext cx="893366" cy="1223117"/>
              </a:xfrm>
              <a:custGeom>
                <a:avLst/>
                <a:gdLst>
                  <a:gd name="T0" fmla="*/ 220 w 323"/>
                  <a:gd name="T1" fmla="*/ 442 h 442"/>
                  <a:gd name="T2" fmla="*/ 103 w 323"/>
                  <a:gd name="T3" fmla="*/ 442 h 442"/>
                  <a:gd name="T4" fmla="*/ 0 w 323"/>
                  <a:gd name="T5" fmla="*/ 339 h 442"/>
                  <a:gd name="T6" fmla="*/ 0 w 323"/>
                  <a:gd name="T7" fmla="*/ 103 h 442"/>
                  <a:gd name="T8" fmla="*/ 103 w 323"/>
                  <a:gd name="T9" fmla="*/ 0 h 442"/>
                  <a:gd name="T10" fmla="*/ 220 w 323"/>
                  <a:gd name="T11" fmla="*/ 0 h 442"/>
                  <a:gd name="T12" fmla="*/ 323 w 323"/>
                  <a:gd name="T13" fmla="*/ 103 h 442"/>
                  <a:gd name="T14" fmla="*/ 323 w 323"/>
                  <a:gd name="T15" fmla="*/ 339 h 442"/>
                  <a:gd name="T16" fmla="*/ 220 w 323"/>
                  <a:gd name="T17" fmla="*/ 442 h 442"/>
                  <a:gd name="T18" fmla="*/ 103 w 323"/>
                  <a:gd name="T19" fmla="*/ 17 h 442"/>
                  <a:gd name="T20" fmla="*/ 17 w 323"/>
                  <a:gd name="T21" fmla="*/ 103 h 442"/>
                  <a:gd name="T22" fmla="*/ 17 w 323"/>
                  <a:gd name="T23" fmla="*/ 339 h 442"/>
                  <a:gd name="T24" fmla="*/ 103 w 323"/>
                  <a:gd name="T25" fmla="*/ 426 h 442"/>
                  <a:gd name="T26" fmla="*/ 220 w 323"/>
                  <a:gd name="T27" fmla="*/ 426 h 442"/>
                  <a:gd name="T28" fmla="*/ 307 w 323"/>
                  <a:gd name="T29" fmla="*/ 339 h 442"/>
                  <a:gd name="T30" fmla="*/ 307 w 323"/>
                  <a:gd name="T31" fmla="*/ 103 h 442"/>
                  <a:gd name="T32" fmla="*/ 220 w 323"/>
                  <a:gd name="T33" fmla="*/ 17 h 442"/>
                  <a:gd name="T34" fmla="*/ 103 w 323"/>
                  <a:gd name="T35" fmla="*/ 17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3" h="442">
                    <a:moveTo>
                      <a:pt x="220" y="442"/>
                    </a:moveTo>
                    <a:cubicBezTo>
                      <a:pt x="103" y="442"/>
                      <a:pt x="103" y="442"/>
                      <a:pt x="103" y="442"/>
                    </a:cubicBezTo>
                    <a:cubicBezTo>
                      <a:pt x="46" y="442"/>
                      <a:pt x="0" y="396"/>
                      <a:pt x="0" y="339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46"/>
                      <a:pt x="46" y="0"/>
                      <a:pt x="103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77" y="0"/>
                      <a:pt x="323" y="46"/>
                      <a:pt x="323" y="103"/>
                    </a:cubicBezTo>
                    <a:cubicBezTo>
                      <a:pt x="323" y="339"/>
                      <a:pt x="323" y="339"/>
                      <a:pt x="323" y="339"/>
                    </a:cubicBezTo>
                    <a:cubicBezTo>
                      <a:pt x="323" y="396"/>
                      <a:pt x="277" y="442"/>
                      <a:pt x="220" y="442"/>
                    </a:cubicBezTo>
                    <a:close/>
                    <a:moveTo>
                      <a:pt x="103" y="17"/>
                    </a:moveTo>
                    <a:cubicBezTo>
                      <a:pt x="56" y="17"/>
                      <a:pt x="17" y="55"/>
                      <a:pt x="17" y="103"/>
                    </a:cubicBezTo>
                    <a:cubicBezTo>
                      <a:pt x="17" y="339"/>
                      <a:pt x="17" y="339"/>
                      <a:pt x="17" y="339"/>
                    </a:cubicBezTo>
                    <a:cubicBezTo>
                      <a:pt x="17" y="387"/>
                      <a:pt x="56" y="426"/>
                      <a:pt x="103" y="426"/>
                    </a:cubicBezTo>
                    <a:cubicBezTo>
                      <a:pt x="220" y="426"/>
                      <a:pt x="220" y="426"/>
                      <a:pt x="220" y="426"/>
                    </a:cubicBezTo>
                    <a:cubicBezTo>
                      <a:pt x="268" y="426"/>
                      <a:pt x="307" y="387"/>
                      <a:pt x="307" y="339"/>
                    </a:cubicBezTo>
                    <a:cubicBezTo>
                      <a:pt x="307" y="103"/>
                      <a:pt x="307" y="103"/>
                      <a:pt x="307" y="103"/>
                    </a:cubicBezTo>
                    <a:cubicBezTo>
                      <a:pt x="307" y="55"/>
                      <a:pt x="268" y="17"/>
                      <a:pt x="220" y="17"/>
                    </a:cubicBezTo>
                    <a:lnTo>
                      <a:pt x="103" y="1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6" name="íŝḷïḍê">
                <a:extLst>
                  <a:ext uri="{FF2B5EF4-FFF2-40B4-BE49-F238E27FC236}">
                    <a16:creationId xmlns:a16="http://schemas.microsoft.com/office/drawing/2014/main" id="{6B6B2772-5105-42F0-AC58-94326A4E55C2}"/>
                  </a:ext>
                </a:extLst>
              </p:cNvPr>
              <p:cNvSpPr/>
              <p:nvPr/>
            </p:nvSpPr>
            <p:spPr bwMode="auto">
              <a:xfrm>
                <a:off x="5631193" y="3999664"/>
                <a:ext cx="619743" cy="46773"/>
              </a:xfrm>
              <a:custGeom>
                <a:avLst/>
                <a:gdLst>
                  <a:gd name="T0" fmla="*/ 216 w 224"/>
                  <a:gd name="T1" fmla="*/ 17 h 17"/>
                  <a:gd name="T2" fmla="*/ 8 w 224"/>
                  <a:gd name="T3" fmla="*/ 17 h 17"/>
                  <a:gd name="T4" fmla="*/ 0 w 224"/>
                  <a:gd name="T5" fmla="*/ 8 h 17"/>
                  <a:gd name="T6" fmla="*/ 8 w 224"/>
                  <a:gd name="T7" fmla="*/ 0 h 17"/>
                  <a:gd name="T8" fmla="*/ 216 w 224"/>
                  <a:gd name="T9" fmla="*/ 0 h 17"/>
                  <a:gd name="T10" fmla="*/ 224 w 224"/>
                  <a:gd name="T11" fmla="*/ 8 h 17"/>
                  <a:gd name="T12" fmla="*/ 216 w 22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">
                    <a:moveTo>
                      <a:pt x="21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0" y="0"/>
                      <a:pt x="224" y="4"/>
                      <a:pt x="224" y="8"/>
                    </a:cubicBezTo>
                    <a:cubicBezTo>
                      <a:pt x="224" y="13"/>
                      <a:pt x="220" y="17"/>
                      <a:pt x="216" y="1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7" name="iS1ïḑé">
                <a:extLst>
                  <a:ext uri="{FF2B5EF4-FFF2-40B4-BE49-F238E27FC236}">
                    <a16:creationId xmlns:a16="http://schemas.microsoft.com/office/drawing/2014/main" id="{B1FE7AF3-877C-4A9D-A682-08B452898C6C}"/>
                  </a:ext>
                </a:extLst>
              </p:cNvPr>
              <p:cNvSpPr/>
              <p:nvPr/>
            </p:nvSpPr>
            <p:spPr bwMode="auto">
              <a:xfrm>
                <a:off x="5631193" y="4281471"/>
                <a:ext cx="619743" cy="47942"/>
              </a:xfrm>
              <a:custGeom>
                <a:avLst/>
                <a:gdLst>
                  <a:gd name="T0" fmla="*/ 216 w 224"/>
                  <a:gd name="T1" fmla="*/ 17 h 17"/>
                  <a:gd name="T2" fmla="*/ 8 w 224"/>
                  <a:gd name="T3" fmla="*/ 17 h 17"/>
                  <a:gd name="T4" fmla="*/ 0 w 224"/>
                  <a:gd name="T5" fmla="*/ 8 h 17"/>
                  <a:gd name="T6" fmla="*/ 8 w 224"/>
                  <a:gd name="T7" fmla="*/ 0 h 17"/>
                  <a:gd name="T8" fmla="*/ 216 w 224"/>
                  <a:gd name="T9" fmla="*/ 0 h 17"/>
                  <a:gd name="T10" fmla="*/ 224 w 224"/>
                  <a:gd name="T11" fmla="*/ 8 h 17"/>
                  <a:gd name="T12" fmla="*/ 216 w 22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">
                    <a:moveTo>
                      <a:pt x="21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0" y="0"/>
                      <a:pt x="224" y="3"/>
                      <a:pt x="224" y="8"/>
                    </a:cubicBezTo>
                    <a:cubicBezTo>
                      <a:pt x="224" y="13"/>
                      <a:pt x="220" y="17"/>
                      <a:pt x="216" y="1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8" name="ïŝḷïḓé">
                <a:extLst>
                  <a:ext uri="{FF2B5EF4-FFF2-40B4-BE49-F238E27FC236}">
                    <a16:creationId xmlns:a16="http://schemas.microsoft.com/office/drawing/2014/main" id="{775C54F9-0074-4A69-8249-C430379BD4D8}"/>
                  </a:ext>
                </a:extLst>
              </p:cNvPr>
              <p:cNvSpPr/>
              <p:nvPr/>
            </p:nvSpPr>
            <p:spPr bwMode="auto">
              <a:xfrm>
                <a:off x="5634701" y="4572634"/>
                <a:ext cx="622082" cy="46773"/>
              </a:xfrm>
              <a:custGeom>
                <a:avLst/>
                <a:gdLst>
                  <a:gd name="T0" fmla="*/ 216 w 225"/>
                  <a:gd name="T1" fmla="*/ 17 h 17"/>
                  <a:gd name="T2" fmla="*/ 9 w 225"/>
                  <a:gd name="T3" fmla="*/ 17 h 17"/>
                  <a:gd name="T4" fmla="*/ 0 w 225"/>
                  <a:gd name="T5" fmla="*/ 9 h 17"/>
                  <a:gd name="T6" fmla="*/ 9 w 225"/>
                  <a:gd name="T7" fmla="*/ 0 h 17"/>
                  <a:gd name="T8" fmla="*/ 216 w 225"/>
                  <a:gd name="T9" fmla="*/ 0 h 17"/>
                  <a:gd name="T10" fmla="*/ 225 w 225"/>
                  <a:gd name="T11" fmla="*/ 9 h 17"/>
                  <a:gd name="T12" fmla="*/ 216 w 225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17">
                    <a:moveTo>
                      <a:pt x="216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1" y="0"/>
                      <a:pt x="225" y="4"/>
                      <a:pt x="225" y="9"/>
                    </a:cubicBezTo>
                    <a:cubicBezTo>
                      <a:pt x="225" y="14"/>
                      <a:pt x="221" y="17"/>
                      <a:pt x="216" y="1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9" name="ïšḷîḍè">
                <a:extLst>
                  <a:ext uri="{FF2B5EF4-FFF2-40B4-BE49-F238E27FC236}">
                    <a16:creationId xmlns:a16="http://schemas.microsoft.com/office/drawing/2014/main" id="{ADA66E28-F9DC-4959-86A6-0D0410C8E941}"/>
                  </a:ext>
                </a:extLst>
              </p:cNvPr>
              <p:cNvSpPr/>
              <p:nvPr/>
            </p:nvSpPr>
            <p:spPr bwMode="auto">
              <a:xfrm>
                <a:off x="5572727" y="2253857"/>
                <a:ext cx="576479" cy="46773"/>
              </a:xfrm>
              <a:custGeom>
                <a:avLst/>
                <a:gdLst>
                  <a:gd name="T0" fmla="*/ 200 w 208"/>
                  <a:gd name="T1" fmla="*/ 17 h 17"/>
                  <a:gd name="T2" fmla="*/ 9 w 208"/>
                  <a:gd name="T3" fmla="*/ 17 h 17"/>
                  <a:gd name="T4" fmla="*/ 0 w 208"/>
                  <a:gd name="T5" fmla="*/ 8 h 17"/>
                  <a:gd name="T6" fmla="*/ 9 w 208"/>
                  <a:gd name="T7" fmla="*/ 0 h 17"/>
                  <a:gd name="T8" fmla="*/ 200 w 208"/>
                  <a:gd name="T9" fmla="*/ 0 h 17"/>
                  <a:gd name="T10" fmla="*/ 208 w 208"/>
                  <a:gd name="T11" fmla="*/ 8 h 17"/>
                  <a:gd name="T12" fmla="*/ 200 w 20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7">
                    <a:moveTo>
                      <a:pt x="20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4" y="0"/>
                      <a:pt x="208" y="3"/>
                      <a:pt x="208" y="8"/>
                    </a:cubicBezTo>
                    <a:cubicBezTo>
                      <a:pt x="208" y="13"/>
                      <a:pt x="204" y="17"/>
                      <a:pt x="200" y="17"/>
                    </a:cubicBezTo>
                    <a:close/>
                  </a:path>
                </a:pathLst>
              </a:custGeom>
              <a:solidFill>
                <a:srgbClr val="897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0" name="íṣlîḓê">
                <a:extLst>
                  <a:ext uri="{FF2B5EF4-FFF2-40B4-BE49-F238E27FC236}">
                    <a16:creationId xmlns:a16="http://schemas.microsoft.com/office/drawing/2014/main" id="{EEDF2CFA-22BD-455D-BDF7-8CD75D3DEBA4}"/>
                  </a:ext>
                </a:extLst>
              </p:cNvPr>
              <p:cNvSpPr/>
              <p:nvPr/>
            </p:nvSpPr>
            <p:spPr bwMode="auto">
              <a:xfrm>
                <a:off x="5866227" y="2483046"/>
                <a:ext cx="556600" cy="46773"/>
              </a:xfrm>
              <a:custGeom>
                <a:avLst/>
                <a:gdLst>
                  <a:gd name="T0" fmla="*/ 193 w 201"/>
                  <a:gd name="T1" fmla="*/ 17 h 17"/>
                  <a:gd name="T2" fmla="*/ 8 w 201"/>
                  <a:gd name="T3" fmla="*/ 17 h 17"/>
                  <a:gd name="T4" fmla="*/ 0 w 201"/>
                  <a:gd name="T5" fmla="*/ 9 h 17"/>
                  <a:gd name="T6" fmla="*/ 8 w 201"/>
                  <a:gd name="T7" fmla="*/ 0 h 17"/>
                  <a:gd name="T8" fmla="*/ 193 w 201"/>
                  <a:gd name="T9" fmla="*/ 0 h 17"/>
                  <a:gd name="T10" fmla="*/ 201 w 201"/>
                  <a:gd name="T11" fmla="*/ 9 h 17"/>
                  <a:gd name="T12" fmla="*/ 193 w 20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7">
                    <a:moveTo>
                      <a:pt x="193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8" y="0"/>
                      <a:pt x="201" y="4"/>
                      <a:pt x="201" y="9"/>
                    </a:cubicBezTo>
                    <a:cubicBezTo>
                      <a:pt x="201" y="13"/>
                      <a:pt x="198" y="17"/>
                      <a:pt x="193" y="17"/>
                    </a:cubicBezTo>
                    <a:close/>
                  </a:path>
                </a:pathLst>
              </a:custGeom>
              <a:solidFill>
                <a:srgbClr val="897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1" name="îSḻiḋê">
                <a:extLst>
                  <a:ext uri="{FF2B5EF4-FFF2-40B4-BE49-F238E27FC236}">
                    <a16:creationId xmlns:a16="http://schemas.microsoft.com/office/drawing/2014/main" id="{608C83E2-974B-442A-9BA2-519E1DC9D580}"/>
                  </a:ext>
                </a:extLst>
              </p:cNvPr>
              <p:cNvSpPr/>
              <p:nvPr/>
            </p:nvSpPr>
            <p:spPr bwMode="auto">
              <a:xfrm>
                <a:off x="5711876" y="2483046"/>
                <a:ext cx="107578" cy="46773"/>
              </a:xfrm>
              <a:custGeom>
                <a:avLst/>
                <a:gdLst>
                  <a:gd name="T0" fmla="*/ 31 w 39"/>
                  <a:gd name="T1" fmla="*/ 17 h 17"/>
                  <a:gd name="T2" fmla="*/ 8 w 39"/>
                  <a:gd name="T3" fmla="*/ 17 h 17"/>
                  <a:gd name="T4" fmla="*/ 0 w 39"/>
                  <a:gd name="T5" fmla="*/ 9 h 17"/>
                  <a:gd name="T6" fmla="*/ 8 w 39"/>
                  <a:gd name="T7" fmla="*/ 0 h 17"/>
                  <a:gd name="T8" fmla="*/ 31 w 39"/>
                  <a:gd name="T9" fmla="*/ 0 h 17"/>
                  <a:gd name="T10" fmla="*/ 39 w 39"/>
                  <a:gd name="T11" fmla="*/ 9 h 17"/>
                  <a:gd name="T12" fmla="*/ 31 w 3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7">
                    <a:moveTo>
                      <a:pt x="31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0"/>
                      <a:pt x="39" y="4"/>
                      <a:pt x="39" y="9"/>
                    </a:cubicBezTo>
                    <a:cubicBezTo>
                      <a:pt x="39" y="13"/>
                      <a:pt x="35" y="17"/>
                      <a:pt x="31" y="17"/>
                    </a:cubicBezTo>
                    <a:close/>
                  </a:path>
                </a:pathLst>
              </a:custGeom>
              <a:solidFill>
                <a:srgbClr val="897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2" name="íṩļíḓè">
                <a:extLst>
                  <a:ext uri="{FF2B5EF4-FFF2-40B4-BE49-F238E27FC236}">
                    <a16:creationId xmlns:a16="http://schemas.microsoft.com/office/drawing/2014/main" id="{BDB42CAD-B32B-4968-BF79-ED20FF7CDAFE}"/>
                  </a:ext>
                </a:extLst>
              </p:cNvPr>
              <p:cNvSpPr/>
              <p:nvPr/>
            </p:nvSpPr>
            <p:spPr bwMode="auto">
              <a:xfrm>
                <a:off x="5572727" y="2776547"/>
                <a:ext cx="576479" cy="46773"/>
              </a:xfrm>
              <a:custGeom>
                <a:avLst/>
                <a:gdLst>
                  <a:gd name="T0" fmla="*/ 200 w 208"/>
                  <a:gd name="T1" fmla="*/ 17 h 17"/>
                  <a:gd name="T2" fmla="*/ 9 w 208"/>
                  <a:gd name="T3" fmla="*/ 17 h 17"/>
                  <a:gd name="T4" fmla="*/ 0 w 208"/>
                  <a:gd name="T5" fmla="*/ 9 h 17"/>
                  <a:gd name="T6" fmla="*/ 9 w 208"/>
                  <a:gd name="T7" fmla="*/ 0 h 17"/>
                  <a:gd name="T8" fmla="*/ 200 w 208"/>
                  <a:gd name="T9" fmla="*/ 0 h 17"/>
                  <a:gd name="T10" fmla="*/ 208 w 208"/>
                  <a:gd name="T11" fmla="*/ 9 h 17"/>
                  <a:gd name="T12" fmla="*/ 200 w 20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7">
                    <a:moveTo>
                      <a:pt x="20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4" y="0"/>
                      <a:pt x="208" y="4"/>
                      <a:pt x="208" y="9"/>
                    </a:cubicBezTo>
                    <a:cubicBezTo>
                      <a:pt x="208" y="13"/>
                      <a:pt x="204" y="17"/>
                      <a:pt x="200" y="17"/>
                    </a:cubicBezTo>
                    <a:close/>
                  </a:path>
                </a:pathLst>
              </a:custGeom>
              <a:solidFill>
                <a:srgbClr val="897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4" name="ïṧ1ïḓé">
                <a:extLst>
                  <a:ext uri="{FF2B5EF4-FFF2-40B4-BE49-F238E27FC236}">
                    <a16:creationId xmlns:a16="http://schemas.microsoft.com/office/drawing/2014/main" id="{A22FB140-4F22-456E-A09C-DE5F57C06364}"/>
                  </a:ext>
                </a:extLst>
              </p:cNvPr>
              <p:cNvSpPr/>
              <p:nvPr/>
            </p:nvSpPr>
            <p:spPr bwMode="auto">
              <a:xfrm>
                <a:off x="4784600" y="4132967"/>
                <a:ext cx="2827434" cy="1881448"/>
              </a:xfrm>
              <a:custGeom>
                <a:avLst/>
                <a:gdLst>
                  <a:gd name="T0" fmla="*/ 1014 w 1022"/>
                  <a:gd name="T1" fmla="*/ 680 h 680"/>
                  <a:gd name="T2" fmla="*/ 8 w 1022"/>
                  <a:gd name="T3" fmla="*/ 680 h 680"/>
                  <a:gd name="T4" fmla="*/ 0 w 1022"/>
                  <a:gd name="T5" fmla="*/ 672 h 680"/>
                  <a:gd name="T6" fmla="*/ 0 w 1022"/>
                  <a:gd name="T7" fmla="*/ 8 h 680"/>
                  <a:gd name="T8" fmla="*/ 8 w 1022"/>
                  <a:gd name="T9" fmla="*/ 0 h 680"/>
                  <a:gd name="T10" fmla="*/ 1014 w 1022"/>
                  <a:gd name="T11" fmla="*/ 0 h 680"/>
                  <a:gd name="T12" fmla="*/ 1022 w 1022"/>
                  <a:gd name="T13" fmla="*/ 8 h 680"/>
                  <a:gd name="T14" fmla="*/ 1022 w 1022"/>
                  <a:gd name="T15" fmla="*/ 672 h 680"/>
                  <a:gd name="T16" fmla="*/ 1014 w 1022"/>
                  <a:gd name="T17" fmla="*/ 680 h 680"/>
                  <a:gd name="T18" fmla="*/ 17 w 1022"/>
                  <a:gd name="T19" fmla="*/ 663 h 680"/>
                  <a:gd name="T20" fmla="*/ 1005 w 1022"/>
                  <a:gd name="T21" fmla="*/ 663 h 680"/>
                  <a:gd name="T22" fmla="*/ 1005 w 1022"/>
                  <a:gd name="T23" fmla="*/ 17 h 680"/>
                  <a:gd name="T24" fmla="*/ 17 w 1022"/>
                  <a:gd name="T25" fmla="*/ 17 h 680"/>
                  <a:gd name="T26" fmla="*/ 17 w 1022"/>
                  <a:gd name="T27" fmla="*/ 663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22" h="680">
                    <a:moveTo>
                      <a:pt x="1014" y="680"/>
                    </a:moveTo>
                    <a:cubicBezTo>
                      <a:pt x="8" y="680"/>
                      <a:pt x="8" y="680"/>
                      <a:pt x="8" y="680"/>
                    </a:cubicBezTo>
                    <a:cubicBezTo>
                      <a:pt x="3" y="680"/>
                      <a:pt x="0" y="677"/>
                      <a:pt x="0" y="67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014" y="0"/>
                      <a:pt x="1014" y="0"/>
                      <a:pt x="1014" y="0"/>
                    </a:cubicBezTo>
                    <a:cubicBezTo>
                      <a:pt x="1018" y="0"/>
                      <a:pt x="1022" y="4"/>
                      <a:pt x="1022" y="8"/>
                    </a:cubicBezTo>
                    <a:cubicBezTo>
                      <a:pt x="1022" y="672"/>
                      <a:pt x="1022" y="672"/>
                      <a:pt x="1022" y="672"/>
                    </a:cubicBezTo>
                    <a:cubicBezTo>
                      <a:pt x="1022" y="677"/>
                      <a:pt x="1018" y="680"/>
                      <a:pt x="1014" y="680"/>
                    </a:cubicBezTo>
                    <a:close/>
                    <a:moveTo>
                      <a:pt x="17" y="663"/>
                    </a:moveTo>
                    <a:cubicBezTo>
                      <a:pt x="1005" y="663"/>
                      <a:pt x="1005" y="663"/>
                      <a:pt x="1005" y="663"/>
                    </a:cubicBezTo>
                    <a:cubicBezTo>
                      <a:pt x="1005" y="17"/>
                      <a:pt x="1005" y="17"/>
                      <a:pt x="1005" y="17"/>
                    </a:cubicBezTo>
                    <a:cubicBezTo>
                      <a:pt x="17" y="17"/>
                      <a:pt x="17" y="17"/>
                      <a:pt x="17" y="17"/>
                    </a:cubicBezTo>
                    <a:lnTo>
                      <a:pt x="17" y="66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5" name="ïŝľíḑé">
                <a:extLst>
                  <a:ext uri="{FF2B5EF4-FFF2-40B4-BE49-F238E27FC236}">
                    <a16:creationId xmlns:a16="http://schemas.microsoft.com/office/drawing/2014/main" id="{3F8E3ED6-C5B3-4F12-A7A6-3C376F51FF2B}"/>
                  </a:ext>
                </a:extLst>
              </p:cNvPr>
              <p:cNvSpPr/>
              <p:nvPr/>
            </p:nvSpPr>
            <p:spPr bwMode="auto">
              <a:xfrm>
                <a:off x="4806817" y="3963414"/>
                <a:ext cx="2783000" cy="191770"/>
              </a:xfrm>
              <a:custGeom>
                <a:avLst/>
                <a:gdLst>
                  <a:gd name="T0" fmla="*/ 1006 w 1006"/>
                  <a:gd name="T1" fmla="*/ 13 h 69"/>
                  <a:gd name="T2" fmla="*/ 992 w 1006"/>
                  <a:gd name="T3" fmla="*/ 0 h 69"/>
                  <a:gd name="T4" fmla="*/ 14 w 1006"/>
                  <a:gd name="T5" fmla="*/ 0 h 69"/>
                  <a:gd name="T6" fmla="*/ 0 w 1006"/>
                  <a:gd name="T7" fmla="*/ 13 h 69"/>
                  <a:gd name="T8" fmla="*/ 0 w 1006"/>
                  <a:gd name="T9" fmla="*/ 69 h 69"/>
                  <a:gd name="T10" fmla="*/ 1006 w 1006"/>
                  <a:gd name="T11" fmla="*/ 69 h 69"/>
                  <a:gd name="T12" fmla="*/ 1006 w 1006"/>
                  <a:gd name="T13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6" h="69">
                    <a:moveTo>
                      <a:pt x="1006" y="13"/>
                    </a:moveTo>
                    <a:cubicBezTo>
                      <a:pt x="1006" y="6"/>
                      <a:pt x="1000" y="0"/>
                      <a:pt x="99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71" y="69"/>
                      <a:pt x="725" y="69"/>
                      <a:pt x="1006" y="69"/>
                    </a:cubicBezTo>
                    <a:lnTo>
                      <a:pt x="1006" y="13"/>
                    </a:lnTo>
                    <a:close/>
                  </a:path>
                </a:pathLst>
              </a:custGeom>
              <a:solidFill>
                <a:srgbClr val="B3C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6" name="íṥľiḋè">
                <a:extLst>
                  <a:ext uri="{FF2B5EF4-FFF2-40B4-BE49-F238E27FC236}">
                    <a16:creationId xmlns:a16="http://schemas.microsoft.com/office/drawing/2014/main" id="{97A02A48-5E93-4142-BD40-6B7297F69CEE}"/>
                  </a:ext>
                </a:extLst>
              </p:cNvPr>
              <p:cNvSpPr/>
              <p:nvPr/>
            </p:nvSpPr>
            <p:spPr bwMode="auto">
              <a:xfrm>
                <a:off x="4784600" y="3938858"/>
                <a:ext cx="2827434" cy="240882"/>
              </a:xfrm>
              <a:custGeom>
                <a:avLst/>
                <a:gdLst>
                  <a:gd name="T0" fmla="*/ 1014 w 1022"/>
                  <a:gd name="T1" fmla="*/ 87 h 87"/>
                  <a:gd name="T2" fmla="*/ 8 w 1022"/>
                  <a:gd name="T3" fmla="*/ 87 h 87"/>
                  <a:gd name="T4" fmla="*/ 0 w 1022"/>
                  <a:gd name="T5" fmla="*/ 78 h 87"/>
                  <a:gd name="T6" fmla="*/ 0 w 1022"/>
                  <a:gd name="T7" fmla="*/ 22 h 87"/>
                  <a:gd name="T8" fmla="*/ 22 w 1022"/>
                  <a:gd name="T9" fmla="*/ 0 h 87"/>
                  <a:gd name="T10" fmla="*/ 1000 w 1022"/>
                  <a:gd name="T11" fmla="*/ 0 h 87"/>
                  <a:gd name="T12" fmla="*/ 1022 w 1022"/>
                  <a:gd name="T13" fmla="*/ 22 h 87"/>
                  <a:gd name="T14" fmla="*/ 1022 w 1022"/>
                  <a:gd name="T15" fmla="*/ 78 h 87"/>
                  <a:gd name="T16" fmla="*/ 1014 w 1022"/>
                  <a:gd name="T17" fmla="*/ 87 h 87"/>
                  <a:gd name="T18" fmla="*/ 17 w 1022"/>
                  <a:gd name="T19" fmla="*/ 70 h 87"/>
                  <a:gd name="T20" fmla="*/ 1005 w 1022"/>
                  <a:gd name="T21" fmla="*/ 70 h 87"/>
                  <a:gd name="T22" fmla="*/ 1005 w 1022"/>
                  <a:gd name="T23" fmla="*/ 22 h 87"/>
                  <a:gd name="T24" fmla="*/ 1000 w 1022"/>
                  <a:gd name="T25" fmla="*/ 17 h 87"/>
                  <a:gd name="T26" fmla="*/ 22 w 1022"/>
                  <a:gd name="T27" fmla="*/ 17 h 87"/>
                  <a:gd name="T28" fmla="*/ 17 w 1022"/>
                  <a:gd name="T29" fmla="*/ 22 h 87"/>
                  <a:gd name="T30" fmla="*/ 17 w 1022"/>
                  <a:gd name="T31" fmla="*/ 7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2" h="87">
                    <a:moveTo>
                      <a:pt x="1014" y="87"/>
                    </a:moveTo>
                    <a:cubicBezTo>
                      <a:pt x="8" y="87"/>
                      <a:pt x="8" y="87"/>
                      <a:pt x="8" y="87"/>
                    </a:cubicBezTo>
                    <a:cubicBezTo>
                      <a:pt x="3" y="87"/>
                      <a:pt x="0" y="83"/>
                      <a:pt x="0" y="7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9" y="0"/>
                      <a:pt x="22" y="0"/>
                    </a:cubicBezTo>
                    <a:cubicBezTo>
                      <a:pt x="1000" y="0"/>
                      <a:pt x="1000" y="0"/>
                      <a:pt x="1000" y="0"/>
                    </a:cubicBezTo>
                    <a:cubicBezTo>
                      <a:pt x="1012" y="0"/>
                      <a:pt x="1022" y="10"/>
                      <a:pt x="1022" y="22"/>
                    </a:cubicBezTo>
                    <a:cubicBezTo>
                      <a:pt x="1022" y="78"/>
                      <a:pt x="1022" y="78"/>
                      <a:pt x="1022" y="78"/>
                    </a:cubicBezTo>
                    <a:cubicBezTo>
                      <a:pt x="1022" y="83"/>
                      <a:pt x="1018" y="87"/>
                      <a:pt x="1014" y="87"/>
                    </a:cubicBezTo>
                    <a:close/>
                    <a:moveTo>
                      <a:pt x="17" y="70"/>
                    </a:moveTo>
                    <a:cubicBezTo>
                      <a:pt x="1005" y="70"/>
                      <a:pt x="1005" y="70"/>
                      <a:pt x="1005" y="70"/>
                    </a:cubicBezTo>
                    <a:cubicBezTo>
                      <a:pt x="1005" y="22"/>
                      <a:pt x="1005" y="22"/>
                      <a:pt x="1005" y="22"/>
                    </a:cubicBezTo>
                    <a:cubicBezTo>
                      <a:pt x="1005" y="20"/>
                      <a:pt x="1003" y="17"/>
                      <a:pt x="1000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19" y="17"/>
                      <a:pt x="17" y="20"/>
                      <a:pt x="17" y="22"/>
                    </a:cubicBezTo>
                    <a:lnTo>
                      <a:pt x="17" y="7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7" name="îŝľïḍe">
                <a:extLst>
                  <a:ext uri="{FF2B5EF4-FFF2-40B4-BE49-F238E27FC236}">
                    <a16:creationId xmlns:a16="http://schemas.microsoft.com/office/drawing/2014/main" id="{8EF67583-7524-4782-AA44-658074D18CD5}"/>
                  </a:ext>
                </a:extLst>
              </p:cNvPr>
              <p:cNvSpPr/>
              <p:nvPr/>
            </p:nvSpPr>
            <p:spPr bwMode="auto">
              <a:xfrm>
                <a:off x="4981046" y="4351631"/>
                <a:ext cx="694581" cy="555430"/>
              </a:xfrm>
              <a:prstGeom prst="rect">
                <a:avLst/>
              </a:pr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8" name="iṡ1íḍê">
                <a:extLst>
                  <a:ext uri="{FF2B5EF4-FFF2-40B4-BE49-F238E27FC236}">
                    <a16:creationId xmlns:a16="http://schemas.microsoft.com/office/drawing/2014/main" id="{1270BCAE-4FB9-4631-92AD-C6F2311CE46A}"/>
                  </a:ext>
                </a:extLst>
              </p:cNvPr>
              <p:cNvSpPr/>
              <p:nvPr/>
            </p:nvSpPr>
            <p:spPr bwMode="auto">
              <a:xfrm>
                <a:off x="4956490" y="4329414"/>
                <a:ext cx="741354" cy="603372"/>
              </a:xfrm>
              <a:custGeom>
                <a:avLst/>
                <a:gdLst>
                  <a:gd name="T0" fmla="*/ 260 w 268"/>
                  <a:gd name="T1" fmla="*/ 218 h 218"/>
                  <a:gd name="T2" fmla="*/ 9 w 268"/>
                  <a:gd name="T3" fmla="*/ 218 h 218"/>
                  <a:gd name="T4" fmla="*/ 0 w 268"/>
                  <a:gd name="T5" fmla="*/ 209 h 218"/>
                  <a:gd name="T6" fmla="*/ 0 w 268"/>
                  <a:gd name="T7" fmla="*/ 8 h 218"/>
                  <a:gd name="T8" fmla="*/ 9 w 268"/>
                  <a:gd name="T9" fmla="*/ 0 h 218"/>
                  <a:gd name="T10" fmla="*/ 260 w 268"/>
                  <a:gd name="T11" fmla="*/ 0 h 218"/>
                  <a:gd name="T12" fmla="*/ 268 w 268"/>
                  <a:gd name="T13" fmla="*/ 8 h 218"/>
                  <a:gd name="T14" fmla="*/ 268 w 268"/>
                  <a:gd name="T15" fmla="*/ 209 h 218"/>
                  <a:gd name="T16" fmla="*/ 260 w 268"/>
                  <a:gd name="T17" fmla="*/ 218 h 218"/>
                  <a:gd name="T18" fmla="*/ 17 w 268"/>
                  <a:gd name="T19" fmla="*/ 200 h 218"/>
                  <a:gd name="T20" fmla="*/ 251 w 268"/>
                  <a:gd name="T21" fmla="*/ 200 h 218"/>
                  <a:gd name="T22" fmla="*/ 251 w 268"/>
                  <a:gd name="T23" fmla="*/ 17 h 218"/>
                  <a:gd name="T24" fmla="*/ 17 w 268"/>
                  <a:gd name="T25" fmla="*/ 17 h 218"/>
                  <a:gd name="T26" fmla="*/ 17 w 268"/>
                  <a:gd name="T27" fmla="*/ 20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8" h="218">
                    <a:moveTo>
                      <a:pt x="260" y="218"/>
                    </a:moveTo>
                    <a:cubicBezTo>
                      <a:pt x="9" y="218"/>
                      <a:pt x="9" y="218"/>
                      <a:pt x="9" y="218"/>
                    </a:cubicBezTo>
                    <a:cubicBezTo>
                      <a:pt x="4" y="218"/>
                      <a:pt x="0" y="214"/>
                      <a:pt x="0" y="20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64" y="0"/>
                      <a:pt x="268" y="4"/>
                      <a:pt x="268" y="8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8" y="214"/>
                      <a:pt x="264" y="218"/>
                      <a:pt x="260" y="218"/>
                    </a:cubicBezTo>
                    <a:close/>
                    <a:moveTo>
                      <a:pt x="17" y="200"/>
                    </a:moveTo>
                    <a:cubicBezTo>
                      <a:pt x="251" y="200"/>
                      <a:pt x="251" y="200"/>
                      <a:pt x="251" y="200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7" y="17"/>
                      <a:pt x="17" y="17"/>
                      <a:pt x="17" y="17"/>
                    </a:cubicBezTo>
                    <a:lnTo>
                      <a:pt x="17" y="20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9" name="îŝľïḓê">
                <a:extLst>
                  <a:ext uri="{FF2B5EF4-FFF2-40B4-BE49-F238E27FC236}">
                    <a16:creationId xmlns:a16="http://schemas.microsoft.com/office/drawing/2014/main" id="{84B8E745-66E2-4D6A-AA03-58B66CFF1CA9}"/>
                  </a:ext>
                </a:extLst>
              </p:cNvPr>
              <p:cNvSpPr/>
              <p:nvPr/>
            </p:nvSpPr>
            <p:spPr bwMode="auto">
              <a:xfrm>
                <a:off x="5861551" y="4351631"/>
                <a:ext cx="693411" cy="5554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0" name="îšlíḍé">
                <a:extLst>
                  <a:ext uri="{FF2B5EF4-FFF2-40B4-BE49-F238E27FC236}">
                    <a16:creationId xmlns:a16="http://schemas.microsoft.com/office/drawing/2014/main" id="{5EA906D5-D782-46E0-9A38-1B1612F6995A}"/>
                  </a:ext>
                </a:extLst>
              </p:cNvPr>
              <p:cNvSpPr/>
              <p:nvPr/>
            </p:nvSpPr>
            <p:spPr bwMode="auto">
              <a:xfrm>
                <a:off x="5835825" y="4329414"/>
                <a:ext cx="744862" cy="603372"/>
              </a:xfrm>
              <a:custGeom>
                <a:avLst/>
                <a:gdLst>
                  <a:gd name="T0" fmla="*/ 260 w 269"/>
                  <a:gd name="T1" fmla="*/ 218 h 218"/>
                  <a:gd name="T2" fmla="*/ 9 w 269"/>
                  <a:gd name="T3" fmla="*/ 218 h 218"/>
                  <a:gd name="T4" fmla="*/ 0 w 269"/>
                  <a:gd name="T5" fmla="*/ 209 h 218"/>
                  <a:gd name="T6" fmla="*/ 0 w 269"/>
                  <a:gd name="T7" fmla="*/ 8 h 218"/>
                  <a:gd name="T8" fmla="*/ 9 w 269"/>
                  <a:gd name="T9" fmla="*/ 0 h 218"/>
                  <a:gd name="T10" fmla="*/ 260 w 269"/>
                  <a:gd name="T11" fmla="*/ 0 h 218"/>
                  <a:gd name="T12" fmla="*/ 269 w 269"/>
                  <a:gd name="T13" fmla="*/ 8 h 218"/>
                  <a:gd name="T14" fmla="*/ 269 w 269"/>
                  <a:gd name="T15" fmla="*/ 209 h 218"/>
                  <a:gd name="T16" fmla="*/ 260 w 269"/>
                  <a:gd name="T17" fmla="*/ 218 h 218"/>
                  <a:gd name="T18" fmla="*/ 18 w 269"/>
                  <a:gd name="T19" fmla="*/ 200 h 218"/>
                  <a:gd name="T20" fmla="*/ 251 w 269"/>
                  <a:gd name="T21" fmla="*/ 200 h 218"/>
                  <a:gd name="T22" fmla="*/ 251 w 269"/>
                  <a:gd name="T23" fmla="*/ 17 h 218"/>
                  <a:gd name="T24" fmla="*/ 18 w 269"/>
                  <a:gd name="T25" fmla="*/ 17 h 218"/>
                  <a:gd name="T26" fmla="*/ 18 w 269"/>
                  <a:gd name="T27" fmla="*/ 20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9" h="218">
                    <a:moveTo>
                      <a:pt x="260" y="218"/>
                    </a:moveTo>
                    <a:cubicBezTo>
                      <a:pt x="9" y="218"/>
                      <a:pt x="9" y="218"/>
                      <a:pt x="9" y="218"/>
                    </a:cubicBezTo>
                    <a:cubicBezTo>
                      <a:pt x="4" y="218"/>
                      <a:pt x="0" y="214"/>
                      <a:pt x="0" y="20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65" y="0"/>
                      <a:pt x="269" y="4"/>
                      <a:pt x="269" y="8"/>
                    </a:cubicBezTo>
                    <a:cubicBezTo>
                      <a:pt x="269" y="209"/>
                      <a:pt x="269" y="209"/>
                      <a:pt x="269" y="209"/>
                    </a:cubicBezTo>
                    <a:cubicBezTo>
                      <a:pt x="269" y="214"/>
                      <a:pt x="265" y="218"/>
                      <a:pt x="260" y="218"/>
                    </a:cubicBezTo>
                    <a:close/>
                    <a:moveTo>
                      <a:pt x="18" y="200"/>
                    </a:moveTo>
                    <a:cubicBezTo>
                      <a:pt x="251" y="200"/>
                      <a:pt x="251" y="200"/>
                      <a:pt x="251" y="200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1" name="íSḻïďè">
                <a:extLst>
                  <a:ext uri="{FF2B5EF4-FFF2-40B4-BE49-F238E27FC236}">
                    <a16:creationId xmlns:a16="http://schemas.microsoft.com/office/drawing/2014/main" id="{CD0C7F35-C476-4A4D-ADCE-17F209427857}"/>
                  </a:ext>
                </a:extLst>
              </p:cNvPr>
              <p:cNvSpPr/>
              <p:nvPr/>
            </p:nvSpPr>
            <p:spPr bwMode="auto">
              <a:xfrm>
                <a:off x="6726853" y="4351631"/>
                <a:ext cx="694581" cy="5554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2" name="ïSlídè">
                <a:extLst>
                  <a:ext uri="{FF2B5EF4-FFF2-40B4-BE49-F238E27FC236}">
                    <a16:creationId xmlns:a16="http://schemas.microsoft.com/office/drawing/2014/main" id="{81BC9AA3-A0EC-4210-8EEE-4FD8DA0B7F90}"/>
                  </a:ext>
                </a:extLst>
              </p:cNvPr>
              <p:cNvSpPr/>
              <p:nvPr/>
            </p:nvSpPr>
            <p:spPr bwMode="auto">
              <a:xfrm>
                <a:off x="6702297" y="4329414"/>
                <a:ext cx="741354" cy="603372"/>
              </a:xfrm>
              <a:custGeom>
                <a:avLst/>
                <a:gdLst>
                  <a:gd name="T0" fmla="*/ 260 w 268"/>
                  <a:gd name="T1" fmla="*/ 218 h 218"/>
                  <a:gd name="T2" fmla="*/ 9 w 268"/>
                  <a:gd name="T3" fmla="*/ 218 h 218"/>
                  <a:gd name="T4" fmla="*/ 0 w 268"/>
                  <a:gd name="T5" fmla="*/ 209 h 218"/>
                  <a:gd name="T6" fmla="*/ 0 w 268"/>
                  <a:gd name="T7" fmla="*/ 8 h 218"/>
                  <a:gd name="T8" fmla="*/ 9 w 268"/>
                  <a:gd name="T9" fmla="*/ 0 h 218"/>
                  <a:gd name="T10" fmla="*/ 260 w 268"/>
                  <a:gd name="T11" fmla="*/ 0 h 218"/>
                  <a:gd name="T12" fmla="*/ 268 w 268"/>
                  <a:gd name="T13" fmla="*/ 8 h 218"/>
                  <a:gd name="T14" fmla="*/ 268 w 268"/>
                  <a:gd name="T15" fmla="*/ 209 h 218"/>
                  <a:gd name="T16" fmla="*/ 260 w 268"/>
                  <a:gd name="T17" fmla="*/ 218 h 218"/>
                  <a:gd name="T18" fmla="*/ 17 w 268"/>
                  <a:gd name="T19" fmla="*/ 200 h 218"/>
                  <a:gd name="T20" fmla="*/ 251 w 268"/>
                  <a:gd name="T21" fmla="*/ 200 h 218"/>
                  <a:gd name="T22" fmla="*/ 251 w 268"/>
                  <a:gd name="T23" fmla="*/ 17 h 218"/>
                  <a:gd name="T24" fmla="*/ 17 w 268"/>
                  <a:gd name="T25" fmla="*/ 17 h 218"/>
                  <a:gd name="T26" fmla="*/ 17 w 268"/>
                  <a:gd name="T27" fmla="*/ 20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8" h="218">
                    <a:moveTo>
                      <a:pt x="260" y="218"/>
                    </a:moveTo>
                    <a:cubicBezTo>
                      <a:pt x="9" y="218"/>
                      <a:pt x="9" y="218"/>
                      <a:pt x="9" y="218"/>
                    </a:cubicBezTo>
                    <a:cubicBezTo>
                      <a:pt x="4" y="218"/>
                      <a:pt x="0" y="214"/>
                      <a:pt x="0" y="20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64" y="0"/>
                      <a:pt x="268" y="4"/>
                      <a:pt x="268" y="8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8" y="214"/>
                      <a:pt x="264" y="218"/>
                      <a:pt x="260" y="218"/>
                    </a:cubicBezTo>
                    <a:close/>
                    <a:moveTo>
                      <a:pt x="17" y="200"/>
                    </a:moveTo>
                    <a:cubicBezTo>
                      <a:pt x="251" y="200"/>
                      <a:pt x="251" y="200"/>
                      <a:pt x="251" y="200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7" y="17"/>
                      <a:pt x="17" y="17"/>
                      <a:pt x="17" y="17"/>
                    </a:cubicBezTo>
                    <a:lnTo>
                      <a:pt x="17" y="20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3" name="išľïḓè">
                <a:extLst>
                  <a:ext uri="{FF2B5EF4-FFF2-40B4-BE49-F238E27FC236}">
                    <a16:creationId xmlns:a16="http://schemas.microsoft.com/office/drawing/2014/main" id="{7630D136-17CE-4FD5-9B4A-232A0B5D550E}"/>
                  </a:ext>
                </a:extLst>
              </p:cNvPr>
              <p:cNvSpPr/>
              <p:nvPr/>
            </p:nvSpPr>
            <p:spPr bwMode="auto">
              <a:xfrm>
                <a:off x="4958829" y="5038026"/>
                <a:ext cx="473577" cy="38588"/>
              </a:xfrm>
              <a:custGeom>
                <a:avLst/>
                <a:gdLst>
                  <a:gd name="T0" fmla="*/ 164 w 171"/>
                  <a:gd name="T1" fmla="*/ 14 h 14"/>
                  <a:gd name="T2" fmla="*/ 8 w 171"/>
                  <a:gd name="T3" fmla="*/ 14 h 14"/>
                  <a:gd name="T4" fmla="*/ 0 w 171"/>
                  <a:gd name="T5" fmla="*/ 7 h 14"/>
                  <a:gd name="T6" fmla="*/ 8 w 171"/>
                  <a:gd name="T7" fmla="*/ 0 h 14"/>
                  <a:gd name="T8" fmla="*/ 164 w 171"/>
                  <a:gd name="T9" fmla="*/ 0 h 14"/>
                  <a:gd name="T10" fmla="*/ 171 w 171"/>
                  <a:gd name="T11" fmla="*/ 7 h 14"/>
                  <a:gd name="T12" fmla="*/ 164 w 1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">
                    <a:moveTo>
                      <a:pt x="164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8" y="0"/>
                      <a:pt x="171" y="3"/>
                      <a:pt x="171" y="7"/>
                    </a:cubicBezTo>
                    <a:cubicBezTo>
                      <a:pt x="171" y="11"/>
                      <a:pt x="168" y="14"/>
                      <a:pt x="164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4" name="îṡlíḑê">
                <a:extLst>
                  <a:ext uri="{FF2B5EF4-FFF2-40B4-BE49-F238E27FC236}">
                    <a16:creationId xmlns:a16="http://schemas.microsoft.com/office/drawing/2014/main" id="{CF4D719F-24B8-48EA-8D79-5D3333FDDEB8}"/>
                  </a:ext>
                </a:extLst>
              </p:cNvPr>
              <p:cNvSpPr/>
              <p:nvPr/>
            </p:nvSpPr>
            <p:spPr bwMode="auto">
              <a:xfrm>
                <a:off x="5499059" y="5038026"/>
                <a:ext cx="196448" cy="38588"/>
              </a:xfrm>
              <a:custGeom>
                <a:avLst/>
                <a:gdLst>
                  <a:gd name="T0" fmla="*/ 64 w 71"/>
                  <a:gd name="T1" fmla="*/ 14 h 14"/>
                  <a:gd name="T2" fmla="*/ 8 w 71"/>
                  <a:gd name="T3" fmla="*/ 14 h 14"/>
                  <a:gd name="T4" fmla="*/ 0 w 71"/>
                  <a:gd name="T5" fmla="*/ 7 h 14"/>
                  <a:gd name="T6" fmla="*/ 8 w 71"/>
                  <a:gd name="T7" fmla="*/ 0 h 14"/>
                  <a:gd name="T8" fmla="*/ 64 w 71"/>
                  <a:gd name="T9" fmla="*/ 0 h 14"/>
                  <a:gd name="T10" fmla="*/ 71 w 71"/>
                  <a:gd name="T11" fmla="*/ 7 h 14"/>
                  <a:gd name="T12" fmla="*/ 64 w 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">
                    <a:moveTo>
                      <a:pt x="64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1" y="3"/>
                      <a:pt x="71" y="7"/>
                    </a:cubicBezTo>
                    <a:cubicBezTo>
                      <a:pt x="71" y="11"/>
                      <a:pt x="68" y="14"/>
                      <a:pt x="64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5" name="iŝḷíḑè">
                <a:extLst>
                  <a:ext uri="{FF2B5EF4-FFF2-40B4-BE49-F238E27FC236}">
                    <a16:creationId xmlns:a16="http://schemas.microsoft.com/office/drawing/2014/main" id="{7DC9CF27-21EF-4832-953B-D33473EF33F1}"/>
                  </a:ext>
                </a:extLst>
              </p:cNvPr>
              <p:cNvSpPr/>
              <p:nvPr/>
            </p:nvSpPr>
            <p:spPr bwMode="auto">
              <a:xfrm>
                <a:off x="4958829" y="5267215"/>
                <a:ext cx="708613" cy="38588"/>
              </a:xfrm>
              <a:custGeom>
                <a:avLst/>
                <a:gdLst>
                  <a:gd name="T0" fmla="*/ 249 w 256"/>
                  <a:gd name="T1" fmla="*/ 14 h 14"/>
                  <a:gd name="T2" fmla="*/ 8 w 256"/>
                  <a:gd name="T3" fmla="*/ 14 h 14"/>
                  <a:gd name="T4" fmla="*/ 0 w 256"/>
                  <a:gd name="T5" fmla="*/ 7 h 14"/>
                  <a:gd name="T6" fmla="*/ 8 w 256"/>
                  <a:gd name="T7" fmla="*/ 0 h 14"/>
                  <a:gd name="T8" fmla="*/ 249 w 256"/>
                  <a:gd name="T9" fmla="*/ 0 h 14"/>
                  <a:gd name="T10" fmla="*/ 256 w 256"/>
                  <a:gd name="T11" fmla="*/ 7 h 14"/>
                  <a:gd name="T12" fmla="*/ 249 w 25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14">
                    <a:moveTo>
                      <a:pt x="249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3" y="0"/>
                      <a:pt x="256" y="3"/>
                      <a:pt x="256" y="7"/>
                    </a:cubicBezTo>
                    <a:cubicBezTo>
                      <a:pt x="256" y="11"/>
                      <a:pt x="253" y="14"/>
                      <a:pt x="24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6" name="iṡlïḑè">
                <a:extLst>
                  <a:ext uri="{FF2B5EF4-FFF2-40B4-BE49-F238E27FC236}">
                    <a16:creationId xmlns:a16="http://schemas.microsoft.com/office/drawing/2014/main" id="{E58EBAE0-B1B4-444C-B66C-EFF2688C5CC4}"/>
                  </a:ext>
                </a:extLst>
              </p:cNvPr>
              <p:cNvSpPr/>
              <p:nvPr/>
            </p:nvSpPr>
            <p:spPr bwMode="auto">
              <a:xfrm>
                <a:off x="4958829" y="5496402"/>
                <a:ext cx="174229" cy="39757"/>
              </a:xfrm>
              <a:custGeom>
                <a:avLst/>
                <a:gdLst>
                  <a:gd name="T0" fmla="*/ 56 w 63"/>
                  <a:gd name="T1" fmla="*/ 14 h 14"/>
                  <a:gd name="T2" fmla="*/ 8 w 63"/>
                  <a:gd name="T3" fmla="*/ 14 h 14"/>
                  <a:gd name="T4" fmla="*/ 0 w 63"/>
                  <a:gd name="T5" fmla="*/ 7 h 14"/>
                  <a:gd name="T6" fmla="*/ 8 w 63"/>
                  <a:gd name="T7" fmla="*/ 0 h 14"/>
                  <a:gd name="T8" fmla="*/ 56 w 63"/>
                  <a:gd name="T9" fmla="*/ 0 h 14"/>
                  <a:gd name="T10" fmla="*/ 63 w 63"/>
                  <a:gd name="T11" fmla="*/ 7 h 14"/>
                  <a:gd name="T12" fmla="*/ 56 w 6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4">
                    <a:moveTo>
                      <a:pt x="56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0" y="0"/>
                      <a:pt x="63" y="3"/>
                      <a:pt x="63" y="7"/>
                    </a:cubicBezTo>
                    <a:cubicBezTo>
                      <a:pt x="63" y="11"/>
                      <a:pt x="60" y="14"/>
                      <a:pt x="56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7" name="iṡľïḑè">
                <a:extLst>
                  <a:ext uri="{FF2B5EF4-FFF2-40B4-BE49-F238E27FC236}">
                    <a16:creationId xmlns:a16="http://schemas.microsoft.com/office/drawing/2014/main" id="{ABB9B8CA-F4BD-4ED1-A28C-8365F80B980C}"/>
                  </a:ext>
                </a:extLst>
              </p:cNvPr>
              <p:cNvSpPr/>
              <p:nvPr/>
            </p:nvSpPr>
            <p:spPr bwMode="auto">
              <a:xfrm>
                <a:off x="5205558" y="5496402"/>
                <a:ext cx="461884" cy="39757"/>
              </a:xfrm>
              <a:custGeom>
                <a:avLst/>
                <a:gdLst>
                  <a:gd name="T0" fmla="*/ 160 w 167"/>
                  <a:gd name="T1" fmla="*/ 14 h 14"/>
                  <a:gd name="T2" fmla="*/ 7 w 167"/>
                  <a:gd name="T3" fmla="*/ 14 h 14"/>
                  <a:gd name="T4" fmla="*/ 0 w 167"/>
                  <a:gd name="T5" fmla="*/ 7 h 14"/>
                  <a:gd name="T6" fmla="*/ 7 w 167"/>
                  <a:gd name="T7" fmla="*/ 0 h 14"/>
                  <a:gd name="T8" fmla="*/ 160 w 167"/>
                  <a:gd name="T9" fmla="*/ 0 h 14"/>
                  <a:gd name="T10" fmla="*/ 167 w 167"/>
                  <a:gd name="T11" fmla="*/ 7 h 14"/>
                  <a:gd name="T12" fmla="*/ 160 w 16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4">
                    <a:moveTo>
                      <a:pt x="16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4" y="0"/>
                      <a:pt x="167" y="3"/>
                      <a:pt x="167" y="7"/>
                    </a:cubicBezTo>
                    <a:cubicBezTo>
                      <a:pt x="167" y="11"/>
                      <a:pt x="164" y="14"/>
                      <a:pt x="160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8" name="îṡļïḓê">
                <a:extLst>
                  <a:ext uri="{FF2B5EF4-FFF2-40B4-BE49-F238E27FC236}">
                    <a16:creationId xmlns:a16="http://schemas.microsoft.com/office/drawing/2014/main" id="{4EC74AB7-DD62-4EA6-AC70-2DF555BAF762}"/>
                  </a:ext>
                </a:extLst>
              </p:cNvPr>
              <p:cNvSpPr/>
              <p:nvPr/>
            </p:nvSpPr>
            <p:spPr bwMode="auto">
              <a:xfrm>
                <a:off x="4958829" y="5726760"/>
                <a:ext cx="340275" cy="38588"/>
              </a:xfrm>
              <a:custGeom>
                <a:avLst/>
                <a:gdLst>
                  <a:gd name="T0" fmla="*/ 116 w 123"/>
                  <a:gd name="T1" fmla="*/ 14 h 14"/>
                  <a:gd name="T2" fmla="*/ 8 w 123"/>
                  <a:gd name="T3" fmla="*/ 14 h 14"/>
                  <a:gd name="T4" fmla="*/ 0 w 123"/>
                  <a:gd name="T5" fmla="*/ 7 h 14"/>
                  <a:gd name="T6" fmla="*/ 8 w 123"/>
                  <a:gd name="T7" fmla="*/ 0 h 14"/>
                  <a:gd name="T8" fmla="*/ 116 w 123"/>
                  <a:gd name="T9" fmla="*/ 0 h 14"/>
                  <a:gd name="T10" fmla="*/ 123 w 123"/>
                  <a:gd name="T11" fmla="*/ 7 h 14"/>
                  <a:gd name="T12" fmla="*/ 116 w 12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">
                    <a:moveTo>
                      <a:pt x="116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0" y="0"/>
                      <a:pt x="123" y="3"/>
                      <a:pt x="123" y="7"/>
                    </a:cubicBezTo>
                    <a:cubicBezTo>
                      <a:pt x="123" y="11"/>
                      <a:pt x="120" y="14"/>
                      <a:pt x="116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9" name="îŝlïḓe">
                <a:extLst>
                  <a:ext uri="{FF2B5EF4-FFF2-40B4-BE49-F238E27FC236}">
                    <a16:creationId xmlns:a16="http://schemas.microsoft.com/office/drawing/2014/main" id="{429945A3-F19F-4E1A-A642-4D59E4B6FD09}"/>
                  </a:ext>
                </a:extLst>
              </p:cNvPr>
              <p:cNvSpPr/>
              <p:nvPr/>
            </p:nvSpPr>
            <p:spPr bwMode="auto">
              <a:xfrm>
                <a:off x="5371602" y="5726760"/>
                <a:ext cx="210479" cy="38588"/>
              </a:xfrm>
              <a:custGeom>
                <a:avLst/>
                <a:gdLst>
                  <a:gd name="T0" fmla="*/ 69 w 76"/>
                  <a:gd name="T1" fmla="*/ 14 h 14"/>
                  <a:gd name="T2" fmla="*/ 7 w 76"/>
                  <a:gd name="T3" fmla="*/ 14 h 14"/>
                  <a:gd name="T4" fmla="*/ 0 w 76"/>
                  <a:gd name="T5" fmla="*/ 7 h 14"/>
                  <a:gd name="T6" fmla="*/ 7 w 76"/>
                  <a:gd name="T7" fmla="*/ 0 h 14"/>
                  <a:gd name="T8" fmla="*/ 69 w 76"/>
                  <a:gd name="T9" fmla="*/ 0 h 14"/>
                  <a:gd name="T10" fmla="*/ 76 w 76"/>
                  <a:gd name="T11" fmla="*/ 7 h 14"/>
                  <a:gd name="T12" fmla="*/ 69 w 7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4">
                    <a:moveTo>
                      <a:pt x="69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6" y="3"/>
                      <a:pt x="76" y="7"/>
                    </a:cubicBezTo>
                    <a:cubicBezTo>
                      <a:pt x="76" y="11"/>
                      <a:pt x="73" y="14"/>
                      <a:pt x="6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0" name="işľiḑe">
                <a:extLst>
                  <a:ext uri="{FF2B5EF4-FFF2-40B4-BE49-F238E27FC236}">
                    <a16:creationId xmlns:a16="http://schemas.microsoft.com/office/drawing/2014/main" id="{30E2796A-96D3-423D-BBE9-604ECB4C370B}"/>
                  </a:ext>
                </a:extLst>
              </p:cNvPr>
              <p:cNvSpPr/>
              <p:nvPr/>
            </p:nvSpPr>
            <p:spPr bwMode="auto">
              <a:xfrm>
                <a:off x="5841671" y="5054396"/>
                <a:ext cx="473577" cy="38588"/>
              </a:xfrm>
              <a:custGeom>
                <a:avLst/>
                <a:gdLst>
                  <a:gd name="T0" fmla="*/ 163 w 171"/>
                  <a:gd name="T1" fmla="*/ 14 h 14"/>
                  <a:gd name="T2" fmla="*/ 7 w 171"/>
                  <a:gd name="T3" fmla="*/ 14 h 14"/>
                  <a:gd name="T4" fmla="*/ 0 w 171"/>
                  <a:gd name="T5" fmla="*/ 7 h 14"/>
                  <a:gd name="T6" fmla="*/ 7 w 171"/>
                  <a:gd name="T7" fmla="*/ 0 h 14"/>
                  <a:gd name="T8" fmla="*/ 163 w 171"/>
                  <a:gd name="T9" fmla="*/ 0 h 14"/>
                  <a:gd name="T10" fmla="*/ 171 w 171"/>
                  <a:gd name="T11" fmla="*/ 7 h 14"/>
                  <a:gd name="T12" fmla="*/ 163 w 1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">
                    <a:moveTo>
                      <a:pt x="163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7" y="0"/>
                      <a:pt x="171" y="3"/>
                      <a:pt x="171" y="7"/>
                    </a:cubicBezTo>
                    <a:cubicBezTo>
                      <a:pt x="171" y="11"/>
                      <a:pt x="167" y="14"/>
                      <a:pt x="163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1" name="îṩľidé">
                <a:extLst>
                  <a:ext uri="{FF2B5EF4-FFF2-40B4-BE49-F238E27FC236}">
                    <a16:creationId xmlns:a16="http://schemas.microsoft.com/office/drawing/2014/main" id="{484EBF97-60D2-4A12-B0FE-7AF38C7B9862}"/>
                  </a:ext>
                </a:extLst>
              </p:cNvPr>
              <p:cNvSpPr/>
              <p:nvPr/>
            </p:nvSpPr>
            <p:spPr bwMode="auto">
              <a:xfrm>
                <a:off x="6380732" y="5054396"/>
                <a:ext cx="194109" cy="38588"/>
              </a:xfrm>
              <a:custGeom>
                <a:avLst/>
                <a:gdLst>
                  <a:gd name="T0" fmla="*/ 63 w 70"/>
                  <a:gd name="T1" fmla="*/ 14 h 14"/>
                  <a:gd name="T2" fmla="*/ 7 w 70"/>
                  <a:gd name="T3" fmla="*/ 14 h 14"/>
                  <a:gd name="T4" fmla="*/ 0 w 70"/>
                  <a:gd name="T5" fmla="*/ 7 h 14"/>
                  <a:gd name="T6" fmla="*/ 7 w 70"/>
                  <a:gd name="T7" fmla="*/ 0 h 14"/>
                  <a:gd name="T8" fmla="*/ 63 w 70"/>
                  <a:gd name="T9" fmla="*/ 0 h 14"/>
                  <a:gd name="T10" fmla="*/ 70 w 70"/>
                  <a:gd name="T11" fmla="*/ 7 h 14"/>
                  <a:gd name="T12" fmla="*/ 63 w 7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">
                    <a:moveTo>
                      <a:pt x="63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0"/>
                      <a:pt x="70" y="3"/>
                      <a:pt x="70" y="7"/>
                    </a:cubicBezTo>
                    <a:cubicBezTo>
                      <a:pt x="70" y="11"/>
                      <a:pt x="67" y="14"/>
                      <a:pt x="63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2" name="islïḓè">
                <a:extLst>
                  <a:ext uri="{FF2B5EF4-FFF2-40B4-BE49-F238E27FC236}">
                    <a16:creationId xmlns:a16="http://schemas.microsoft.com/office/drawing/2014/main" id="{0ACA1CB7-5805-4016-8B60-C3DCC6B57FF9}"/>
                  </a:ext>
                </a:extLst>
              </p:cNvPr>
              <p:cNvSpPr/>
              <p:nvPr/>
            </p:nvSpPr>
            <p:spPr bwMode="auto">
              <a:xfrm>
                <a:off x="5841671" y="5283585"/>
                <a:ext cx="708613" cy="38588"/>
              </a:xfrm>
              <a:custGeom>
                <a:avLst/>
                <a:gdLst>
                  <a:gd name="T0" fmla="*/ 248 w 256"/>
                  <a:gd name="T1" fmla="*/ 14 h 14"/>
                  <a:gd name="T2" fmla="*/ 7 w 256"/>
                  <a:gd name="T3" fmla="*/ 14 h 14"/>
                  <a:gd name="T4" fmla="*/ 0 w 256"/>
                  <a:gd name="T5" fmla="*/ 7 h 14"/>
                  <a:gd name="T6" fmla="*/ 7 w 256"/>
                  <a:gd name="T7" fmla="*/ 0 h 14"/>
                  <a:gd name="T8" fmla="*/ 248 w 256"/>
                  <a:gd name="T9" fmla="*/ 0 h 14"/>
                  <a:gd name="T10" fmla="*/ 256 w 256"/>
                  <a:gd name="T11" fmla="*/ 7 h 14"/>
                  <a:gd name="T12" fmla="*/ 248 w 25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14">
                    <a:moveTo>
                      <a:pt x="248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52" y="0"/>
                      <a:pt x="256" y="3"/>
                      <a:pt x="256" y="7"/>
                    </a:cubicBezTo>
                    <a:cubicBezTo>
                      <a:pt x="256" y="11"/>
                      <a:pt x="252" y="14"/>
                      <a:pt x="248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3" name="ïṧḷïḓe">
                <a:extLst>
                  <a:ext uri="{FF2B5EF4-FFF2-40B4-BE49-F238E27FC236}">
                    <a16:creationId xmlns:a16="http://schemas.microsoft.com/office/drawing/2014/main" id="{9D8F227C-CB80-4BD0-AE73-BBC1366B6FC7}"/>
                  </a:ext>
                </a:extLst>
              </p:cNvPr>
              <p:cNvSpPr/>
              <p:nvPr/>
            </p:nvSpPr>
            <p:spPr bwMode="auto">
              <a:xfrm>
                <a:off x="5841671" y="5513943"/>
                <a:ext cx="174229" cy="38588"/>
              </a:xfrm>
              <a:custGeom>
                <a:avLst/>
                <a:gdLst>
                  <a:gd name="T0" fmla="*/ 55 w 63"/>
                  <a:gd name="T1" fmla="*/ 14 h 14"/>
                  <a:gd name="T2" fmla="*/ 7 w 63"/>
                  <a:gd name="T3" fmla="*/ 14 h 14"/>
                  <a:gd name="T4" fmla="*/ 0 w 63"/>
                  <a:gd name="T5" fmla="*/ 7 h 14"/>
                  <a:gd name="T6" fmla="*/ 7 w 63"/>
                  <a:gd name="T7" fmla="*/ 0 h 14"/>
                  <a:gd name="T8" fmla="*/ 55 w 63"/>
                  <a:gd name="T9" fmla="*/ 0 h 14"/>
                  <a:gd name="T10" fmla="*/ 63 w 63"/>
                  <a:gd name="T11" fmla="*/ 7 h 14"/>
                  <a:gd name="T12" fmla="*/ 55 w 6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4">
                    <a:moveTo>
                      <a:pt x="55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9" y="0"/>
                      <a:pt x="63" y="3"/>
                      <a:pt x="63" y="7"/>
                    </a:cubicBezTo>
                    <a:cubicBezTo>
                      <a:pt x="63" y="11"/>
                      <a:pt x="59" y="14"/>
                      <a:pt x="55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4" name="iśḻïďê">
                <a:extLst>
                  <a:ext uri="{FF2B5EF4-FFF2-40B4-BE49-F238E27FC236}">
                    <a16:creationId xmlns:a16="http://schemas.microsoft.com/office/drawing/2014/main" id="{7FDA2A7B-19C6-42AA-864A-E5CB185FE38A}"/>
                  </a:ext>
                </a:extLst>
              </p:cNvPr>
              <p:cNvSpPr/>
              <p:nvPr/>
            </p:nvSpPr>
            <p:spPr bwMode="auto">
              <a:xfrm>
                <a:off x="6088400" y="5513943"/>
                <a:ext cx="461884" cy="38588"/>
              </a:xfrm>
              <a:custGeom>
                <a:avLst/>
                <a:gdLst>
                  <a:gd name="T0" fmla="*/ 159 w 167"/>
                  <a:gd name="T1" fmla="*/ 14 h 14"/>
                  <a:gd name="T2" fmla="*/ 7 w 167"/>
                  <a:gd name="T3" fmla="*/ 14 h 14"/>
                  <a:gd name="T4" fmla="*/ 0 w 167"/>
                  <a:gd name="T5" fmla="*/ 7 h 14"/>
                  <a:gd name="T6" fmla="*/ 7 w 167"/>
                  <a:gd name="T7" fmla="*/ 0 h 14"/>
                  <a:gd name="T8" fmla="*/ 159 w 167"/>
                  <a:gd name="T9" fmla="*/ 0 h 14"/>
                  <a:gd name="T10" fmla="*/ 167 w 167"/>
                  <a:gd name="T11" fmla="*/ 7 h 14"/>
                  <a:gd name="T12" fmla="*/ 159 w 16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4">
                    <a:moveTo>
                      <a:pt x="159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63" y="0"/>
                      <a:pt x="167" y="3"/>
                      <a:pt x="167" y="7"/>
                    </a:cubicBezTo>
                    <a:cubicBezTo>
                      <a:pt x="167" y="11"/>
                      <a:pt x="163" y="14"/>
                      <a:pt x="15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5" name="iśļíḓé">
                <a:extLst>
                  <a:ext uri="{FF2B5EF4-FFF2-40B4-BE49-F238E27FC236}">
                    <a16:creationId xmlns:a16="http://schemas.microsoft.com/office/drawing/2014/main" id="{7B43D3A6-ED6E-45C2-9F01-52C6E62FFDEB}"/>
                  </a:ext>
                </a:extLst>
              </p:cNvPr>
              <p:cNvSpPr/>
              <p:nvPr/>
            </p:nvSpPr>
            <p:spPr bwMode="auto">
              <a:xfrm>
                <a:off x="5841671" y="5743131"/>
                <a:ext cx="337936" cy="38588"/>
              </a:xfrm>
              <a:custGeom>
                <a:avLst/>
                <a:gdLst>
                  <a:gd name="T0" fmla="*/ 115 w 122"/>
                  <a:gd name="T1" fmla="*/ 14 h 14"/>
                  <a:gd name="T2" fmla="*/ 7 w 122"/>
                  <a:gd name="T3" fmla="*/ 14 h 14"/>
                  <a:gd name="T4" fmla="*/ 0 w 122"/>
                  <a:gd name="T5" fmla="*/ 7 h 14"/>
                  <a:gd name="T6" fmla="*/ 7 w 122"/>
                  <a:gd name="T7" fmla="*/ 0 h 14"/>
                  <a:gd name="T8" fmla="*/ 115 w 122"/>
                  <a:gd name="T9" fmla="*/ 0 h 14"/>
                  <a:gd name="T10" fmla="*/ 122 w 122"/>
                  <a:gd name="T11" fmla="*/ 7 h 14"/>
                  <a:gd name="T12" fmla="*/ 115 w 122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14">
                    <a:moveTo>
                      <a:pt x="115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9" y="0"/>
                      <a:pt x="122" y="3"/>
                      <a:pt x="122" y="7"/>
                    </a:cubicBezTo>
                    <a:cubicBezTo>
                      <a:pt x="122" y="11"/>
                      <a:pt x="119" y="14"/>
                      <a:pt x="115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6" name="ïSḷíḋe">
                <a:extLst>
                  <a:ext uri="{FF2B5EF4-FFF2-40B4-BE49-F238E27FC236}">
                    <a16:creationId xmlns:a16="http://schemas.microsoft.com/office/drawing/2014/main" id="{A0A3399B-0F68-49BA-89DB-668368B04477}"/>
                  </a:ext>
                </a:extLst>
              </p:cNvPr>
              <p:cNvSpPr/>
              <p:nvPr/>
            </p:nvSpPr>
            <p:spPr bwMode="auto">
              <a:xfrm>
                <a:off x="6250936" y="5743131"/>
                <a:ext cx="212817" cy="38588"/>
              </a:xfrm>
              <a:custGeom>
                <a:avLst/>
                <a:gdLst>
                  <a:gd name="T0" fmla="*/ 69 w 77"/>
                  <a:gd name="T1" fmla="*/ 14 h 14"/>
                  <a:gd name="T2" fmla="*/ 8 w 77"/>
                  <a:gd name="T3" fmla="*/ 14 h 14"/>
                  <a:gd name="T4" fmla="*/ 0 w 77"/>
                  <a:gd name="T5" fmla="*/ 7 h 14"/>
                  <a:gd name="T6" fmla="*/ 8 w 77"/>
                  <a:gd name="T7" fmla="*/ 0 h 14"/>
                  <a:gd name="T8" fmla="*/ 69 w 77"/>
                  <a:gd name="T9" fmla="*/ 0 h 14"/>
                  <a:gd name="T10" fmla="*/ 77 w 77"/>
                  <a:gd name="T11" fmla="*/ 7 h 14"/>
                  <a:gd name="T12" fmla="*/ 69 w 7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4">
                    <a:moveTo>
                      <a:pt x="69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7" y="3"/>
                      <a:pt x="77" y="7"/>
                    </a:cubicBezTo>
                    <a:cubicBezTo>
                      <a:pt x="77" y="11"/>
                      <a:pt x="73" y="14"/>
                      <a:pt x="6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7" name="ïṣliḓé">
                <a:extLst>
                  <a:ext uri="{FF2B5EF4-FFF2-40B4-BE49-F238E27FC236}">
                    <a16:creationId xmlns:a16="http://schemas.microsoft.com/office/drawing/2014/main" id="{81B0DF6A-C5FD-478F-A67E-E8B537014450}"/>
                  </a:ext>
                </a:extLst>
              </p:cNvPr>
              <p:cNvSpPr/>
              <p:nvPr/>
            </p:nvSpPr>
            <p:spPr bwMode="auto">
              <a:xfrm>
                <a:off x="6704635" y="5054396"/>
                <a:ext cx="473577" cy="38588"/>
              </a:xfrm>
              <a:custGeom>
                <a:avLst/>
                <a:gdLst>
                  <a:gd name="T0" fmla="*/ 164 w 171"/>
                  <a:gd name="T1" fmla="*/ 14 h 14"/>
                  <a:gd name="T2" fmla="*/ 8 w 171"/>
                  <a:gd name="T3" fmla="*/ 14 h 14"/>
                  <a:gd name="T4" fmla="*/ 0 w 171"/>
                  <a:gd name="T5" fmla="*/ 7 h 14"/>
                  <a:gd name="T6" fmla="*/ 8 w 171"/>
                  <a:gd name="T7" fmla="*/ 0 h 14"/>
                  <a:gd name="T8" fmla="*/ 164 w 171"/>
                  <a:gd name="T9" fmla="*/ 0 h 14"/>
                  <a:gd name="T10" fmla="*/ 171 w 171"/>
                  <a:gd name="T11" fmla="*/ 7 h 14"/>
                  <a:gd name="T12" fmla="*/ 164 w 1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">
                    <a:moveTo>
                      <a:pt x="164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8" y="0"/>
                      <a:pt x="171" y="3"/>
                      <a:pt x="171" y="7"/>
                    </a:cubicBezTo>
                    <a:cubicBezTo>
                      <a:pt x="171" y="11"/>
                      <a:pt x="168" y="14"/>
                      <a:pt x="164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8" name="îṣḻïde">
                <a:extLst>
                  <a:ext uri="{FF2B5EF4-FFF2-40B4-BE49-F238E27FC236}">
                    <a16:creationId xmlns:a16="http://schemas.microsoft.com/office/drawing/2014/main" id="{B27933F7-9716-46F4-A175-2E58760C6720}"/>
                  </a:ext>
                </a:extLst>
              </p:cNvPr>
              <p:cNvSpPr/>
              <p:nvPr/>
            </p:nvSpPr>
            <p:spPr bwMode="auto">
              <a:xfrm>
                <a:off x="7243696" y="5054396"/>
                <a:ext cx="196448" cy="38588"/>
              </a:xfrm>
              <a:custGeom>
                <a:avLst/>
                <a:gdLst>
                  <a:gd name="T0" fmla="*/ 64 w 71"/>
                  <a:gd name="T1" fmla="*/ 14 h 14"/>
                  <a:gd name="T2" fmla="*/ 8 w 71"/>
                  <a:gd name="T3" fmla="*/ 14 h 14"/>
                  <a:gd name="T4" fmla="*/ 0 w 71"/>
                  <a:gd name="T5" fmla="*/ 7 h 14"/>
                  <a:gd name="T6" fmla="*/ 8 w 71"/>
                  <a:gd name="T7" fmla="*/ 0 h 14"/>
                  <a:gd name="T8" fmla="*/ 64 w 71"/>
                  <a:gd name="T9" fmla="*/ 0 h 14"/>
                  <a:gd name="T10" fmla="*/ 71 w 71"/>
                  <a:gd name="T11" fmla="*/ 7 h 14"/>
                  <a:gd name="T12" fmla="*/ 64 w 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">
                    <a:moveTo>
                      <a:pt x="64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1" y="3"/>
                      <a:pt x="71" y="7"/>
                    </a:cubicBezTo>
                    <a:cubicBezTo>
                      <a:pt x="71" y="11"/>
                      <a:pt x="68" y="14"/>
                      <a:pt x="64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9" name="í$1idè">
                <a:extLst>
                  <a:ext uri="{FF2B5EF4-FFF2-40B4-BE49-F238E27FC236}">
                    <a16:creationId xmlns:a16="http://schemas.microsoft.com/office/drawing/2014/main" id="{E0DA3AC2-E428-4837-B3C3-C2D614E75639}"/>
                  </a:ext>
                </a:extLst>
              </p:cNvPr>
              <p:cNvSpPr/>
              <p:nvPr/>
            </p:nvSpPr>
            <p:spPr bwMode="auto">
              <a:xfrm>
                <a:off x="6704635" y="5283585"/>
                <a:ext cx="708613" cy="38588"/>
              </a:xfrm>
              <a:custGeom>
                <a:avLst/>
                <a:gdLst>
                  <a:gd name="T0" fmla="*/ 249 w 256"/>
                  <a:gd name="T1" fmla="*/ 14 h 14"/>
                  <a:gd name="T2" fmla="*/ 8 w 256"/>
                  <a:gd name="T3" fmla="*/ 14 h 14"/>
                  <a:gd name="T4" fmla="*/ 0 w 256"/>
                  <a:gd name="T5" fmla="*/ 7 h 14"/>
                  <a:gd name="T6" fmla="*/ 8 w 256"/>
                  <a:gd name="T7" fmla="*/ 0 h 14"/>
                  <a:gd name="T8" fmla="*/ 249 w 256"/>
                  <a:gd name="T9" fmla="*/ 0 h 14"/>
                  <a:gd name="T10" fmla="*/ 256 w 256"/>
                  <a:gd name="T11" fmla="*/ 7 h 14"/>
                  <a:gd name="T12" fmla="*/ 249 w 25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14">
                    <a:moveTo>
                      <a:pt x="249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3" y="0"/>
                      <a:pt x="256" y="3"/>
                      <a:pt x="256" y="7"/>
                    </a:cubicBezTo>
                    <a:cubicBezTo>
                      <a:pt x="256" y="11"/>
                      <a:pt x="253" y="14"/>
                      <a:pt x="24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0" name="íṥļîďê">
                <a:extLst>
                  <a:ext uri="{FF2B5EF4-FFF2-40B4-BE49-F238E27FC236}">
                    <a16:creationId xmlns:a16="http://schemas.microsoft.com/office/drawing/2014/main" id="{8B420EE6-56B4-4E8B-929A-0F7FC6CC5710}"/>
                  </a:ext>
                </a:extLst>
              </p:cNvPr>
              <p:cNvSpPr/>
              <p:nvPr/>
            </p:nvSpPr>
            <p:spPr bwMode="auto">
              <a:xfrm>
                <a:off x="6704635" y="5513943"/>
                <a:ext cx="174229" cy="38588"/>
              </a:xfrm>
              <a:custGeom>
                <a:avLst/>
                <a:gdLst>
                  <a:gd name="T0" fmla="*/ 56 w 63"/>
                  <a:gd name="T1" fmla="*/ 14 h 14"/>
                  <a:gd name="T2" fmla="*/ 8 w 63"/>
                  <a:gd name="T3" fmla="*/ 14 h 14"/>
                  <a:gd name="T4" fmla="*/ 0 w 63"/>
                  <a:gd name="T5" fmla="*/ 7 h 14"/>
                  <a:gd name="T6" fmla="*/ 8 w 63"/>
                  <a:gd name="T7" fmla="*/ 0 h 14"/>
                  <a:gd name="T8" fmla="*/ 56 w 63"/>
                  <a:gd name="T9" fmla="*/ 0 h 14"/>
                  <a:gd name="T10" fmla="*/ 63 w 63"/>
                  <a:gd name="T11" fmla="*/ 7 h 14"/>
                  <a:gd name="T12" fmla="*/ 56 w 6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4">
                    <a:moveTo>
                      <a:pt x="56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0" y="0"/>
                      <a:pt x="63" y="3"/>
                      <a:pt x="63" y="7"/>
                    </a:cubicBezTo>
                    <a:cubicBezTo>
                      <a:pt x="63" y="11"/>
                      <a:pt x="60" y="14"/>
                      <a:pt x="56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1" name="işľîďé">
                <a:extLst>
                  <a:ext uri="{FF2B5EF4-FFF2-40B4-BE49-F238E27FC236}">
                    <a16:creationId xmlns:a16="http://schemas.microsoft.com/office/drawing/2014/main" id="{83E77961-FD84-4A9D-BFA9-4263C2CB47C2}"/>
                  </a:ext>
                </a:extLst>
              </p:cNvPr>
              <p:cNvSpPr/>
              <p:nvPr/>
            </p:nvSpPr>
            <p:spPr bwMode="auto">
              <a:xfrm>
                <a:off x="6951363" y="5513943"/>
                <a:ext cx="461884" cy="38588"/>
              </a:xfrm>
              <a:custGeom>
                <a:avLst/>
                <a:gdLst>
                  <a:gd name="T0" fmla="*/ 160 w 167"/>
                  <a:gd name="T1" fmla="*/ 14 h 14"/>
                  <a:gd name="T2" fmla="*/ 7 w 167"/>
                  <a:gd name="T3" fmla="*/ 14 h 14"/>
                  <a:gd name="T4" fmla="*/ 0 w 167"/>
                  <a:gd name="T5" fmla="*/ 7 h 14"/>
                  <a:gd name="T6" fmla="*/ 7 w 167"/>
                  <a:gd name="T7" fmla="*/ 0 h 14"/>
                  <a:gd name="T8" fmla="*/ 160 w 167"/>
                  <a:gd name="T9" fmla="*/ 0 h 14"/>
                  <a:gd name="T10" fmla="*/ 167 w 167"/>
                  <a:gd name="T11" fmla="*/ 7 h 14"/>
                  <a:gd name="T12" fmla="*/ 160 w 16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4">
                    <a:moveTo>
                      <a:pt x="16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4" y="0"/>
                      <a:pt x="167" y="3"/>
                      <a:pt x="167" y="7"/>
                    </a:cubicBezTo>
                    <a:cubicBezTo>
                      <a:pt x="167" y="11"/>
                      <a:pt x="164" y="14"/>
                      <a:pt x="160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2" name="îṣľîde">
                <a:extLst>
                  <a:ext uri="{FF2B5EF4-FFF2-40B4-BE49-F238E27FC236}">
                    <a16:creationId xmlns:a16="http://schemas.microsoft.com/office/drawing/2014/main" id="{FF17E70C-CBF6-4DF8-BD37-141A88261B31}"/>
                  </a:ext>
                </a:extLst>
              </p:cNvPr>
              <p:cNvSpPr/>
              <p:nvPr/>
            </p:nvSpPr>
            <p:spPr bwMode="auto">
              <a:xfrm>
                <a:off x="6704635" y="5743131"/>
                <a:ext cx="340275" cy="38588"/>
              </a:xfrm>
              <a:custGeom>
                <a:avLst/>
                <a:gdLst>
                  <a:gd name="T0" fmla="*/ 116 w 123"/>
                  <a:gd name="T1" fmla="*/ 14 h 14"/>
                  <a:gd name="T2" fmla="*/ 8 w 123"/>
                  <a:gd name="T3" fmla="*/ 14 h 14"/>
                  <a:gd name="T4" fmla="*/ 0 w 123"/>
                  <a:gd name="T5" fmla="*/ 7 h 14"/>
                  <a:gd name="T6" fmla="*/ 8 w 123"/>
                  <a:gd name="T7" fmla="*/ 0 h 14"/>
                  <a:gd name="T8" fmla="*/ 116 w 123"/>
                  <a:gd name="T9" fmla="*/ 0 h 14"/>
                  <a:gd name="T10" fmla="*/ 123 w 123"/>
                  <a:gd name="T11" fmla="*/ 7 h 14"/>
                  <a:gd name="T12" fmla="*/ 116 w 12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">
                    <a:moveTo>
                      <a:pt x="116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0" y="0"/>
                      <a:pt x="123" y="3"/>
                      <a:pt x="123" y="7"/>
                    </a:cubicBezTo>
                    <a:cubicBezTo>
                      <a:pt x="123" y="11"/>
                      <a:pt x="120" y="14"/>
                      <a:pt x="116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3" name="ïsľíḍe">
                <a:extLst>
                  <a:ext uri="{FF2B5EF4-FFF2-40B4-BE49-F238E27FC236}">
                    <a16:creationId xmlns:a16="http://schemas.microsoft.com/office/drawing/2014/main" id="{5B1A9864-5184-4DA3-91D0-E19CDE226157}"/>
                  </a:ext>
                </a:extLst>
              </p:cNvPr>
              <p:cNvSpPr/>
              <p:nvPr/>
            </p:nvSpPr>
            <p:spPr bwMode="auto">
              <a:xfrm>
                <a:off x="7117409" y="5743131"/>
                <a:ext cx="209309" cy="38588"/>
              </a:xfrm>
              <a:custGeom>
                <a:avLst/>
                <a:gdLst>
                  <a:gd name="T0" fmla="*/ 69 w 76"/>
                  <a:gd name="T1" fmla="*/ 14 h 14"/>
                  <a:gd name="T2" fmla="*/ 7 w 76"/>
                  <a:gd name="T3" fmla="*/ 14 h 14"/>
                  <a:gd name="T4" fmla="*/ 0 w 76"/>
                  <a:gd name="T5" fmla="*/ 7 h 14"/>
                  <a:gd name="T6" fmla="*/ 7 w 76"/>
                  <a:gd name="T7" fmla="*/ 0 h 14"/>
                  <a:gd name="T8" fmla="*/ 69 w 76"/>
                  <a:gd name="T9" fmla="*/ 0 h 14"/>
                  <a:gd name="T10" fmla="*/ 76 w 76"/>
                  <a:gd name="T11" fmla="*/ 7 h 14"/>
                  <a:gd name="T12" fmla="*/ 69 w 7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4">
                    <a:moveTo>
                      <a:pt x="69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6" y="3"/>
                      <a:pt x="76" y="7"/>
                    </a:cubicBezTo>
                    <a:cubicBezTo>
                      <a:pt x="76" y="11"/>
                      <a:pt x="73" y="14"/>
                      <a:pt x="6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2" name="ïṧļíḍê">
              <a:extLst>
                <a:ext uri="{FF2B5EF4-FFF2-40B4-BE49-F238E27FC236}">
                  <a16:creationId xmlns:a16="http://schemas.microsoft.com/office/drawing/2014/main" id="{13B78747-F411-427A-94FE-0E0C600FBD9A}"/>
                </a:ext>
              </a:extLst>
            </p:cNvPr>
            <p:cNvGrpSpPr/>
            <p:nvPr/>
          </p:nvGrpSpPr>
          <p:grpSpPr>
            <a:xfrm>
              <a:off x="5707519" y="1275350"/>
              <a:ext cx="5179147" cy="5041063"/>
              <a:chOff x="5707519" y="1275350"/>
              <a:chExt cx="5179147" cy="5041063"/>
            </a:xfrm>
          </p:grpSpPr>
          <p:sp>
            <p:nvSpPr>
              <p:cNvPr id="31" name="ïslîdè">
                <a:extLst>
                  <a:ext uri="{FF2B5EF4-FFF2-40B4-BE49-F238E27FC236}">
                    <a16:creationId xmlns:a16="http://schemas.microsoft.com/office/drawing/2014/main" id="{329BDF44-CDA0-4557-A5A4-BFB24FEAA6B6}"/>
                  </a:ext>
                </a:extLst>
              </p:cNvPr>
              <p:cNvSpPr/>
              <p:nvPr/>
            </p:nvSpPr>
            <p:spPr bwMode="auto">
              <a:xfrm>
                <a:off x="5707519" y="1275350"/>
                <a:ext cx="1350000" cy="360000"/>
              </a:xfrm>
              <a:prstGeom prst="roundRect">
                <a:avLst>
                  <a:gd name="adj" fmla="val 1825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background</a:t>
                </a:r>
                <a:endParaRPr lang="zh-CN" alt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2" name="íṧ1îdé">
                <a:extLst>
                  <a:ext uri="{FF2B5EF4-FFF2-40B4-BE49-F238E27FC236}">
                    <a16:creationId xmlns:a16="http://schemas.microsoft.com/office/drawing/2014/main" id="{EB0AA79F-6851-438D-9DA1-AC5A298207B9}"/>
                  </a:ext>
                </a:extLst>
              </p:cNvPr>
              <p:cNvSpPr/>
              <p:nvPr/>
            </p:nvSpPr>
            <p:spPr bwMode="auto">
              <a:xfrm>
                <a:off x="5966987" y="1434124"/>
                <a:ext cx="4919679" cy="4882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5100" b="1" dirty="0" smtClean="0"/>
                  <a:t>       一</a:t>
                </a:r>
                <a:r>
                  <a:rPr lang="zh-CN" altLang="en-US" sz="5100" b="1" dirty="0"/>
                  <a:t>个程序员，仅仅是在某一个论坛或搜索引擎上去搜寻需要的开源代码及其文档，已经不能满足他的需要。甚至语言的隔阂，增大了不同语种地区的代码交流难度。我们要提供一个，整合分类开源代码及文档的查找、翻译、阅览的用户互助平台，解决用户寻找合适开源内容困难的问题，使这一过程高效化、精确化、便捷化。</a:t>
                </a:r>
              </a:p>
              <a:p>
                <a:r>
                  <a:rPr lang="en-US" altLang="zh-CN" sz="1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.</a:t>
                </a:r>
                <a:endParaRPr lang="en-US" altLang="zh-CN" sz="1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0" y="1405901"/>
            <a:ext cx="5655477" cy="5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092218" cy="1036320"/>
            <a:chOff x="504808" y="294202"/>
            <a:chExt cx="5092218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691322" y="448637"/>
              <a:ext cx="3905704" cy="791775"/>
              <a:chOff x="7523162" y="772350"/>
              <a:chExt cx="3905704" cy="79177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背景介 </a:t>
                </a:r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绍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23162" y="1225571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pc="6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background. </a:t>
                </a:r>
                <a:endParaRPr lang="zh-CN" altLang="en-US" sz="1600" b="1" spc="6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44" name="矩形 24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35" y="1302353"/>
            <a:ext cx="12192000" cy="4253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" name="文本框 244"/>
          <p:cNvSpPr txBox="1"/>
          <p:nvPr>
            <p:custDataLst>
              <p:tags r:id="rId2"/>
            </p:custDataLst>
          </p:nvPr>
        </p:nvSpPr>
        <p:spPr>
          <a:xfrm>
            <a:off x="1256030" y="2778125"/>
            <a:ext cx="9434195" cy="13566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为此，我们发掘了用户寻找合适开源</a:t>
            </a:r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内容过程中的三大痛点</a:t>
            </a:r>
            <a:endParaRPr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6" name="图片 24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37108"/>
            <a:ext cx="1620202" cy="1420892"/>
          </a:xfrm>
          <a:prstGeom prst="rect">
            <a:avLst/>
          </a:prstGeom>
        </p:spPr>
      </p:pic>
      <p:pic>
        <p:nvPicPr>
          <p:cNvPr id="247" name="图片 246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620202" cy="14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81287"/>
            <a:ext cx="6838950" cy="4670280"/>
            <a:chOff x="2676525" y="881287"/>
            <a:chExt cx="6838950" cy="4670280"/>
          </a:xfrm>
        </p:grpSpPr>
        <p:grpSp>
          <p:nvGrpSpPr>
            <p:cNvPr id="3" name="组合 2"/>
            <p:cNvGrpSpPr/>
            <p:nvPr/>
          </p:nvGrpSpPr>
          <p:grpSpPr>
            <a:xfrm>
              <a:off x="4405187" y="881287"/>
              <a:ext cx="3381625" cy="3314700"/>
              <a:chOff x="2597313" y="-1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313" y="-1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需求分析</a:t>
              </a:r>
              <a:endParaRPr lang="zh-CN" altLang="en-US" sz="4000" b="1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3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 smtClean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requirement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3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1738aaa4-cfdb-40f1-9217-f52717f874a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0251" y="306343"/>
            <a:ext cx="8682349" cy="5982264"/>
            <a:chOff x="1941494" y="1153702"/>
            <a:chExt cx="7060333" cy="4864671"/>
          </a:xfrm>
        </p:grpSpPr>
        <p:grpSp>
          <p:nvGrpSpPr>
            <p:cNvPr id="11" name="ïśḷiḓe"/>
            <p:cNvGrpSpPr>
              <a:grpSpLocks noChangeAspect="1"/>
            </p:cNvGrpSpPr>
            <p:nvPr/>
          </p:nvGrpSpPr>
          <p:grpSpPr bwMode="auto">
            <a:xfrm>
              <a:off x="2106730" y="1230256"/>
              <a:ext cx="6895097" cy="4788117"/>
              <a:chOff x="548" y="488"/>
              <a:chExt cx="3963" cy="2752"/>
            </a:xfrm>
          </p:grpSpPr>
          <p:sp>
            <p:nvSpPr>
              <p:cNvPr id="27" name="íṡḻiḍê"/>
              <p:cNvSpPr/>
              <p:nvPr/>
            </p:nvSpPr>
            <p:spPr bwMode="auto">
              <a:xfrm>
                <a:off x="1979" y="2102"/>
                <a:ext cx="1027" cy="1028"/>
              </a:xfrm>
              <a:custGeom>
                <a:avLst/>
                <a:gdLst/>
                <a:ahLst/>
                <a:cxnLst>
                  <a:cxn ang="0">
                    <a:pos x="428" y="0"/>
                  </a:cxn>
                  <a:cxn ang="0">
                    <a:pos x="0" y="429"/>
                  </a:cxn>
                  <a:cxn ang="0">
                    <a:pos x="428" y="857"/>
                  </a:cxn>
                  <a:cxn ang="0">
                    <a:pos x="856" y="429"/>
                  </a:cxn>
                  <a:cxn ang="0">
                    <a:pos x="428" y="0"/>
                  </a:cxn>
                  <a:cxn ang="0">
                    <a:pos x="428" y="602"/>
                  </a:cxn>
                  <a:cxn ang="0">
                    <a:pos x="254" y="429"/>
                  </a:cxn>
                  <a:cxn ang="0">
                    <a:pos x="428" y="255"/>
                  </a:cxn>
                  <a:cxn ang="0">
                    <a:pos x="601" y="429"/>
                  </a:cxn>
                  <a:cxn ang="0">
                    <a:pos x="428" y="602"/>
                  </a:cxn>
                </a:cxnLst>
                <a:rect l="0" t="0" r="r" b="b"/>
                <a:pathLst>
                  <a:path w="856" h="857">
                    <a:moveTo>
                      <a:pt x="428" y="0"/>
                    </a:moveTo>
                    <a:cubicBezTo>
                      <a:pt x="192" y="0"/>
                      <a:pt x="0" y="192"/>
                      <a:pt x="0" y="429"/>
                    </a:cubicBezTo>
                    <a:cubicBezTo>
                      <a:pt x="0" y="665"/>
                      <a:pt x="192" y="857"/>
                      <a:pt x="428" y="857"/>
                    </a:cubicBezTo>
                    <a:cubicBezTo>
                      <a:pt x="664" y="857"/>
                      <a:pt x="856" y="665"/>
                      <a:pt x="856" y="429"/>
                    </a:cubicBezTo>
                    <a:cubicBezTo>
                      <a:pt x="856" y="192"/>
                      <a:pt x="664" y="0"/>
                      <a:pt x="428" y="0"/>
                    </a:cubicBezTo>
                    <a:close/>
                    <a:moveTo>
                      <a:pt x="428" y="602"/>
                    </a:moveTo>
                    <a:cubicBezTo>
                      <a:pt x="332" y="602"/>
                      <a:pt x="254" y="524"/>
                      <a:pt x="254" y="429"/>
                    </a:cubicBezTo>
                    <a:cubicBezTo>
                      <a:pt x="254" y="333"/>
                      <a:pt x="332" y="255"/>
                      <a:pt x="428" y="255"/>
                    </a:cubicBezTo>
                    <a:cubicBezTo>
                      <a:pt x="524" y="255"/>
                      <a:pt x="601" y="333"/>
                      <a:pt x="601" y="429"/>
                    </a:cubicBezTo>
                    <a:cubicBezTo>
                      <a:pt x="601" y="524"/>
                      <a:pt x="524" y="602"/>
                      <a:pt x="428" y="60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8" name="ïṩ1îdé"/>
              <p:cNvSpPr/>
              <p:nvPr/>
            </p:nvSpPr>
            <p:spPr bwMode="auto">
              <a:xfrm>
                <a:off x="1869" y="1991"/>
                <a:ext cx="1246" cy="1249"/>
              </a:xfrm>
              <a:custGeom>
                <a:avLst/>
                <a:gdLst/>
                <a:ahLst/>
                <a:cxnLst>
                  <a:cxn ang="0">
                    <a:pos x="996" y="485"/>
                  </a:cxn>
                  <a:cxn ang="0">
                    <a:pos x="990" y="435"/>
                  </a:cxn>
                  <a:cxn ang="0">
                    <a:pos x="979" y="386"/>
                  </a:cxn>
                  <a:cxn ang="0">
                    <a:pos x="962" y="339"/>
                  </a:cxn>
                  <a:cxn ang="0">
                    <a:pos x="941" y="294"/>
                  </a:cxn>
                  <a:cxn ang="0">
                    <a:pos x="915" y="251"/>
                  </a:cxn>
                  <a:cxn ang="0">
                    <a:pos x="884" y="211"/>
                  </a:cxn>
                  <a:cxn ang="0">
                    <a:pos x="850" y="175"/>
                  </a:cxn>
                  <a:cxn ang="0">
                    <a:pos x="812" y="142"/>
                  </a:cxn>
                  <a:cxn ang="0">
                    <a:pos x="771" y="113"/>
                  </a:cxn>
                  <a:cxn ang="0">
                    <a:pos x="727" y="89"/>
                  </a:cxn>
                  <a:cxn ang="0">
                    <a:pos x="681" y="70"/>
                  </a:cxn>
                  <a:cxn ang="0">
                    <a:pos x="633" y="55"/>
                  </a:cxn>
                  <a:cxn ang="0">
                    <a:pos x="584" y="46"/>
                  </a:cxn>
                  <a:cxn ang="0">
                    <a:pos x="534" y="42"/>
                  </a:cxn>
                  <a:cxn ang="0">
                    <a:pos x="484" y="43"/>
                  </a:cxn>
                  <a:cxn ang="0">
                    <a:pos x="435" y="50"/>
                  </a:cxn>
                  <a:cxn ang="0">
                    <a:pos x="386" y="61"/>
                  </a:cxn>
                  <a:cxn ang="0">
                    <a:pos x="339" y="78"/>
                  </a:cxn>
                  <a:cxn ang="0">
                    <a:pos x="293" y="99"/>
                  </a:cxn>
                  <a:cxn ang="0">
                    <a:pos x="251" y="125"/>
                  </a:cxn>
                  <a:cxn ang="0">
                    <a:pos x="211" y="155"/>
                  </a:cxn>
                  <a:cxn ang="0">
                    <a:pos x="175" y="190"/>
                  </a:cxn>
                  <a:cxn ang="0">
                    <a:pos x="142" y="228"/>
                  </a:cxn>
                  <a:cxn ang="0">
                    <a:pos x="113" y="269"/>
                  </a:cxn>
                  <a:cxn ang="0">
                    <a:pos x="89" y="313"/>
                  </a:cxn>
                  <a:cxn ang="0">
                    <a:pos x="70" y="359"/>
                  </a:cxn>
                  <a:cxn ang="0">
                    <a:pos x="56" y="407"/>
                  </a:cxn>
                  <a:cxn ang="0">
                    <a:pos x="46" y="456"/>
                  </a:cxn>
                  <a:cxn ang="0">
                    <a:pos x="42" y="506"/>
                  </a:cxn>
                  <a:cxn ang="0">
                    <a:pos x="43" y="556"/>
                  </a:cxn>
                  <a:cxn ang="0">
                    <a:pos x="50" y="606"/>
                  </a:cxn>
                  <a:cxn ang="0">
                    <a:pos x="61" y="655"/>
                  </a:cxn>
                  <a:cxn ang="0">
                    <a:pos x="78" y="702"/>
                  </a:cxn>
                  <a:cxn ang="0">
                    <a:pos x="99" y="747"/>
                  </a:cxn>
                  <a:cxn ang="0">
                    <a:pos x="125" y="790"/>
                  </a:cxn>
                  <a:cxn ang="0">
                    <a:pos x="155" y="830"/>
                  </a:cxn>
                  <a:cxn ang="0">
                    <a:pos x="190" y="866"/>
                  </a:cxn>
                  <a:cxn ang="0">
                    <a:pos x="228" y="899"/>
                  </a:cxn>
                  <a:cxn ang="0">
                    <a:pos x="269" y="928"/>
                  </a:cxn>
                  <a:cxn ang="0">
                    <a:pos x="313" y="952"/>
                  </a:cxn>
                  <a:cxn ang="0">
                    <a:pos x="359" y="971"/>
                  </a:cxn>
                  <a:cxn ang="0">
                    <a:pos x="407" y="986"/>
                  </a:cxn>
                  <a:cxn ang="0">
                    <a:pos x="456" y="995"/>
                  </a:cxn>
                  <a:cxn ang="0">
                    <a:pos x="506" y="999"/>
                  </a:cxn>
                  <a:cxn ang="0">
                    <a:pos x="556" y="998"/>
                  </a:cxn>
                  <a:cxn ang="0">
                    <a:pos x="605" y="991"/>
                  </a:cxn>
                  <a:cxn ang="0">
                    <a:pos x="654" y="980"/>
                  </a:cxn>
                  <a:cxn ang="0">
                    <a:pos x="701" y="963"/>
                  </a:cxn>
                  <a:cxn ang="0">
                    <a:pos x="746" y="942"/>
                  </a:cxn>
                  <a:cxn ang="0">
                    <a:pos x="789" y="916"/>
                  </a:cxn>
                  <a:cxn ang="0">
                    <a:pos x="829" y="886"/>
                  </a:cxn>
                  <a:cxn ang="0">
                    <a:pos x="865" y="851"/>
                  </a:cxn>
                  <a:cxn ang="0">
                    <a:pos x="898" y="813"/>
                  </a:cxn>
                  <a:cxn ang="0">
                    <a:pos x="926" y="772"/>
                  </a:cxn>
                  <a:cxn ang="0">
                    <a:pos x="950" y="728"/>
                  </a:cxn>
                  <a:cxn ang="0">
                    <a:pos x="970" y="682"/>
                  </a:cxn>
                  <a:cxn ang="0">
                    <a:pos x="984" y="634"/>
                  </a:cxn>
                  <a:cxn ang="0">
                    <a:pos x="993" y="585"/>
                  </a:cxn>
                  <a:cxn ang="0">
                    <a:pos x="997" y="535"/>
                  </a:cxn>
                </a:cxnLst>
                <a:rect l="0" t="0" r="r" b="b"/>
                <a:pathLst>
                  <a:path w="1039" h="1041">
                    <a:moveTo>
                      <a:pt x="1030" y="532"/>
                    </a:moveTo>
                    <a:cubicBezTo>
                      <a:pt x="1032" y="531"/>
                      <a:pt x="1035" y="530"/>
                      <a:pt x="1036" y="528"/>
                    </a:cubicBezTo>
                    <a:cubicBezTo>
                      <a:pt x="1038" y="526"/>
                      <a:pt x="1039" y="523"/>
                      <a:pt x="1039" y="521"/>
                    </a:cubicBezTo>
                    <a:cubicBezTo>
                      <a:pt x="1039" y="518"/>
                      <a:pt x="1038" y="515"/>
                      <a:pt x="1036" y="513"/>
                    </a:cubicBezTo>
                    <a:cubicBezTo>
                      <a:pt x="1035" y="511"/>
                      <a:pt x="1032" y="510"/>
                      <a:pt x="1030" y="509"/>
                    </a:cubicBezTo>
                    <a:cubicBezTo>
                      <a:pt x="1026" y="509"/>
                      <a:pt x="1011" y="508"/>
                      <a:pt x="997" y="506"/>
                    </a:cubicBezTo>
                    <a:cubicBezTo>
                      <a:pt x="997" y="499"/>
                      <a:pt x="997" y="492"/>
                      <a:pt x="996" y="485"/>
                    </a:cubicBezTo>
                    <a:cubicBezTo>
                      <a:pt x="1010" y="482"/>
                      <a:pt x="1025" y="479"/>
                      <a:pt x="1028" y="478"/>
                    </a:cubicBezTo>
                    <a:cubicBezTo>
                      <a:pt x="1031" y="478"/>
                      <a:pt x="1033" y="476"/>
                      <a:pt x="1034" y="474"/>
                    </a:cubicBezTo>
                    <a:cubicBezTo>
                      <a:pt x="1036" y="472"/>
                      <a:pt x="1037" y="469"/>
                      <a:pt x="1036" y="466"/>
                    </a:cubicBezTo>
                    <a:cubicBezTo>
                      <a:pt x="1036" y="463"/>
                      <a:pt x="1035" y="461"/>
                      <a:pt x="1033" y="459"/>
                    </a:cubicBezTo>
                    <a:cubicBezTo>
                      <a:pt x="1031" y="457"/>
                      <a:pt x="1028" y="456"/>
                      <a:pt x="1026" y="456"/>
                    </a:cubicBezTo>
                    <a:cubicBezTo>
                      <a:pt x="1022" y="456"/>
                      <a:pt x="1007" y="456"/>
                      <a:pt x="993" y="456"/>
                    </a:cubicBezTo>
                    <a:cubicBezTo>
                      <a:pt x="992" y="449"/>
                      <a:pt x="991" y="442"/>
                      <a:pt x="990" y="435"/>
                    </a:cubicBezTo>
                    <a:cubicBezTo>
                      <a:pt x="1003" y="431"/>
                      <a:pt x="1018" y="426"/>
                      <a:pt x="1021" y="425"/>
                    </a:cubicBezTo>
                    <a:cubicBezTo>
                      <a:pt x="1023" y="425"/>
                      <a:pt x="1025" y="423"/>
                      <a:pt x="1027" y="420"/>
                    </a:cubicBezTo>
                    <a:cubicBezTo>
                      <a:pt x="1028" y="418"/>
                      <a:pt x="1028" y="415"/>
                      <a:pt x="1028" y="412"/>
                    </a:cubicBezTo>
                    <a:cubicBezTo>
                      <a:pt x="1027" y="410"/>
                      <a:pt x="1026" y="407"/>
                      <a:pt x="1024" y="406"/>
                    </a:cubicBezTo>
                    <a:cubicBezTo>
                      <a:pt x="1022" y="404"/>
                      <a:pt x="1019" y="403"/>
                      <a:pt x="1016" y="403"/>
                    </a:cubicBezTo>
                    <a:cubicBezTo>
                      <a:pt x="1013" y="404"/>
                      <a:pt x="998" y="405"/>
                      <a:pt x="984" y="407"/>
                    </a:cubicBezTo>
                    <a:cubicBezTo>
                      <a:pt x="982" y="400"/>
                      <a:pt x="981" y="393"/>
                      <a:pt x="979" y="386"/>
                    </a:cubicBezTo>
                    <a:cubicBezTo>
                      <a:pt x="991" y="381"/>
                      <a:pt x="1005" y="375"/>
                      <a:pt x="1008" y="373"/>
                    </a:cubicBezTo>
                    <a:cubicBezTo>
                      <a:pt x="1011" y="372"/>
                      <a:pt x="1013" y="370"/>
                      <a:pt x="1014" y="368"/>
                    </a:cubicBezTo>
                    <a:cubicBezTo>
                      <a:pt x="1015" y="365"/>
                      <a:pt x="1015" y="362"/>
                      <a:pt x="1014" y="360"/>
                    </a:cubicBezTo>
                    <a:cubicBezTo>
                      <a:pt x="1013" y="357"/>
                      <a:pt x="1011" y="355"/>
                      <a:pt x="1009" y="353"/>
                    </a:cubicBezTo>
                    <a:cubicBezTo>
                      <a:pt x="1007" y="352"/>
                      <a:pt x="1004" y="351"/>
                      <a:pt x="1001" y="352"/>
                    </a:cubicBezTo>
                    <a:cubicBezTo>
                      <a:pt x="998" y="353"/>
                      <a:pt x="983" y="356"/>
                      <a:pt x="970" y="359"/>
                    </a:cubicBezTo>
                    <a:cubicBezTo>
                      <a:pt x="967" y="352"/>
                      <a:pt x="965" y="346"/>
                      <a:pt x="962" y="339"/>
                    </a:cubicBezTo>
                    <a:cubicBezTo>
                      <a:pt x="974" y="332"/>
                      <a:pt x="987" y="325"/>
                      <a:pt x="990" y="323"/>
                    </a:cubicBezTo>
                    <a:cubicBezTo>
                      <a:pt x="993" y="322"/>
                      <a:pt x="994" y="319"/>
                      <a:pt x="995" y="317"/>
                    </a:cubicBezTo>
                    <a:cubicBezTo>
                      <a:pt x="996" y="314"/>
                      <a:pt x="996" y="311"/>
                      <a:pt x="994" y="309"/>
                    </a:cubicBezTo>
                    <a:cubicBezTo>
                      <a:pt x="993" y="306"/>
                      <a:pt x="991" y="304"/>
                      <a:pt x="989" y="303"/>
                    </a:cubicBezTo>
                    <a:cubicBezTo>
                      <a:pt x="986" y="302"/>
                      <a:pt x="984" y="302"/>
                      <a:pt x="981" y="303"/>
                    </a:cubicBezTo>
                    <a:cubicBezTo>
                      <a:pt x="978" y="304"/>
                      <a:pt x="964" y="308"/>
                      <a:pt x="950" y="313"/>
                    </a:cubicBezTo>
                    <a:cubicBezTo>
                      <a:pt x="947" y="306"/>
                      <a:pt x="944" y="300"/>
                      <a:pt x="941" y="294"/>
                    </a:cubicBezTo>
                    <a:cubicBezTo>
                      <a:pt x="952" y="286"/>
                      <a:pt x="964" y="277"/>
                      <a:pt x="967" y="275"/>
                    </a:cubicBezTo>
                    <a:cubicBezTo>
                      <a:pt x="969" y="273"/>
                      <a:pt x="971" y="271"/>
                      <a:pt x="971" y="268"/>
                    </a:cubicBezTo>
                    <a:cubicBezTo>
                      <a:pt x="971" y="266"/>
                      <a:pt x="971" y="263"/>
                      <a:pt x="970" y="260"/>
                    </a:cubicBezTo>
                    <a:cubicBezTo>
                      <a:pt x="968" y="258"/>
                      <a:pt x="966" y="256"/>
                      <a:pt x="964" y="255"/>
                    </a:cubicBezTo>
                    <a:cubicBezTo>
                      <a:pt x="961" y="254"/>
                      <a:pt x="958" y="254"/>
                      <a:pt x="956" y="256"/>
                    </a:cubicBezTo>
                    <a:cubicBezTo>
                      <a:pt x="953" y="257"/>
                      <a:pt x="939" y="263"/>
                      <a:pt x="926" y="269"/>
                    </a:cubicBezTo>
                    <a:cubicBezTo>
                      <a:pt x="923" y="263"/>
                      <a:pt x="919" y="257"/>
                      <a:pt x="915" y="251"/>
                    </a:cubicBezTo>
                    <a:cubicBezTo>
                      <a:pt x="925" y="242"/>
                      <a:pt x="936" y="232"/>
                      <a:pt x="939" y="230"/>
                    </a:cubicBezTo>
                    <a:cubicBezTo>
                      <a:pt x="941" y="228"/>
                      <a:pt x="942" y="225"/>
                      <a:pt x="942" y="222"/>
                    </a:cubicBezTo>
                    <a:cubicBezTo>
                      <a:pt x="942" y="220"/>
                      <a:pt x="942" y="217"/>
                      <a:pt x="940" y="215"/>
                    </a:cubicBezTo>
                    <a:cubicBezTo>
                      <a:pt x="938" y="212"/>
                      <a:pt x="936" y="211"/>
                      <a:pt x="933" y="210"/>
                    </a:cubicBezTo>
                    <a:cubicBezTo>
                      <a:pt x="931" y="210"/>
                      <a:pt x="928" y="210"/>
                      <a:pt x="926" y="211"/>
                    </a:cubicBezTo>
                    <a:cubicBezTo>
                      <a:pt x="923" y="213"/>
                      <a:pt x="910" y="221"/>
                      <a:pt x="898" y="228"/>
                    </a:cubicBezTo>
                    <a:cubicBezTo>
                      <a:pt x="893" y="222"/>
                      <a:pt x="889" y="217"/>
                      <a:pt x="884" y="211"/>
                    </a:cubicBezTo>
                    <a:cubicBezTo>
                      <a:pt x="894" y="201"/>
                      <a:pt x="904" y="190"/>
                      <a:pt x="906" y="187"/>
                    </a:cubicBezTo>
                    <a:cubicBezTo>
                      <a:pt x="908" y="185"/>
                      <a:pt x="909" y="182"/>
                      <a:pt x="909" y="180"/>
                    </a:cubicBezTo>
                    <a:cubicBezTo>
                      <a:pt x="909" y="177"/>
                      <a:pt x="908" y="174"/>
                      <a:pt x="906" y="172"/>
                    </a:cubicBezTo>
                    <a:cubicBezTo>
                      <a:pt x="904" y="170"/>
                      <a:pt x="901" y="169"/>
                      <a:pt x="899" y="169"/>
                    </a:cubicBezTo>
                    <a:cubicBezTo>
                      <a:pt x="896" y="168"/>
                      <a:pt x="893" y="169"/>
                      <a:pt x="891" y="171"/>
                    </a:cubicBezTo>
                    <a:cubicBezTo>
                      <a:pt x="889" y="172"/>
                      <a:pt x="876" y="181"/>
                      <a:pt x="865" y="190"/>
                    </a:cubicBezTo>
                    <a:cubicBezTo>
                      <a:pt x="860" y="185"/>
                      <a:pt x="855" y="180"/>
                      <a:pt x="850" y="175"/>
                    </a:cubicBezTo>
                    <a:cubicBezTo>
                      <a:pt x="858" y="163"/>
                      <a:pt x="867" y="151"/>
                      <a:pt x="869" y="149"/>
                    </a:cubicBezTo>
                    <a:cubicBezTo>
                      <a:pt x="871" y="146"/>
                      <a:pt x="871" y="144"/>
                      <a:pt x="871" y="141"/>
                    </a:cubicBezTo>
                    <a:cubicBezTo>
                      <a:pt x="871" y="138"/>
                      <a:pt x="870" y="136"/>
                      <a:pt x="867" y="134"/>
                    </a:cubicBezTo>
                    <a:cubicBezTo>
                      <a:pt x="865" y="132"/>
                      <a:pt x="863" y="131"/>
                      <a:pt x="860" y="131"/>
                    </a:cubicBezTo>
                    <a:cubicBezTo>
                      <a:pt x="857" y="131"/>
                      <a:pt x="855" y="132"/>
                      <a:pt x="853" y="134"/>
                    </a:cubicBezTo>
                    <a:cubicBezTo>
                      <a:pt x="850" y="136"/>
                      <a:pt x="839" y="146"/>
                      <a:pt x="829" y="155"/>
                    </a:cubicBezTo>
                    <a:cubicBezTo>
                      <a:pt x="823" y="151"/>
                      <a:pt x="818" y="146"/>
                      <a:pt x="812" y="142"/>
                    </a:cubicBezTo>
                    <a:cubicBezTo>
                      <a:pt x="819" y="130"/>
                      <a:pt x="827" y="117"/>
                      <a:pt x="829" y="114"/>
                    </a:cubicBezTo>
                    <a:cubicBezTo>
                      <a:pt x="830" y="112"/>
                      <a:pt x="830" y="109"/>
                      <a:pt x="830" y="106"/>
                    </a:cubicBezTo>
                    <a:cubicBezTo>
                      <a:pt x="829" y="104"/>
                      <a:pt x="827" y="101"/>
                      <a:pt x="825" y="100"/>
                    </a:cubicBezTo>
                    <a:cubicBezTo>
                      <a:pt x="823" y="98"/>
                      <a:pt x="820" y="97"/>
                      <a:pt x="818" y="97"/>
                    </a:cubicBezTo>
                    <a:cubicBezTo>
                      <a:pt x="815" y="98"/>
                      <a:pt x="812" y="99"/>
                      <a:pt x="810" y="101"/>
                    </a:cubicBezTo>
                    <a:cubicBezTo>
                      <a:pt x="808" y="103"/>
                      <a:pt x="798" y="115"/>
                      <a:pt x="789" y="125"/>
                    </a:cubicBezTo>
                    <a:cubicBezTo>
                      <a:pt x="783" y="121"/>
                      <a:pt x="777" y="117"/>
                      <a:pt x="771" y="113"/>
                    </a:cubicBezTo>
                    <a:cubicBezTo>
                      <a:pt x="777" y="101"/>
                      <a:pt x="783" y="87"/>
                      <a:pt x="784" y="84"/>
                    </a:cubicBezTo>
                    <a:cubicBezTo>
                      <a:pt x="786" y="81"/>
                      <a:pt x="786" y="79"/>
                      <a:pt x="785" y="76"/>
                    </a:cubicBezTo>
                    <a:cubicBezTo>
                      <a:pt x="784" y="74"/>
                      <a:pt x="782" y="71"/>
                      <a:pt x="780" y="70"/>
                    </a:cubicBezTo>
                    <a:cubicBezTo>
                      <a:pt x="777" y="69"/>
                      <a:pt x="774" y="68"/>
                      <a:pt x="772" y="69"/>
                    </a:cubicBezTo>
                    <a:cubicBezTo>
                      <a:pt x="769" y="69"/>
                      <a:pt x="767" y="70"/>
                      <a:pt x="765" y="73"/>
                    </a:cubicBezTo>
                    <a:cubicBezTo>
                      <a:pt x="763" y="75"/>
                      <a:pt x="754" y="88"/>
                      <a:pt x="746" y="99"/>
                    </a:cubicBezTo>
                    <a:cubicBezTo>
                      <a:pt x="740" y="96"/>
                      <a:pt x="734" y="92"/>
                      <a:pt x="727" y="89"/>
                    </a:cubicBezTo>
                    <a:cubicBezTo>
                      <a:pt x="732" y="76"/>
                      <a:pt x="736" y="62"/>
                      <a:pt x="737" y="59"/>
                    </a:cubicBezTo>
                    <a:cubicBezTo>
                      <a:pt x="738" y="56"/>
                      <a:pt x="738" y="53"/>
                      <a:pt x="737" y="51"/>
                    </a:cubicBezTo>
                    <a:cubicBezTo>
                      <a:pt x="736" y="48"/>
                      <a:pt x="734" y="46"/>
                      <a:pt x="731" y="45"/>
                    </a:cubicBezTo>
                    <a:cubicBezTo>
                      <a:pt x="729" y="44"/>
                      <a:pt x="726" y="44"/>
                      <a:pt x="723" y="45"/>
                    </a:cubicBezTo>
                    <a:cubicBezTo>
                      <a:pt x="721" y="45"/>
                      <a:pt x="718" y="47"/>
                      <a:pt x="717" y="50"/>
                    </a:cubicBezTo>
                    <a:cubicBezTo>
                      <a:pt x="715" y="52"/>
                      <a:pt x="708" y="65"/>
                      <a:pt x="701" y="78"/>
                    </a:cubicBezTo>
                    <a:cubicBezTo>
                      <a:pt x="694" y="75"/>
                      <a:pt x="688" y="72"/>
                      <a:pt x="681" y="70"/>
                    </a:cubicBezTo>
                    <a:cubicBezTo>
                      <a:pt x="684" y="56"/>
                      <a:pt x="687" y="41"/>
                      <a:pt x="688" y="38"/>
                    </a:cubicBezTo>
                    <a:cubicBezTo>
                      <a:pt x="689" y="36"/>
                      <a:pt x="688" y="33"/>
                      <a:pt x="687" y="31"/>
                    </a:cubicBezTo>
                    <a:cubicBezTo>
                      <a:pt x="685" y="28"/>
                      <a:pt x="683" y="27"/>
                      <a:pt x="680" y="26"/>
                    </a:cubicBezTo>
                    <a:cubicBezTo>
                      <a:pt x="678" y="25"/>
                      <a:pt x="675" y="25"/>
                      <a:pt x="672" y="26"/>
                    </a:cubicBezTo>
                    <a:cubicBezTo>
                      <a:pt x="670" y="27"/>
                      <a:pt x="668" y="29"/>
                      <a:pt x="667" y="31"/>
                    </a:cubicBezTo>
                    <a:cubicBezTo>
                      <a:pt x="665" y="34"/>
                      <a:pt x="659" y="48"/>
                      <a:pt x="654" y="61"/>
                    </a:cubicBezTo>
                    <a:cubicBezTo>
                      <a:pt x="647" y="59"/>
                      <a:pt x="640" y="57"/>
                      <a:pt x="633" y="55"/>
                    </a:cubicBezTo>
                    <a:cubicBezTo>
                      <a:pt x="635" y="42"/>
                      <a:pt x="636" y="27"/>
                      <a:pt x="637" y="23"/>
                    </a:cubicBezTo>
                    <a:cubicBezTo>
                      <a:pt x="637" y="21"/>
                      <a:pt x="636" y="18"/>
                      <a:pt x="635" y="16"/>
                    </a:cubicBezTo>
                    <a:cubicBezTo>
                      <a:pt x="633" y="14"/>
                      <a:pt x="631" y="12"/>
                      <a:pt x="628" y="12"/>
                    </a:cubicBezTo>
                    <a:cubicBezTo>
                      <a:pt x="625" y="11"/>
                      <a:pt x="622" y="11"/>
                      <a:pt x="620" y="13"/>
                    </a:cubicBezTo>
                    <a:cubicBezTo>
                      <a:pt x="618" y="14"/>
                      <a:pt x="616" y="16"/>
                      <a:pt x="615" y="19"/>
                    </a:cubicBezTo>
                    <a:cubicBezTo>
                      <a:pt x="614" y="22"/>
                      <a:pt x="609" y="36"/>
                      <a:pt x="605" y="50"/>
                    </a:cubicBezTo>
                    <a:cubicBezTo>
                      <a:pt x="598" y="48"/>
                      <a:pt x="591" y="47"/>
                      <a:pt x="584" y="46"/>
                    </a:cubicBezTo>
                    <a:cubicBezTo>
                      <a:pt x="584" y="32"/>
                      <a:pt x="584" y="17"/>
                      <a:pt x="584" y="14"/>
                    </a:cubicBezTo>
                    <a:cubicBezTo>
                      <a:pt x="584" y="11"/>
                      <a:pt x="583" y="9"/>
                      <a:pt x="581" y="7"/>
                    </a:cubicBezTo>
                    <a:cubicBezTo>
                      <a:pt x="579" y="5"/>
                      <a:pt x="577" y="3"/>
                      <a:pt x="574" y="3"/>
                    </a:cubicBezTo>
                    <a:cubicBezTo>
                      <a:pt x="571" y="3"/>
                      <a:pt x="569" y="4"/>
                      <a:pt x="566" y="5"/>
                    </a:cubicBezTo>
                    <a:cubicBezTo>
                      <a:pt x="564" y="7"/>
                      <a:pt x="563" y="9"/>
                      <a:pt x="562" y="12"/>
                    </a:cubicBezTo>
                    <a:cubicBezTo>
                      <a:pt x="561" y="15"/>
                      <a:pt x="558" y="30"/>
                      <a:pt x="556" y="43"/>
                    </a:cubicBezTo>
                    <a:cubicBezTo>
                      <a:pt x="548" y="43"/>
                      <a:pt x="541" y="42"/>
                      <a:pt x="534" y="42"/>
                    </a:cubicBezTo>
                    <a:cubicBezTo>
                      <a:pt x="533" y="28"/>
                      <a:pt x="531" y="13"/>
                      <a:pt x="531" y="10"/>
                    </a:cubicBezTo>
                    <a:cubicBezTo>
                      <a:pt x="531" y="7"/>
                      <a:pt x="529" y="5"/>
                      <a:pt x="527" y="3"/>
                    </a:cubicBezTo>
                    <a:cubicBezTo>
                      <a:pt x="525" y="1"/>
                      <a:pt x="523" y="0"/>
                      <a:pt x="520" y="0"/>
                    </a:cubicBezTo>
                    <a:cubicBezTo>
                      <a:pt x="517" y="0"/>
                      <a:pt x="514" y="1"/>
                      <a:pt x="512" y="3"/>
                    </a:cubicBezTo>
                    <a:cubicBezTo>
                      <a:pt x="510" y="5"/>
                      <a:pt x="509" y="7"/>
                      <a:pt x="509" y="10"/>
                    </a:cubicBezTo>
                    <a:cubicBezTo>
                      <a:pt x="508" y="13"/>
                      <a:pt x="507" y="28"/>
                      <a:pt x="506" y="42"/>
                    </a:cubicBezTo>
                    <a:cubicBezTo>
                      <a:pt x="498" y="42"/>
                      <a:pt x="491" y="43"/>
                      <a:pt x="484" y="43"/>
                    </a:cubicBezTo>
                    <a:cubicBezTo>
                      <a:pt x="481" y="30"/>
                      <a:pt x="478" y="15"/>
                      <a:pt x="478" y="12"/>
                    </a:cubicBezTo>
                    <a:cubicBezTo>
                      <a:pt x="477" y="9"/>
                      <a:pt x="475" y="7"/>
                      <a:pt x="473" y="5"/>
                    </a:cubicBezTo>
                    <a:cubicBezTo>
                      <a:pt x="471" y="4"/>
                      <a:pt x="468" y="3"/>
                      <a:pt x="466" y="3"/>
                    </a:cubicBezTo>
                    <a:cubicBezTo>
                      <a:pt x="463" y="3"/>
                      <a:pt x="460" y="5"/>
                      <a:pt x="458" y="7"/>
                    </a:cubicBezTo>
                    <a:cubicBezTo>
                      <a:pt x="457" y="9"/>
                      <a:pt x="455" y="11"/>
                      <a:pt x="455" y="14"/>
                    </a:cubicBezTo>
                    <a:cubicBezTo>
                      <a:pt x="455" y="17"/>
                      <a:pt x="456" y="32"/>
                      <a:pt x="456" y="46"/>
                    </a:cubicBezTo>
                    <a:cubicBezTo>
                      <a:pt x="449" y="47"/>
                      <a:pt x="442" y="48"/>
                      <a:pt x="435" y="50"/>
                    </a:cubicBezTo>
                    <a:cubicBezTo>
                      <a:pt x="430" y="36"/>
                      <a:pt x="426" y="22"/>
                      <a:pt x="425" y="19"/>
                    </a:cubicBezTo>
                    <a:cubicBezTo>
                      <a:pt x="424" y="16"/>
                      <a:pt x="422" y="14"/>
                      <a:pt x="420" y="13"/>
                    </a:cubicBezTo>
                    <a:cubicBezTo>
                      <a:pt x="417" y="11"/>
                      <a:pt x="415" y="11"/>
                      <a:pt x="412" y="12"/>
                    </a:cubicBezTo>
                    <a:cubicBezTo>
                      <a:pt x="409" y="12"/>
                      <a:pt x="407" y="14"/>
                      <a:pt x="405" y="16"/>
                    </a:cubicBezTo>
                    <a:cubicBezTo>
                      <a:pt x="404" y="18"/>
                      <a:pt x="403" y="21"/>
                      <a:pt x="403" y="23"/>
                    </a:cubicBezTo>
                    <a:cubicBezTo>
                      <a:pt x="403" y="27"/>
                      <a:pt x="405" y="42"/>
                      <a:pt x="407" y="55"/>
                    </a:cubicBezTo>
                    <a:cubicBezTo>
                      <a:pt x="400" y="57"/>
                      <a:pt x="393" y="59"/>
                      <a:pt x="386" y="61"/>
                    </a:cubicBezTo>
                    <a:cubicBezTo>
                      <a:pt x="380" y="48"/>
                      <a:pt x="374" y="34"/>
                      <a:pt x="373" y="31"/>
                    </a:cubicBezTo>
                    <a:cubicBezTo>
                      <a:pt x="372" y="29"/>
                      <a:pt x="370" y="27"/>
                      <a:pt x="367" y="26"/>
                    </a:cubicBezTo>
                    <a:cubicBezTo>
                      <a:pt x="365" y="25"/>
                      <a:pt x="362" y="25"/>
                      <a:pt x="359" y="26"/>
                    </a:cubicBezTo>
                    <a:cubicBezTo>
                      <a:pt x="357" y="27"/>
                      <a:pt x="355" y="28"/>
                      <a:pt x="353" y="31"/>
                    </a:cubicBezTo>
                    <a:cubicBezTo>
                      <a:pt x="352" y="33"/>
                      <a:pt x="351" y="36"/>
                      <a:pt x="352" y="38"/>
                    </a:cubicBezTo>
                    <a:cubicBezTo>
                      <a:pt x="352" y="41"/>
                      <a:pt x="356" y="56"/>
                      <a:pt x="359" y="70"/>
                    </a:cubicBezTo>
                    <a:cubicBezTo>
                      <a:pt x="352" y="72"/>
                      <a:pt x="345" y="75"/>
                      <a:pt x="339" y="78"/>
                    </a:cubicBezTo>
                    <a:cubicBezTo>
                      <a:pt x="332" y="65"/>
                      <a:pt x="324" y="52"/>
                      <a:pt x="323" y="50"/>
                    </a:cubicBezTo>
                    <a:cubicBezTo>
                      <a:pt x="321" y="47"/>
                      <a:pt x="319" y="45"/>
                      <a:pt x="317" y="45"/>
                    </a:cubicBezTo>
                    <a:cubicBezTo>
                      <a:pt x="314" y="44"/>
                      <a:pt x="311" y="44"/>
                      <a:pt x="309" y="45"/>
                    </a:cubicBezTo>
                    <a:cubicBezTo>
                      <a:pt x="306" y="46"/>
                      <a:pt x="304" y="48"/>
                      <a:pt x="303" y="51"/>
                    </a:cubicBezTo>
                    <a:cubicBezTo>
                      <a:pt x="302" y="53"/>
                      <a:pt x="301" y="56"/>
                      <a:pt x="302" y="59"/>
                    </a:cubicBezTo>
                    <a:cubicBezTo>
                      <a:pt x="303" y="62"/>
                      <a:pt x="308" y="76"/>
                      <a:pt x="313" y="89"/>
                    </a:cubicBezTo>
                    <a:cubicBezTo>
                      <a:pt x="306" y="92"/>
                      <a:pt x="300" y="96"/>
                      <a:pt x="293" y="99"/>
                    </a:cubicBezTo>
                    <a:cubicBezTo>
                      <a:pt x="285" y="88"/>
                      <a:pt x="277" y="75"/>
                      <a:pt x="275" y="73"/>
                    </a:cubicBezTo>
                    <a:cubicBezTo>
                      <a:pt x="273" y="70"/>
                      <a:pt x="271" y="69"/>
                      <a:pt x="268" y="69"/>
                    </a:cubicBezTo>
                    <a:cubicBezTo>
                      <a:pt x="265" y="68"/>
                      <a:pt x="263" y="69"/>
                      <a:pt x="260" y="70"/>
                    </a:cubicBezTo>
                    <a:cubicBezTo>
                      <a:pt x="258" y="71"/>
                      <a:pt x="256" y="74"/>
                      <a:pt x="255" y="76"/>
                    </a:cubicBezTo>
                    <a:cubicBezTo>
                      <a:pt x="254" y="79"/>
                      <a:pt x="254" y="81"/>
                      <a:pt x="255" y="84"/>
                    </a:cubicBezTo>
                    <a:cubicBezTo>
                      <a:pt x="257" y="87"/>
                      <a:pt x="263" y="101"/>
                      <a:pt x="269" y="113"/>
                    </a:cubicBezTo>
                    <a:cubicBezTo>
                      <a:pt x="263" y="117"/>
                      <a:pt x="257" y="121"/>
                      <a:pt x="251" y="125"/>
                    </a:cubicBezTo>
                    <a:cubicBezTo>
                      <a:pt x="241" y="115"/>
                      <a:pt x="231" y="103"/>
                      <a:pt x="229" y="101"/>
                    </a:cubicBezTo>
                    <a:cubicBezTo>
                      <a:pt x="227" y="99"/>
                      <a:pt x="225" y="98"/>
                      <a:pt x="222" y="97"/>
                    </a:cubicBezTo>
                    <a:cubicBezTo>
                      <a:pt x="220" y="97"/>
                      <a:pt x="217" y="98"/>
                      <a:pt x="215" y="100"/>
                    </a:cubicBezTo>
                    <a:cubicBezTo>
                      <a:pt x="212" y="101"/>
                      <a:pt x="211" y="104"/>
                      <a:pt x="210" y="106"/>
                    </a:cubicBezTo>
                    <a:cubicBezTo>
                      <a:pt x="210" y="109"/>
                      <a:pt x="210" y="112"/>
                      <a:pt x="211" y="114"/>
                    </a:cubicBezTo>
                    <a:cubicBezTo>
                      <a:pt x="213" y="117"/>
                      <a:pt x="221" y="130"/>
                      <a:pt x="228" y="142"/>
                    </a:cubicBezTo>
                    <a:cubicBezTo>
                      <a:pt x="222" y="146"/>
                      <a:pt x="216" y="151"/>
                      <a:pt x="211" y="155"/>
                    </a:cubicBezTo>
                    <a:cubicBezTo>
                      <a:pt x="201" y="146"/>
                      <a:pt x="189" y="136"/>
                      <a:pt x="187" y="134"/>
                    </a:cubicBezTo>
                    <a:cubicBezTo>
                      <a:pt x="185" y="132"/>
                      <a:pt x="182" y="131"/>
                      <a:pt x="180" y="131"/>
                    </a:cubicBezTo>
                    <a:cubicBezTo>
                      <a:pt x="177" y="131"/>
                      <a:pt x="174" y="132"/>
                      <a:pt x="172" y="134"/>
                    </a:cubicBezTo>
                    <a:cubicBezTo>
                      <a:pt x="170" y="136"/>
                      <a:pt x="169" y="138"/>
                      <a:pt x="169" y="141"/>
                    </a:cubicBezTo>
                    <a:cubicBezTo>
                      <a:pt x="168" y="144"/>
                      <a:pt x="169" y="146"/>
                      <a:pt x="171" y="149"/>
                    </a:cubicBezTo>
                    <a:cubicBezTo>
                      <a:pt x="172" y="151"/>
                      <a:pt x="181" y="163"/>
                      <a:pt x="190" y="175"/>
                    </a:cubicBezTo>
                    <a:cubicBezTo>
                      <a:pt x="185" y="180"/>
                      <a:pt x="179" y="185"/>
                      <a:pt x="175" y="190"/>
                    </a:cubicBezTo>
                    <a:cubicBezTo>
                      <a:pt x="163" y="181"/>
                      <a:pt x="151" y="172"/>
                      <a:pt x="149" y="171"/>
                    </a:cubicBezTo>
                    <a:cubicBezTo>
                      <a:pt x="146" y="169"/>
                      <a:pt x="144" y="168"/>
                      <a:pt x="141" y="169"/>
                    </a:cubicBezTo>
                    <a:cubicBezTo>
                      <a:pt x="138" y="169"/>
                      <a:pt x="136" y="170"/>
                      <a:pt x="134" y="172"/>
                    </a:cubicBezTo>
                    <a:cubicBezTo>
                      <a:pt x="132" y="174"/>
                      <a:pt x="131" y="177"/>
                      <a:pt x="131" y="180"/>
                    </a:cubicBezTo>
                    <a:cubicBezTo>
                      <a:pt x="131" y="182"/>
                      <a:pt x="132" y="185"/>
                      <a:pt x="134" y="187"/>
                    </a:cubicBezTo>
                    <a:cubicBezTo>
                      <a:pt x="136" y="190"/>
                      <a:pt x="146" y="201"/>
                      <a:pt x="155" y="211"/>
                    </a:cubicBezTo>
                    <a:cubicBezTo>
                      <a:pt x="151" y="217"/>
                      <a:pt x="146" y="222"/>
                      <a:pt x="142" y="228"/>
                    </a:cubicBezTo>
                    <a:cubicBezTo>
                      <a:pt x="130" y="221"/>
                      <a:pt x="117" y="213"/>
                      <a:pt x="114" y="211"/>
                    </a:cubicBezTo>
                    <a:cubicBezTo>
                      <a:pt x="112" y="210"/>
                      <a:pt x="109" y="210"/>
                      <a:pt x="106" y="210"/>
                    </a:cubicBezTo>
                    <a:cubicBezTo>
                      <a:pt x="104" y="211"/>
                      <a:pt x="101" y="212"/>
                      <a:pt x="100" y="215"/>
                    </a:cubicBezTo>
                    <a:cubicBezTo>
                      <a:pt x="98" y="217"/>
                      <a:pt x="97" y="220"/>
                      <a:pt x="98" y="222"/>
                    </a:cubicBezTo>
                    <a:cubicBezTo>
                      <a:pt x="98" y="225"/>
                      <a:pt x="99" y="228"/>
                      <a:pt x="101" y="230"/>
                    </a:cubicBezTo>
                    <a:cubicBezTo>
                      <a:pt x="103" y="232"/>
                      <a:pt x="115" y="242"/>
                      <a:pt x="125" y="251"/>
                    </a:cubicBezTo>
                    <a:cubicBezTo>
                      <a:pt x="121" y="257"/>
                      <a:pt x="117" y="263"/>
                      <a:pt x="113" y="269"/>
                    </a:cubicBezTo>
                    <a:cubicBezTo>
                      <a:pt x="101" y="263"/>
                      <a:pt x="87" y="257"/>
                      <a:pt x="84" y="256"/>
                    </a:cubicBezTo>
                    <a:cubicBezTo>
                      <a:pt x="82" y="254"/>
                      <a:pt x="79" y="254"/>
                      <a:pt x="76" y="255"/>
                    </a:cubicBezTo>
                    <a:cubicBezTo>
                      <a:pt x="74" y="256"/>
                      <a:pt x="71" y="258"/>
                      <a:pt x="70" y="260"/>
                    </a:cubicBezTo>
                    <a:cubicBezTo>
                      <a:pt x="69" y="263"/>
                      <a:pt x="68" y="266"/>
                      <a:pt x="69" y="268"/>
                    </a:cubicBezTo>
                    <a:cubicBezTo>
                      <a:pt x="69" y="271"/>
                      <a:pt x="71" y="273"/>
                      <a:pt x="73" y="275"/>
                    </a:cubicBezTo>
                    <a:cubicBezTo>
                      <a:pt x="75" y="277"/>
                      <a:pt x="88" y="286"/>
                      <a:pt x="99" y="294"/>
                    </a:cubicBezTo>
                    <a:cubicBezTo>
                      <a:pt x="96" y="300"/>
                      <a:pt x="92" y="306"/>
                      <a:pt x="89" y="313"/>
                    </a:cubicBezTo>
                    <a:cubicBezTo>
                      <a:pt x="76" y="308"/>
                      <a:pt x="62" y="304"/>
                      <a:pt x="59" y="303"/>
                    </a:cubicBezTo>
                    <a:cubicBezTo>
                      <a:pt x="56" y="302"/>
                      <a:pt x="53" y="302"/>
                      <a:pt x="51" y="303"/>
                    </a:cubicBezTo>
                    <a:cubicBezTo>
                      <a:pt x="49" y="304"/>
                      <a:pt x="47" y="306"/>
                      <a:pt x="45" y="309"/>
                    </a:cubicBezTo>
                    <a:cubicBezTo>
                      <a:pt x="44" y="311"/>
                      <a:pt x="44" y="314"/>
                      <a:pt x="45" y="317"/>
                    </a:cubicBezTo>
                    <a:cubicBezTo>
                      <a:pt x="46" y="319"/>
                      <a:pt x="47" y="322"/>
                      <a:pt x="50" y="323"/>
                    </a:cubicBezTo>
                    <a:cubicBezTo>
                      <a:pt x="52" y="325"/>
                      <a:pt x="66" y="332"/>
                      <a:pt x="78" y="339"/>
                    </a:cubicBezTo>
                    <a:cubicBezTo>
                      <a:pt x="75" y="346"/>
                      <a:pt x="72" y="352"/>
                      <a:pt x="70" y="359"/>
                    </a:cubicBezTo>
                    <a:cubicBezTo>
                      <a:pt x="56" y="356"/>
                      <a:pt x="42" y="353"/>
                      <a:pt x="39" y="352"/>
                    </a:cubicBezTo>
                    <a:cubicBezTo>
                      <a:pt x="36" y="351"/>
                      <a:pt x="33" y="352"/>
                      <a:pt x="31" y="353"/>
                    </a:cubicBezTo>
                    <a:cubicBezTo>
                      <a:pt x="29" y="355"/>
                      <a:pt x="27" y="357"/>
                      <a:pt x="26" y="360"/>
                    </a:cubicBezTo>
                    <a:cubicBezTo>
                      <a:pt x="25" y="362"/>
                      <a:pt x="25" y="365"/>
                      <a:pt x="26" y="368"/>
                    </a:cubicBezTo>
                    <a:cubicBezTo>
                      <a:pt x="27" y="370"/>
                      <a:pt x="29" y="372"/>
                      <a:pt x="32" y="373"/>
                    </a:cubicBezTo>
                    <a:cubicBezTo>
                      <a:pt x="35" y="375"/>
                      <a:pt x="48" y="381"/>
                      <a:pt x="61" y="386"/>
                    </a:cubicBezTo>
                    <a:cubicBezTo>
                      <a:pt x="59" y="393"/>
                      <a:pt x="57" y="400"/>
                      <a:pt x="56" y="407"/>
                    </a:cubicBezTo>
                    <a:cubicBezTo>
                      <a:pt x="42" y="405"/>
                      <a:pt x="27" y="404"/>
                      <a:pt x="24" y="403"/>
                    </a:cubicBezTo>
                    <a:cubicBezTo>
                      <a:pt x="21" y="403"/>
                      <a:pt x="18" y="404"/>
                      <a:pt x="16" y="406"/>
                    </a:cubicBezTo>
                    <a:cubicBezTo>
                      <a:pt x="14" y="407"/>
                      <a:pt x="12" y="410"/>
                      <a:pt x="12" y="412"/>
                    </a:cubicBezTo>
                    <a:cubicBezTo>
                      <a:pt x="11" y="415"/>
                      <a:pt x="12" y="418"/>
                      <a:pt x="13" y="420"/>
                    </a:cubicBezTo>
                    <a:cubicBezTo>
                      <a:pt x="14" y="423"/>
                      <a:pt x="16" y="425"/>
                      <a:pt x="19" y="425"/>
                    </a:cubicBezTo>
                    <a:cubicBezTo>
                      <a:pt x="22" y="426"/>
                      <a:pt x="36" y="431"/>
                      <a:pt x="50" y="435"/>
                    </a:cubicBezTo>
                    <a:cubicBezTo>
                      <a:pt x="48" y="442"/>
                      <a:pt x="47" y="449"/>
                      <a:pt x="46" y="456"/>
                    </a:cubicBezTo>
                    <a:cubicBezTo>
                      <a:pt x="32" y="456"/>
                      <a:pt x="17" y="456"/>
                      <a:pt x="14" y="456"/>
                    </a:cubicBezTo>
                    <a:cubicBezTo>
                      <a:pt x="11" y="456"/>
                      <a:pt x="9" y="457"/>
                      <a:pt x="7" y="459"/>
                    </a:cubicBezTo>
                    <a:cubicBezTo>
                      <a:pt x="5" y="461"/>
                      <a:pt x="4" y="463"/>
                      <a:pt x="3" y="466"/>
                    </a:cubicBezTo>
                    <a:cubicBezTo>
                      <a:pt x="3" y="469"/>
                      <a:pt x="4" y="472"/>
                      <a:pt x="5" y="474"/>
                    </a:cubicBezTo>
                    <a:cubicBezTo>
                      <a:pt x="7" y="476"/>
                      <a:pt x="9" y="478"/>
                      <a:pt x="12" y="478"/>
                    </a:cubicBezTo>
                    <a:cubicBezTo>
                      <a:pt x="15" y="479"/>
                      <a:pt x="30" y="482"/>
                      <a:pt x="43" y="485"/>
                    </a:cubicBezTo>
                    <a:cubicBezTo>
                      <a:pt x="43" y="492"/>
                      <a:pt x="43" y="499"/>
                      <a:pt x="42" y="506"/>
                    </a:cubicBezTo>
                    <a:cubicBezTo>
                      <a:pt x="28" y="508"/>
                      <a:pt x="13" y="509"/>
                      <a:pt x="10" y="509"/>
                    </a:cubicBezTo>
                    <a:cubicBezTo>
                      <a:pt x="7" y="510"/>
                      <a:pt x="5" y="511"/>
                      <a:pt x="3" y="513"/>
                    </a:cubicBezTo>
                    <a:cubicBezTo>
                      <a:pt x="2" y="515"/>
                      <a:pt x="0" y="518"/>
                      <a:pt x="0" y="521"/>
                    </a:cubicBezTo>
                    <a:cubicBezTo>
                      <a:pt x="0" y="523"/>
                      <a:pt x="2" y="526"/>
                      <a:pt x="3" y="528"/>
                    </a:cubicBezTo>
                    <a:cubicBezTo>
                      <a:pt x="5" y="530"/>
                      <a:pt x="7" y="531"/>
                      <a:pt x="10" y="532"/>
                    </a:cubicBezTo>
                    <a:cubicBezTo>
                      <a:pt x="13" y="532"/>
                      <a:pt x="28" y="533"/>
                      <a:pt x="42" y="535"/>
                    </a:cubicBezTo>
                    <a:cubicBezTo>
                      <a:pt x="43" y="542"/>
                      <a:pt x="43" y="549"/>
                      <a:pt x="43" y="556"/>
                    </a:cubicBezTo>
                    <a:cubicBezTo>
                      <a:pt x="30" y="559"/>
                      <a:pt x="15" y="562"/>
                      <a:pt x="12" y="563"/>
                    </a:cubicBezTo>
                    <a:cubicBezTo>
                      <a:pt x="9" y="563"/>
                      <a:pt x="7" y="565"/>
                      <a:pt x="5" y="567"/>
                    </a:cubicBezTo>
                    <a:cubicBezTo>
                      <a:pt x="4" y="569"/>
                      <a:pt x="3" y="572"/>
                      <a:pt x="3" y="575"/>
                    </a:cubicBezTo>
                    <a:cubicBezTo>
                      <a:pt x="4" y="578"/>
                      <a:pt x="5" y="580"/>
                      <a:pt x="7" y="582"/>
                    </a:cubicBezTo>
                    <a:cubicBezTo>
                      <a:pt x="9" y="584"/>
                      <a:pt x="11" y="585"/>
                      <a:pt x="14" y="585"/>
                    </a:cubicBezTo>
                    <a:cubicBezTo>
                      <a:pt x="17" y="585"/>
                      <a:pt x="32" y="585"/>
                      <a:pt x="46" y="585"/>
                    </a:cubicBezTo>
                    <a:cubicBezTo>
                      <a:pt x="47" y="592"/>
                      <a:pt x="48" y="599"/>
                      <a:pt x="50" y="606"/>
                    </a:cubicBezTo>
                    <a:cubicBezTo>
                      <a:pt x="36" y="610"/>
                      <a:pt x="22" y="615"/>
                      <a:pt x="19" y="616"/>
                    </a:cubicBezTo>
                    <a:cubicBezTo>
                      <a:pt x="16" y="617"/>
                      <a:pt x="14" y="618"/>
                      <a:pt x="13" y="621"/>
                    </a:cubicBezTo>
                    <a:cubicBezTo>
                      <a:pt x="12" y="623"/>
                      <a:pt x="11" y="626"/>
                      <a:pt x="12" y="629"/>
                    </a:cubicBezTo>
                    <a:cubicBezTo>
                      <a:pt x="12" y="631"/>
                      <a:pt x="14" y="634"/>
                      <a:pt x="16" y="635"/>
                    </a:cubicBezTo>
                    <a:cubicBezTo>
                      <a:pt x="18" y="637"/>
                      <a:pt x="21" y="638"/>
                      <a:pt x="24" y="638"/>
                    </a:cubicBezTo>
                    <a:cubicBezTo>
                      <a:pt x="27" y="637"/>
                      <a:pt x="42" y="636"/>
                      <a:pt x="56" y="634"/>
                    </a:cubicBezTo>
                    <a:cubicBezTo>
                      <a:pt x="57" y="641"/>
                      <a:pt x="59" y="648"/>
                      <a:pt x="61" y="655"/>
                    </a:cubicBezTo>
                    <a:cubicBezTo>
                      <a:pt x="48" y="660"/>
                      <a:pt x="35" y="666"/>
                      <a:pt x="32" y="668"/>
                    </a:cubicBezTo>
                    <a:cubicBezTo>
                      <a:pt x="29" y="669"/>
                      <a:pt x="27" y="671"/>
                      <a:pt x="26" y="673"/>
                    </a:cubicBezTo>
                    <a:cubicBezTo>
                      <a:pt x="25" y="676"/>
                      <a:pt x="25" y="679"/>
                      <a:pt x="26" y="681"/>
                    </a:cubicBezTo>
                    <a:cubicBezTo>
                      <a:pt x="27" y="684"/>
                      <a:pt x="29" y="686"/>
                      <a:pt x="31" y="688"/>
                    </a:cubicBezTo>
                    <a:cubicBezTo>
                      <a:pt x="33" y="689"/>
                      <a:pt x="36" y="690"/>
                      <a:pt x="39" y="689"/>
                    </a:cubicBezTo>
                    <a:cubicBezTo>
                      <a:pt x="42" y="688"/>
                      <a:pt x="56" y="685"/>
                      <a:pt x="70" y="682"/>
                    </a:cubicBezTo>
                    <a:cubicBezTo>
                      <a:pt x="72" y="689"/>
                      <a:pt x="75" y="695"/>
                      <a:pt x="78" y="702"/>
                    </a:cubicBezTo>
                    <a:cubicBezTo>
                      <a:pt x="66" y="709"/>
                      <a:pt x="52" y="716"/>
                      <a:pt x="50" y="718"/>
                    </a:cubicBezTo>
                    <a:cubicBezTo>
                      <a:pt x="47" y="719"/>
                      <a:pt x="46" y="722"/>
                      <a:pt x="45" y="724"/>
                    </a:cubicBezTo>
                    <a:cubicBezTo>
                      <a:pt x="44" y="727"/>
                      <a:pt x="44" y="730"/>
                      <a:pt x="45" y="732"/>
                    </a:cubicBezTo>
                    <a:cubicBezTo>
                      <a:pt x="47" y="735"/>
                      <a:pt x="49" y="737"/>
                      <a:pt x="51" y="738"/>
                    </a:cubicBezTo>
                    <a:cubicBezTo>
                      <a:pt x="53" y="739"/>
                      <a:pt x="56" y="739"/>
                      <a:pt x="59" y="738"/>
                    </a:cubicBezTo>
                    <a:cubicBezTo>
                      <a:pt x="62" y="737"/>
                      <a:pt x="76" y="733"/>
                      <a:pt x="89" y="728"/>
                    </a:cubicBezTo>
                    <a:cubicBezTo>
                      <a:pt x="92" y="735"/>
                      <a:pt x="96" y="741"/>
                      <a:pt x="99" y="747"/>
                    </a:cubicBezTo>
                    <a:cubicBezTo>
                      <a:pt x="88" y="755"/>
                      <a:pt x="75" y="764"/>
                      <a:pt x="73" y="766"/>
                    </a:cubicBezTo>
                    <a:cubicBezTo>
                      <a:pt x="71" y="768"/>
                      <a:pt x="69" y="770"/>
                      <a:pt x="69" y="773"/>
                    </a:cubicBezTo>
                    <a:cubicBezTo>
                      <a:pt x="68" y="775"/>
                      <a:pt x="69" y="778"/>
                      <a:pt x="70" y="781"/>
                    </a:cubicBezTo>
                    <a:cubicBezTo>
                      <a:pt x="71" y="783"/>
                      <a:pt x="74" y="785"/>
                      <a:pt x="76" y="786"/>
                    </a:cubicBezTo>
                    <a:cubicBezTo>
                      <a:pt x="79" y="787"/>
                      <a:pt x="82" y="787"/>
                      <a:pt x="84" y="786"/>
                    </a:cubicBezTo>
                    <a:cubicBezTo>
                      <a:pt x="87" y="784"/>
                      <a:pt x="101" y="778"/>
                      <a:pt x="113" y="772"/>
                    </a:cubicBezTo>
                    <a:cubicBezTo>
                      <a:pt x="117" y="778"/>
                      <a:pt x="121" y="784"/>
                      <a:pt x="125" y="790"/>
                    </a:cubicBezTo>
                    <a:cubicBezTo>
                      <a:pt x="115" y="799"/>
                      <a:pt x="103" y="809"/>
                      <a:pt x="101" y="812"/>
                    </a:cubicBezTo>
                    <a:cubicBezTo>
                      <a:pt x="99" y="813"/>
                      <a:pt x="98" y="816"/>
                      <a:pt x="98" y="819"/>
                    </a:cubicBezTo>
                    <a:cubicBezTo>
                      <a:pt x="97" y="821"/>
                      <a:pt x="98" y="824"/>
                      <a:pt x="100" y="826"/>
                    </a:cubicBezTo>
                    <a:cubicBezTo>
                      <a:pt x="101" y="829"/>
                      <a:pt x="104" y="830"/>
                      <a:pt x="106" y="831"/>
                    </a:cubicBezTo>
                    <a:cubicBezTo>
                      <a:pt x="109" y="831"/>
                      <a:pt x="112" y="831"/>
                      <a:pt x="114" y="830"/>
                    </a:cubicBezTo>
                    <a:cubicBezTo>
                      <a:pt x="117" y="828"/>
                      <a:pt x="130" y="820"/>
                      <a:pt x="142" y="813"/>
                    </a:cubicBezTo>
                    <a:cubicBezTo>
                      <a:pt x="146" y="819"/>
                      <a:pt x="151" y="825"/>
                      <a:pt x="155" y="830"/>
                    </a:cubicBezTo>
                    <a:cubicBezTo>
                      <a:pt x="146" y="840"/>
                      <a:pt x="136" y="851"/>
                      <a:pt x="134" y="854"/>
                    </a:cubicBezTo>
                    <a:cubicBezTo>
                      <a:pt x="132" y="856"/>
                      <a:pt x="131" y="859"/>
                      <a:pt x="131" y="861"/>
                    </a:cubicBezTo>
                    <a:cubicBezTo>
                      <a:pt x="131" y="864"/>
                      <a:pt x="132" y="867"/>
                      <a:pt x="134" y="869"/>
                    </a:cubicBezTo>
                    <a:cubicBezTo>
                      <a:pt x="136" y="871"/>
                      <a:pt x="138" y="872"/>
                      <a:pt x="141" y="872"/>
                    </a:cubicBezTo>
                    <a:cubicBezTo>
                      <a:pt x="144" y="873"/>
                      <a:pt x="146" y="872"/>
                      <a:pt x="149" y="870"/>
                    </a:cubicBezTo>
                    <a:cubicBezTo>
                      <a:pt x="151" y="869"/>
                      <a:pt x="163" y="860"/>
                      <a:pt x="175" y="851"/>
                    </a:cubicBezTo>
                    <a:cubicBezTo>
                      <a:pt x="179" y="856"/>
                      <a:pt x="185" y="861"/>
                      <a:pt x="190" y="866"/>
                    </a:cubicBezTo>
                    <a:cubicBezTo>
                      <a:pt x="181" y="878"/>
                      <a:pt x="172" y="890"/>
                      <a:pt x="171" y="892"/>
                    </a:cubicBezTo>
                    <a:cubicBezTo>
                      <a:pt x="169" y="895"/>
                      <a:pt x="168" y="897"/>
                      <a:pt x="169" y="900"/>
                    </a:cubicBezTo>
                    <a:cubicBezTo>
                      <a:pt x="169" y="903"/>
                      <a:pt x="170" y="905"/>
                      <a:pt x="172" y="907"/>
                    </a:cubicBezTo>
                    <a:cubicBezTo>
                      <a:pt x="174" y="909"/>
                      <a:pt x="177" y="910"/>
                      <a:pt x="180" y="910"/>
                    </a:cubicBezTo>
                    <a:cubicBezTo>
                      <a:pt x="182" y="910"/>
                      <a:pt x="185" y="909"/>
                      <a:pt x="187" y="907"/>
                    </a:cubicBezTo>
                    <a:cubicBezTo>
                      <a:pt x="189" y="905"/>
                      <a:pt x="201" y="895"/>
                      <a:pt x="211" y="886"/>
                    </a:cubicBezTo>
                    <a:cubicBezTo>
                      <a:pt x="216" y="890"/>
                      <a:pt x="222" y="895"/>
                      <a:pt x="228" y="899"/>
                    </a:cubicBezTo>
                    <a:cubicBezTo>
                      <a:pt x="221" y="911"/>
                      <a:pt x="213" y="924"/>
                      <a:pt x="211" y="927"/>
                    </a:cubicBezTo>
                    <a:cubicBezTo>
                      <a:pt x="210" y="929"/>
                      <a:pt x="210" y="932"/>
                      <a:pt x="210" y="935"/>
                    </a:cubicBezTo>
                    <a:cubicBezTo>
                      <a:pt x="211" y="937"/>
                      <a:pt x="212" y="940"/>
                      <a:pt x="215" y="941"/>
                    </a:cubicBezTo>
                    <a:cubicBezTo>
                      <a:pt x="217" y="943"/>
                      <a:pt x="220" y="944"/>
                      <a:pt x="222" y="944"/>
                    </a:cubicBezTo>
                    <a:cubicBezTo>
                      <a:pt x="225" y="943"/>
                      <a:pt x="228" y="942"/>
                      <a:pt x="229" y="940"/>
                    </a:cubicBezTo>
                    <a:cubicBezTo>
                      <a:pt x="231" y="938"/>
                      <a:pt x="241" y="926"/>
                      <a:pt x="251" y="916"/>
                    </a:cubicBezTo>
                    <a:cubicBezTo>
                      <a:pt x="257" y="920"/>
                      <a:pt x="263" y="924"/>
                      <a:pt x="269" y="928"/>
                    </a:cubicBezTo>
                    <a:cubicBezTo>
                      <a:pt x="263" y="940"/>
                      <a:pt x="257" y="954"/>
                      <a:pt x="255" y="957"/>
                    </a:cubicBezTo>
                    <a:cubicBezTo>
                      <a:pt x="254" y="960"/>
                      <a:pt x="254" y="962"/>
                      <a:pt x="255" y="965"/>
                    </a:cubicBezTo>
                    <a:cubicBezTo>
                      <a:pt x="256" y="967"/>
                      <a:pt x="258" y="970"/>
                      <a:pt x="260" y="971"/>
                    </a:cubicBezTo>
                    <a:cubicBezTo>
                      <a:pt x="263" y="973"/>
                      <a:pt x="265" y="973"/>
                      <a:pt x="268" y="972"/>
                    </a:cubicBezTo>
                    <a:cubicBezTo>
                      <a:pt x="271" y="972"/>
                      <a:pt x="273" y="971"/>
                      <a:pt x="275" y="968"/>
                    </a:cubicBezTo>
                    <a:cubicBezTo>
                      <a:pt x="277" y="966"/>
                      <a:pt x="285" y="953"/>
                      <a:pt x="293" y="942"/>
                    </a:cubicBezTo>
                    <a:cubicBezTo>
                      <a:pt x="300" y="945"/>
                      <a:pt x="306" y="949"/>
                      <a:pt x="313" y="952"/>
                    </a:cubicBezTo>
                    <a:cubicBezTo>
                      <a:pt x="308" y="965"/>
                      <a:pt x="303" y="979"/>
                      <a:pt x="302" y="982"/>
                    </a:cubicBezTo>
                    <a:cubicBezTo>
                      <a:pt x="301" y="985"/>
                      <a:pt x="302" y="988"/>
                      <a:pt x="303" y="990"/>
                    </a:cubicBezTo>
                    <a:cubicBezTo>
                      <a:pt x="304" y="993"/>
                      <a:pt x="306" y="995"/>
                      <a:pt x="309" y="996"/>
                    </a:cubicBezTo>
                    <a:cubicBezTo>
                      <a:pt x="311" y="997"/>
                      <a:pt x="314" y="997"/>
                      <a:pt x="317" y="996"/>
                    </a:cubicBezTo>
                    <a:cubicBezTo>
                      <a:pt x="319" y="996"/>
                      <a:pt x="321" y="994"/>
                      <a:pt x="323" y="991"/>
                    </a:cubicBezTo>
                    <a:cubicBezTo>
                      <a:pt x="324" y="989"/>
                      <a:pt x="332" y="976"/>
                      <a:pt x="339" y="963"/>
                    </a:cubicBezTo>
                    <a:cubicBezTo>
                      <a:pt x="345" y="966"/>
                      <a:pt x="352" y="969"/>
                      <a:pt x="359" y="971"/>
                    </a:cubicBezTo>
                    <a:cubicBezTo>
                      <a:pt x="356" y="985"/>
                      <a:pt x="352" y="1000"/>
                      <a:pt x="352" y="1003"/>
                    </a:cubicBezTo>
                    <a:cubicBezTo>
                      <a:pt x="351" y="1005"/>
                      <a:pt x="352" y="1008"/>
                      <a:pt x="353" y="1010"/>
                    </a:cubicBezTo>
                    <a:cubicBezTo>
                      <a:pt x="355" y="1013"/>
                      <a:pt x="357" y="1014"/>
                      <a:pt x="359" y="1015"/>
                    </a:cubicBezTo>
                    <a:cubicBezTo>
                      <a:pt x="362" y="1016"/>
                      <a:pt x="365" y="1016"/>
                      <a:pt x="367" y="1015"/>
                    </a:cubicBezTo>
                    <a:cubicBezTo>
                      <a:pt x="370" y="1014"/>
                      <a:pt x="372" y="1012"/>
                      <a:pt x="373" y="1010"/>
                    </a:cubicBezTo>
                    <a:cubicBezTo>
                      <a:pt x="374" y="1007"/>
                      <a:pt x="380" y="993"/>
                      <a:pt x="386" y="980"/>
                    </a:cubicBezTo>
                    <a:cubicBezTo>
                      <a:pt x="393" y="982"/>
                      <a:pt x="400" y="984"/>
                      <a:pt x="407" y="986"/>
                    </a:cubicBezTo>
                    <a:cubicBezTo>
                      <a:pt x="405" y="999"/>
                      <a:pt x="403" y="1014"/>
                      <a:pt x="403" y="1018"/>
                    </a:cubicBezTo>
                    <a:cubicBezTo>
                      <a:pt x="403" y="1020"/>
                      <a:pt x="404" y="1023"/>
                      <a:pt x="405" y="1025"/>
                    </a:cubicBezTo>
                    <a:cubicBezTo>
                      <a:pt x="407" y="1027"/>
                      <a:pt x="409" y="1029"/>
                      <a:pt x="412" y="1029"/>
                    </a:cubicBezTo>
                    <a:cubicBezTo>
                      <a:pt x="415" y="1030"/>
                      <a:pt x="417" y="1030"/>
                      <a:pt x="420" y="1028"/>
                    </a:cubicBezTo>
                    <a:cubicBezTo>
                      <a:pt x="422" y="1027"/>
                      <a:pt x="424" y="1025"/>
                      <a:pt x="425" y="1022"/>
                    </a:cubicBezTo>
                    <a:cubicBezTo>
                      <a:pt x="426" y="1019"/>
                      <a:pt x="430" y="1005"/>
                      <a:pt x="435" y="991"/>
                    </a:cubicBezTo>
                    <a:cubicBezTo>
                      <a:pt x="442" y="993"/>
                      <a:pt x="449" y="994"/>
                      <a:pt x="456" y="995"/>
                    </a:cubicBezTo>
                    <a:cubicBezTo>
                      <a:pt x="456" y="1009"/>
                      <a:pt x="455" y="1024"/>
                      <a:pt x="455" y="1027"/>
                    </a:cubicBezTo>
                    <a:cubicBezTo>
                      <a:pt x="455" y="1030"/>
                      <a:pt x="457" y="1033"/>
                      <a:pt x="458" y="1034"/>
                    </a:cubicBezTo>
                    <a:cubicBezTo>
                      <a:pt x="460" y="1036"/>
                      <a:pt x="463" y="1038"/>
                      <a:pt x="466" y="1038"/>
                    </a:cubicBezTo>
                    <a:cubicBezTo>
                      <a:pt x="468" y="1038"/>
                      <a:pt x="471" y="1037"/>
                      <a:pt x="473" y="1036"/>
                    </a:cubicBezTo>
                    <a:cubicBezTo>
                      <a:pt x="475" y="1034"/>
                      <a:pt x="477" y="1032"/>
                      <a:pt x="478" y="1029"/>
                    </a:cubicBezTo>
                    <a:cubicBezTo>
                      <a:pt x="478" y="1026"/>
                      <a:pt x="481" y="1011"/>
                      <a:pt x="484" y="998"/>
                    </a:cubicBezTo>
                    <a:cubicBezTo>
                      <a:pt x="491" y="998"/>
                      <a:pt x="498" y="999"/>
                      <a:pt x="506" y="999"/>
                    </a:cubicBezTo>
                    <a:cubicBezTo>
                      <a:pt x="507" y="1013"/>
                      <a:pt x="508" y="1028"/>
                      <a:pt x="509" y="1031"/>
                    </a:cubicBezTo>
                    <a:cubicBezTo>
                      <a:pt x="509" y="1034"/>
                      <a:pt x="510" y="1036"/>
                      <a:pt x="512" y="1038"/>
                    </a:cubicBezTo>
                    <a:cubicBezTo>
                      <a:pt x="514" y="1040"/>
                      <a:pt x="517" y="1041"/>
                      <a:pt x="520" y="1041"/>
                    </a:cubicBezTo>
                    <a:cubicBezTo>
                      <a:pt x="523" y="1041"/>
                      <a:pt x="525" y="1040"/>
                      <a:pt x="527" y="1038"/>
                    </a:cubicBezTo>
                    <a:cubicBezTo>
                      <a:pt x="529" y="1036"/>
                      <a:pt x="531" y="1034"/>
                      <a:pt x="531" y="1031"/>
                    </a:cubicBezTo>
                    <a:cubicBezTo>
                      <a:pt x="531" y="1028"/>
                      <a:pt x="533" y="1013"/>
                      <a:pt x="534" y="999"/>
                    </a:cubicBezTo>
                    <a:cubicBezTo>
                      <a:pt x="541" y="999"/>
                      <a:pt x="548" y="998"/>
                      <a:pt x="556" y="998"/>
                    </a:cubicBezTo>
                    <a:cubicBezTo>
                      <a:pt x="558" y="1011"/>
                      <a:pt x="561" y="1026"/>
                      <a:pt x="562" y="1029"/>
                    </a:cubicBezTo>
                    <a:cubicBezTo>
                      <a:pt x="563" y="1032"/>
                      <a:pt x="564" y="1034"/>
                      <a:pt x="566" y="1036"/>
                    </a:cubicBezTo>
                    <a:cubicBezTo>
                      <a:pt x="569" y="1038"/>
                      <a:pt x="571" y="1038"/>
                      <a:pt x="574" y="1038"/>
                    </a:cubicBezTo>
                    <a:cubicBezTo>
                      <a:pt x="577" y="1038"/>
                      <a:pt x="579" y="1036"/>
                      <a:pt x="581" y="1034"/>
                    </a:cubicBezTo>
                    <a:cubicBezTo>
                      <a:pt x="583" y="1032"/>
                      <a:pt x="584" y="1030"/>
                      <a:pt x="584" y="1027"/>
                    </a:cubicBezTo>
                    <a:cubicBezTo>
                      <a:pt x="584" y="1024"/>
                      <a:pt x="584" y="1009"/>
                      <a:pt x="584" y="995"/>
                    </a:cubicBezTo>
                    <a:cubicBezTo>
                      <a:pt x="591" y="994"/>
                      <a:pt x="598" y="993"/>
                      <a:pt x="605" y="991"/>
                    </a:cubicBezTo>
                    <a:cubicBezTo>
                      <a:pt x="609" y="1005"/>
                      <a:pt x="614" y="1019"/>
                      <a:pt x="615" y="1022"/>
                    </a:cubicBezTo>
                    <a:cubicBezTo>
                      <a:pt x="616" y="1025"/>
                      <a:pt x="618" y="1027"/>
                      <a:pt x="620" y="1028"/>
                    </a:cubicBezTo>
                    <a:cubicBezTo>
                      <a:pt x="622" y="1030"/>
                      <a:pt x="625" y="1030"/>
                      <a:pt x="628" y="1029"/>
                    </a:cubicBezTo>
                    <a:cubicBezTo>
                      <a:pt x="631" y="1029"/>
                      <a:pt x="633" y="1027"/>
                      <a:pt x="635" y="1025"/>
                    </a:cubicBezTo>
                    <a:cubicBezTo>
                      <a:pt x="636" y="1023"/>
                      <a:pt x="637" y="1020"/>
                      <a:pt x="637" y="1018"/>
                    </a:cubicBezTo>
                    <a:cubicBezTo>
                      <a:pt x="636" y="1014"/>
                      <a:pt x="635" y="999"/>
                      <a:pt x="633" y="986"/>
                    </a:cubicBezTo>
                    <a:cubicBezTo>
                      <a:pt x="640" y="984"/>
                      <a:pt x="647" y="982"/>
                      <a:pt x="654" y="980"/>
                    </a:cubicBezTo>
                    <a:cubicBezTo>
                      <a:pt x="659" y="993"/>
                      <a:pt x="665" y="1007"/>
                      <a:pt x="667" y="1010"/>
                    </a:cubicBezTo>
                    <a:cubicBezTo>
                      <a:pt x="668" y="1012"/>
                      <a:pt x="670" y="1014"/>
                      <a:pt x="672" y="1015"/>
                    </a:cubicBezTo>
                    <a:cubicBezTo>
                      <a:pt x="675" y="1016"/>
                      <a:pt x="678" y="1016"/>
                      <a:pt x="680" y="1015"/>
                    </a:cubicBezTo>
                    <a:cubicBezTo>
                      <a:pt x="683" y="1014"/>
                      <a:pt x="685" y="1013"/>
                      <a:pt x="687" y="1010"/>
                    </a:cubicBezTo>
                    <a:cubicBezTo>
                      <a:pt x="688" y="1008"/>
                      <a:pt x="689" y="1005"/>
                      <a:pt x="688" y="1003"/>
                    </a:cubicBezTo>
                    <a:cubicBezTo>
                      <a:pt x="687" y="1000"/>
                      <a:pt x="684" y="985"/>
                      <a:pt x="681" y="971"/>
                    </a:cubicBezTo>
                    <a:cubicBezTo>
                      <a:pt x="688" y="969"/>
                      <a:pt x="694" y="966"/>
                      <a:pt x="701" y="963"/>
                    </a:cubicBezTo>
                    <a:cubicBezTo>
                      <a:pt x="708" y="976"/>
                      <a:pt x="715" y="989"/>
                      <a:pt x="717" y="992"/>
                    </a:cubicBezTo>
                    <a:cubicBezTo>
                      <a:pt x="718" y="994"/>
                      <a:pt x="721" y="996"/>
                      <a:pt x="723" y="996"/>
                    </a:cubicBezTo>
                    <a:cubicBezTo>
                      <a:pt x="726" y="997"/>
                      <a:pt x="729" y="997"/>
                      <a:pt x="731" y="996"/>
                    </a:cubicBezTo>
                    <a:cubicBezTo>
                      <a:pt x="734" y="995"/>
                      <a:pt x="736" y="993"/>
                      <a:pt x="737" y="990"/>
                    </a:cubicBezTo>
                    <a:cubicBezTo>
                      <a:pt x="738" y="988"/>
                      <a:pt x="738" y="985"/>
                      <a:pt x="737" y="982"/>
                    </a:cubicBezTo>
                    <a:cubicBezTo>
                      <a:pt x="736" y="979"/>
                      <a:pt x="732" y="965"/>
                      <a:pt x="727" y="952"/>
                    </a:cubicBezTo>
                    <a:cubicBezTo>
                      <a:pt x="734" y="949"/>
                      <a:pt x="740" y="945"/>
                      <a:pt x="746" y="942"/>
                    </a:cubicBezTo>
                    <a:cubicBezTo>
                      <a:pt x="754" y="953"/>
                      <a:pt x="763" y="966"/>
                      <a:pt x="765" y="968"/>
                    </a:cubicBezTo>
                    <a:cubicBezTo>
                      <a:pt x="767" y="971"/>
                      <a:pt x="769" y="972"/>
                      <a:pt x="772" y="972"/>
                    </a:cubicBezTo>
                    <a:cubicBezTo>
                      <a:pt x="774" y="973"/>
                      <a:pt x="777" y="973"/>
                      <a:pt x="780" y="971"/>
                    </a:cubicBezTo>
                    <a:cubicBezTo>
                      <a:pt x="782" y="970"/>
                      <a:pt x="784" y="967"/>
                      <a:pt x="785" y="965"/>
                    </a:cubicBezTo>
                    <a:cubicBezTo>
                      <a:pt x="786" y="962"/>
                      <a:pt x="786" y="960"/>
                      <a:pt x="784" y="957"/>
                    </a:cubicBezTo>
                    <a:cubicBezTo>
                      <a:pt x="783" y="954"/>
                      <a:pt x="777" y="940"/>
                      <a:pt x="771" y="928"/>
                    </a:cubicBezTo>
                    <a:cubicBezTo>
                      <a:pt x="777" y="924"/>
                      <a:pt x="783" y="920"/>
                      <a:pt x="789" y="916"/>
                    </a:cubicBezTo>
                    <a:cubicBezTo>
                      <a:pt x="798" y="926"/>
                      <a:pt x="808" y="938"/>
                      <a:pt x="810" y="940"/>
                    </a:cubicBezTo>
                    <a:cubicBezTo>
                      <a:pt x="812" y="942"/>
                      <a:pt x="815" y="943"/>
                      <a:pt x="818" y="944"/>
                    </a:cubicBezTo>
                    <a:cubicBezTo>
                      <a:pt x="820" y="944"/>
                      <a:pt x="823" y="943"/>
                      <a:pt x="825" y="941"/>
                    </a:cubicBezTo>
                    <a:cubicBezTo>
                      <a:pt x="827" y="940"/>
                      <a:pt x="829" y="937"/>
                      <a:pt x="830" y="935"/>
                    </a:cubicBezTo>
                    <a:cubicBezTo>
                      <a:pt x="830" y="932"/>
                      <a:pt x="830" y="929"/>
                      <a:pt x="829" y="927"/>
                    </a:cubicBezTo>
                    <a:cubicBezTo>
                      <a:pt x="827" y="924"/>
                      <a:pt x="819" y="911"/>
                      <a:pt x="812" y="899"/>
                    </a:cubicBezTo>
                    <a:cubicBezTo>
                      <a:pt x="818" y="895"/>
                      <a:pt x="823" y="890"/>
                      <a:pt x="829" y="886"/>
                    </a:cubicBezTo>
                    <a:cubicBezTo>
                      <a:pt x="839" y="895"/>
                      <a:pt x="850" y="905"/>
                      <a:pt x="853" y="907"/>
                    </a:cubicBezTo>
                    <a:cubicBezTo>
                      <a:pt x="855" y="909"/>
                      <a:pt x="857" y="910"/>
                      <a:pt x="860" y="910"/>
                    </a:cubicBezTo>
                    <a:cubicBezTo>
                      <a:pt x="863" y="910"/>
                      <a:pt x="865" y="909"/>
                      <a:pt x="867" y="907"/>
                    </a:cubicBezTo>
                    <a:cubicBezTo>
                      <a:pt x="870" y="905"/>
                      <a:pt x="871" y="903"/>
                      <a:pt x="871" y="900"/>
                    </a:cubicBezTo>
                    <a:cubicBezTo>
                      <a:pt x="871" y="897"/>
                      <a:pt x="871" y="895"/>
                      <a:pt x="869" y="892"/>
                    </a:cubicBezTo>
                    <a:cubicBezTo>
                      <a:pt x="867" y="890"/>
                      <a:pt x="858" y="878"/>
                      <a:pt x="850" y="866"/>
                    </a:cubicBezTo>
                    <a:cubicBezTo>
                      <a:pt x="855" y="861"/>
                      <a:pt x="860" y="856"/>
                      <a:pt x="865" y="851"/>
                    </a:cubicBezTo>
                    <a:cubicBezTo>
                      <a:pt x="876" y="860"/>
                      <a:pt x="889" y="869"/>
                      <a:pt x="891" y="870"/>
                    </a:cubicBezTo>
                    <a:cubicBezTo>
                      <a:pt x="893" y="872"/>
                      <a:pt x="896" y="873"/>
                      <a:pt x="899" y="872"/>
                    </a:cubicBezTo>
                    <a:cubicBezTo>
                      <a:pt x="901" y="872"/>
                      <a:pt x="904" y="871"/>
                      <a:pt x="906" y="869"/>
                    </a:cubicBezTo>
                    <a:cubicBezTo>
                      <a:pt x="908" y="867"/>
                      <a:pt x="909" y="864"/>
                      <a:pt x="909" y="861"/>
                    </a:cubicBezTo>
                    <a:cubicBezTo>
                      <a:pt x="909" y="859"/>
                      <a:pt x="908" y="856"/>
                      <a:pt x="906" y="854"/>
                    </a:cubicBezTo>
                    <a:cubicBezTo>
                      <a:pt x="904" y="851"/>
                      <a:pt x="894" y="840"/>
                      <a:pt x="884" y="830"/>
                    </a:cubicBezTo>
                    <a:cubicBezTo>
                      <a:pt x="889" y="825"/>
                      <a:pt x="893" y="819"/>
                      <a:pt x="898" y="813"/>
                    </a:cubicBezTo>
                    <a:cubicBezTo>
                      <a:pt x="910" y="820"/>
                      <a:pt x="923" y="828"/>
                      <a:pt x="926" y="830"/>
                    </a:cubicBezTo>
                    <a:cubicBezTo>
                      <a:pt x="928" y="831"/>
                      <a:pt x="931" y="831"/>
                      <a:pt x="933" y="831"/>
                    </a:cubicBezTo>
                    <a:cubicBezTo>
                      <a:pt x="936" y="830"/>
                      <a:pt x="938" y="829"/>
                      <a:pt x="940" y="826"/>
                    </a:cubicBezTo>
                    <a:cubicBezTo>
                      <a:pt x="942" y="824"/>
                      <a:pt x="942" y="821"/>
                      <a:pt x="942" y="819"/>
                    </a:cubicBezTo>
                    <a:cubicBezTo>
                      <a:pt x="942" y="816"/>
                      <a:pt x="941" y="813"/>
                      <a:pt x="939" y="812"/>
                    </a:cubicBezTo>
                    <a:cubicBezTo>
                      <a:pt x="936" y="809"/>
                      <a:pt x="925" y="799"/>
                      <a:pt x="915" y="790"/>
                    </a:cubicBezTo>
                    <a:cubicBezTo>
                      <a:pt x="919" y="784"/>
                      <a:pt x="923" y="778"/>
                      <a:pt x="926" y="772"/>
                    </a:cubicBezTo>
                    <a:cubicBezTo>
                      <a:pt x="939" y="778"/>
                      <a:pt x="953" y="784"/>
                      <a:pt x="956" y="786"/>
                    </a:cubicBezTo>
                    <a:cubicBezTo>
                      <a:pt x="958" y="787"/>
                      <a:pt x="961" y="787"/>
                      <a:pt x="964" y="786"/>
                    </a:cubicBezTo>
                    <a:cubicBezTo>
                      <a:pt x="966" y="785"/>
                      <a:pt x="968" y="783"/>
                      <a:pt x="970" y="781"/>
                    </a:cubicBezTo>
                    <a:cubicBezTo>
                      <a:pt x="971" y="778"/>
                      <a:pt x="971" y="775"/>
                      <a:pt x="971" y="773"/>
                    </a:cubicBezTo>
                    <a:cubicBezTo>
                      <a:pt x="971" y="770"/>
                      <a:pt x="969" y="768"/>
                      <a:pt x="967" y="766"/>
                    </a:cubicBezTo>
                    <a:cubicBezTo>
                      <a:pt x="964" y="764"/>
                      <a:pt x="952" y="755"/>
                      <a:pt x="941" y="747"/>
                    </a:cubicBezTo>
                    <a:cubicBezTo>
                      <a:pt x="944" y="741"/>
                      <a:pt x="947" y="735"/>
                      <a:pt x="950" y="728"/>
                    </a:cubicBezTo>
                    <a:cubicBezTo>
                      <a:pt x="964" y="733"/>
                      <a:pt x="978" y="737"/>
                      <a:pt x="981" y="738"/>
                    </a:cubicBezTo>
                    <a:cubicBezTo>
                      <a:pt x="984" y="739"/>
                      <a:pt x="986" y="739"/>
                      <a:pt x="989" y="738"/>
                    </a:cubicBezTo>
                    <a:cubicBezTo>
                      <a:pt x="991" y="737"/>
                      <a:pt x="993" y="735"/>
                      <a:pt x="994" y="732"/>
                    </a:cubicBezTo>
                    <a:cubicBezTo>
                      <a:pt x="996" y="730"/>
                      <a:pt x="996" y="727"/>
                      <a:pt x="995" y="724"/>
                    </a:cubicBezTo>
                    <a:cubicBezTo>
                      <a:pt x="994" y="722"/>
                      <a:pt x="993" y="719"/>
                      <a:pt x="990" y="718"/>
                    </a:cubicBezTo>
                    <a:cubicBezTo>
                      <a:pt x="987" y="716"/>
                      <a:pt x="974" y="709"/>
                      <a:pt x="962" y="702"/>
                    </a:cubicBezTo>
                    <a:cubicBezTo>
                      <a:pt x="965" y="695"/>
                      <a:pt x="967" y="689"/>
                      <a:pt x="970" y="682"/>
                    </a:cubicBezTo>
                    <a:cubicBezTo>
                      <a:pt x="983" y="685"/>
                      <a:pt x="998" y="688"/>
                      <a:pt x="1001" y="689"/>
                    </a:cubicBezTo>
                    <a:cubicBezTo>
                      <a:pt x="1004" y="690"/>
                      <a:pt x="1007" y="689"/>
                      <a:pt x="1009" y="688"/>
                    </a:cubicBezTo>
                    <a:cubicBezTo>
                      <a:pt x="1011" y="686"/>
                      <a:pt x="1013" y="684"/>
                      <a:pt x="1014" y="681"/>
                    </a:cubicBezTo>
                    <a:cubicBezTo>
                      <a:pt x="1015" y="679"/>
                      <a:pt x="1015" y="676"/>
                      <a:pt x="1014" y="673"/>
                    </a:cubicBezTo>
                    <a:cubicBezTo>
                      <a:pt x="1013" y="671"/>
                      <a:pt x="1011" y="669"/>
                      <a:pt x="1008" y="668"/>
                    </a:cubicBezTo>
                    <a:cubicBezTo>
                      <a:pt x="1005" y="666"/>
                      <a:pt x="991" y="660"/>
                      <a:pt x="979" y="655"/>
                    </a:cubicBezTo>
                    <a:cubicBezTo>
                      <a:pt x="981" y="648"/>
                      <a:pt x="982" y="641"/>
                      <a:pt x="984" y="634"/>
                    </a:cubicBezTo>
                    <a:cubicBezTo>
                      <a:pt x="998" y="636"/>
                      <a:pt x="1013" y="637"/>
                      <a:pt x="1016" y="638"/>
                    </a:cubicBezTo>
                    <a:cubicBezTo>
                      <a:pt x="1019" y="638"/>
                      <a:pt x="1022" y="637"/>
                      <a:pt x="1024" y="635"/>
                    </a:cubicBezTo>
                    <a:cubicBezTo>
                      <a:pt x="1026" y="634"/>
                      <a:pt x="1027" y="631"/>
                      <a:pt x="1028" y="629"/>
                    </a:cubicBezTo>
                    <a:cubicBezTo>
                      <a:pt x="1028" y="626"/>
                      <a:pt x="1028" y="623"/>
                      <a:pt x="1027" y="621"/>
                    </a:cubicBezTo>
                    <a:cubicBezTo>
                      <a:pt x="1026" y="618"/>
                      <a:pt x="1023" y="617"/>
                      <a:pt x="1021" y="616"/>
                    </a:cubicBezTo>
                    <a:cubicBezTo>
                      <a:pt x="1018" y="615"/>
                      <a:pt x="1003" y="610"/>
                      <a:pt x="990" y="606"/>
                    </a:cubicBezTo>
                    <a:cubicBezTo>
                      <a:pt x="991" y="599"/>
                      <a:pt x="992" y="592"/>
                      <a:pt x="993" y="585"/>
                    </a:cubicBezTo>
                    <a:cubicBezTo>
                      <a:pt x="1007" y="585"/>
                      <a:pt x="1022" y="585"/>
                      <a:pt x="1026" y="585"/>
                    </a:cubicBezTo>
                    <a:cubicBezTo>
                      <a:pt x="1028" y="585"/>
                      <a:pt x="1031" y="584"/>
                      <a:pt x="1033" y="582"/>
                    </a:cubicBezTo>
                    <a:cubicBezTo>
                      <a:pt x="1035" y="580"/>
                      <a:pt x="1036" y="578"/>
                      <a:pt x="1036" y="575"/>
                    </a:cubicBezTo>
                    <a:cubicBezTo>
                      <a:pt x="1037" y="572"/>
                      <a:pt x="1036" y="569"/>
                      <a:pt x="1034" y="567"/>
                    </a:cubicBezTo>
                    <a:cubicBezTo>
                      <a:pt x="1033" y="565"/>
                      <a:pt x="1031" y="563"/>
                      <a:pt x="1028" y="563"/>
                    </a:cubicBezTo>
                    <a:cubicBezTo>
                      <a:pt x="1025" y="562"/>
                      <a:pt x="1010" y="559"/>
                      <a:pt x="996" y="556"/>
                    </a:cubicBezTo>
                    <a:cubicBezTo>
                      <a:pt x="997" y="549"/>
                      <a:pt x="997" y="542"/>
                      <a:pt x="997" y="535"/>
                    </a:cubicBezTo>
                    <a:cubicBezTo>
                      <a:pt x="1011" y="533"/>
                      <a:pt x="1026" y="532"/>
                      <a:pt x="1030" y="532"/>
                    </a:cubicBezTo>
                    <a:close/>
                    <a:moveTo>
                      <a:pt x="520" y="935"/>
                    </a:moveTo>
                    <a:cubicBezTo>
                      <a:pt x="291" y="935"/>
                      <a:pt x="106" y="750"/>
                      <a:pt x="106" y="521"/>
                    </a:cubicBezTo>
                    <a:cubicBezTo>
                      <a:pt x="106" y="292"/>
                      <a:pt x="291" y="106"/>
                      <a:pt x="520" y="106"/>
                    </a:cubicBezTo>
                    <a:cubicBezTo>
                      <a:pt x="748" y="106"/>
                      <a:pt x="934" y="292"/>
                      <a:pt x="934" y="521"/>
                    </a:cubicBezTo>
                    <a:cubicBezTo>
                      <a:pt x="934" y="750"/>
                      <a:pt x="748" y="935"/>
                      <a:pt x="520" y="9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9" name="íŝ1idé"/>
              <p:cNvSpPr/>
              <p:nvPr/>
            </p:nvSpPr>
            <p:spPr bwMode="auto">
              <a:xfrm>
                <a:off x="2005" y="2406"/>
                <a:ext cx="23" cy="2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9"/>
                  </a:cxn>
                  <a:cxn ang="0">
                    <a:pos x="15" y="17"/>
                  </a:cxn>
                  <a:cxn ang="0">
                    <a:pos x="14" y="0"/>
                  </a:cxn>
                </a:cxnLst>
                <a:rect l="0" t="0" r="r" b="b"/>
                <a:pathLst>
                  <a:path w="19" h="22">
                    <a:moveTo>
                      <a:pt x="14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5" y="22"/>
                      <a:pt x="11" y="21"/>
                      <a:pt x="15" y="17"/>
                    </a:cubicBezTo>
                    <a:cubicBezTo>
                      <a:pt x="19" y="12"/>
                      <a:pt x="19" y="4"/>
                      <a:pt x="14" y="0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0" name="î$ḷïḓe"/>
              <p:cNvSpPr/>
              <p:nvPr/>
            </p:nvSpPr>
            <p:spPr bwMode="auto">
              <a:xfrm>
                <a:off x="1996" y="2400"/>
                <a:ext cx="24" cy="2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23"/>
                  </a:cxn>
                  <a:cxn ang="0">
                    <a:pos x="20" y="3"/>
                  </a:cxn>
                  <a:cxn ang="0">
                    <a:pos x="4" y="6"/>
                  </a:cxn>
                </a:cxnLst>
                <a:rect l="0" t="0" r="r" b="b"/>
                <a:pathLst>
                  <a:path w="20" h="23">
                    <a:moveTo>
                      <a:pt x="4" y="6"/>
                    </a:moveTo>
                    <a:cubicBezTo>
                      <a:pt x="0" y="11"/>
                      <a:pt x="1" y="18"/>
                      <a:pt x="5" y="2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5" y="0"/>
                      <a:pt x="8" y="1"/>
                      <a:pt x="4" y="6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1" name="îṩḷïḑè"/>
              <p:cNvSpPr/>
              <p:nvPr/>
            </p:nvSpPr>
            <p:spPr bwMode="auto">
              <a:xfrm>
                <a:off x="1966" y="2369"/>
                <a:ext cx="93" cy="9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0" y="40"/>
                  </a:cxn>
                  <a:cxn ang="0">
                    <a:pos x="39" y="79"/>
                  </a:cxn>
                  <a:cxn ang="0">
                    <a:pos x="78" y="40"/>
                  </a:cxn>
                  <a:cxn ang="0">
                    <a:pos x="39" y="0"/>
                  </a:cxn>
                  <a:cxn ang="0">
                    <a:pos x="39" y="59"/>
                  </a:cxn>
                  <a:cxn ang="0">
                    <a:pos x="19" y="40"/>
                  </a:cxn>
                  <a:cxn ang="0">
                    <a:pos x="39" y="20"/>
                  </a:cxn>
                  <a:cxn ang="0">
                    <a:pos x="58" y="40"/>
                  </a:cxn>
                  <a:cxn ang="0">
                    <a:pos x="39" y="59"/>
                  </a:cxn>
                </a:cxnLst>
                <a:rect l="0" t="0" r="r" b="b"/>
                <a:pathLst>
                  <a:path w="78" h="79">
                    <a:moveTo>
                      <a:pt x="39" y="0"/>
                    </a:moveTo>
                    <a:cubicBezTo>
                      <a:pt x="17" y="0"/>
                      <a:pt x="0" y="18"/>
                      <a:pt x="0" y="40"/>
                    </a:cubicBezTo>
                    <a:cubicBezTo>
                      <a:pt x="0" y="61"/>
                      <a:pt x="17" y="79"/>
                      <a:pt x="39" y="79"/>
                    </a:cubicBezTo>
                    <a:cubicBezTo>
                      <a:pt x="60" y="79"/>
                      <a:pt x="78" y="61"/>
                      <a:pt x="78" y="40"/>
                    </a:cubicBezTo>
                    <a:cubicBezTo>
                      <a:pt x="78" y="18"/>
                      <a:pt x="60" y="0"/>
                      <a:pt x="39" y="0"/>
                    </a:cubicBezTo>
                    <a:close/>
                    <a:moveTo>
                      <a:pt x="39" y="59"/>
                    </a:moveTo>
                    <a:cubicBezTo>
                      <a:pt x="28" y="59"/>
                      <a:pt x="19" y="51"/>
                      <a:pt x="19" y="40"/>
                    </a:cubicBezTo>
                    <a:cubicBezTo>
                      <a:pt x="19" y="29"/>
                      <a:pt x="28" y="20"/>
                      <a:pt x="39" y="20"/>
                    </a:cubicBezTo>
                    <a:cubicBezTo>
                      <a:pt x="50" y="20"/>
                      <a:pt x="58" y="29"/>
                      <a:pt x="58" y="40"/>
                    </a:cubicBezTo>
                    <a:cubicBezTo>
                      <a:pt x="58" y="51"/>
                      <a:pt x="50" y="59"/>
                      <a:pt x="39" y="59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47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2" name="î$lidê"/>
              <p:cNvSpPr/>
              <p:nvPr/>
            </p:nvSpPr>
            <p:spPr bwMode="auto">
              <a:xfrm>
                <a:off x="1853" y="2258"/>
                <a:ext cx="319" cy="317"/>
              </a:xfrm>
              <a:custGeom>
                <a:avLst/>
                <a:gdLst/>
                <a:ahLst/>
                <a:cxnLst>
                  <a:cxn ang="0">
                    <a:pos x="264" y="129"/>
                  </a:cxn>
                  <a:cxn ang="0">
                    <a:pos x="259" y="112"/>
                  </a:cxn>
                  <a:cxn ang="0">
                    <a:pos x="256" y="100"/>
                  </a:cxn>
                  <a:cxn ang="0">
                    <a:pos x="254" y="83"/>
                  </a:cxn>
                  <a:cxn ang="0">
                    <a:pos x="230" y="81"/>
                  </a:cxn>
                  <a:cxn ang="0">
                    <a:pos x="240" y="55"/>
                  </a:cxn>
                  <a:cxn ang="0">
                    <a:pos x="212" y="56"/>
                  </a:cxn>
                  <a:cxn ang="0">
                    <a:pos x="218" y="32"/>
                  </a:cxn>
                  <a:cxn ang="0">
                    <a:pos x="202" y="25"/>
                  </a:cxn>
                  <a:cxn ang="0">
                    <a:pos x="191" y="19"/>
                  </a:cxn>
                  <a:cxn ang="0">
                    <a:pos x="177" y="9"/>
                  </a:cxn>
                  <a:cxn ang="0">
                    <a:pos x="159" y="26"/>
                  </a:cxn>
                  <a:cxn ang="0">
                    <a:pos x="147" y="0"/>
                  </a:cxn>
                  <a:cxn ang="0">
                    <a:pos x="133" y="22"/>
                  </a:cxn>
                  <a:cxn ang="0">
                    <a:pos x="119" y="0"/>
                  </a:cxn>
                  <a:cxn ang="0">
                    <a:pos x="106" y="26"/>
                  </a:cxn>
                  <a:cxn ang="0">
                    <a:pos x="88" y="9"/>
                  </a:cxn>
                  <a:cxn ang="0">
                    <a:pos x="74" y="19"/>
                  </a:cxn>
                  <a:cxn ang="0">
                    <a:pos x="64" y="25"/>
                  </a:cxn>
                  <a:cxn ang="0">
                    <a:pos x="48" y="32"/>
                  </a:cxn>
                  <a:cxn ang="0">
                    <a:pos x="54" y="56"/>
                  </a:cxn>
                  <a:cxn ang="0">
                    <a:pos x="25" y="55"/>
                  </a:cxn>
                  <a:cxn ang="0">
                    <a:pos x="35" y="81"/>
                  </a:cxn>
                  <a:cxn ang="0">
                    <a:pos x="11" y="83"/>
                  </a:cxn>
                  <a:cxn ang="0">
                    <a:pos x="9" y="100"/>
                  </a:cxn>
                  <a:cxn ang="0">
                    <a:pos x="7" y="112"/>
                  </a:cxn>
                  <a:cxn ang="0">
                    <a:pos x="1" y="129"/>
                  </a:cxn>
                  <a:cxn ang="0">
                    <a:pos x="23" y="140"/>
                  </a:cxn>
                  <a:cxn ang="0">
                    <a:pos x="3" y="160"/>
                  </a:cxn>
                  <a:cxn ang="0">
                    <a:pos x="29" y="171"/>
                  </a:cxn>
                  <a:cxn ang="0">
                    <a:pos x="14" y="190"/>
                  </a:cxn>
                  <a:cxn ang="0">
                    <a:pos x="26" y="203"/>
                  </a:cxn>
                  <a:cxn ang="0">
                    <a:pos x="33" y="213"/>
                  </a:cxn>
                  <a:cxn ang="0">
                    <a:pos x="42" y="228"/>
                  </a:cxn>
                  <a:cxn ang="0">
                    <a:pos x="65" y="220"/>
                  </a:cxn>
                  <a:cxn ang="0">
                    <a:pos x="66" y="248"/>
                  </a:cxn>
                  <a:cxn ang="0">
                    <a:pos x="92" y="235"/>
                  </a:cxn>
                  <a:cxn ang="0">
                    <a:pos x="96" y="259"/>
                  </a:cxn>
                  <a:cxn ang="0">
                    <a:pos x="113" y="259"/>
                  </a:cxn>
                  <a:cxn ang="0">
                    <a:pos x="125" y="261"/>
                  </a:cxn>
                  <a:cxn ang="0">
                    <a:pos x="140" y="261"/>
                  </a:cxn>
                  <a:cxn ang="0">
                    <a:pos x="152" y="259"/>
                  </a:cxn>
                  <a:cxn ang="0">
                    <a:pos x="170" y="259"/>
                  </a:cxn>
                  <a:cxn ang="0">
                    <a:pos x="174" y="235"/>
                  </a:cxn>
                  <a:cxn ang="0">
                    <a:pos x="199" y="248"/>
                  </a:cxn>
                  <a:cxn ang="0">
                    <a:pos x="201" y="220"/>
                  </a:cxn>
                  <a:cxn ang="0">
                    <a:pos x="224" y="228"/>
                  </a:cxn>
                  <a:cxn ang="0">
                    <a:pos x="233" y="213"/>
                  </a:cxn>
                  <a:cxn ang="0">
                    <a:pos x="240" y="203"/>
                  </a:cxn>
                  <a:cxn ang="0">
                    <a:pos x="251" y="190"/>
                  </a:cxn>
                  <a:cxn ang="0">
                    <a:pos x="236" y="171"/>
                  </a:cxn>
                  <a:cxn ang="0">
                    <a:pos x="263" y="160"/>
                  </a:cxn>
                  <a:cxn ang="0">
                    <a:pos x="243" y="140"/>
                  </a:cxn>
                  <a:cxn ang="0">
                    <a:pos x="133" y="45"/>
                  </a:cxn>
                </a:cxnLst>
                <a:rect l="0" t="0" r="r" b="b"/>
                <a:pathLst>
                  <a:path w="266" h="265">
                    <a:moveTo>
                      <a:pt x="260" y="139"/>
                    </a:moveTo>
                    <a:cubicBezTo>
                      <a:pt x="262" y="139"/>
                      <a:pt x="263" y="138"/>
                      <a:pt x="264" y="137"/>
                    </a:cubicBezTo>
                    <a:cubicBezTo>
                      <a:pt x="265" y="136"/>
                      <a:pt x="266" y="134"/>
                      <a:pt x="266" y="133"/>
                    </a:cubicBezTo>
                    <a:cubicBezTo>
                      <a:pt x="266" y="131"/>
                      <a:pt x="265" y="130"/>
                      <a:pt x="264" y="129"/>
                    </a:cubicBezTo>
                    <a:cubicBezTo>
                      <a:pt x="263" y="128"/>
                      <a:pt x="262" y="127"/>
                      <a:pt x="260" y="127"/>
                    </a:cubicBezTo>
                    <a:cubicBezTo>
                      <a:pt x="259" y="127"/>
                      <a:pt x="250" y="126"/>
                      <a:pt x="243" y="125"/>
                    </a:cubicBezTo>
                    <a:cubicBezTo>
                      <a:pt x="243" y="122"/>
                      <a:pt x="242" y="120"/>
                      <a:pt x="242" y="117"/>
                    </a:cubicBezTo>
                    <a:cubicBezTo>
                      <a:pt x="249" y="115"/>
                      <a:pt x="257" y="113"/>
                      <a:pt x="259" y="112"/>
                    </a:cubicBezTo>
                    <a:cubicBezTo>
                      <a:pt x="260" y="112"/>
                      <a:pt x="261" y="111"/>
                      <a:pt x="262" y="109"/>
                    </a:cubicBezTo>
                    <a:cubicBezTo>
                      <a:pt x="263" y="108"/>
                      <a:pt x="263" y="107"/>
                      <a:pt x="263" y="105"/>
                    </a:cubicBezTo>
                    <a:cubicBezTo>
                      <a:pt x="262" y="104"/>
                      <a:pt x="262" y="102"/>
                      <a:pt x="261" y="101"/>
                    </a:cubicBezTo>
                    <a:cubicBezTo>
                      <a:pt x="259" y="101"/>
                      <a:pt x="258" y="100"/>
                      <a:pt x="256" y="100"/>
                    </a:cubicBezTo>
                    <a:cubicBezTo>
                      <a:pt x="255" y="100"/>
                      <a:pt x="246" y="101"/>
                      <a:pt x="239" y="102"/>
                    </a:cubicBezTo>
                    <a:cubicBezTo>
                      <a:pt x="238" y="100"/>
                      <a:pt x="237" y="97"/>
                      <a:pt x="236" y="95"/>
                    </a:cubicBezTo>
                    <a:cubicBezTo>
                      <a:pt x="243" y="91"/>
                      <a:pt x="250" y="87"/>
                      <a:pt x="252" y="86"/>
                    </a:cubicBezTo>
                    <a:cubicBezTo>
                      <a:pt x="253" y="86"/>
                      <a:pt x="254" y="84"/>
                      <a:pt x="254" y="83"/>
                    </a:cubicBezTo>
                    <a:cubicBezTo>
                      <a:pt x="255" y="82"/>
                      <a:pt x="255" y="80"/>
                      <a:pt x="254" y="79"/>
                    </a:cubicBezTo>
                    <a:cubicBezTo>
                      <a:pt x="254" y="77"/>
                      <a:pt x="253" y="76"/>
                      <a:pt x="251" y="76"/>
                    </a:cubicBezTo>
                    <a:cubicBezTo>
                      <a:pt x="250" y="75"/>
                      <a:pt x="248" y="75"/>
                      <a:pt x="247" y="75"/>
                    </a:cubicBezTo>
                    <a:cubicBezTo>
                      <a:pt x="245" y="76"/>
                      <a:pt x="237" y="78"/>
                      <a:pt x="230" y="81"/>
                    </a:cubicBezTo>
                    <a:cubicBezTo>
                      <a:pt x="229" y="79"/>
                      <a:pt x="228" y="76"/>
                      <a:pt x="226" y="74"/>
                    </a:cubicBezTo>
                    <a:cubicBezTo>
                      <a:pt x="232" y="69"/>
                      <a:pt x="238" y="64"/>
                      <a:pt x="240" y="62"/>
                    </a:cubicBezTo>
                    <a:cubicBezTo>
                      <a:pt x="241" y="61"/>
                      <a:pt x="241" y="60"/>
                      <a:pt x="241" y="59"/>
                    </a:cubicBezTo>
                    <a:cubicBezTo>
                      <a:pt x="242" y="57"/>
                      <a:pt x="241" y="56"/>
                      <a:pt x="240" y="55"/>
                    </a:cubicBezTo>
                    <a:cubicBezTo>
                      <a:pt x="239" y="53"/>
                      <a:pt x="238" y="52"/>
                      <a:pt x="237" y="52"/>
                    </a:cubicBezTo>
                    <a:cubicBezTo>
                      <a:pt x="235" y="52"/>
                      <a:pt x="234" y="52"/>
                      <a:pt x="233" y="53"/>
                    </a:cubicBezTo>
                    <a:cubicBezTo>
                      <a:pt x="231" y="54"/>
                      <a:pt x="224" y="58"/>
                      <a:pt x="217" y="62"/>
                    </a:cubicBezTo>
                    <a:cubicBezTo>
                      <a:pt x="216" y="60"/>
                      <a:pt x="214" y="58"/>
                      <a:pt x="212" y="56"/>
                    </a:cubicBezTo>
                    <a:cubicBezTo>
                      <a:pt x="217" y="50"/>
                      <a:pt x="222" y="43"/>
                      <a:pt x="223" y="42"/>
                    </a:cubicBezTo>
                    <a:cubicBezTo>
                      <a:pt x="224" y="41"/>
                      <a:pt x="224" y="39"/>
                      <a:pt x="224" y="38"/>
                    </a:cubicBezTo>
                    <a:cubicBezTo>
                      <a:pt x="224" y="36"/>
                      <a:pt x="223" y="35"/>
                      <a:pt x="222" y="34"/>
                    </a:cubicBezTo>
                    <a:cubicBezTo>
                      <a:pt x="221" y="33"/>
                      <a:pt x="219" y="32"/>
                      <a:pt x="218" y="32"/>
                    </a:cubicBezTo>
                    <a:cubicBezTo>
                      <a:pt x="216" y="32"/>
                      <a:pt x="215" y="33"/>
                      <a:pt x="214" y="34"/>
                    </a:cubicBezTo>
                    <a:cubicBezTo>
                      <a:pt x="213" y="35"/>
                      <a:pt x="206" y="41"/>
                      <a:pt x="201" y="46"/>
                    </a:cubicBezTo>
                    <a:cubicBezTo>
                      <a:pt x="199" y="44"/>
                      <a:pt x="197" y="43"/>
                      <a:pt x="194" y="41"/>
                    </a:cubicBezTo>
                    <a:cubicBezTo>
                      <a:pt x="198" y="34"/>
                      <a:pt x="201" y="27"/>
                      <a:pt x="202" y="25"/>
                    </a:cubicBezTo>
                    <a:cubicBezTo>
                      <a:pt x="202" y="24"/>
                      <a:pt x="202" y="22"/>
                      <a:pt x="202" y="21"/>
                    </a:cubicBezTo>
                    <a:cubicBezTo>
                      <a:pt x="201" y="19"/>
                      <a:pt x="201" y="18"/>
                      <a:pt x="199" y="17"/>
                    </a:cubicBezTo>
                    <a:cubicBezTo>
                      <a:pt x="198" y="17"/>
                      <a:pt x="196" y="17"/>
                      <a:pt x="195" y="17"/>
                    </a:cubicBezTo>
                    <a:cubicBezTo>
                      <a:pt x="194" y="17"/>
                      <a:pt x="192" y="18"/>
                      <a:pt x="191" y="19"/>
                    </a:cubicBezTo>
                    <a:cubicBezTo>
                      <a:pt x="190" y="20"/>
                      <a:pt x="186" y="27"/>
                      <a:pt x="181" y="34"/>
                    </a:cubicBezTo>
                    <a:cubicBezTo>
                      <a:pt x="179" y="32"/>
                      <a:pt x="176" y="31"/>
                      <a:pt x="174" y="30"/>
                    </a:cubicBezTo>
                    <a:cubicBezTo>
                      <a:pt x="176" y="23"/>
                      <a:pt x="178" y="15"/>
                      <a:pt x="178" y="13"/>
                    </a:cubicBezTo>
                    <a:cubicBezTo>
                      <a:pt x="178" y="12"/>
                      <a:pt x="178" y="10"/>
                      <a:pt x="177" y="9"/>
                    </a:cubicBezTo>
                    <a:cubicBezTo>
                      <a:pt x="176" y="8"/>
                      <a:pt x="175" y="7"/>
                      <a:pt x="174" y="6"/>
                    </a:cubicBezTo>
                    <a:cubicBezTo>
                      <a:pt x="172" y="6"/>
                      <a:pt x="171" y="6"/>
                      <a:pt x="170" y="6"/>
                    </a:cubicBezTo>
                    <a:cubicBezTo>
                      <a:pt x="168" y="7"/>
                      <a:pt x="167" y="8"/>
                      <a:pt x="167" y="9"/>
                    </a:cubicBezTo>
                    <a:cubicBezTo>
                      <a:pt x="166" y="11"/>
                      <a:pt x="162" y="19"/>
                      <a:pt x="159" y="26"/>
                    </a:cubicBezTo>
                    <a:cubicBezTo>
                      <a:pt x="157" y="25"/>
                      <a:pt x="154" y="24"/>
                      <a:pt x="152" y="24"/>
                    </a:cubicBezTo>
                    <a:cubicBezTo>
                      <a:pt x="152" y="16"/>
                      <a:pt x="152" y="8"/>
                      <a:pt x="152" y="6"/>
                    </a:cubicBezTo>
                    <a:cubicBezTo>
                      <a:pt x="152" y="5"/>
                      <a:pt x="151" y="3"/>
                      <a:pt x="151" y="2"/>
                    </a:cubicBezTo>
                    <a:cubicBezTo>
                      <a:pt x="150" y="1"/>
                      <a:pt x="148" y="1"/>
                      <a:pt x="147" y="0"/>
                    </a:cubicBezTo>
                    <a:cubicBezTo>
                      <a:pt x="145" y="0"/>
                      <a:pt x="144" y="1"/>
                      <a:pt x="143" y="1"/>
                    </a:cubicBezTo>
                    <a:cubicBezTo>
                      <a:pt x="141" y="2"/>
                      <a:pt x="140" y="3"/>
                      <a:pt x="140" y="5"/>
                    </a:cubicBezTo>
                    <a:cubicBezTo>
                      <a:pt x="140" y="7"/>
                      <a:pt x="138" y="15"/>
                      <a:pt x="137" y="22"/>
                    </a:cubicBezTo>
                    <a:cubicBezTo>
                      <a:pt x="135" y="22"/>
                      <a:pt x="134" y="22"/>
                      <a:pt x="133" y="22"/>
                    </a:cubicBezTo>
                    <a:cubicBezTo>
                      <a:pt x="132" y="22"/>
                      <a:pt x="130" y="22"/>
                      <a:pt x="129" y="22"/>
                    </a:cubicBezTo>
                    <a:cubicBezTo>
                      <a:pt x="127" y="15"/>
                      <a:pt x="126" y="7"/>
                      <a:pt x="125" y="5"/>
                    </a:cubicBezTo>
                    <a:cubicBezTo>
                      <a:pt x="125" y="3"/>
                      <a:pt x="124" y="2"/>
                      <a:pt x="123" y="1"/>
                    </a:cubicBezTo>
                    <a:cubicBezTo>
                      <a:pt x="122" y="1"/>
                      <a:pt x="120" y="0"/>
                      <a:pt x="119" y="0"/>
                    </a:cubicBezTo>
                    <a:cubicBezTo>
                      <a:pt x="117" y="1"/>
                      <a:pt x="116" y="1"/>
                      <a:pt x="115" y="2"/>
                    </a:cubicBezTo>
                    <a:cubicBezTo>
                      <a:pt x="114" y="3"/>
                      <a:pt x="113" y="5"/>
                      <a:pt x="113" y="6"/>
                    </a:cubicBezTo>
                    <a:cubicBezTo>
                      <a:pt x="113" y="8"/>
                      <a:pt x="114" y="16"/>
                      <a:pt x="114" y="24"/>
                    </a:cubicBezTo>
                    <a:cubicBezTo>
                      <a:pt x="111" y="24"/>
                      <a:pt x="109" y="25"/>
                      <a:pt x="106" y="26"/>
                    </a:cubicBezTo>
                    <a:cubicBezTo>
                      <a:pt x="103" y="19"/>
                      <a:pt x="100" y="11"/>
                      <a:pt x="99" y="9"/>
                    </a:cubicBezTo>
                    <a:cubicBezTo>
                      <a:pt x="98" y="8"/>
                      <a:pt x="97" y="7"/>
                      <a:pt x="96" y="6"/>
                    </a:cubicBezTo>
                    <a:cubicBezTo>
                      <a:pt x="95" y="6"/>
                      <a:pt x="93" y="6"/>
                      <a:pt x="92" y="6"/>
                    </a:cubicBezTo>
                    <a:cubicBezTo>
                      <a:pt x="90" y="7"/>
                      <a:pt x="89" y="8"/>
                      <a:pt x="88" y="9"/>
                    </a:cubicBezTo>
                    <a:cubicBezTo>
                      <a:pt x="88" y="10"/>
                      <a:pt x="87" y="12"/>
                      <a:pt x="88" y="13"/>
                    </a:cubicBezTo>
                    <a:cubicBezTo>
                      <a:pt x="88" y="15"/>
                      <a:pt x="90" y="23"/>
                      <a:pt x="92" y="30"/>
                    </a:cubicBezTo>
                    <a:cubicBezTo>
                      <a:pt x="89" y="31"/>
                      <a:pt x="87" y="32"/>
                      <a:pt x="84" y="34"/>
                    </a:cubicBezTo>
                    <a:cubicBezTo>
                      <a:pt x="80" y="27"/>
                      <a:pt x="75" y="20"/>
                      <a:pt x="74" y="19"/>
                    </a:cubicBezTo>
                    <a:cubicBezTo>
                      <a:pt x="73" y="18"/>
                      <a:pt x="72" y="17"/>
                      <a:pt x="71" y="17"/>
                    </a:cubicBezTo>
                    <a:cubicBezTo>
                      <a:pt x="69" y="17"/>
                      <a:pt x="68" y="17"/>
                      <a:pt x="66" y="17"/>
                    </a:cubicBezTo>
                    <a:cubicBezTo>
                      <a:pt x="65" y="18"/>
                      <a:pt x="64" y="19"/>
                      <a:pt x="64" y="21"/>
                    </a:cubicBezTo>
                    <a:cubicBezTo>
                      <a:pt x="63" y="22"/>
                      <a:pt x="63" y="24"/>
                      <a:pt x="64" y="25"/>
                    </a:cubicBezTo>
                    <a:cubicBezTo>
                      <a:pt x="64" y="27"/>
                      <a:pt x="68" y="34"/>
                      <a:pt x="71" y="41"/>
                    </a:cubicBezTo>
                    <a:cubicBezTo>
                      <a:pt x="69" y="43"/>
                      <a:pt x="67" y="44"/>
                      <a:pt x="65" y="46"/>
                    </a:cubicBezTo>
                    <a:cubicBezTo>
                      <a:pt x="59" y="41"/>
                      <a:pt x="53" y="35"/>
                      <a:pt x="52" y="34"/>
                    </a:cubicBezTo>
                    <a:cubicBezTo>
                      <a:pt x="51" y="33"/>
                      <a:pt x="49" y="32"/>
                      <a:pt x="48" y="32"/>
                    </a:cubicBezTo>
                    <a:cubicBezTo>
                      <a:pt x="46" y="32"/>
                      <a:pt x="45" y="33"/>
                      <a:pt x="44" y="34"/>
                    </a:cubicBezTo>
                    <a:cubicBezTo>
                      <a:pt x="43" y="35"/>
                      <a:pt x="42" y="36"/>
                      <a:pt x="42" y="38"/>
                    </a:cubicBezTo>
                    <a:cubicBezTo>
                      <a:pt x="42" y="39"/>
                      <a:pt x="42" y="41"/>
                      <a:pt x="43" y="42"/>
                    </a:cubicBezTo>
                    <a:cubicBezTo>
                      <a:pt x="44" y="43"/>
                      <a:pt x="49" y="50"/>
                      <a:pt x="54" y="56"/>
                    </a:cubicBezTo>
                    <a:cubicBezTo>
                      <a:pt x="52" y="58"/>
                      <a:pt x="50" y="60"/>
                      <a:pt x="48" y="62"/>
                    </a:cubicBezTo>
                    <a:cubicBezTo>
                      <a:pt x="42" y="58"/>
                      <a:pt x="35" y="54"/>
                      <a:pt x="33" y="53"/>
                    </a:cubicBezTo>
                    <a:cubicBezTo>
                      <a:pt x="32" y="52"/>
                      <a:pt x="30" y="52"/>
                      <a:pt x="29" y="52"/>
                    </a:cubicBezTo>
                    <a:cubicBezTo>
                      <a:pt x="27" y="52"/>
                      <a:pt x="26" y="53"/>
                      <a:pt x="25" y="55"/>
                    </a:cubicBezTo>
                    <a:cubicBezTo>
                      <a:pt x="24" y="56"/>
                      <a:pt x="24" y="57"/>
                      <a:pt x="24" y="59"/>
                    </a:cubicBezTo>
                    <a:cubicBezTo>
                      <a:pt x="24" y="60"/>
                      <a:pt x="25" y="61"/>
                      <a:pt x="26" y="62"/>
                    </a:cubicBezTo>
                    <a:cubicBezTo>
                      <a:pt x="27" y="64"/>
                      <a:pt x="34" y="69"/>
                      <a:pt x="39" y="74"/>
                    </a:cubicBezTo>
                    <a:cubicBezTo>
                      <a:pt x="38" y="76"/>
                      <a:pt x="37" y="79"/>
                      <a:pt x="35" y="81"/>
                    </a:cubicBezTo>
                    <a:cubicBezTo>
                      <a:pt x="28" y="78"/>
                      <a:pt x="20" y="76"/>
                      <a:pt x="19" y="75"/>
                    </a:cubicBezTo>
                    <a:cubicBezTo>
                      <a:pt x="17" y="75"/>
                      <a:pt x="16" y="75"/>
                      <a:pt x="14" y="76"/>
                    </a:cubicBezTo>
                    <a:cubicBezTo>
                      <a:pt x="13" y="76"/>
                      <a:pt x="12" y="77"/>
                      <a:pt x="11" y="79"/>
                    </a:cubicBezTo>
                    <a:cubicBezTo>
                      <a:pt x="11" y="80"/>
                      <a:pt x="11" y="81"/>
                      <a:pt x="11" y="83"/>
                    </a:cubicBezTo>
                    <a:cubicBezTo>
                      <a:pt x="12" y="84"/>
                      <a:pt x="12" y="86"/>
                      <a:pt x="14" y="86"/>
                    </a:cubicBezTo>
                    <a:cubicBezTo>
                      <a:pt x="15" y="87"/>
                      <a:pt x="23" y="91"/>
                      <a:pt x="29" y="95"/>
                    </a:cubicBezTo>
                    <a:cubicBezTo>
                      <a:pt x="28" y="97"/>
                      <a:pt x="28" y="100"/>
                      <a:pt x="27" y="102"/>
                    </a:cubicBezTo>
                    <a:cubicBezTo>
                      <a:pt x="19" y="101"/>
                      <a:pt x="11" y="100"/>
                      <a:pt x="9" y="100"/>
                    </a:cubicBezTo>
                    <a:cubicBezTo>
                      <a:pt x="8" y="100"/>
                      <a:pt x="6" y="101"/>
                      <a:pt x="5" y="101"/>
                    </a:cubicBezTo>
                    <a:cubicBezTo>
                      <a:pt x="4" y="102"/>
                      <a:pt x="3" y="104"/>
                      <a:pt x="3" y="105"/>
                    </a:cubicBezTo>
                    <a:cubicBezTo>
                      <a:pt x="2" y="107"/>
                      <a:pt x="3" y="108"/>
                      <a:pt x="3" y="109"/>
                    </a:cubicBezTo>
                    <a:cubicBezTo>
                      <a:pt x="4" y="111"/>
                      <a:pt x="5" y="112"/>
                      <a:pt x="7" y="112"/>
                    </a:cubicBezTo>
                    <a:cubicBezTo>
                      <a:pt x="8" y="113"/>
                      <a:pt x="16" y="115"/>
                      <a:pt x="24" y="117"/>
                    </a:cubicBezTo>
                    <a:cubicBezTo>
                      <a:pt x="23" y="120"/>
                      <a:pt x="23" y="122"/>
                      <a:pt x="23" y="125"/>
                    </a:cubicBezTo>
                    <a:cubicBezTo>
                      <a:pt x="15" y="126"/>
                      <a:pt x="7" y="127"/>
                      <a:pt x="5" y="127"/>
                    </a:cubicBezTo>
                    <a:cubicBezTo>
                      <a:pt x="4" y="127"/>
                      <a:pt x="2" y="128"/>
                      <a:pt x="1" y="129"/>
                    </a:cubicBezTo>
                    <a:cubicBezTo>
                      <a:pt x="0" y="130"/>
                      <a:pt x="0" y="131"/>
                      <a:pt x="0" y="133"/>
                    </a:cubicBezTo>
                    <a:cubicBezTo>
                      <a:pt x="0" y="134"/>
                      <a:pt x="0" y="136"/>
                      <a:pt x="1" y="137"/>
                    </a:cubicBezTo>
                    <a:cubicBezTo>
                      <a:pt x="2" y="138"/>
                      <a:pt x="4" y="139"/>
                      <a:pt x="5" y="139"/>
                    </a:cubicBezTo>
                    <a:cubicBezTo>
                      <a:pt x="7" y="139"/>
                      <a:pt x="15" y="140"/>
                      <a:pt x="23" y="140"/>
                    </a:cubicBezTo>
                    <a:cubicBezTo>
                      <a:pt x="23" y="143"/>
                      <a:pt x="23" y="146"/>
                      <a:pt x="24" y="148"/>
                    </a:cubicBezTo>
                    <a:cubicBezTo>
                      <a:pt x="16" y="150"/>
                      <a:pt x="8" y="153"/>
                      <a:pt x="7" y="153"/>
                    </a:cubicBezTo>
                    <a:cubicBezTo>
                      <a:pt x="5" y="154"/>
                      <a:pt x="4" y="155"/>
                      <a:pt x="3" y="156"/>
                    </a:cubicBezTo>
                    <a:cubicBezTo>
                      <a:pt x="3" y="157"/>
                      <a:pt x="2" y="159"/>
                      <a:pt x="3" y="160"/>
                    </a:cubicBezTo>
                    <a:cubicBezTo>
                      <a:pt x="3" y="162"/>
                      <a:pt x="4" y="163"/>
                      <a:pt x="5" y="164"/>
                    </a:cubicBezTo>
                    <a:cubicBezTo>
                      <a:pt x="6" y="165"/>
                      <a:pt x="8" y="165"/>
                      <a:pt x="9" y="165"/>
                    </a:cubicBezTo>
                    <a:cubicBezTo>
                      <a:pt x="11" y="165"/>
                      <a:pt x="19" y="164"/>
                      <a:pt x="27" y="163"/>
                    </a:cubicBezTo>
                    <a:cubicBezTo>
                      <a:pt x="28" y="166"/>
                      <a:pt x="28" y="168"/>
                      <a:pt x="29" y="171"/>
                    </a:cubicBezTo>
                    <a:cubicBezTo>
                      <a:pt x="23" y="174"/>
                      <a:pt x="15" y="178"/>
                      <a:pt x="14" y="179"/>
                    </a:cubicBezTo>
                    <a:cubicBezTo>
                      <a:pt x="12" y="180"/>
                      <a:pt x="12" y="181"/>
                      <a:pt x="11" y="183"/>
                    </a:cubicBezTo>
                    <a:cubicBezTo>
                      <a:pt x="11" y="184"/>
                      <a:pt x="11" y="186"/>
                      <a:pt x="11" y="187"/>
                    </a:cubicBezTo>
                    <a:cubicBezTo>
                      <a:pt x="12" y="188"/>
                      <a:pt x="13" y="189"/>
                      <a:pt x="14" y="190"/>
                    </a:cubicBezTo>
                    <a:cubicBezTo>
                      <a:pt x="16" y="191"/>
                      <a:pt x="17" y="191"/>
                      <a:pt x="19" y="190"/>
                    </a:cubicBezTo>
                    <a:cubicBezTo>
                      <a:pt x="20" y="190"/>
                      <a:pt x="28" y="187"/>
                      <a:pt x="35" y="185"/>
                    </a:cubicBezTo>
                    <a:cubicBezTo>
                      <a:pt x="37" y="187"/>
                      <a:pt x="38" y="189"/>
                      <a:pt x="39" y="191"/>
                    </a:cubicBezTo>
                    <a:cubicBezTo>
                      <a:pt x="34" y="196"/>
                      <a:pt x="27" y="202"/>
                      <a:pt x="26" y="203"/>
                    </a:cubicBezTo>
                    <a:cubicBezTo>
                      <a:pt x="25" y="204"/>
                      <a:pt x="24" y="205"/>
                      <a:pt x="24" y="207"/>
                    </a:cubicBezTo>
                    <a:cubicBezTo>
                      <a:pt x="24" y="208"/>
                      <a:pt x="24" y="210"/>
                      <a:pt x="25" y="211"/>
                    </a:cubicBezTo>
                    <a:cubicBezTo>
                      <a:pt x="26" y="212"/>
                      <a:pt x="27" y="213"/>
                      <a:pt x="29" y="213"/>
                    </a:cubicBezTo>
                    <a:cubicBezTo>
                      <a:pt x="30" y="214"/>
                      <a:pt x="32" y="214"/>
                      <a:pt x="33" y="213"/>
                    </a:cubicBezTo>
                    <a:cubicBezTo>
                      <a:pt x="35" y="212"/>
                      <a:pt x="42" y="208"/>
                      <a:pt x="48" y="204"/>
                    </a:cubicBezTo>
                    <a:cubicBezTo>
                      <a:pt x="50" y="206"/>
                      <a:pt x="52" y="208"/>
                      <a:pt x="54" y="209"/>
                    </a:cubicBezTo>
                    <a:cubicBezTo>
                      <a:pt x="49" y="216"/>
                      <a:pt x="44" y="222"/>
                      <a:pt x="43" y="224"/>
                    </a:cubicBezTo>
                    <a:cubicBezTo>
                      <a:pt x="42" y="225"/>
                      <a:pt x="42" y="227"/>
                      <a:pt x="42" y="228"/>
                    </a:cubicBezTo>
                    <a:cubicBezTo>
                      <a:pt x="42" y="229"/>
                      <a:pt x="43" y="231"/>
                      <a:pt x="44" y="232"/>
                    </a:cubicBezTo>
                    <a:cubicBezTo>
                      <a:pt x="45" y="233"/>
                      <a:pt x="46" y="233"/>
                      <a:pt x="48" y="233"/>
                    </a:cubicBezTo>
                    <a:cubicBezTo>
                      <a:pt x="49" y="233"/>
                      <a:pt x="51" y="233"/>
                      <a:pt x="52" y="232"/>
                    </a:cubicBezTo>
                    <a:cubicBezTo>
                      <a:pt x="53" y="231"/>
                      <a:pt x="59" y="225"/>
                      <a:pt x="65" y="220"/>
                    </a:cubicBezTo>
                    <a:cubicBezTo>
                      <a:pt x="67" y="221"/>
                      <a:pt x="69" y="223"/>
                      <a:pt x="71" y="224"/>
                    </a:cubicBezTo>
                    <a:cubicBezTo>
                      <a:pt x="68" y="231"/>
                      <a:pt x="64" y="239"/>
                      <a:pt x="64" y="241"/>
                    </a:cubicBezTo>
                    <a:cubicBezTo>
                      <a:pt x="63" y="242"/>
                      <a:pt x="63" y="243"/>
                      <a:pt x="64" y="245"/>
                    </a:cubicBezTo>
                    <a:cubicBezTo>
                      <a:pt x="64" y="246"/>
                      <a:pt x="65" y="247"/>
                      <a:pt x="66" y="248"/>
                    </a:cubicBezTo>
                    <a:cubicBezTo>
                      <a:pt x="68" y="249"/>
                      <a:pt x="69" y="249"/>
                      <a:pt x="71" y="249"/>
                    </a:cubicBezTo>
                    <a:cubicBezTo>
                      <a:pt x="72" y="249"/>
                      <a:pt x="73" y="248"/>
                      <a:pt x="74" y="247"/>
                    </a:cubicBezTo>
                    <a:cubicBezTo>
                      <a:pt x="75" y="245"/>
                      <a:pt x="80" y="238"/>
                      <a:pt x="84" y="232"/>
                    </a:cubicBezTo>
                    <a:cubicBezTo>
                      <a:pt x="87" y="233"/>
                      <a:pt x="89" y="234"/>
                      <a:pt x="92" y="235"/>
                    </a:cubicBezTo>
                    <a:cubicBezTo>
                      <a:pt x="90" y="243"/>
                      <a:pt x="88" y="251"/>
                      <a:pt x="88" y="253"/>
                    </a:cubicBezTo>
                    <a:cubicBezTo>
                      <a:pt x="87" y="254"/>
                      <a:pt x="88" y="256"/>
                      <a:pt x="88" y="257"/>
                    </a:cubicBezTo>
                    <a:cubicBezTo>
                      <a:pt x="89" y="258"/>
                      <a:pt x="90" y="259"/>
                      <a:pt x="92" y="259"/>
                    </a:cubicBezTo>
                    <a:cubicBezTo>
                      <a:pt x="93" y="260"/>
                      <a:pt x="95" y="260"/>
                      <a:pt x="96" y="259"/>
                    </a:cubicBezTo>
                    <a:cubicBezTo>
                      <a:pt x="97" y="259"/>
                      <a:pt x="98" y="258"/>
                      <a:pt x="99" y="256"/>
                    </a:cubicBezTo>
                    <a:cubicBezTo>
                      <a:pt x="100" y="255"/>
                      <a:pt x="103" y="247"/>
                      <a:pt x="106" y="240"/>
                    </a:cubicBezTo>
                    <a:cubicBezTo>
                      <a:pt x="109" y="241"/>
                      <a:pt x="111" y="241"/>
                      <a:pt x="114" y="241"/>
                    </a:cubicBezTo>
                    <a:cubicBezTo>
                      <a:pt x="114" y="249"/>
                      <a:pt x="113" y="258"/>
                      <a:pt x="113" y="259"/>
                    </a:cubicBezTo>
                    <a:cubicBezTo>
                      <a:pt x="113" y="261"/>
                      <a:pt x="114" y="262"/>
                      <a:pt x="115" y="263"/>
                    </a:cubicBezTo>
                    <a:cubicBezTo>
                      <a:pt x="116" y="264"/>
                      <a:pt x="117" y="265"/>
                      <a:pt x="119" y="265"/>
                    </a:cubicBezTo>
                    <a:cubicBezTo>
                      <a:pt x="120" y="265"/>
                      <a:pt x="122" y="265"/>
                      <a:pt x="123" y="264"/>
                    </a:cubicBezTo>
                    <a:cubicBezTo>
                      <a:pt x="124" y="263"/>
                      <a:pt x="125" y="262"/>
                      <a:pt x="125" y="261"/>
                    </a:cubicBezTo>
                    <a:cubicBezTo>
                      <a:pt x="126" y="259"/>
                      <a:pt x="127" y="251"/>
                      <a:pt x="129" y="243"/>
                    </a:cubicBezTo>
                    <a:cubicBezTo>
                      <a:pt x="130" y="243"/>
                      <a:pt x="132" y="243"/>
                      <a:pt x="133" y="243"/>
                    </a:cubicBezTo>
                    <a:cubicBezTo>
                      <a:pt x="134" y="243"/>
                      <a:pt x="135" y="243"/>
                      <a:pt x="137" y="243"/>
                    </a:cubicBezTo>
                    <a:cubicBezTo>
                      <a:pt x="138" y="251"/>
                      <a:pt x="140" y="259"/>
                      <a:pt x="140" y="261"/>
                    </a:cubicBezTo>
                    <a:cubicBezTo>
                      <a:pt x="140" y="262"/>
                      <a:pt x="141" y="263"/>
                      <a:pt x="143" y="264"/>
                    </a:cubicBezTo>
                    <a:cubicBezTo>
                      <a:pt x="144" y="265"/>
                      <a:pt x="145" y="265"/>
                      <a:pt x="147" y="265"/>
                    </a:cubicBezTo>
                    <a:cubicBezTo>
                      <a:pt x="148" y="265"/>
                      <a:pt x="150" y="264"/>
                      <a:pt x="151" y="263"/>
                    </a:cubicBezTo>
                    <a:cubicBezTo>
                      <a:pt x="151" y="262"/>
                      <a:pt x="152" y="261"/>
                      <a:pt x="152" y="259"/>
                    </a:cubicBezTo>
                    <a:cubicBezTo>
                      <a:pt x="152" y="258"/>
                      <a:pt x="152" y="249"/>
                      <a:pt x="152" y="241"/>
                    </a:cubicBezTo>
                    <a:cubicBezTo>
                      <a:pt x="154" y="241"/>
                      <a:pt x="157" y="241"/>
                      <a:pt x="159" y="240"/>
                    </a:cubicBezTo>
                    <a:cubicBezTo>
                      <a:pt x="162" y="247"/>
                      <a:pt x="166" y="255"/>
                      <a:pt x="167" y="256"/>
                    </a:cubicBezTo>
                    <a:cubicBezTo>
                      <a:pt x="167" y="258"/>
                      <a:pt x="168" y="259"/>
                      <a:pt x="170" y="259"/>
                    </a:cubicBezTo>
                    <a:cubicBezTo>
                      <a:pt x="171" y="260"/>
                      <a:pt x="172" y="260"/>
                      <a:pt x="174" y="259"/>
                    </a:cubicBezTo>
                    <a:cubicBezTo>
                      <a:pt x="175" y="259"/>
                      <a:pt x="176" y="258"/>
                      <a:pt x="177" y="257"/>
                    </a:cubicBezTo>
                    <a:cubicBezTo>
                      <a:pt x="178" y="256"/>
                      <a:pt x="178" y="254"/>
                      <a:pt x="178" y="253"/>
                    </a:cubicBezTo>
                    <a:cubicBezTo>
                      <a:pt x="178" y="251"/>
                      <a:pt x="176" y="243"/>
                      <a:pt x="174" y="235"/>
                    </a:cubicBezTo>
                    <a:cubicBezTo>
                      <a:pt x="176" y="234"/>
                      <a:pt x="179" y="233"/>
                      <a:pt x="181" y="232"/>
                    </a:cubicBezTo>
                    <a:cubicBezTo>
                      <a:pt x="186" y="238"/>
                      <a:pt x="190" y="245"/>
                      <a:pt x="191" y="247"/>
                    </a:cubicBezTo>
                    <a:cubicBezTo>
                      <a:pt x="192" y="248"/>
                      <a:pt x="194" y="249"/>
                      <a:pt x="195" y="249"/>
                    </a:cubicBezTo>
                    <a:cubicBezTo>
                      <a:pt x="196" y="249"/>
                      <a:pt x="198" y="249"/>
                      <a:pt x="199" y="248"/>
                    </a:cubicBezTo>
                    <a:cubicBezTo>
                      <a:pt x="201" y="247"/>
                      <a:pt x="201" y="246"/>
                      <a:pt x="202" y="245"/>
                    </a:cubicBezTo>
                    <a:cubicBezTo>
                      <a:pt x="202" y="243"/>
                      <a:pt x="202" y="242"/>
                      <a:pt x="202" y="241"/>
                    </a:cubicBezTo>
                    <a:cubicBezTo>
                      <a:pt x="201" y="239"/>
                      <a:pt x="198" y="231"/>
                      <a:pt x="194" y="224"/>
                    </a:cubicBezTo>
                    <a:cubicBezTo>
                      <a:pt x="197" y="223"/>
                      <a:pt x="199" y="221"/>
                      <a:pt x="201" y="220"/>
                    </a:cubicBezTo>
                    <a:cubicBezTo>
                      <a:pt x="206" y="225"/>
                      <a:pt x="213" y="231"/>
                      <a:pt x="214" y="232"/>
                    </a:cubicBezTo>
                    <a:cubicBezTo>
                      <a:pt x="215" y="233"/>
                      <a:pt x="216" y="233"/>
                      <a:pt x="218" y="233"/>
                    </a:cubicBezTo>
                    <a:cubicBezTo>
                      <a:pt x="219" y="233"/>
                      <a:pt x="221" y="233"/>
                      <a:pt x="222" y="232"/>
                    </a:cubicBezTo>
                    <a:cubicBezTo>
                      <a:pt x="223" y="231"/>
                      <a:pt x="224" y="229"/>
                      <a:pt x="224" y="228"/>
                    </a:cubicBezTo>
                    <a:cubicBezTo>
                      <a:pt x="224" y="227"/>
                      <a:pt x="224" y="225"/>
                      <a:pt x="223" y="224"/>
                    </a:cubicBezTo>
                    <a:cubicBezTo>
                      <a:pt x="222" y="222"/>
                      <a:pt x="217" y="216"/>
                      <a:pt x="212" y="209"/>
                    </a:cubicBezTo>
                    <a:cubicBezTo>
                      <a:pt x="214" y="208"/>
                      <a:pt x="216" y="206"/>
                      <a:pt x="217" y="204"/>
                    </a:cubicBezTo>
                    <a:cubicBezTo>
                      <a:pt x="224" y="208"/>
                      <a:pt x="231" y="212"/>
                      <a:pt x="233" y="213"/>
                    </a:cubicBezTo>
                    <a:cubicBezTo>
                      <a:pt x="234" y="214"/>
                      <a:pt x="235" y="214"/>
                      <a:pt x="237" y="213"/>
                    </a:cubicBezTo>
                    <a:cubicBezTo>
                      <a:pt x="238" y="213"/>
                      <a:pt x="239" y="212"/>
                      <a:pt x="240" y="211"/>
                    </a:cubicBezTo>
                    <a:cubicBezTo>
                      <a:pt x="241" y="210"/>
                      <a:pt x="242" y="208"/>
                      <a:pt x="241" y="207"/>
                    </a:cubicBezTo>
                    <a:cubicBezTo>
                      <a:pt x="241" y="205"/>
                      <a:pt x="241" y="204"/>
                      <a:pt x="240" y="203"/>
                    </a:cubicBezTo>
                    <a:cubicBezTo>
                      <a:pt x="238" y="202"/>
                      <a:pt x="232" y="196"/>
                      <a:pt x="226" y="191"/>
                    </a:cubicBezTo>
                    <a:cubicBezTo>
                      <a:pt x="228" y="189"/>
                      <a:pt x="229" y="187"/>
                      <a:pt x="230" y="185"/>
                    </a:cubicBezTo>
                    <a:cubicBezTo>
                      <a:pt x="237" y="187"/>
                      <a:pt x="245" y="190"/>
                      <a:pt x="247" y="190"/>
                    </a:cubicBezTo>
                    <a:cubicBezTo>
                      <a:pt x="248" y="191"/>
                      <a:pt x="250" y="191"/>
                      <a:pt x="251" y="190"/>
                    </a:cubicBezTo>
                    <a:cubicBezTo>
                      <a:pt x="253" y="189"/>
                      <a:pt x="254" y="188"/>
                      <a:pt x="254" y="187"/>
                    </a:cubicBezTo>
                    <a:cubicBezTo>
                      <a:pt x="255" y="186"/>
                      <a:pt x="255" y="184"/>
                      <a:pt x="254" y="183"/>
                    </a:cubicBezTo>
                    <a:cubicBezTo>
                      <a:pt x="254" y="181"/>
                      <a:pt x="253" y="180"/>
                      <a:pt x="252" y="179"/>
                    </a:cubicBezTo>
                    <a:cubicBezTo>
                      <a:pt x="250" y="178"/>
                      <a:pt x="243" y="174"/>
                      <a:pt x="236" y="171"/>
                    </a:cubicBezTo>
                    <a:cubicBezTo>
                      <a:pt x="237" y="168"/>
                      <a:pt x="238" y="166"/>
                      <a:pt x="239" y="163"/>
                    </a:cubicBezTo>
                    <a:cubicBezTo>
                      <a:pt x="246" y="164"/>
                      <a:pt x="255" y="165"/>
                      <a:pt x="256" y="165"/>
                    </a:cubicBezTo>
                    <a:cubicBezTo>
                      <a:pt x="258" y="165"/>
                      <a:pt x="259" y="165"/>
                      <a:pt x="261" y="164"/>
                    </a:cubicBezTo>
                    <a:cubicBezTo>
                      <a:pt x="262" y="163"/>
                      <a:pt x="262" y="162"/>
                      <a:pt x="263" y="160"/>
                    </a:cubicBezTo>
                    <a:cubicBezTo>
                      <a:pt x="263" y="159"/>
                      <a:pt x="263" y="157"/>
                      <a:pt x="262" y="156"/>
                    </a:cubicBezTo>
                    <a:cubicBezTo>
                      <a:pt x="261" y="155"/>
                      <a:pt x="260" y="154"/>
                      <a:pt x="259" y="153"/>
                    </a:cubicBezTo>
                    <a:cubicBezTo>
                      <a:pt x="257" y="153"/>
                      <a:pt x="249" y="150"/>
                      <a:pt x="242" y="148"/>
                    </a:cubicBezTo>
                    <a:cubicBezTo>
                      <a:pt x="242" y="146"/>
                      <a:pt x="243" y="143"/>
                      <a:pt x="243" y="140"/>
                    </a:cubicBezTo>
                    <a:cubicBezTo>
                      <a:pt x="250" y="140"/>
                      <a:pt x="259" y="139"/>
                      <a:pt x="260" y="139"/>
                    </a:cubicBezTo>
                    <a:close/>
                    <a:moveTo>
                      <a:pt x="133" y="221"/>
                    </a:moveTo>
                    <a:cubicBezTo>
                      <a:pt x="84" y="221"/>
                      <a:pt x="45" y="181"/>
                      <a:pt x="45" y="133"/>
                    </a:cubicBezTo>
                    <a:cubicBezTo>
                      <a:pt x="45" y="84"/>
                      <a:pt x="84" y="45"/>
                      <a:pt x="133" y="45"/>
                    </a:cubicBezTo>
                    <a:cubicBezTo>
                      <a:pt x="181" y="45"/>
                      <a:pt x="221" y="84"/>
                      <a:pt x="221" y="133"/>
                    </a:cubicBezTo>
                    <a:cubicBezTo>
                      <a:pt x="221" y="181"/>
                      <a:pt x="181" y="221"/>
                      <a:pt x="133" y="221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3" name="îṣḻídé"/>
              <p:cNvSpPr/>
              <p:nvPr/>
            </p:nvSpPr>
            <p:spPr bwMode="auto">
              <a:xfrm>
                <a:off x="1999" y="2307"/>
                <a:ext cx="26" cy="70"/>
              </a:xfrm>
              <a:custGeom>
                <a:avLst/>
                <a:gdLst/>
                <a:ahLst/>
                <a:cxnLst>
                  <a:cxn ang="0">
                    <a:pos x="11" y="57"/>
                  </a:cxn>
                  <a:cxn ang="0">
                    <a:pos x="21" y="58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11" y="57"/>
                  </a:cxn>
                </a:cxnLst>
                <a:rect l="0" t="0" r="r" b="b"/>
                <a:pathLst>
                  <a:path w="21" h="59">
                    <a:moveTo>
                      <a:pt x="11" y="57"/>
                    </a:moveTo>
                    <a:cubicBezTo>
                      <a:pt x="14" y="57"/>
                      <a:pt x="18" y="57"/>
                      <a:pt x="21" y="58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4" y="57"/>
                      <a:pt x="7" y="57"/>
                      <a:pt x="11" y="57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4" name="îsḻíḋé"/>
              <p:cNvSpPr/>
              <p:nvPr/>
            </p:nvSpPr>
            <p:spPr bwMode="auto">
              <a:xfrm>
                <a:off x="1912" y="2425"/>
                <a:ext cx="74" cy="57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0" y="29"/>
                  </a:cxn>
                  <a:cxn ang="0">
                    <a:pos x="10" y="47"/>
                  </a:cxn>
                  <a:cxn ang="0">
                    <a:pos x="62" y="18"/>
                  </a:cxn>
                  <a:cxn ang="0">
                    <a:pos x="51" y="0"/>
                  </a:cxn>
                </a:cxnLst>
                <a:rect l="0" t="0" r="r" b="b"/>
                <a:pathLst>
                  <a:path w="62" h="47">
                    <a:moveTo>
                      <a:pt x="51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56" y="13"/>
                      <a:pt x="53" y="7"/>
                      <a:pt x="51" y="0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5" name="iṧ1iḋe"/>
              <p:cNvSpPr/>
              <p:nvPr/>
            </p:nvSpPr>
            <p:spPr bwMode="auto">
              <a:xfrm>
                <a:off x="2039" y="2425"/>
                <a:ext cx="76" cy="5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8"/>
                  </a:cxn>
                  <a:cxn ang="0">
                    <a:pos x="52" y="48"/>
                  </a:cxn>
                  <a:cxn ang="0">
                    <a:pos x="63" y="30"/>
                  </a:cxn>
                  <a:cxn ang="0">
                    <a:pos x="11" y="0"/>
                  </a:cxn>
                </a:cxnLst>
                <a:rect l="0" t="0" r="r" b="b"/>
                <a:pathLst>
                  <a:path w="63" h="48">
                    <a:moveTo>
                      <a:pt x="11" y="0"/>
                    </a:moveTo>
                    <a:cubicBezTo>
                      <a:pt x="9" y="7"/>
                      <a:pt x="5" y="13"/>
                      <a:pt x="0" y="18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63" y="30"/>
                      <a:pt x="63" y="30"/>
                      <a:pt x="63" y="3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6" name="iṥḷîḍe"/>
              <p:cNvSpPr/>
              <p:nvPr/>
            </p:nvSpPr>
            <p:spPr bwMode="auto">
              <a:xfrm>
                <a:off x="2491" y="2592"/>
                <a:ext cx="28" cy="4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9" y="39"/>
                  </a:cxn>
                  <a:cxn ang="0">
                    <a:pos x="22" y="17"/>
                  </a:cxn>
                  <a:cxn ang="0">
                    <a:pos x="0" y="1"/>
                  </a:cxn>
                </a:cxnLst>
                <a:rect l="0" t="0" r="r" b="b"/>
                <a:pathLst>
                  <a:path w="23" h="39">
                    <a:moveTo>
                      <a:pt x="0" y="1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18" y="35"/>
                      <a:pt x="23" y="26"/>
                      <a:pt x="22" y="17"/>
                    </a:cubicBezTo>
                    <a:cubicBezTo>
                      <a:pt x="20" y="7"/>
                      <a:pt x="10" y="0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7" name="işḷïdê"/>
              <p:cNvSpPr/>
              <p:nvPr/>
            </p:nvSpPr>
            <p:spPr bwMode="auto">
              <a:xfrm>
                <a:off x="2470" y="2595"/>
                <a:ext cx="27" cy="46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3" y="38"/>
                  </a:cxn>
                  <a:cxn ang="0">
                    <a:pos x="14" y="0"/>
                  </a:cxn>
                  <a:cxn ang="0">
                    <a:pos x="2" y="22"/>
                  </a:cxn>
                </a:cxnLst>
                <a:rect l="0" t="0" r="r" b="b"/>
                <a:pathLst>
                  <a:path w="23" h="39">
                    <a:moveTo>
                      <a:pt x="2" y="22"/>
                    </a:moveTo>
                    <a:cubicBezTo>
                      <a:pt x="4" y="32"/>
                      <a:pt x="13" y="39"/>
                      <a:pt x="23" y="38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5" y="4"/>
                      <a:pt x="0" y="13"/>
                      <a:pt x="2" y="22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8" name="íṡļíḑè"/>
              <p:cNvSpPr/>
              <p:nvPr/>
            </p:nvSpPr>
            <p:spPr bwMode="auto">
              <a:xfrm>
                <a:off x="2243" y="2366"/>
                <a:ext cx="502" cy="502"/>
              </a:xfrm>
              <a:custGeom>
                <a:avLst/>
                <a:gdLst/>
                <a:ahLst/>
                <a:cxnLst>
                  <a:cxn ang="0">
                    <a:pos x="417" y="203"/>
                  </a:cxn>
                  <a:cxn ang="0">
                    <a:pos x="409" y="177"/>
                  </a:cxn>
                  <a:cxn ang="0">
                    <a:pos x="405" y="158"/>
                  </a:cxn>
                  <a:cxn ang="0">
                    <a:pos x="402" y="131"/>
                  </a:cxn>
                  <a:cxn ang="0">
                    <a:pos x="363" y="128"/>
                  </a:cxn>
                  <a:cxn ang="0">
                    <a:pos x="379" y="86"/>
                  </a:cxn>
                  <a:cxn ang="0">
                    <a:pos x="335" y="89"/>
                  </a:cxn>
                  <a:cxn ang="0">
                    <a:pos x="344" y="51"/>
                  </a:cxn>
                  <a:cxn ang="0">
                    <a:pos x="319" y="40"/>
                  </a:cxn>
                  <a:cxn ang="0">
                    <a:pos x="302" y="30"/>
                  </a:cxn>
                  <a:cxn ang="0">
                    <a:pos x="280" y="14"/>
                  </a:cxn>
                  <a:cxn ang="0">
                    <a:pos x="252" y="41"/>
                  </a:cxn>
                  <a:cxn ang="0">
                    <a:pos x="232" y="1"/>
                  </a:cxn>
                  <a:cxn ang="0">
                    <a:pos x="210" y="35"/>
                  </a:cxn>
                  <a:cxn ang="0">
                    <a:pos x="188" y="1"/>
                  </a:cxn>
                  <a:cxn ang="0">
                    <a:pos x="168" y="41"/>
                  </a:cxn>
                  <a:cxn ang="0">
                    <a:pos x="140" y="14"/>
                  </a:cxn>
                  <a:cxn ang="0">
                    <a:pos x="117" y="30"/>
                  </a:cxn>
                  <a:cxn ang="0">
                    <a:pos x="101" y="40"/>
                  </a:cxn>
                  <a:cxn ang="0">
                    <a:pos x="76" y="51"/>
                  </a:cxn>
                  <a:cxn ang="0">
                    <a:pos x="85" y="89"/>
                  </a:cxn>
                  <a:cxn ang="0">
                    <a:pos x="40" y="86"/>
                  </a:cxn>
                  <a:cxn ang="0">
                    <a:pos x="56" y="128"/>
                  </a:cxn>
                  <a:cxn ang="0">
                    <a:pos x="18" y="131"/>
                  </a:cxn>
                  <a:cxn ang="0">
                    <a:pos x="15" y="158"/>
                  </a:cxn>
                  <a:cxn ang="0">
                    <a:pos x="11" y="177"/>
                  </a:cxn>
                  <a:cxn ang="0">
                    <a:pos x="2" y="203"/>
                  </a:cxn>
                  <a:cxn ang="0">
                    <a:pos x="36" y="222"/>
                  </a:cxn>
                  <a:cxn ang="0">
                    <a:pos x="5" y="253"/>
                  </a:cxn>
                  <a:cxn ang="0">
                    <a:pos x="46" y="269"/>
                  </a:cxn>
                  <a:cxn ang="0">
                    <a:pos x="23" y="300"/>
                  </a:cxn>
                  <a:cxn ang="0">
                    <a:pos x="41" y="320"/>
                  </a:cxn>
                  <a:cxn ang="0">
                    <a:pos x="52" y="336"/>
                  </a:cxn>
                  <a:cxn ang="0">
                    <a:pos x="66" y="360"/>
                  </a:cxn>
                  <a:cxn ang="0">
                    <a:pos x="103" y="347"/>
                  </a:cxn>
                  <a:cxn ang="0">
                    <a:pos x="105" y="391"/>
                  </a:cxn>
                  <a:cxn ang="0">
                    <a:pos x="145" y="371"/>
                  </a:cxn>
                  <a:cxn ang="0">
                    <a:pos x="152" y="409"/>
                  </a:cxn>
                  <a:cxn ang="0">
                    <a:pos x="179" y="409"/>
                  </a:cxn>
                  <a:cxn ang="0">
                    <a:pos x="198" y="411"/>
                  </a:cxn>
                  <a:cxn ang="0">
                    <a:pos x="221" y="411"/>
                  </a:cxn>
                  <a:cxn ang="0">
                    <a:pos x="240" y="409"/>
                  </a:cxn>
                  <a:cxn ang="0">
                    <a:pos x="268" y="409"/>
                  </a:cxn>
                  <a:cxn ang="0">
                    <a:pos x="275" y="371"/>
                  </a:cxn>
                  <a:cxn ang="0">
                    <a:pos x="314" y="391"/>
                  </a:cxn>
                  <a:cxn ang="0">
                    <a:pos x="317" y="347"/>
                  </a:cxn>
                  <a:cxn ang="0">
                    <a:pos x="353" y="360"/>
                  </a:cxn>
                  <a:cxn ang="0">
                    <a:pos x="367" y="336"/>
                  </a:cxn>
                  <a:cxn ang="0">
                    <a:pos x="378" y="320"/>
                  </a:cxn>
                  <a:cxn ang="0">
                    <a:pos x="396" y="300"/>
                  </a:cxn>
                  <a:cxn ang="0">
                    <a:pos x="373" y="269"/>
                  </a:cxn>
                  <a:cxn ang="0">
                    <a:pos x="415" y="253"/>
                  </a:cxn>
                  <a:cxn ang="0">
                    <a:pos x="383" y="222"/>
                  </a:cxn>
                  <a:cxn ang="0">
                    <a:pos x="94" y="180"/>
                  </a:cxn>
                  <a:cxn ang="0">
                    <a:pos x="239" y="94"/>
                  </a:cxn>
                  <a:cxn ang="0">
                    <a:pos x="210" y="355"/>
                  </a:cxn>
                  <a:cxn ang="0">
                    <a:pos x="210" y="355"/>
                  </a:cxn>
                  <a:cxn ang="0">
                    <a:pos x="251" y="210"/>
                  </a:cxn>
                  <a:cxn ang="0">
                    <a:pos x="325" y="180"/>
                  </a:cxn>
                </a:cxnLst>
                <a:rect l="0" t="0" r="r" b="b"/>
                <a:pathLst>
                  <a:path w="419" h="419">
                    <a:moveTo>
                      <a:pt x="411" y="219"/>
                    </a:moveTo>
                    <a:cubicBezTo>
                      <a:pt x="413" y="219"/>
                      <a:pt x="415" y="218"/>
                      <a:pt x="417" y="216"/>
                    </a:cubicBezTo>
                    <a:cubicBezTo>
                      <a:pt x="418" y="214"/>
                      <a:pt x="419" y="212"/>
                      <a:pt x="419" y="210"/>
                    </a:cubicBezTo>
                    <a:cubicBezTo>
                      <a:pt x="419" y="207"/>
                      <a:pt x="418" y="205"/>
                      <a:pt x="417" y="203"/>
                    </a:cubicBezTo>
                    <a:cubicBezTo>
                      <a:pt x="415" y="201"/>
                      <a:pt x="413" y="200"/>
                      <a:pt x="411" y="200"/>
                    </a:cubicBezTo>
                    <a:cubicBezTo>
                      <a:pt x="408" y="200"/>
                      <a:pt x="395" y="198"/>
                      <a:pt x="383" y="197"/>
                    </a:cubicBezTo>
                    <a:cubicBezTo>
                      <a:pt x="383" y="193"/>
                      <a:pt x="382" y="189"/>
                      <a:pt x="382" y="185"/>
                    </a:cubicBezTo>
                    <a:cubicBezTo>
                      <a:pt x="393" y="182"/>
                      <a:pt x="406" y="178"/>
                      <a:pt x="409" y="177"/>
                    </a:cubicBezTo>
                    <a:cubicBezTo>
                      <a:pt x="411" y="176"/>
                      <a:pt x="413" y="174"/>
                      <a:pt x="414" y="173"/>
                    </a:cubicBezTo>
                    <a:cubicBezTo>
                      <a:pt x="415" y="171"/>
                      <a:pt x="415" y="168"/>
                      <a:pt x="415" y="166"/>
                    </a:cubicBezTo>
                    <a:cubicBezTo>
                      <a:pt x="414" y="164"/>
                      <a:pt x="413" y="162"/>
                      <a:pt x="411" y="160"/>
                    </a:cubicBezTo>
                    <a:cubicBezTo>
                      <a:pt x="409" y="159"/>
                      <a:pt x="407" y="158"/>
                      <a:pt x="405" y="158"/>
                    </a:cubicBezTo>
                    <a:cubicBezTo>
                      <a:pt x="402" y="159"/>
                      <a:pt x="389" y="160"/>
                      <a:pt x="377" y="162"/>
                    </a:cubicBezTo>
                    <a:cubicBezTo>
                      <a:pt x="376" y="158"/>
                      <a:pt x="374" y="154"/>
                      <a:pt x="373" y="150"/>
                    </a:cubicBezTo>
                    <a:cubicBezTo>
                      <a:pt x="384" y="144"/>
                      <a:pt x="395" y="137"/>
                      <a:pt x="397" y="136"/>
                    </a:cubicBezTo>
                    <a:cubicBezTo>
                      <a:pt x="400" y="135"/>
                      <a:pt x="401" y="133"/>
                      <a:pt x="402" y="131"/>
                    </a:cubicBezTo>
                    <a:cubicBezTo>
                      <a:pt x="402" y="129"/>
                      <a:pt x="402" y="126"/>
                      <a:pt x="401" y="124"/>
                    </a:cubicBezTo>
                    <a:cubicBezTo>
                      <a:pt x="400" y="122"/>
                      <a:pt x="398" y="120"/>
                      <a:pt x="396" y="119"/>
                    </a:cubicBezTo>
                    <a:cubicBezTo>
                      <a:pt x="394" y="118"/>
                      <a:pt x="392" y="118"/>
                      <a:pt x="390" y="119"/>
                    </a:cubicBezTo>
                    <a:cubicBezTo>
                      <a:pt x="387" y="120"/>
                      <a:pt x="375" y="124"/>
                      <a:pt x="363" y="128"/>
                    </a:cubicBezTo>
                    <a:cubicBezTo>
                      <a:pt x="361" y="124"/>
                      <a:pt x="359" y="121"/>
                      <a:pt x="357" y="117"/>
                    </a:cubicBezTo>
                    <a:cubicBezTo>
                      <a:pt x="366" y="109"/>
                      <a:pt x="376" y="100"/>
                      <a:pt x="378" y="99"/>
                    </a:cubicBezTo>
                    <a:cubicBezTo>
                      <a:pt x="380" y="97"/>
                      <a:pt x="381" y="95"/>
                      <a:pt x="381" y="93"/>
                    </a:cubicBezTo>
                    <a:cubicBezTo>
                      <a:pt x="381" y="90"/>
                      <a:pt x="381" y="88"/>
                      <a:pt x="379" y="86"/>
                    </a:cubicBezTo>
                    <a:cubicBezTo>
                      <a:pt x="378" y="84"/>
                      <a:pt x="376" y="83"/>
                      <a:pt x="374" y="82"/>
                    </a:cubicBezTo>
                    <a:cubicBezTo>
                      <a:pt x="371" y="82"/>
                      <a:pt x="369" y="82"/>
                      <a:pt x="367" y="83"/>
                    </a:cubicBezTo>
                    <a:cubicBezTo>
                      <a:pt x="365" y="85"/>
                      <a:pt x="353" y="91"/>
                      <a:pt x="343" y="98"/>
                    </a:cubicBezTo>
                    <a:cubicBezTo>
                      <a:pt x="340" y="95"/>
                      <a:pt x="338" y="91"/>
                      <a:pt x="335" y="89"/>
                    </a:cubicBezTo>
                    <a:cubicBezTo>
                      <a:pt x="342" y="79"/>
                      <a:pt x="350" y="68"/>
                      <a:pt x="351" y="66"/>
                    </a:cubicBezTo>
                    <a:cubicBezTo>
                      <a:pt x="353" y="64"/>
                      <a:pt x="353" y="62"/>
                      <a:pt x="353" y="59"/>
                    </a:cubicBezTo>
                    <a:cubicBezTo>
                      <a:pt x="353" y="57"/>
                      <a:pt x="352" y="55"/>
                      <a:pt x="350" y="53"/>
                    </a:cubicBezTo>
                    <a:cubicBezTo>
                      <a:pt x="348" y="52"/>
                      <a:pt x="346" y="51"/>
                      <a:pt x="344" y="51"/>
                    </a:cubicBezTo>
                    <a:cubicBezTo>
                      <a:pt x="341" y="51"/>
                      <a:pt x="339" y="52"/>
                      <a:pt x="337" y="53"/>
                    </a:cubicBezTo>
                    <a:cubicBezTo>
                      <a:pt x="335" y="55"/>
                      <a:pt x="326" y="64"/>
                      <a:pt x="317" y="72"/>
                    </a:cubicBezTo>
                    <a:cubicBezTo>
                      <a:pt x="313" y="70"/>
                      <a:pt x="310" y="67"/>
                      <a:pt x="307" y="65"/>
                    </a:cubicBezTo>
                    <a:cubicBezTo>
                      <a:pt x="312" y="54"/>
                      <a:pt x="317" y="42"/>
                      <a:pt x="319" y="40"/>
                    </a:cubicBezTo>
                    <a:cubicBezTo>
                      <a:pt x="320" y="37"/>
                      <a:pt x="320" y="35"/>
                      <a:pt x="319" y="33"/>
                    </a:cubicBezTo>
                    <a:cubicBezTo>
                      <a:pt x="318" y="31"/>
                      <a:pt x="317" y="29"/>
                      <a:pt x="314" y="28"/>
                    </a:cubicBezTo>
                    <a:cubicBezTo>
                      <a:pt x="312" y="27"/>
                      <a:pt x="310" y="26"/>
                      <a:pt x="308" y="27"/>
                    </a:cubicBezTo>
                    <a:cubicBezTo>
                      <a:pt x="306" y="27"/>
                      <a:pt x="304" y="28"/>
                      <a:pt x="302" y="30"/>
                    </a:cubicBezTo>
                    <a:cubicBezTo>
                      <a:pt x="301" y="32"/>
                      <a:pt x="293" y="43"/>
                      <a:pt x="286" y="53"/>
                    </a:cubicBezTo>
                    <a:cubicBezTo>
                      <a:pt x="282" y="51"/>
                      <a:pt x="279" y="50"/>
                      <a:pt x="275" y="48"/>
                    </a:cubicBezTo>
                    <a:cubicBezTo>
                      <a:pt x="277" y="36"/>
                      <a:pt x="280" y="23"/>
                      <a:pt x="281" y="21"/>
                    </a:cubicBezTo>
                    <a:cubicBezTo>
                      <a:pt x="281" y="18"/>
                      <a:pt x="281" y="16"/>
                      <a:pt x="280" y="14"/>
                    </a:cubicBezTo>
                    <a:cubicBezTo>
                      <a:pt x="279" y="12"/>
                      <a:pt x="277" y="11"/>
                      <a:pt x="274" y="10"/>
                    </a:cubicBezTo>
                    <a:cubicBezTo>
                      <a:pt x="272" y="9"/>
                      <a:pt x="270" y="9"/>
                      <a:pt x="268" y="10"/>
                    </a:cubicBezTo>
                    <a:cubicBezTo>
                      <a:pt x="266" y="11"/>
                      <a:pt x="264" y="13"/>
                      <a:pt x="263" y="15"/>
                    </a:cubicBezTo>
                    <a:cubicBezTo>
                      <a:pt x="262" y="17"/>
                      <a:pt x="257" y="30"/>
                      <a:pt x="252" y="41"/>
                    </a:cubicBezTo>
                    <a:cubicBezTo>
                      <a:pt x="248" y="40"/>
                      <a:pt x="244" y="39"/>
                      <a:pt x="240" y="38"/>
                    </a:cubicBezTo>
                    <a:cubicBezTo>
                      <a:pt x="240" y="26"/>
                      <a:pt x="240" y="13"/>
                      <a:pt x="240" y="10"/>
                    </a:cubicBezTo>
                    <a:cubicBezTo>
                      <a:pt x="240" y="8"/>
                      <a:pt x="239" y="5"/>
                      <a:pt x="238" y="4"/>
                    </a:cubicBezTo>
                    <a:cubicBezTo>
                      <a:pt x="236" y="2"/>
                      <a:pt x="234" y="1"/>
                      <a:pt x="232" y="1"/>
                    </a:cubicBezTo>
                    <a:cubicBezTo>
                      <a:pt x="229" y="0"/>
                      <a:pt x="227" y="1"/>
                      <a:pt x="225" y="2"/>
                    </a:cubicBezTo>
                    <a:cubicBezTo>
                      <a:pt x="223" y="4"/>
                      <a:pt x="222" y="6"/>
                      <a:pt x="221" y="8"/>
                    </a:cubicBezTo>
                    <a:cubicBezTo>
                      <a:pt x="221" y="11"/>
                      <a:pt x="218" y="24"/>
                      <a:pt x="216" y="36"/>
                    </a:cubicBezTo>
                    <a:cubicBezTo>
                      <a:pt x="214" y="35"/>
                      <a:pt x="212" y="35"/>
                      <a:pt x="210" y="35"/>
                    </a:cubicBezTo>
                    <a:cubicBezTo>
                      <a:pt x="208" y="35"/>
                      <a:pt x="206" y="35"/>
                      <a:pt x="204" y="36"/>
                    </a:cubicBezTo>
                    <a:cubicBezTo>
                      <a:pt x="201" y="24"/>
                      <a:pt x="199" y="11"/>
                      <a:pt x="198" y="8"/>
                    </a:cubicBezTo>
                    <a:cubicBezTo>
                      <a:pt x="198" y="6"/>
                      <a:pt x="196" y="4"/>
                      <a:pt x="194" y="2"/>
                    </a:cubicBezTo>
                    <a:cubicBezTo>
                      <a:pt x="192" y="1"/>
                      <a:pt x="190" y="0"/>
                      <a:pt x="188" y="1"/>
                    </a:cubicBezTo>
                    <a:cubicBezTo>
                      <a:pt x="185" y="1"/>
                      <a:pt x="183" y="2"/>
                      <a:pt x="182" y="4"/>
                    </a:cubicBezTo>
                    <a:cubicBezTo>
                      <a:pt x="180" y="5"/>
                      <a:pt x="179" y="8"/>
                      <a:pt x="179" y="10"/>
                    </a:cubicBezTo>
                    <a:cubicBezTo>
                      <a:pt x="179" y="13"/>
                      <a:pt x="179" y="26"/>
                      <a:pt x="180" y="38"/>
                    </a:cubicBezTo>
                    <a:cubicBezTo>
                      <a:pt x="176" y="39"/>
                      <a:pt x="172" y="40"/>
                      <a:pt x="168" y="41"/>
                    </a:cubicBezTo>
                    <a:cubicBezTo>
                      <a:pt x="163" y="30"/>
                      <a:pt x="158" y="17"/>
                      <a:pt x="156" y="15"/>
                    </a:cubicBezTo>
                    <a:cubicBezTo>
                      <a:pt x="156" y="13"/>
                      <a:pt x="154" y="11"/>
                      <a:pt x="152" y="10"/>
                    </a:cubicBezTo>
                    <a:cubicBezTo>
                      <a:pt x="150" y="9"/>
                      <a:pt x="147" y="9"/>
                      <a:pt x="145" y="10"/>
                    </a:cubicBezTo>
                    <a:cubicBezTo>
                      <a:pt x="143" y="11"/>
                      <a:pt x="141" y="12"/>
                      <a:pt x="140" y="14"/>
                    </a:cubicBezTo>
                    <a:cubicBezTo>
                      <a:pt x="138" y="16"/>
                      <a:pt x="138" y="18"/>
                      <a:pt x="138" y="21"/>
                    </a:cubicBezTo>
                    <a:cubicBezTo>
                      <a:pt x="139" y="23"/>
                      <a:pt x="142" y="36"/>
                      <a:pt x="145" y="48"/>
                    </a:cubicBezTo>
                    <a:cubicBezTo>
                      <a:pt x="141" y="50"/>
                      <a:pt x="137" y="51"/>
                      <a:pt x="133" y="53"/>
                    </a:cubicBezTo>
                    <a:cubicBezTo>
                      <a:pt x="127" y="43"/>
                      <a:pt x="119" y="32"/>
                      <a:pt x="117" y="30"/>
                    </a:cubicBezTo>
                    <a:cubicBezTo>
                      <a:pt x="116" y="28"/>
                      <a:pt x="114" y="27"/>
                      <a:pt x="112" y="27"/>
                    </a:cubicBezTo>
                    <a:cubicBezTo>
                      <a:pt x="109" y="26"/>
                      <a:pt x="107" y="27"/>
                      <a:pt x="105" y="28"/>
                    </a:cubicBezTo>
                    <a:cubicBezTo>
                      <a:pt x="103" y="29"/>
                      <a:pt x="101" y="31"/>
                      <a:pt x="101" y="33"/>
                    </a:cubicBezTo>
                    <a:cubicBezTo>
                      <a:pt x="100" y="35"/>
                      <a:pt x="100" y="37"/>
                      <a:pt x="101" y="40"/>
                    </a:cubicBezTo>
                    <a:cubicBezTo>
                      <a:pt x="102" y="42"/>
                      <a:pt x="107" y="54"/>
                      <a:pt x="113" y="65"/>
                    </a:cubicBezTo>
                    <a:cubicBezTo>
                      <a:pt x="109" y="67"/>
                      <a:pt x="106" y="70"/>
                      <a:pt x="103" y="72"/>
                    </a:cubicBezTo>
                    <a:cubicBezTo>
                      <a:pt x="94" y="64"/>
                      <a:pt x="84" y="55"/>
                      <a:pt x="82" y="53"/>
                    </a:cubicBezTo>
                    <a:cubicBezTo>
                      <a:pt x="80" y="52"/>
                      <a:pt x="78" y="51"/>
                      <a:pt x="76" y="51"/>
                    </a:cubicBezTo>
                    <a:cubicBezTo>
                      <a:pt x="73" y="51"/>
                      <a:pt x="71" y="52"/>
                      <a:pt x="69" y="53"/>
                    </a:cubicBezTo>
                    <a:cubicBezTo>
                      <a:pt x="68" y="55"/>
                      <a:pt x="67" y="57"/>
                      <a:pt x="66" y="59"/>
                    </a:cubicBezTo>
                    <a:cubicBezTo>
                      <a:pt x="66" y="62"/>
                      <a:pt x="66" y="64"/>
                      <a:pt x="68" y="66"/>
                    </a:cubicBezTo>
                    <a:cubicBezTo>
                      <a:pt x="70" y="68"/>
                      <a:pt x="78" y="79"/>
                      <a:pt x="85" y="89"/>
                    </a:cubicBezTo>
                    <a:cubicBezTo>
                      <a:pt x="82" y="92"/>
                      <a:pt x="79" y="95"/>
                      <a:pt x="77" y="98"/>
                    </a:cubicBezTo>
                    <a:cubicBezTo>
                      <a:pt x="66" y="91"/>
                      <a:pt x="55" y="85"/>
                      <a:pt x="52" y="83"/>
                    </a:cubicBezTo>
                    <a:cubicBezTo>
                      <a:pt x="50" y="82"/>
                      <a:pt x="48" y="82"/>
                      <a:pt x="46" y="82"/>
                    </a:cubicBezTo>
                    <a:cubicBezTo>
                      <a:pt x="44" y="83"/>
                      <a:pt x="42" y="84"/>
                      <a:pt x="40" y="86"/>
                    </a:cubicBezTo>
                    <a:cubicBezTo>
                      <a:pt x="39" y="88"/>
                      <a:pt x="38" y="90"/>
                      <a:pt x="38" y="93"/>
                    </a:cubicBezTo>
                    <a:cubicBezTo>
                      <a:pt x="39" y="95"/>
                      <a:pt x="39" y="97"/>
                      <a:pt x="41" y="99"/>
                    </a:cubicBezTo>
                    <a:cubicBezTo>
                      <a:pt x="43" y="100"/>
                      <a:pt x="53" y="109"/>
                      <a:pt x="62" y="117"/>
                    </a:cubicBezTo>
                    <a:cubicBezTo>
                      <a:pt x="60" y="121"/>
                      <a:pt x="58" y="124"/>
                      <a:pt x="56" y="128"/>
                    </a:cubicBezTo>
                    <a:cubicBezTo>
                      <a:pt x="45" y="124"/>
                      <a:pt x="32" y="120"/>
                      <a:pt x="30" y="119"/>
                    </a:cubicBezTo>
                    <a:cubicBezTo>
                      <a:pt x="27" y="118"/>
                      <a:pt x="25" y="118"/>
                      <a:pt x="23" y="119"/>
                    </a:cubicBezTo>
                    <a:cubicBezTo>
                      <a:pt x="21" y="120"/>
                      <a:pt x="19" y="122"/>
                      <a:pt x="18" y="124"/>
                    </a:cubicBezTo>
                    <a:cubicBezTo>
                      <a:pt x="17" y="126"/>
                      <a:pt x="17" y="129"/>
                      <a:pt x="18" y="131"/>
                    </a:cubicBezTo>
                    <a:cubicBezTo>
                      <a:pt x="18" y="133"/>
                      <a:pt x="20" y="135"/>
                      <a:pt x="22" y="136"/>
                    </a:cubicBezTo>
                    <a:cubicBezTo>
                      <a:pt x="24" y="137"/>
                      <a:pt x="36" y="144"/>
                      <a:pt x="46" y="150"/>
                    </a:cubicBezTo>
                    <a:cubicBezTo>
                      <a:pt x="45" y="154"/>
                      <a:pt x="44" y="158"/>
                      <a:pt x="43" y="162"/>
                    </a:cubicBezTo>
                    <a:cubicBezTo>
                      <a:pt x="31" y="160"/>
                      <a:pt x="17" y="159"/>
                      <a:pt x="15" y="158"/>
                    </a:cubicBezTo>
                    <a:cubicBezTo>
                      <a:pt x="12" y="158"/>
                      <a:pt x="10" y="159"/>
                      <a:pt x="8" y="160"/>
                    </a:cubicBezTo>
                    <a:cubicBezTo>
                      <a:pt x="7" y="162"/>
                      <a:pt x="5" y="164"/>
                      <a:pt x="5" y="166"/>
                    </a:cubicBezTo>
                    <a:cubicBezTo>
                      <a:pt x="4" y="168"/>
                      <a:pt x="5" y="171"/>
                      <a:pt x="6" y="173"/>
                    </a:cubicBezTo>
                    <a:cubicBezTo>
                      <a:pt x="7" y="174"/>
                      <a:pt x="9" y="176"/>
                      <a:pt x="11" y="177"/>
                    </a:cubicBezTo>
                    <a:cubicBezTo>
                      <a:pt x="13" y="178"/>
                      <a:pt x="26" y="182"/>
                      <a:pt x="38" y="185"/>
                    </a:cubicBezTo>
                    <a:cubicBezTo>
                      <a:pt x="37" y="189"/>
                      <a:pt x="37" y="193"/>
                      <a:pt x="36" y="197"/>
                    </a:cubicBezTo>
                    <a:cubicBezTo>
                      <a:pt x="24" y="198"/>
                      <a:pt x="11" y="200"/>
                      <a:pt x="8" y="200"/>
                    </a:cubicBezTo>
                    <a:cubicBezTo>
                      <a:pt x="6" y="200"/>
                      <a:pt x="4" y="201"/>
                      <a:pt x="2" y="203"/>
                    </a:cubicBezTo>
                    <a:cubicBezTo>
                      <a:pt x="1" y="205"/>
                      <a:pt x="0" y="207"/>
                      <a:pt x="0" y="210"/>
                    </a:cubicBezTo>
                    <a:cubicBezTo>
                      <a:pt x="0" y="212"/>
                      <a:pt x="1" y="214"/>
                      <a:pt x="2" y="216"/>
                    </a:cubicBezTo>
                    <a:cubicBezTo>
                      <a:pt x="4" y="218"/>
                      <a:pt x="6" y="219"/>
                      <a:pt x="8" y="219"/>
                    </a:cubicBezTo>
                    <a:cubicBezTo>
                      <a:pt x="11" y="219"/>
                      <a:pt x="24" y="221"/>
                      <a:pt x="36" y="222"/>
                    </a:cubicBezTo>
                    <a:cubicBezTo>
                      <a:pt x="37" y="226"/>
                      <a:pt x="37" y="230"/>
                      <a:pt x="38" y="234"/>
                    </a:cubicBezTo>
                    <a:cubicBezTo>
                      <a:pt x="26" y="237"/>
                      <a:pt x="13" y="241"/>
                      <a:pt x="11" y="242"/>
                    </a:cubicBezTo>
                    <a:cubicBezTo>
                      <a:pt x="9" y="243"/>
                      <a:pt x="7" y="245"/>
                      <a:pt x="6" y="247"/>
                    </a:cubicBezTo>
                    <a:cubicBezTo>
                      <a:pt x="5" y="248"/>
                      <a:pt x="4" y="251"/>
                      <a:pt x="5" y="253"/>
                    </a:cubicBezTo>
                    <a:cubicBezTo>
                      <a:pt x="5" y="255"/>
                      <a:pt x="7" y="257"/>
                      <a:pt x="8" y="259"/>
                    </a:cubicBezTo>
                    <a:cubicBezTo>
                      <a:pt x="10" y="260"/>
                      <a:pt x="12" y="261"/>
                      <a:pt x="15" y="261"/>
                    </a:cubicBezTo>
                    <a:cubicBezTo>
                      <a:pt x="17" y="260"/>
                      <a:pt x="31" y="259"/>
                      <a:pt x="43" y="257"/>
                    </a:cubicBezTo>
                    <a:cubicBezTo>
                      <a:pt x="44" y="261"/>
                      <a:pt x="45" y="265"/>
                      <a:pt x="46" y="269"/>
                    </a:cubicBezTo>
                    <a:cubicBezTo>
                      <a:pt x="36" y="275"/>
                      <a:pt x="24" y="282"/>
                      <a:pt x="22" y="283"/>
                    </a:cubicBezTo>
                    <a:cubicBezTo>
                      <a:pt x="20" y="284"/>
                      <a:pt x="18" y="286"/>
                      <a:pt x="18" y="288"/>
                    </a:cubicBezTo>
                    <a:cubicBezTo>
                      <a:pt x="17" y="290"/>
                      <a:pt x="17" y="293"/>
                      <a:pt x="18" y="295"/>
                    </a:cubicBezTo>
                    <a:cubicBezTo>
                      <a:pt x="19" y="297"/>
                      <a:pt x="21" y="299"/>
                      <a:pt x="23" y="300"/>
                    </a:cubicBezTo>
                    <a:cubicBezTo>
                      <a:pt x="25" y="301"/>
                      <a:pt x="27" y="301"/>
                      <a:pt x="30" y="300"/>
                    </a:cubicBezTo>
                    <a:cubicBezTo>
                      <a:pt x="32" y="299"/>
                      <a:pt x="45" y="295"/>
                      <a:pt x="56" y="291"/>
                    </a:cubicBezTo>
                    <a:cubicBezTo>
                      <a:pt x="58" y="295"/>
                      <a:pt x="60" y="298"/>
                      <a:pt x="62" y="302"/>
                    </a:cubicBezTo>
                    <a:cubicBezTo>
                      <a:pt x="53" y="310"/>
                      <a:pt x="43" y="319"/>
                      <a:pt x="41" y="320"/>
                    </a:cubicBezTo>
                    <a:cubicBezTo>
                      <a:pt x="39" y="322"/>
                      <a:pt x="39" y="324"/>
                      <a:pt x="38" y="326"/>
                    </a:cubicBezTo>
                    <a:cubicBezTo>
                      <a:pt x="38" y="329"/>
                      <a:pt x="39" y="331"/>
                      <a:pt x="40" y="333"/>
                    </a:cubicBezTo>
                    <a:cubicBezTo>
                      <a:pt x="42" y="335"/>
                      <a:pt x="44" y="336"/>
                      <a:pt x="46" y="337"/>
                    </a:cubicBezTo>
                    <a:cubicBezTo>
                      <a:pt x="48" y="337"/>
                      <a:pt x="50" y="337"/>
                      <a:pt x="52" y="336"/>
                    </a:cubicBezTo>
                    <a:cubicBezTo>
                      <a:pt x="55" y="334"/>
                      <a:pt x="66" y="328"/>
                      <a:pt x="77" y="321"/>
                    </a:cubicBezTo>
                    <a:cubicBezTo>
                      <a:pt x="79" y="325"/>
                      <a:pt x="82" y="328"/>
                      <a:pt x="85" y="330"/>
                    </a:cubicBezTo>
                    <a:cubicBezTo>
                      <a:pt x="78" y="340"/>
                      <a:pt x="70" y="351"/>
                      <a:pt x="68" y="353"/>
                    </a:cubicBezTo>
                    <a:cubicBezTo>
                      <a:pt x="67" y="355"/>
                      <a:pt x="66" y="357"/>
                      <a:pt x="66" y="360"/>
                    </a:cubicBezTo>
                    <a:cubicBezTo>
                      <a:pt x="67" y="362"/>
                      <a:pt x="68" y="364"/>
                      <a:pt x="69" y="366"/>
                    </a:cubicBezTo>
                    <a:cubicBezTo>
                      <a:pt x="71" y="367"/>
                      <a:pt x="73" y="368"/>
                      <a:pt x="76" y="368"/>
                    </a:cubicBezTo>
                    <a:cubicBezTo>
                      <a:pt x="78" y="368"/>
                      <a:pt x="80" y="367"/>
                      <a:pt x="82" y="366"/>
                    </a:cubicBezTo>
                    <a:cubicBezTo>
                      <a:pt x="84" y="364"/>
                      <a:pt x="94" y="355"/>
                      <a:pt x="103" y="347"/>
                    </a:cubicBezTo>
                    <a:cubicBezTo>
                      <a:pt x="106" y="349"/>
                      <a:pt x="109" y="352"/>
                      <a:pt x="113" y="354"/>
                    </a:cubicBezTo>
                    <a:cubicBezTo>
                      <a:pt x="107" y="365"/>
                      <a:pt x="102" y="377"/>
                      <a:pt x="101" y="379"/>
                    </a:cubicBezTo>
                    <a:cubicBezTo>
                      <a:pt x="100" y="382"/>
                      <a:pt x="100" y="384"/>
                      <a:pt x="101" y="386"/>
                    </a:cubicBezTo>
                    <a:cubicBezTo>
                      <a:pt x="101" y="388"/>
                      <a:pt x="103" y="390"/>
                      <a:pt x="105" y="391"/>
                    </a:cubicBezTo>
                    <a:cubicBezTo>
                      <a:pt x="107" y="393"/>
                      <a:pt x="109" y="393"/>
                      <a:pt x="112" y="392"/>
                    </a:cubicBezTo>
                    <a:cubicBezTo>
                      <a:pt x="114" y="392"/>
                      <a:pt x="116" y="391"/>
                      <a:pt x="117" y="389"/>
                    </a:cubicBezTo>
                    <a:cubicBezTo>
                      <a:pt x="119" y="387"/>
                      <a:pt x="127" y="376"/>
                      <a:pt x="133" y="366"/>
                    </a:cubicBezTo>
                    <a:cubicBezTo>
                      <a:pt x="137" y="368"/>
                      <a:pt x="141" y="369"/>
                      <a:pt x="145" y="371"/>
                    </a:cubicBezTo>
                    <a:cubicBezTo>
                      <a:pt x="142" y="383"/>
                      <a:pt x="139" y="396"/>
                      <a:pt x="138" y="398"/>
                    </a:cubicBezTo>
                    <a:cubicBezTo>
                      <a:pt x="138" y="401"/>
                      <a:pt x="138" y="403"/>
                      <a:pt x="140" y="405"/>
                    </a:cubicBezTo>
                    <a:cubicBezTo>
                      <a:pt x="141" y="407"/>
                      <a:pt x="143" y="408"/>
                      <a:pt x="145" y="409"/>
                    </a:cubicBezTo>
                    <a:cubicBezTo>
                      <a:pt x="147" y="410"/>
                      <a:pt x="150" y="410"/>
                      <a:pt x="152" y="409"/>
                    </a:cubicBezTo>
                    <a:cubicBezTo>
                      <a:pt x="154" y="408"/>
                      <a:pt x="156" y="406"/>
                      <a:pt x="156" y="404"/>
                    </a:cubicBezTo>
                    <a:cubicBezTo>
                      <a:pt x="158" y="402"/>
                      <a:pt x="163" y="389"/>
                      <a:pt x="168" y="378"/>
                    </a:cubicBezTo>
                    <a:cubicBezTo>
                      <a:pt x="172" y="379"/>
                      <a:pt x="176" y="380"/>
                      <a:pt x="180" y="381"/>
                    </a:cubicBezTo>
                    <a:cubicBezTo>
                      <a:pt x="179" y="393"/>
                      <a:pt x="179" y="406"/>
                      <a:pt x="179" y="409"/>
                    </a:cubicBezTo>
                    <a:cubicBezTo>
                      <a:pt x="179" y="411"/>
                      <a:pt x="180" y="414"/>
                      <a:pt x="182" y="415"/>
                    </a:cubicBezTo>
                    <a:cubicBezTo>
                      <a:pt x="183" y="417"/>
                      <a:pt x="185" y="418"/>
                      <a:pt x="188" y="418"/>
                    </a:cubicBezTo>
                    <a:cubicBezTo>
                      <a:pt x="190" y="419"/>
                      <a:pt x="192" y="418"/>
                      <a:pt x="194" y="417"/>
                    </a:cubicBezTo>
                    <a:cubicBezTo>
                      <a:pt x="196" y="415"/>
                      <a:pt x="198" y="413"/>
                      <a:pt x="198" y="411"/>
                    </a:cubicBezTo>
                    <a:cubicBezTo>
                      <a:pt x="199" y="408"/>
                      <a:pt x="201" y="395"/>
                      <a:pt x="204" y="383"/>
                    </a:cubicBezTo>
                    <a:cubicBezTo>
                      <a:pt x="206" y="384"/>
                      <a:pt x="208" y="384"/>
                      <a:pt x="210" y="384"/>
                    </a:cubicBezTo>
                    <a:cubicBezTo>
                      <a:pt x="212" y="384"/>
                      <a:pt x="214" y="384"/>
                      <a:pt x="216" y="383"/>
                    </a:cubicBezTo>
                    <a:cubicBezTo>
                      <a:pt x="218" y="395"/>
                      <a:pt x="221" y="408"/>
                      <a:pt x="221" y="411"/>
                    </a:cubicBezTo>
                    <a:cubicBezTo>
                      <a:pt x="222" y="413"/>
                      <a:pt x="223" y="415"/>
                      <a:pt x="225" y="417"/>
                    </a:cubicBezTo>
                    <a:cubicBezTo>
                      <a:pt x="227" y="418"/>
                      <a:pt x="229" y="419"/>
                      <a:pt x="232" y="418"/>
                    </a:cubicBezTo>
                    <a:cubicBezTo>
                      <a:pt x="234" y="418"/>
                      <a:pt x="236" y="417"/>
                      <a:pt x="238" y="415"/>
                    </a:cubicBezTo>
                    <a:cubicBezTo>
                      <a:pt x="239" y="414"/>
                      <a:pt x="240" y="412"/>
                      <a:pt x="240" y="409"/>
                    </a:cubicBezTo>
                    <a:cubicBezTo>
                      <a:pt x="240" y="406"/>
                      <a:pt x="240" y="393"/>
                      <a:pt x="240" y="381"/>
                    </a:cubicBezTo>
                    <a:cubicBezTo>
                      <a:pt x="244" y="380"/>
                      <a:pt x="248" y="379"/>
                      <a:pt x="252" y="378"/>
                    </a:cubicBezTo>
                    <a:cubicBezTo>
                      <a:pt x="257" y="390"/>
                      <a:pt x="262" y="402"/>
                      <a:pt x="263" y="404"/>
                    </a:cubicBezTo>
                    <a:cubicBezTo>
                      <a:pt x="264" y="406"/>
                      <a:pt x="266" y="408"/>
                      <a:pt x="268" y="409"/>
                    </a:cubicBezTo>
                    <a:cubicBezTo>
                      <a:pt x="270" y="410"/>
                      <a:pt x="272" y="410"/>
                      <a:pt x="274" y="409"/>
                    </a:cubicBezTo>
                    <a:cubicBezTo>
                      <a:pt x="277" y="408"/>
                      <a:pt x="279" y="407"/>
                      <a:pt x="280" y="405"/>
                    </a:cubicBezTo>
                    <a:cubicBezTo>
                      <a:pt x="281" y="403"/>
                      <a:pt x="281" y="401"/>
                      <a:pt x="281" y="398"/>
                    </a:cubicBezTo>
                    <a:cubicBezTo>
                      <a:pt x="280" y="396"/>
                      <a:pt x="277" y="383"/>
                      <a:pt x="275" y="371"/>
                    </a:cubicBezTo>
                    <a:cubicBezTo>
                      <a:pt x="279" y="369"/>
                      <a:pt x="282" y="368"/>
                      <a:pt x="286" y="366"/>
                    </a:cubicBezTo>
                    <a:cubicBezTo>
                      <a:pt x="293" y="376"/>
                      <a:pt x="301" y="387"/>
                      <a:pt x="302" y="389"/>
                    </a:cubicBezTo>
                    <a:cubicBezTo>
                      <a:pt x="304" y="391"/>
                      <a:pt x="306" y="392"/>
                      <a:pt x="308" y="392"/>
                    </a:cubicBezTo>
                    <a:cubicBezTo>
                      <a:pt x="310" y="393"/>
                      <a:pt x="312" y="393"/>
                      <a:pt x="314" y="391"/>
                    </a:cubicBezTo>
                    <a:cubicBezTo>
                      <a:pt x="317" y="390"/>
                      <a:pt x="318" y="388"/>
                      <a:pt x="319" y="386"/>
                    </a:cubicBezTo>
                    <a:cubicBezTo>
                      <a:pt x="320" y="384"/>
                      <a:pt x="320" y="382"/>
                      <a:pt x="319" y="379"/>
                    </a:cubicBezTo>
                    <a:cubicBezTo>
                      <a:pt x="317" y="377"/>
                      <a:pt x="312" y="365"/>
                      <a:pt x="307" y="354"/>
                    </a:cubicBezTo>
                    <a:cubicBezTo>
                      <a:pt x="310" y="352"/>
                      <a:pt x="313" y="349"/>
                      <a:pt x="317" y="347"/>
                    </a:cubicBezTo>
                    <a:cubicBezTo>
                      <a:pt x="326" y="355"/>
                      <a:pt x="335" y="364"/>
                      <a:pt x="337" y="366"/>
                    </a:cubicBezTo>
                    <a:cubicBezTo>
                      <a:pt x="339" y="367"/>
                      <a:pt x="341" y="368"/>
                      <a:pt x="344" y="368"/>
                    </a:cubicBezTo>
                    <a:cubicBezTo>
                      <a:pt x="346" y="368"/>
                      <a:pt x="348" y="367"/>
                      <a:pt x="350" y="366"/>
                    </a:cubicBezTo>
                    <a:cubicBezTo>
                      <a:pt x="352" y="364"/>
                      <a:pt x="353" y="362"/>
                      <a:pt x="353" y="360"/>
                    </a:cubicBezTo>
                    <a:cubicBezTo>
                      <a:pt x="353" y="357"/>
                      <a:pt x="353" y="355"/>
                      <a:pt x="351" y="353"/>
                    </a:cubicBezTo>
                    <a:cubicBezTo>
                      <a:pt x="350" y="351"/>
                      <a:pt x="342" y="340"/>
                      <a:pt x="335" y="330"/>
                    </a:cubicBezTo>
                    <a:cubicBezTo>
                      <a:pt x="338" y="328"/>
                      <a:pt x="340" y="325"/>
                      <a:pt x="343" y="321"/>
                    </a:cubicBezTo>
                    <a:cubicBezTo>
                      <a:pt x="353" y="328"/>
                      <a:pt x="365" y="334"/>
                      <a:pt x="367" y="336"/>
                    </a:cubicBezTo>
                    <a:cubicBezTo>
                      <a:pt x="369" y="337"/>
                      <a:pt x="371" y="337"/>
                      <a:pt x="374" y="337"/>
                    </a:cubicBezTo>
                    <a:cubicBezTo>
                      <a:pt x="376" y="336"/>
                      <a:pt x="378" y="335"/>
                      <a:pt x="379" y="333"/>
                    </a:cubicBezTo>
                    <a:cubicBezTo>
                      <a:pt x="381" y="331"/>
                      <a:pt x="381" y="329"/>
                      <a:pt x="381" y="326"/>
                    </a:cubicBezTo>
                    <a:cubicBezTo>
                      <a:pt x="381" y="324"/>
                      <a:pt x="380" y="322"/>
                      <a:pt x="378" y="320"/>
                    </a:cubicBezTo>
                    <a:cubicBezTo>
                      <a:pt x="376" y="319"/>
                      <a:pt x="366" y="310"/>
                      <a:pt x="357" y="302"/>
                    </a:cubicBezTo>
                    <a:cubicBezTo>
                      <a:pt x="359" y="298"/>
                      <a:pt x="361" y="295"/>
                      <a:pt x="363" y="291"/>
                    </a:cubicBezTo>
                    <a:cubicBezTo>
                      <a:pt x="375" y="295"/>
                      <a:pt x="387" y="299"/>
                      <a:pt x="390" y="300"/>
                    </a:cubicBezTo>
                    <a:cubicBezTo>
                      <a:pt x="392" y="301"/>
                      <a:pt x="394" y="301"/>
                      <a:pt x="396" y="300"/>
                    </a:cubicBezTo>
                    <a:cubicBezTo>
                      <a:pt x="398" y="299"/>
                      <a:pt x="400" y="297"/>
                      <a:pt x="401" y="295"/>
                    </a:cubicBezTo>
                    <a:cubicBezTo>
                      <a:pt x="402" y="293"/>
                      <a:pt x="402" y="290"/>
                      <a:pt x="402" y="288"/>
                    </a:cubicBezTo>
                    <a:cubicBezTo>
                      <a:pt x="401" y="286"/>
                      <a:pt x="400" y="284"/>
                      <a:pt x="397" y="283"/>
                    </a:cubicBezTo>
                    <a:cubicBezTo>
                      <a:pt x="395" y="282"/>
                      <a:pt x="384" y="275"/>
                      <a:pt x="373" y="269"/>
                    </a:cubicBezTo>
                    <a:cubicBezTo>
                      <a:pt x="374" y="265"/>
                      <a:pt x="376" y="261"/>
                      <a:pt x="377" y="257"/>
                    </a:cubicBezTo>
                    <a:cubicBezTo>
                      <a:pt x="389" y="259"/>
                      <a:pt x="402" y="260"/>
                      <a:pt x="405" y="261"/>
                    </a:cubicBezTo>
                    <a:cubicBezTo>
                      <a:pt x="407" y="261"/>
                      <a:pt x="409" y="260"/>
                      <a:pt x="411" y="259"/>
                    </a:cubicBezTo>
                    <a:cubicBezTo>
                      <a:pt x="413" y="257"/>
                      <a:pt x="414" y="255"/>
                      <a:pt x="415" y="253"/>
                    </a:cubicBezTo>
                    <a:cubicBezTo>
                      <a:pt x="415" y="251"/>
                      <a:pt x="415" y="248"/>
                      <a:pt x="414" y="247"/>
                    </a:cubicBezTo>
                    <a:cubicBezTo>
                      <a:pt x="413" y="245"/>
                      <a:pt x="411" y="243"/>
                      <a:pt x="409" y="242"/>
                    </a:cubicBezTo>
                    <a:cubicBezTo>
                      <a:pt x="406" y="241"/>
                      <a:pt x="393" y="237"/>
                      <a:pt x="382" y="234"/>
                    </a:cubicBezTo>
                    <a:cubicBezTo>
                      <a:pt x="382" y="230"/>
                      <a:pt x="383" y="226"/>
                      <a:pt x="383" y="222"/>
                    </a:cubicBezTo>
                    <a:cubicBezTo>
                      <a:pt x="395" y="221"/>
                      <a:pt x="408" y="219"/>
                      <a:pt x="411" y="219"/>
                    </a:cubicBezTo>
                    <a:close/>
                    <a:moveTo>
                      <a:pt x="94" y="239"/>
                    </a:moveTo>
                    <a:cubicBezTo>
                      <a:pt x="78" y="239"/>
                      <a:pt x="64" y="226"/>
                      <a:pt x="64" y="210"/>
                    </a:cubicBezTo>
                    <a:cubicBezTo>
                      <a:pt x="64" y="193"/>
                      <a:pt x="78" y="180"/>
                      <a:pt x="94" y="180"/>
                    </a:cubicBezTo>
                    <a:cubicBezTo>
                      <a:pt x="111" y="180"/>
                      <a:pt x="124" y="193"/>
                      <a:pt x="124" y="210"/>
                    </a:cubicBezTo>
                    <a:cubicBezTo>
                      <a:pt x="124" y="226"/>
                      <a:pt x="111" y="239"/>
                      <a:pt x="94" y="239"/>
                    </a:cubicBezTo>
                    <a:close/>
                    <a:moveTo>
                      <a:pt x="210" y="64"/>
                    </a:moveTo>
                    <a:cubicBezTo>
                      <a:pt x="226" y="64"/>
                      <a:pt x="239" y="77"/>
                      <a:pt x="239" y="94"/>
                    </a:cubicBezTo>
                    <a:cubicBezTo>
                      <a:pt x="239" y="110"/>
                      <a:pt x="226" y="124"/>
                      <a:pt x="210" y="124"/>
                    </a:cubicBezTo>
                    <a:cubicBezTo>
                      <a:pt x="193" y="124"/>
                      <a:pt x="180" y="110"/>
                      <a:pt x="180" y="94"/>
                    </a:cubicBezTo>
                    <a:cubicBezTo>
                      <a:pt x="180" y="77"/>
                      <a:pt x="193" y="64"/>
                      <a:pt x="210" y="64"/>
                    </a:cubicBezTo>
                    <a:close/>
                    <a:moveTo>
                      <a:pt x="210" y="355"/>
                    </a:moveTo>
                    <a:cubicBezTo>
                      <a:pt x="193" y="355"/>
                      <a:pt x="180" y="342"/>
                      <a:pt x="180" y="325"/>
                    </a:cubicBezTo>
                    <a:cubicBezTo>
                      <a:pt x="180" y="309"/>
                      <a:pt x="193" y="295"/>
                      <a:pt x="210" y="295"/>
                    </a:cubicBezTo>
                    <a:cubicBezTo>
                      <a:pt x="226" y="295"/>
                      <a:pt x="239" y="309"/>
                      <a:pt x="239" y="325"/>
                    </a:cubicBezTo>
                    <a:cubicBezTo>
                      <a:pt x="239" y="342"/>
                      <a:pt x="226" y="355"/>
                      <a:pt x="210" y="355"/>
                    </a:cubicBezTo>
                    <a:close/>
                    <a:moveTo>
                      <a:pt x="210" y="251"/>
                    </a:moveTo>
                    <a:cubicBezTo>
                      <a:pt x="187" y="251"/>
                      <a:pt x="169" y="232"/>
                      <a:pt x="169" y="210"/>
                    </a:cubicBezTo>
                    <a:cubicBezTo>
                      <a:pt x="169" y="187"/>
                      <a:pt x="187" y="168"/>
                      <a:pt x="210" y="168"/>
                    </a:cubicBezTo>
                    <a:cubicBezTo>
                      <a:pt x="232" y="168"/>
                      <a:pt x="251" y="187"/>
                      <a:pt x="251" y="210"/>
                    </a:cubicBezTo>
                    <a:cubicBezTo>
                      <a:pt x="251" y="232"/>
                      <a:pt x="232" y="251"/>
                      <a:pt x="210" y="251"/>
                    </a:cubicBezTo>
                    <a:close/>
                    <a:moveTo>
                      <a:pt x="325" y="239"/>
                    </a:moveTo>
                    <a:cubicBezTo>
                      <a:pt x="309" y="239"/>
                      <a:pt x="296" y="226"/>
                      <a:pt x="296" y="210"/>
                    </a:cubicBezTo>
                    <a:cubicBezTo>
                      <a:pt x="296" y="193"/>
                      <a:pt x="309" y="180"/>
                      <a:pt x="325" y="180"/>
                    </a:cubicBezTo>
                    <a:cubicBezTo>
                      <a:pt x="342" y="180"/>
                      <a:pt x="355" y="193"/>
                      <a:pt x="355" y="210"/>
                    </a:cubicBezTo>
                    <a:cubicBezTo>
                      <a:pt x="355" y="226"/>
                      <a:pt x="342" y="239"/>
                      <a:pt x="325" y="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9" name="ï$1iḋé"/>
              <p:cNvSpPr/>
              <p:nvPr/>
            </p:nvSpPr>
            <p:spPr bwMode="auto">
              <a:xfrm>
                <a:off x="2730" y="2170"/>
                <a:ext cx="349" cy="345"/>
              </a:xfrm>
              <a:custGeom>
                <a:avLst/>
                <a:gdLst/>
                <a:ahLst/>
                <a:cxnLst>
                  <a:cxn ang="0">
                    <a:pos x="159" y="8"/>
                  </a:cxn>
                  <a:cxn ang="0">
                    <a:pos x="8" y="131"/>
                  </a:cxn>
                  <a:cxn ang="0">
                    <a:pos x="133" y="281"/>
                  </a:cxn>
                  <a:cxn ang="0">
                    <a:pos x="284" y="158"/>
                  </a:cxn>
                  <a:cxn ang="0">
                    <a:pos x="159" y="8"/>
                  </a:cxn>
                  <a:cxn ang="0">
                    <a:pos x="142" y="182"/>
                  </a:cxn>
                  <a:cxn ang="0">
                    <a:pos x="108" y="141"/>
                  </a:cxn>
                  <a:cxn ang="0">
                    <a:pos x="149" y="107"/>
                  </a:cxn>
                  <a:cxn ang="0">
                    <a:pos x="184" y="148"/>
                  </a:cxn>
                  <a:cxn ang="0">
                    <a:pos x="142" y="182"/>
                  </a:cxn>
                </a:cxnLst>
                <a:rect l="0" t="0" r="r" b="b"/>
                <a:pathLst>
                  <a:path w="291" h="288">
                    <a:moveTo>
                      <a:pt x="159" y="8"/>
                    </a:moveTo>
                    <a:cubicBezTo>
                      <a:pt x="82" y="0"/>
                      <a:pt x="15" y="56"/>
                      <a:pt x="8" y="131"/>
                    </a:cubicBezTo>
                    <a:cubicBezTo>
                      <a:pt x="0" y="207"/>
                      <a:pt x="56" y="274"/>
                      <a:pt x="133" y="281"/>
                    </a:cubicBezTo>
                    <a:cubicBezTo>
                      <a:pt x="209" y="288"/>
                      <a:pt x="276" y="233"/>
                      <a:pt x="284" y="158"/>
                    </a:cubicBezTo>
                    <a:cubicBezTo>
                      <a:pt x="291" y="82"/>
                      <a:pt x="235" y="15"/>
                      <a:pt x="159" y="8"/>
                    </a:cubicBezTo>
                    <a:close/>
                    <a:moveTo>
                      <a:pt x="142" y="182"/>
                    </a:moveTo>
                    <a:cubicBezTo>
                      <a:pt x="121" y="180"/>
                      <a:pt x="106" y="161"/>
                      <a:pt x="108" y="141"/>
                    </a:cubicBezTo>
                    <a:cubicBezTo>
                      <a:pt x="110" y="120"/>
                      <a:pt x="128" y="105"/>
                      <a:pt x="149" y="107"/>
                    </a:cubicBezTo>
                    <a:cubicBezTo>
                      <a:pt x="170" y="109"/>
                      <a:pt x="185" y="127"/>
                      <a:pt x="184" y="148"/>
                    </a:cubicBezTo>
                    <a:cubicBezTo>
                      <a:pt x="182" y="169"/>
                      <a:pt x="163" y="184"/>
                      <a:pt x="142" y="18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0" name="íśliḑê"/>
              <p:cNvSpPr/>
              <p:nvPr/>
            </p:nvSpPr>
            <p:spPr bwMode="auto">
              <a:xfrm>
                <a:off x="2833" y="2272"/>
                <a:ext cx="144" cy="143"/>
              </a:xfrm>
              <a:custGeom>
                <a:avLst/>
                <a:gdLst/>
                <a:ahLst/>
                <a:cxnLst>
                  <a:cxn ang="0">
                    <a:pos x="65" y="3"/>
                  </a:cxn>
                  <a:cxn ang="0">
                    <a:pos x="2" y="54"/>
                  </a:cxn>
                  <a:cxn ang="0">
                    <a:pos x="54" y="116"/>
                  </a:cxn>
                  <a:cxn ang="0">
                    <a:pos x="117" y="65"/>
                  </a:cxn>
                  <a:cxn ang="0">
                    <a:pos x="65" y="3"/>
                  </a:cxn>
                  <a:cxn ang="0">
                    <a:pos x="57" y="87"/>
                  </a:cxn>
                  <a:cxn ang="0">
                    <a:pos x="31" y="57"/>
                  </a:cxn>
                  <a:cxn ang="0">
                    <a:pos x="62" y="31"/>
                  </a:cxn>
                  <a:cxn ang="0">
                    <a:pos x="88" y="62"/>
                  </a:cxn>
                  <a:cxn ang="0">
                    <a:pos x="57" y="87"/>
                  </a:cxn>
                </a:cxnLst>
                <a:rect l="0" t="0" r="r" b="b"/>
                <a:pathLst>
                  <a:path w="120" h="119">
                    <a:moveTo>
                      <a:pt x="65" y="3"/>
                    </a:moveTo>
                    <a:cubicBezTo>
                      <a:pt x="33" y="0"/>
                      <a:pt x="5" y="23"/>
                      <a:pt x="2" y="54"/>
                    </a:cubicBezTo>
                    <a:cubicBezTo>
                      <a:pt x="0" y="85"/>
                      <a:pt x="23" y="113"/>
                      <a:pt x="54" y="116"/>
                    </a:cubicBezTo>
                    <a:cubicBezTo>
                      <a:pt x="86" y="119"/>
                      <a:pt x="114" y="96"/>
                      <a:pt x="117" y="65"/>
                    </a:cubicBezTo>
                    <a:cubicBezTo>
                      <a:pt x="120" y="34"/>
                      <a:pt x="97" y="6"/>
                      <a:pt x="65" y="3"/>
                    </a:cubicBezTo>
                    <a:close/>
                    <a:moveTo>
                      <a:pt x="57" y="87"/>
                    </a:moveTo>
                    <a:cubicBezTo>
                      <a:pt x="41" y="86"/>
                      <a:pt x="30" y="72"/>
                      <a:pt x="31" y="57"/>
                    </a:cubicBezTo>
                    <a:cubicBezTo>
                      <a:pt x="33" y="41"/>
                      <a:pt x="47" y="30"/>
                      <a:pt x="62" y="31"/>
                    </a:cubicBezTo>
                    <a:cubicBezTo>
                      <a:pt x="78" y="33"/>
                      <a:pt x="90" y="46"/>
                      <a:pt x="88" y="62"/>
                    </a:cubicBezTo>
                    <a:cubicBezTo>
                      <a:pt x="87" y="78"/>
                      <a:pt x="73" y="89"/>
                      <a:pt x="57" y="8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1" name="iṩ1idé"/>
              <p:cNvSpPr/>
              <p:nvPr/>
            </p:nvSpPr>
            <p:spPr bwMode="auto">
              <a:xfrm>
                <a:off x="2672" y="2112"/>
                <a:ext cx="464" cy="462"/>
              </a:xfrm>
              <a:custGeom>
                <a:avLst/>
                <a:gdLst/>
                <a:ahLst/>
                <a:cxnLst>
                  <a:cxn ang="0">
                    <a:pos x="385" y="205"/>
                  </a:cxn>
                  <a:cxn ang="0">
                    <a:pos x="380" y="180"/>
                  </a:cxn>
                  <a:cxn ang="0">
                    <a:pos x="378" y="163"/>
                  </a:cxn>
                  <a:cxn ang="0">
                    <a:pos x="377" y="137"/>
                  </a:cxn>
                  <a:cxn ang="0">
                    <a:pos x="342" y="131"/>
                  </a:cxn>
                  <a:cxn ang="0">
                    <a:pos x="361" y="95"/>
                  </a:cxn>
                  <a:cxn ang="0">
                    <a:pos x="319" y="93"/>
                  </a:cxn>
                  <a:cxn ang="0">
                    <a:pos x="331" y="60"/>
                  </a:cxn>
                  <a:cxn ang="0">
                    <a:pos x="309" y="47"/>
                  </a:cxn>
                  <a:cxn ang="0">
                    <a:pos x="295" y="37"/>
                  </a:cxn>
                  <a:cxn ang="0">
                    <a:pos x="275" y="20"/>
                  </a:cxn>
                  <a:cxn ang="0">
                    <a:pos x="247" y="42"/>
                  </a:cxn>
                  <a:cxn ang="0">
                    <a:pos x="232" y="4"/>
                  </a:cxn>
                  <a:cxn ang="0">
                    <a:pos x="209" y="34"/>
                  </a:cxn>
                  <a:cxn ang="0">
                    <a:pos x="192" y="0"/>
                  </a:cxn>
                  <a:cxn ang="0">
                    <a:pos x="169" y="35"/>
                  </a:cxn>
                  <a:cxn ang="0">
                    <a:pos x="146" y="8"/>
                  </a:cxn>
                  <a:cxn ang="0">
                    <a:pos x="124" y="21"/>
                  </a:cxn>
                  <a:cxn ang="0">
                    <a:pos x="108" y="28"/>
                  </a:cxn>
                  <a:cxn ang="0">
                    <a:pos x="84" y="36"/>
                  </a:cxn>
                  <a:cxn ang="0">
                    <a:pos x="89" y="71"/>
                  </a:cxn>
                  <a:cxn ang="0">
                    <a:pos x="48" y="65"/>
                  </a:cxn>
                  <a:cxn ang="0">
                    <a:pos x="59" y="104"/>
                  </a:cxn>
                  <a:cxn ang="0">
                    <a:pos x="23" y="104"/>
                  </a:cxn>
                  <a:cxn ang="0">
                    <a:pos x="18" y="128"/>
                  </a:cxn>
                  <a:cxn ang="0">
                    <a:pos x="13" y="145"/>
                  </a:cxn>
                  <a:cxn ang="0">
                    <a:pos x="3" y="168"/>
                  </a:cxn>
                  <a:cxn ang="0">
                    <a:pos x="33" y="188"/>
                  </a:cxn>
                  <a:cxn ang="0">
                    <a:pos x="1" y="214"/>
                  </a:cxn>
                  <a:cxn ang="0">
                    <a:pos x="38" y="232"/>
                  </a:cxn>
                  <a:cxn ang="0">
                    <a:pos x="13" y="258"/>
                  </a:cxn>
                  <a:cxn ang="0">
                    <a:pos x="29" y="279"/>
                  </a:cxn>
                  <a:cxn ang="0">
                    <a:pos x="37" y="294"/>
                  </a:cxn>
                  <a:cxn ang="0">
                    <a:pos x="48" y="316"/>
                  </a:cxn>
                  <a:cxn ang="0">
                    <a:pos x="83" y="308"/>
                  </a:cxn>
                  <a:cxn ang="0">
                    <a:pos x="81" y="349"/>
                  </a:cxn>
                  <a:cxn ang="0">
                    <a:pos x="119" y="334"/>
                  </a:cxn>
                  <a:cxn ang="0">
                    <a:pos x="123" y="369"/>
                  </a:cxn>
                  <a:cxn ang="0">
                    <a:pos x="148" y="372"/>
                  </a:cxn>
                  <a:cxn ang="0">
                    <a:pos x="165" y="375"/>
                  </a:cxn>
                  <a:cxn ang="0">
                    <a:pos x="187" y="377"/>
                  </a:cxn>
                  <a:cxn ang="0">
                    <a:pos x="204" y="377"/>
                  </a:cxn>
                  <a:cxn ang="0">
                    <a:pos x="230" y="379"/>
                  </a:cxn>
                  <a:cxn ang="0">
                    <a:pos x="240" y="345"/>
                  </a:cxn>
                  <a:cxn ang="0">
                    <a:pos x="274" y="367"/>
                  </a:cxn>
                  <a:cxn ang="0">
                    <a:pos x="280" y="327"/>
                  </a:cxn>
                  <a:cxn ang="0">
                    <a:pos x="313" y="342"/>
                  </a:cxn>
                  <a:cxn ang="0">
                    <a:pos x="328" y="321"/>
                  </a:cxn>
                  <a:cxn ang="0">
                    <a:pos x="339" y="308"/>
                  </a:cxn>
                  <a:cxn ang="0">
                    <a:pos x="358" y="291"/>
                  </a:cxn>
                  <a:cxn ang="0">
                    <a:pos x="339" y="261"/>
                  </a:cxn>
                  <a:cxn ang="0">
                    <a:pos x="379" y="250"/>
                  </a:cxn>
                  <a:cxn ang="0">
                    <a:pos x="352" y="219"/>
                  </a:cxn>
                  <a:cxn ang="0">
                    <a:pos x="206" y="66"/>
                  </a:cxn>
                </a:cxnLst>
                <a:rect l="0" t="0" r="r" b="b"/>
                <a:pathLst>
                  <a:path w="387" h="385">
                    <a:moveTo>
                      <a:pt x="379" y="219"/>
                    </a:moveTo>
                    <a:cubicBezTo>
                      <a:pt x="381" y="219"/>
                      <a:pt x="383" y="218"/>
                      <a:pt x="384" y="216"/>
                    </a:cubicBezTo>
                    <a:cubicBezTo>
                      <a:pt x="386" y="215"/>
                      <a:pt x="387" y="213"/>
                      <a:pt x="387" y="211"/>
                    </a:cubicBezTo>
                    <a:cubicBezTo>
                      <a:pt x="387" y="209"/>
                      <a:pt x="387" y="207"/>
                      <a:pt x="385" y="205"/>
                    </a:cubicBezTo>
                    <a:cubicBezTo>
                      <a:pt x="384" y="203"/>
                      <a:pt x="382" y="202"/>
                      <a:pt x="380" y="201"/>
                    </a:cubicBezTo>
                    <a:cubicBezTo>
                      <a:pt x="378" y="201"/>
                      <a:pt x="366" y="199"/>
                      <a:pt x="355" y="197"/>
                    </a:cubicBezTo>
                    <a:cubicBezTo>
                      <a:pt x="355" y="193"/>
                      <a:pt x="355" y="189"/>
                      <a:pt x="355" y="185"/>
                    </a:cubicBezTo>
                    <a:cubicBezTo>
                      <a:pt x="365" y="183"/>
                      <a:pt x="378" y="181"/>
                      <a:pt x="380" y="180"/>
                    </a:cubicBezTo>
                    <a:cubicBezTo>
                      <a:pt x="382" y="180"/>
                      <a:pt x="384" y="178"/>
                      <a:pt x="385" y="177"/>
                    </a:cubicBezTo>
                    <a:cubicBezTo>
                      <a:pt x="386" y="175"/>
                      <a:pt x="387" y="173"/>
                      <a:pt x="387" y="171"/>
                    </a:cubicBezTo>
                    <a:cubicBezTo>
                      <a:pt x="386" y="168"/>
                      <a:pt x="385" y="167"/>
                      <a:pt x="384" y="165"/>
                    </a:cubicBezTo>
                    <a:cubicBezTo>
                      <a:pt x="382" y="164"/>
                      <a:pt x="380" y="163"/>
                      <a:pt x="378" y="163"/>
                    </a:cubicBezTo>
                    <a:cubicBezTo>
                      <a:pt x="375" y="163"/>
                      <a:pt x="363" y="163"/>
                      <a:pt x="352" y="163"/>
                    </a:cubicBezTo>
                    <a:cubicBezTo>
                      <a:pt x="351" y="160"/>
                      <a:pt x="350" y="156"/>
                      <a:pt x="350" y="152"/>
                    </a:cubicBezTo>
                    <a:cubicBezTo>
                      <a:pt x="360" y="148"/>
                      <a:pt x="371" y="143"/>
                      <a:pt x="373" y="142"/>
                    </a:cubicBezTo>
                    <a:cubicBezTo>
                      <a:pt x="375" y="141"/>
                      <a:pt x="377" y="139"/>
                      <a:pt x="377" y="137"/>
                    </a:cubicBezTo>
                    <a:cubicBezTo>
                      <a:pt x="378" y="136"/>
                      <a:pt x="378" y="133"/>
                      <a:pt x="378" y="131"/>
                    </a:cubicBezTo>
                    <a:cubicBezTo>
                      <a:pt x="377" y="129"/>
                      <a:pt x="376" y="128"/>
                      <a:pt x="374" y="127"/>
                    </a:cubicBezTo>
                    <a:cubicBezTo>
                      <a:pt x="372" y="125"/>
                      <a:pt x="370" y="125"/>
                      <a:pt x="368" y="125"/>
                    </a:cubicBezTo>
                    <a:cubicBezTo>
                      <a:pt x="365" y="126"/>
                      <a:pt x="353" y="129"/>
                      <a:pt x="342" y="131"/>
                    </a:cubicBezTo>
                    <a:cubicBezTo>
                      <a:pt x="341" y="128"/>
                      <a:pt x="339" y="124"/>
                      <a:pt x="338" y="121"/>
                    </a:cubicBezTo>
                    <a:cubicBezTo>
                      <a:pt x="347" y="115"/>
                      <a:pt x="357" y="108"/>
                      <a:pt x="359" y="106"/>
                    </a:cubicBezTo>
                    <a:cubicBezTo>
                      <a:pt x="360" y="105"/>
                      <a:pt x="362" y="103"/>
                      <a:pt x="362" y="101"/>
                    </a:cubicBezTo>
                    <a:cubicBezTo>
                      <a:pt x="362" y="99"/>
                      <a:pt x="362" y="97"/>
                      <a:pt x="361" y="95"/>
                    </a:cubicBezTo>
                    <a:cubicBezTo>
                      <a:pt x="360" y="93"/>
                      <a:pt x="358" y="92"/>
                      <a:pt x="356" y="91"/>
                    </a:cubicBezTo>
                    <a:cubicBezTo>
                      <a:pt x="354" y="90"/>
                      <a:pt x="352" y="90"/>
                      <a:pt x="350" y="91"/>
                    </a:cubicBezTo>
                    <a:cubicBezTo>
                      <a:pt x="347" y="92"/>
                      <a:pt x="336" y="97"/>
                      <a:pt x="326" y="102"/>
                    </a:cubicBezTo>
                    <a:cubicBezTo>
                      <a:pt x="324" y="99"/>
                      <a:pt x="322" y="96"/>
                      <a:pt x="319" y="93"/>
                    </a:cubicBezTo>
                    <a:cubicBezTo>
                      <a:pt x="327" y="85"/>
                      <a:pt x="335" y="76"/>
                      <a:pt x="337" y="74"/>
                    </a:cubicBezTo>
                    <a:cubicBezTo>
                      <a:pt x="338" y="72"/>
                      <a:pt x="339" y="70"/>
                      <a:pt x="339" y="68"/>
                    </a:cubicBezTo>
                    <a:cubicBezTo>
                      <a:pt x="339" y="66"/>
                      <a:pt x="338" y="64"/>
                      <a:pt x="337" y="62"/>
                    </a:cubicBezTo>
                    <a:cubicBezTo>
                      <a:pt x="335" y="61"/>
                      <a:pt x="333" y="60"/>
                      <a:pt x="331" y="60"/>
                    </a:cubicBezTo>
                    <a:cubicBezTo>
                      <a:pt x="329" y="59"/>
                      <a:pt x="327" y="60"/>
                      <a:pt x="325" y="61"/>
                    </a:cubicBezTo>
                    <a:cubicBezTo>
                      <a:pt x="323" y="63"/>
                      <a:pt x="313" y="70"/>
                      <a:pt x="304" y="77"/>
                    </a:cubicBezTo>
                    <a:cubicBezTo>
                      <a:pt x="302" y="74"/>
                      <a:pt x="299" y="72"/>
                      <a:pt x="296" y="69"/>
                    </a:cubicBezTo>
                    <a:cubicBezTo>
                      <a:pt x="301" y="60"/>
                      <a:pt x="308" y="49"/>
                      <a:pt x="309" y="47"/>
                    </a:cubicBezTo>
                    <a:cubicBezTo>
                      <a:pt x="310" y="45"/>
                      <a:pt x="310" y="43"/>
                      <a:pt x="310" y="41"/>
                    </a:cubicBezTo>
                    <a:cubicBezTo>
                      <a:pt x="309" y="39"/>
                      <a:pt x="308" y="37"/>
                      <a:pt x="306" y="36"/>
                    </a:cubicBezTo>
                    <a:cubicBezTo>
                      <a:pt x="304" y="34"/>
                      <a:pt x="302" y="34"/>
                      <a:pt x="300" y="34"/>
                    </a:cubicBezTo>
                    <a:cubicBezTo>
                      <a:pt x="298" y="34"/>
                      <a:pt x="296" y="35"/>
                      <a:pt x="295" y="37"/>
                    </a:cubicBezTo>
                    <a:cubicBezTo>
                      <a:pt x="293" y="39"/>
                      <a:pt x="285" y="48"/>
                      <a:pt x="278" y="56"/>
                    </a:cubicBezTo>
                    <a:cubicBezTo>
                      <a:pt x="274" y="54"/>
                      <a:pt x="271" y="53"/>
                      <a:pt x="268" y="51"/>
                    </a:cubicBezTo>
                    <a:cubicBezTo>
                      <a:pt x="271" y="40"/>
                      <a:pt x="275" y="29"/>
                      <a:pt x="276" y="26"/>
                    </a:cubicBezTo>
                    <a:cubicBezTo>
                      <a:pt x="276" y="24"/>
                      <a:pt x="276" y="22"/>
                      <a:pt x="275" y="20"/>
                    </a:cubicBezTo>
                    <a:cubicBezTo>
                      <a:pt x="274" y="18"/>
                      <a:pt x="273" y="17"/>
                      <a:pt x="271" y="16"/>
                    </a:cubicBezTo>
                    <a:cubicBezTo>
                      <a:pt x="269" y="15"/>
                      <a:pt x="267" y="15"/>
                      <a:pt x="265" y="16"/>
                    </a:cubicBezTo>
                    <a:cubicBezTo>
                      <a:pt x="263" y="16"/>
                      <a:pt x="261" y="17"/>
                      <a:pt x="260" y="19"/>
                    </a:cubicBezTo>
                    <a:cubicBezTo>
                      <a:pt x="258" y="22"/>
                      <a:pt x="252" y="32"/>
                      <a:pt x="247" y="42"/>
                    </a:cubicBezTo>
                    <a:cubicBezTo>
                      <a:pt x="244" y="41"/>
                      <a:pt x="240" y="40"/>
                      <a:pt x="236" y="39"/>
                    </a:cubicBezTo>
                    <a:cubicBezTo>
                      <a:pt x="238" y="28"/>
                      <a:pt x="239" y="15"/>
                      <a:pt x="239" y="13"/>
                    </a:cubicBezTo>
                    <a:cubicBezTo>
                      <a:pt x="239" y="11"/>
                      <a:pt x="239" y="9"/>
                      <a:pt x="237" y="7"/>
                    </a:cubicBezTo>
                    <a:cubicBezTo>
                      <a:pt x="236" y="5"/>
                      <a:pt x="234" y="4"/>
                      <a:pt x="232" y="4"/>
                    </a:cubicBezTo>
                    <a:cubicBezTo>
                      <a:pt x="230" y="3"/>
                      <a:pt x="228" y="4"/>
                      <a:pt x="226" y="5"/>
                    </a:cubicBezTo>
                    <a:cubicBezTo>
                      <a:pt x="224" y="6"/>
                      <a:pt x="222" y="7"/>
                      <a:pt x="222" y="9"/>
                    </a:cubicBezTo>
                    <a:cubicBezTo>
                      <a:pt x="221" y="12"/>
                      <a:pt x="218" y="24"/>
                      <a:pt x="214" y="34"/>
                    </a:cubicBezTo>
                    <a:cubicBezTo>
                      <a:pt x="212" y="34"/>
                      <a:pt x="211" y="34"/>
                      <a:pt x="209" y="34"/>
                    </a:cubicBezTo>
                    <a:cubicBezTo>
                      <a:pt x="207" y="33"/>
                      <a:pt x="205" y="33"/>
                      <a:pt x="203" y="33"/>
                    </a:cubicBezTo>
                    <a:cubicBezTo>
                      <a:pt x="202" y="22"/>
                      <a:pt x="201" y="10"/>
                      <a:pt x="200" y="7"/>
                    </a:cubicBezTo>
                    <a:cubicBezTo>
                      <a:pt x="200" y="5"/>
                      <a:pt x="199" y="3"/>
                      <a:pt x="197" y="2"/>
                    </a:cubicBezTo>
                    <a:cubicBezTo>
                      <a:pt x="196" y="1"/>
                      <a:pt x="194" y="0"/>
                      <a:pt x="192" y="0"/>
                    </a:cubicBezTo>
                    <a:cubicBezTo>
                      <a:pt x="189" y="0"/>
                      <a:pt x="187" y="1"/>
                      <a:pt x="186" y="2"/>
                    </a:cubicBezTo>
                    <a:cubicBezTo>
                      <a:pt x="184" y="4"/>
                      <a:pt x="183" y="5"/>
                      <a:pt x="183" y="8"/>
                    </a:cubicBezTo>
                    <a:cubicBezTo>
                      <a:pt x="183" y="10"/>
                      <a:pt x="182" y="22"/>
                      <a:pt x="181" y="33"/>
                    </a:cubicBezTo>
                    <a:cubicBezTo>
                      <a:pt x="177" y="34"/>
                      <a:pt x="173" y="34"/>
                      <a:pt x="169" y="35"/>
                    </a:cubicBezTo>
                    <a:cubicBezTo>
                      <a:pt x="166" y="24"/>
                      <a:pt x="162" y="12"/>
                      <a:pt x="161" y="10"/>
                    </a:cubicBezTo>
                    <a:cubicBezTo>
                      <a:pt x="161" y="8"/>
                      <a:pt x="159" y="6"/>
                      <a:pt x="157" y="5"/>
                    </a:cubicBezTo>
                    <a:cubicBezTo>
                      <a:pt x="156" y="4"/>
                      <a:pt x="153" y="4"/>
                      <a:pt x="151" y="5"/>
                    </a:cubicBezTo>
                    <a:cubicBezTo>
                      <a:pt x="149" y="5"/>
                      <a:pt x="147" y="6"/>
                      <a:pt x="146" y="8"/>
                    </a:cubicBezTo>
                    <a:cubicBezTo>
                      <a:pt x="145" y="9"/>
                      <a:pt x="144" y="12"/>
                      <a:pt x="144" y="14"/>
                    </a:cubicBezTo>
                    <a:cubicBezTo>
                      <a:pt x="145" y="16"/>
                      <a:pt x="146" y="28"/>
                      <a:pt x="148" y="39"/>
                    </a:cubicBezTo>
                    <a:cubicBezTo>
                      <a:pt x="144" y="40"/>
                      <a:pt x="140" y="42"/>
                      <a:pt x="137" y="43"/>
                    </a:cubicBezTo>
                    <a:cubicBezTo>
                      <a:pt x="131" y="33"/>
                      <a:pt x="125" y="23"/>
                      <a:pt x="124" y="21"/>
                    </a:cubicBezTo>
                    <a:cubicBezTo>
                      <a:pt x="123" y="19"/>
                      <a:pt x="121" y="17"/>
                      <a:pt x="119" y="17"/>
                    </a:cubicBezTo>
                    <a:cubicBezTo>
                      <a:pt x="117" y="16"/>
                      <a:pt x="115" y="16"/>
                      <a:pt x="113" y="17"/>
                    </a:cubicBezTo>
                    <a:cubicBezTo>
                      <a:pt x="111" y="18"/>
                      <a:pt x="109" y="20"/>
                      <a:pt x="108" y="22"/>
                    </a:cubicBezTo>
                    <a:cubicBezTo>
                      <a:pt x="107" y="23"/>
                      <a:pt x="107" y="26"/>
                      <a:pt x="108" y="28"/>
                    </a:cubicBezTo>
                    <a:cubicBezTo>
                      <a:pt x="109" y="30"/>
                      <a:pt x="113" y="42"/>
                      <a:pt x="116" y="52"/>
                    </a:cubicBezTo>
                    <a:cubicBezTo>
                      <a:pt x="113" y="54"/>
                      <a:pt x="110" y="56"/>
                      <a:pt x="107" y="58"/>
                    </a:cubicBezTo>
                    <a:cubicBezTo>
                      <a:pt x="99" y="50"/>
                      <a:pt x="91" y="40"/>
                      <a:pt x="89" y="39"/>
                    </a:cubicBezTo>
                    <a:cubicBezTo>
                      <a:pt x="88" y="37"/>
                      <a:pt x="86" y="36"/>
                      <a:pt x="84" y="36"/>
                    </a:cubicBezTo>
                    <a:cubicBezTo>
                      <a:pt x="82" y="36"/>
                      <a:pt x="80" y="36"/>
                      <a:pt x="78" y="38"/>
                    </a:cubicBezTo>
                    <a:cubicBezTo>
                      <a:pt x="76" y="39"/>
                      <a:pt x="75" y="41"/>
                      <a:pt x="74" y="43"/>
                    </a:cubicBezTo>
                    <a:cubicBezTo>
                      <a:pt x="74" y="45"/>
                      <a:pt x="74" y="47"/>
                      <a:pt x="75" y="49"/>
                    </a:cubicBezTo>
                    <a:cubicBezTo>
                      <a:pt x="77" y="51"/>
                      <a:pt x="83" y="62"/>
                      <a:pt x="89" y="71"/>
                    </a:cubicBezTo>
                    <a:cubicBezTo>
                      <a:pt x="86" y="73"/>
                      <a:pt x="83" y="76"/>
                      <a:pt x="80" y="78"/>
                    </a:cubicBezTo>
                    <a:cubicBezTo>
                      <a:pt x="71" y="72"/>
                      <a:pt x="61" y="65"/>
                      <a:pt x="59" y="63"/>
                    </a:cubicBezTo>
                    <a:cubicBezTo>
                      <a:pt x="58" y="62"/>
                      <a:pt x="55" y="62"/>
                      <a:pt x="53" y="62"/>
                    </a:cubicBezTo>
                    <a:cubicBezTo>
                      <a:pt x="51" y="62"/>
                      <a:pt x="49" y="63"/>
                      <a:pt x="48" y="65"/>
                    </a:cubicBezTo>
                    <a:cubicBezTo>
                      <a:pt x="46" y="66"/>
                      <a:pt x="46" y="68"/>
                      <a:pt x="46" y="71"/>
                    </a:cubicBezTo>
                    <a:cubicBezTo>
                      <a:pt x="46" y="73"/>
                      <a:pt x="46" y="75"/>
                      <a:pt x="48" y="76"/>
                    </a:cubicBezTo>
                    <a:cubicBezTo>
                      <a:pt x="50" y="78"/>
                      <a:pt x="58" y="87"/>
                      <a:pt x="66" y="95"/>
                    </a:cubicBezTo>
                    <a:cubicBezTo>
                      <a:pt x="63" y="98"/>
                      <a:pt x="61" y="101"/>
                      <a:pt x="59" y="104"/>
                    </a:cubicBezTo>
                    <a:cubicBezTo>
                      <a:pt x="49" y="100"/>
                      <a:pt x="38" y="95"/>
                      <a:pt x="35" y="94"/>
                    </a:cubicBezTo>
                    <a:cubicBezTo>
                      <a:pt x="33" y="93"/>
                      <a:pt x="31" y="93"/>
                      <a:pt x="29" y="94"/>
                    </a:cubicBezTo>
                    <a:cubicBezTo>
                      <a:pt x="27" y="94"/>
                      <a:pt x="25" y="96"/>
                      <a:pt x="24" y="98"/>
                    </a:cubicBezTo>
                    <a:cubicBezTo>
                      <a:pt x="23" y="99"/>
                      <a:pt x="23" y="102"/>
                      <a:pt x="23" y="104"/>
                    </a:cubicBezTo>
                    <a:cubicBezTo>
                      <a:pt x="24" y="106"/>
                      <a:pt x="25" y="108"/>
                      <a:pt x="27" y="109"/>
                    </a:cubicBezTo>
                    <a:cubicBezTo>
                      <a:pt x="29" y="110"/>
                      <a:pt x="39" y="117"/>
                      <a:pt x="48" y="124"/>
                    </a:cubicBezTo>
                    <a:cubicBezTo>
                      <a:pt x="46" y="127"/>
                      <a:pt x="45" y="130"/>
                      <a:pt x="44" y="134"/>
                    </a:cubicBezTo>
                    <a:cubicBezTo>
                      <a:pt x="33" y="131"/>
                      <a:pt x="21" y="129"/>
                      <a:pt x="18" y="128"/>
                    </a:cubicBezTo>
                    <a:cubicBezTo>
                      <a:pt x="16" y="128"/>
                      <a:pt x="14" y="128"/>
                      <a:pt x="12" y="130"/>
                    </a:cubicBezTo>
                    <a:cubicBezTo>
                      <a:pt x="10" y="131"/>
                      <a:pt x="9" y="132"/>
                      <a:pt x="8" y="134"/>
                    </a:cubicBezTo>
                    <a:cubicBezTo>
                      <a:pt x="8" y="136"/>
                      <a:pt x="8" y="139"/>
                      <a:pt x="9" y="141"/>
                    </a:cubicBezTo>
                    <a:cubicBezTo>
                      <a:pt x="9" y="142"/>
                      <a:pt x="11" y="144"/>
                      <a:pt x="13" y="145"/>
                    </a:cubicBezTo>
                    <a:cubicBezTo>
                      <a:pt x="15" y="146"/>
                      <a:pt x="27" y="151"/>
                      <a:pt x="37" y="155"/>
                    </a:cubicBezTo>
                    <a:cubicBezTo>
                      <a:pt x="36" y="159"/>
                      <a:pt x="35" y="162"/>
                      <a:pt x="35" y="166"/>
                    </a:cubicBezTo>
                    <a:cubicBezTo>
                      <a:pt x="24" y="166"/>
                      <a:pt x="11" y="166"/>
                      <a:pt x="9" y="166"/>
                    </a:cubicBezTo>
                    <a:cubicBezTo>
                      <a:pt x="6" y="166"/>
                      <a:pt x="4" y="167"/>
                      <a:pt x="3" y="168"/>
                    </a:cubicBezTo>
                    <a:cubicBezTo>
                      <a:pt x="1" y="170"/>
                      <a:pt x="0" y="172"/>
                      <a:pt x="0" y="174"/>
                    </a:cubicBezTo>
                    <a:cubicBezTo>
                      <a:pt x="0" y="176"/>
                      <a:pt x="1" y="178"/>
                      <a:pt x="2" y="180"/>
                    </a:cubicBezTo>
                    <a:cubicBezTo>
                      <a:pt x="3" y="181"/>
                      <a:pt x="5" y="183"/>
                      <a:pt x="7" y="183"/>
                    </a:cubicBezTo>
                    <a:cubicBezTo>
                      <a:pt x="9" y="184"/>
                      <a:pt x="22" y="186"/>
                      <a:pt x="33" y="188"/>
                    </a:cubicBezTo>
                    <a:cubicBezTo>
                      <a:pt x="32" y="192"/>
                      <a:pt x="33" y="196"/>
                      <a:pt x="33" y="199"/>
                    </a:cubicBezTo>
                    <a:cubicBezTo>
                      <a:pt x="22" y="201"/>
                      <a:pt x="10" y="204"/>
                      <a:pt x="7" y="204"/>
                    </a:cubicBezTo>
                    <a:cubicBezTo>
                      <a:pt x="5" y="205"/>
                      <a:pt x="3" y="206"/>
                      <a:pt x="2" y="208"/>
                    </a:cubicBezTo>
                    <a:cubicBezTo>
                      <a:pt x="1" y="210"/>
                      <a:pt x="0" y="212"/>
                      <a:pt x="1" y="214"/>
                    </a:cubicBezTo>
                    <a:cubicBezTo>
                      <a:pt x="1" y="216"/>
                      <a:pt x="2" y="218"/>
                      <a:pt x="3" y="219"/>
                    </a:cubicBezTo>
                    <a:cubicBezTo>
                      <a:pt x="5" y="221"/>
                      <a:pt x="7" y="222"/>
                      <a:pt x="9" y="222"/>
                    </a:cubicBezTo>
                    <a:cubicBezTo>
                      <a:pt x="12" y="222"/>
                      <a:pt x="24" y="222"/>
                      <a:pt x="35" y="221"/>
                    </a:cubicBezTo>
                    <a:cubicBezTo>
                      <a:pt x="36" y="225"/>
                      <a:pt x="37" y="229"/>
                      <a:pt x="38" y="232"/>
                    </a:cubicBezTo>
                    <a:cubicBezTo>
                      <a:pt x="28" y="237"/>
                      <a:pt x="16" y="242"/>
                      <a:pt x="14" y="243"/>
                    </a:cubicBezTo>
                    <a:cubicBezTo>
                      <a:pt x="12" y="243"/>
                      <a:pt x="10" y="245"/>
                      <a:pt x="10" y="247"/>
                    </a:cubicBezTo>
                    <a:cubicBezTo>
                      <a:pt x="9" y="249"/>
                      <a:pt x="9" y="251"/>
                      <a:pt x="10" y="253"/>
                    </a:cubicBezTo>
                    <a:cubicBezTo>
                      <a:pt x="10" y="255"/>
                      <a:pt x="12" y="257"/>
                      <a:pt x="13" y="258"/>
                    </a:cubicBezTo>
                    <a:cubicBezTo>
                      <a:pt x="15" y="259"/>
                      <a:pt x="17" y="260"/>
                      <a:pt x="20" y="259"/>
                    </a:cubicBezTo>
                    <a:cubicBezTo>
                      <a:pt x="22" y="259"/>
                      <a:pt x="34" y="256"/>
                      <a:pt x="45" y="253"/>
                    </a:cubicBezTo>
                    <a:cubicBezTo>
                      <a:pt x="46" y="257"/>
                      <a:pt x="48" y="260"/>
                      <a:pt x="50" y="263"/>
                    </a:cubicBezTo>
                    <a:cubicBezTo>
                      <a:pt x="41" y="270"/>
                      <a:pt x="31" y="277"/>
                      <a:pt x="29" y="279"/>
                    </a:cubicBezTo>
                    <a:cubicBezTo>
                      <a:pt x="27" y="280"/>
                      <a:pt x="26" y="282"/>
                      <a:pt x="25" y="284"/>
                    </a:cubicBezTo>
                    <a:cubicBezTo>
                      <a:pt x="25" y="286"/>
                      <a:pt x="25" y="288"/>
                      <a:pt x="26" y="290"/>
                    </a:cubicBezTo>
                    <a:cubicBezTo>
                      <a:pt x="28" y="292"/>
                      <a:pt x="29" y="293"/>
                      <a:pt x="31" y="294"/>
                    </a:cubicBezTo>
                    <a:cubicBezTo>
                      <a:pt x="33" y="294"/>
                      <a:pt x="35" y="294"/>
                      <a:pt x="37" y="294"/>
                    </a:cubicBezTo>
                    <a:cubicBezTo>
                      <a:pt x="40" y="292"/>
                      <a:pt x="51" y="287"/>
                      <a:pt x="61" y="283"/>
                    </a:cubicBezTo>
                    <a:cubicBezTo>
                      <a:pt x="63" y="286"/>
                      <a:pt x="65" y="289"/>
                      <a:pt x="68" y="292"/>
                    </a:cubicBezTo>
                    <a:cubicBezTo>
                      <a:pt x="60" y="300"/>
                      <a:pt x="52" y="309"/>
                      <a:pt x="50" y="311"/>
                    </a:cubicBezTo>
                    <a:cubicBezTo>
                      <a:pt x="49" y="312"/>
                      <a:pt x="48" y="314"/>
                      <a:pt x="48" y="316"/>
                    </a:cubicBezTo>
                    <a:cubicBezTo>
                      <a:pt x="48" y="319"/>
                      <a:pt x="49" y="321"/>
                      <a:pt x="51" y="322"/>
                    </a:cubicBezTo>
                    <a:cubicBezTo>
                      <a:pt x="52" y="324"/>
                      <a:pt x="54" y="325"/>
                      <a:pt x="56" y="325"/>
                    </a:cubicBezTo>
                    <a:cubicBezTo>
                      <a:pt x="58" y="325"/>
                      <a:pt x="60" y="325"/>
                      <a:pt x="62" y="324"/>
                    </a:cubicBezTo>
                    <a:cubicBezTo>
                      <a:pt x="64" y="322"/>
                      <a:pt x="74" y="315"/>
                      <a:pt x="83" y="308"/>
                    </a:cubicBezTo>
                    <a:cubicBezTo>
                      <a:pt x="86" y="311"/>
                      <a:pt x="88" y="313"/>
                      <a:pt x="91" y="315"/>
                    </a:cubicBezTo>
                    <a:cubicBezTo>
                      <a:pt x="86" y="325"/>
                      <a:pt x="80" y="335"/>
                      <a:pt x="78" y="338"/>
                    </a:cubicBezTo>
                    <a:cubicBezTo>
                      <a:pt x="77" y="340"/>
                      <a:pt x="77" y="342"/>
                      <a:pt x="78" y="344"/>
                    </a:cubicBezTo>
                    <a:cubicBezTo>
                      <a:pt x="78" y="346"/>
                      <a:pt x="79" y="348"/>
                      <a:pt x="81" y="349"/>
                    </a:cubicBezTo>
                    <a:cubicBezTo>
                      <a:pt x="83" y="350"/>
                      <a:pt x="85" y="351"/>
                      <a:pt x="87" y="350"/>
                    </a:cubicBezTo>
                    <a:cubicBezTo>
                      <a:pt x="89" y="350"/>
                      <a:pt x="91" y="349"/>
                      <a:pt x="93" y="348"/>
                    </a:cubicBezTo>
                    <a:cubicBezTo>
                      <a:pt x="94" y="346"/>
                      <a:pt x="102" y="337"/>
                      <a:pt x="110" y="328"/>
                    </a:cubicBezTo>
                    <a:cubicBezTo>
                      <a:pt x="113" y="330"/>
                      <a:pt x="116" y="332"/>
                      <a:pt x="119" y="334"/>
                    </a:cubicBezTo>
                    <a:cubicBezTo>
                      <a:pt x="116" y="344"/>
                      <a:pt x="112" y="356"/>
                      <a:pt x="111" y="358"/>
                    </a:cubicBezTo>
                    <a:cubicBezTo>
                      <a:pt x="111" y="360"/>
                      <a:pt x="111" y="363"/>
                      <a:pt x="112" y="364"/>
                    </a:cubicBezTo>
                    <a:cubicBezTo>
                      <a:pt x="113" y="366"/>
                      <a:pt x="114" y="368"/>
                      <a:pt x="116" y="369"/>
                    </a:cubicBezTo>
                    <a:cubicBezTo>
                      <a:pt x="119" y="370"/>
                      <a:pt x="121" y="370"/>
                      <a:pt x="123" y="369"/>
                    </a:cubicBezTo>
                    <a:cubicBezTo>
                      <a:pt x="125" y="368"/>
                      <a:pt x="127" y="367"/>
                      <a:pt x="128" y="365"/>
                    </a:cubicBezTo>
                    <a:cubicBezTo>
                      <a:pt x="129" y="363"/>
                      <a:pt x="135" y="352"/>
                      <a:pt x="140" y="343"/>
                    </a:cubicBezTo>
                    <a:cubicBezTo>
                      <a:pt x="144" y="344"/>
                      <a:pt x="147" y="345"/>
                      <a:pt x="151" y="346"/>
                    </a:cubicBezTo>
                    <a:cubicBezTo>
                      <a:pt x="150" y="357"/>
                      <a:pt x="148" y="369"/>
                      <a:pt x="148" y="372"/>
                    </a:cubicBezTo>
                    <a:cubicBezTo>
                      <a:pt x="148" y="374"/>
                      <a:pt x="149" y="376"/>
                      <a:pt x="150" y="378"/>
                    </a:cubicBezTo>
                    <a:cubicBezTo>
                      <a:pt x="151" y="379"/>
                      <a:pt x="153" y="380"/>
                      <a:pt x="155" y="381"/>
                    </a:cubicBezTo>
                    <a:cubicBezTo>
                      <a:pt x="157" y="381"/>
                      <a:pt x="160" y="381"/>
                      <a:pt x="161" y="380"/>
                    </a:cubicBezTo>
                    <a:cubicBezTo>
                      <a:pt x="163" y="379"/>
                      <a:pt x="165" y="377"/>
                      <a:pt x="165" y="375"/>
                    </a:cubicBezTo>
                    <a:cubicBezTo>
                      <a:pt x="166" y="373"/>
                      <a:pt x="170" y="361"/>
                      <a:pt x="173" y="350"/>
                    </a:cubicBezTo>
                    <a:cubicBezTo>
                      <a:pt x="175" y="351"/>
                      <a:pt x="177" y="351"/>
                      <a:pt x="178" y="351"/>
                    </a:cubicBezTo>
                    <a:cubicBezTo>
                      <a:pt x="180" y="351"/>
                      <a:pt x="182" y="351"/>
                      <a:pt x="184" y="351"/>
                    </a:cubicBezTo>
                    <a:cubicBezTo>
                      <a:pt x="185" y="362"/>
                      <a:pt x="187" y="375"/>
                      <a:pt x="187" y="377"/>
                    </a:cubicBezTo>
                    <a:cubicBezTo>
                      <a:pt x="187" y="379"/>
                      <a:pt x="188" y="381"/>
                      <a:pt x="190" y="383"/>
                    </a:cubicBezTo>
                    <a:cubicBezTo>
                      <a:pt x="191" y="384"/>
                      <a:pt x="193" y="385"/>
                      <a:pt x="196" y="385"/>
                    </a:cubicBezTo>
                    <a:cubicBezTo>
                      <a:pt x="198" y="385"/>
                      <a:pt x="200" y="384"/>
                      <a:pt x="201" y="382"/>
                    </a:cubicBezTo>
                    <a:cubicBezTo>
                      <a:pt x="203" y="381"/>
                      <a:pt x="204" y="379"/>
                      <a:pt x="204" y="377"/>
                    </a:cubicBezTo>
                    <a:cubicBezTo>
                      <a:pt x="205" y="375"/>
                      <a:pt x="206" y="362"/>
                      <a:pt x="207" y="351"/>
                    </a:cubicBezTo>
                    <a:cubicBezTo>
                      <a:pt x="210" y="351"/>
                      <a:pt x="214" y="351"/>
                      <a:pt x="218" y="350"/>
                    </a:cubicBezTo>
                    <a:cubicBezTo>
                      <a:pt x="221" y="361"/>
                      <a:pt x="225" y="372"/>
                      <a:pt x="226" y="375"/>
                    </a:cubicBezTo>
                    <a:cubicBezTo>
                      <a:pt x="226" y="377"/>
                      <a:pt x="228" y="378"/>
                      <a:pt x="230" y="379"/>
                    </a:cubicBezTo>
                    <a:cubicBezTo>
                      <a:pt x="232" y="380"/>
                      <a:pt x="234" y="381"/>
                      <a:pt x="236" y="380"/>
                    </a:cubicBezTo>
                    <a:cubicBezTo>
                      <a:pt x="238" y="380"/>
                      <a:pt x="240" y="378"/>
                      <a:pt x="241" y="377"/>
                    </a:cubicBezTo>
                    <a:cubicBezTo>
                      <a:pt x="242" y="375"/>
                      <a:pt x="243" y="373"/>
                      <a:pt x="243" y="371"/>
                    </a:cubicBezTo>
                    <a:cubicBezTo>
                      <a:pt x="243" y="368"/>
                      <a:pt x="241" y="356"/>
                      <a:pt x="240" y="345"/>
                    </a:cubicBezTo>
                    <a:cubicBezTo>
                      <a:pt x="243" y="344"/>
                      <a:pt x="247" y="343"/>
                      <a:pt x="250" y="342"/>
                    </a:cubicBezTo>
                    <a:cubicBezTo>
                      <a:pt x="256" y="351"/>
                      <a:pt x="262" y="362"/>
                      <a:pt x="263" y="364"/>
                    </a:cubicBezTo>
                    <a:cubicBezTo>
                      <a:pt x="264" y="366"/>
                      <a:pt x="266" y="367"/>
                      <a:pt x="268" y="368"/>
                    </a:cubicBezTo>
                    <a:cubicBezTo>
                      <a:pt x="270" y="368"/>
                      <a:pt x="272" y="368"/>
                      <a:pt x="274" y="367"/>
                    </a:cubicBezTo>
                    <a:cubicBezTo>
                      <a:pt x="276" y="366"/>
                      <a:pt x="278" y="365"/>
                      <a:pt x="279" y="363"/>
                    </a:cubicBezTo>
                    <a:cubicBezTo>
                      <a:pt x="280" y="361"/>
                      <a:pt x="280" y="359"/>
                      <a:pt x="279" y="357"/>
                    </a:cubicBezTo>
                    <a:cubicBezTo>
                      <a:pt x="278" y="355"/>
                      <a:pt x="274" y="343"/>
                      <a:pt x="271" y="333"/>
                    </a:cubicBezTo>
                    <a:cubicBezTo>
                      <a:pt x="274" y="331"/>
                      <a:pt x="277" y="329"/>
                      <a:pt x="280" y="327"/>
                    </a:cubicBezTo>
                    <a:cubicBezTo>
                      <a:pt x="288" y="335"/>
                      <a:pt x="296" y="344"/>
                      <a:pt x="298" y="346"/>
                    </a:cubicBezTo>
                    <a:cubicBezTo>
                      <a:pt x="299" y="348"/>
                      <a:pt x="301" y="349"/>
                      <a:pt x="303" y="349"/>
                    </a:cubicBezTo>
                    <a:cubicBezTo>
                      <a:pt x="306" y="349"/>
                      <a:pt x="308" y="348"/>
                      <a:pt x="309" y="347"/>
                    </a:cubicBezTo>
                    <a:cubicBezTo>
                      <a:pt x="311" y="346"/>
                      <a:pt x="312" y="344"/>
                      <a:pt x="313" y="342"/>
                    </a:cubicBezTo>
                    <a:cubicBezTo>
                      <a:pt x="313" y="340"/>
                      <a:pt x="313" y="338"/>
                      <a:pt x="312" y="336"/>
                    </a:cubicBezTo>
                    <a:cubicBezTo>
                      <a:pt x="311" y="334"/>
                      <a:pt x="304" y="323"/>
                      <a:pt x="298" y="314"/>
                    </a:cubicBezTo>
                    <a:cubicBezTo>
                      <a:pt x="301" y="311"/>
                      <a:pt x="304" y="309"/>
                      <a:pt x="307" y="306"/>
                    </a:cubicBezTo>
                    <a:cubicBezTo>
                      <a:pt x="316" y="313"/>
                      <a:pt x="326" y="320"/>
                      <a:pt x="328" y="321"/>
                    </a:cubicBezTo>
                    <a:cubicBezTo>
                      <a:pt x="330" y="323"/>
                      <a:pt x="332" y="323"/>
                      <a:pt x="334" y="323"/>
                    </a:cubicBezTo>
                    <a:cubicBezTo>
                      <a:pt x="336" y="322"/>
                      <a:pt x="338" y="321"/>
                      <a:pt x="339" y="320"/>
                    </a:cubicBezTo>
                    <a:cubicBezTo>
                      <a:pt x="341" y="318"/>
                      <a:pt x="342" y="316"/>
                      <a:pt x="342" y="314"/>
                    </a:cubicBezTo>
                    <a:cubicBezTo>
                      <a:pt x="342" y="312"/>
                      <a:pt x="341" y="310"/>
                      <a:pt x="339" y="308"/>
                    </a:cubicBezTo>
                    <a:cubicBezTo>
                      <a:pt x="338" y="306"/>
                      <a:pt x="329" y="297"/>
                      <a:pt x="322" y="289"/>
                    </a:cubicBezTo>
                    <a:cubicBezTo>
                      <a:pt x="324" y="287"/>
                      <a:pt x="326" y="283"/>
                      <a:pt x="328" y="280"/>
                    </a:cubicBezTo>
                    <a:cubicBezTo>
                      <a:pt x="338" y="285"/>
                      <a:pt x="350" y="290"/>
                      <a:pt x="352" y="291"/>
                    </a:cubicBezTo>
                    <a:cubicBezTo>
                      <a:pt x="354" y="292"/>
                      <a:pt x="356" y="292"/>
                      <a:pt x="358" y="291"/>
                    </a:cubicBezTo>
                    <a:cubicBezTo>
                      <a:pt x="360" y="290"/>
                      <a:pt x="362" y="289"/>
                      <a:pt x="363" y="287"/>
                    </a:cubicBezTo>
                    <a:cubicBezTo>
                      <a:pt x="364" y="285"/>
                      <a:pt x="364" y="283"/>
                      <a:pt x="364" y="281"/>
                    </a:cubicBezTo>
                    <a:cubicBezTo>
                      <a:pt x="363" y="279"/>
                      <a:pt x="362" y="277"/>
                      <a:pt x="361" y="276"/>
                    </a:cubicBezTo>
                    <a:cubicBezTo>
                      <a:pt x="358" y="274"/>
                      <a:pt x="348" y="267"/>
                      <a:pt x="339" y="261"/>
                    </a:cubicBezTo>
                    <a:cubicBezTo>
                      <a:pt x="341" y="258"/>
                      <a:pt x="342" y="254"/>
                      <a:pt x="344" y="251"/>
                    </a:cubicBezTo>
                    <a:cubicBezTo>
                      <a:pt x="354" y="253"/>
                      <a:pt x="367" y="256"/>
                      <a:pt x="369" y="256"/>
                    </a:cubicBezTo>
                    <a:cubicBezTo>
                      <a:pt x="371" y="257"/>
                      <a:pt x="373" y="256"/>
                      <a:pt x="375" y="255"/>
                    </a:cubicBezTo>
                    <a:cubicBezTo>
                      <a:pt x="377" y="254"/>
                      <a:pt x="378" y="252"/>
                      <a:pt x="379" y="250"/>
                    </a:cubicBezTo>
                    <a:cubicBezTo>
                      <a:pt x="380" y="248"/>
                      <a:pt x="379" y="246"/>
                      <a:pt x="379" y="244"/>
                    </a:cubicBezTo>
                    <a:cubicBezTo>
                      <a:pt x="378" y="242"/>
                      <a:pt x="376" y="240"/>
                      <a:pt x="374" y="240"/>
                    </a:cubicBezTo>
                    <a:cubicBezTo>
                      <a:pt x="372" y="239"/>
                      <a:pt x="361" y="234"/>
                      <a:pt x="350" y="230"/>
                    </a:cubicBezTo>
                    <a:cubicBezTo>
                      <a:pt x="351" y="226"/>
                      <a:pt x="352" y="222"/>
                      <a:pt x="352" y="219"/>
                    </a:cubicBezTo>
                    <a:cubicBezTo>
                      <a:pt x="364" y="219"/>
                      <a:pt x="376" y="219"/>
                      <a:pt x="379" y="219"/>
                    </a:cubicBezTo>
                    <a:close/>
                    <a:moveTo>
                      <a:pt x="182" y="319"/>
                    </a:moveTo>
                    <a:cubicBezTo>
                      <a:pt x="111" y="312"/>
                      <a:pt x="59" y="250"/>
                      <a:pt x="66" y="180"/>
                    </a:cubicBezTo>
                    <a:cubicBezTo>
                      <a:pt x="72" y="110"/>
                      <a:pt x="135" y="59"/>
                      <a:pt x="206" y="66"/>
                    </a:cubicBezTo>
                    <a:cubicBezTo>
                      <a:pt x="276" y="72"/>
                      <a:pt x="328" y="135"/>
                      <a:pt x="321" y="205"/>
                    </a:cubicBezTo>
                    <a:cubicBezTo>
                      <a:pt x="315" y="274"/>
                      <a:pt x="252" y="326"/>
                      <a:pt x="182" y="31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2" name="išlïḋe"/>
              <p:cNvSpPr/>
              <p:nvPr/>
            </p:nvSpPr>
            <p:spPr bwMode="auto">
              <a:xfrm>
                <a:off x="2557" y="2211"/>
                <a:ext cx="14" cy="2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" y="20"/>
                  </a:cxn>
                  <a:cxn ang="0">
                    <a:pos x="11" y="9"/>
                  </a:cxn>
                  <a:cxn ang="0">
                    <a:pos x="0" y="1"/>
                  </a:cxn>
                </a:cxnLst>
                <a:rect l="0" t="0" r="r" b="b"/>
                <a:pathLst>
                  <a:path w="12" h="20">
                    <a:moveTo>
                      <a:pt x="0" y="1"/>
                    </a:moveTo>
                    <a:cubicBezTo>
                      <a:pt x="4" y="20"/>
                      <a:pt x="4" y="20"/>
                      <a:pt x="4" y="20"/>
                    </a:cubicBezTo>
                    <a:cubicBezTo>
                      <a:pt x="9" y="19"/>
                      <a:pt x="12" y="14"/>
                      <a:pt x="11" y="9"/>
                    </a:cubicBezTo>
                    <a:cubicBezTo>
                      <a:pt x="10" y="4"/>
                      <a:pt x="5" y="0"/>
                      <a:pt x="0" y="1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3" name="ïŝ1ïďê"/>
              <p:cNvSpPr/>
              <p:nvPr/>
            </p:nvSpPr>
            <p:spPr bwMode="auto">
              <a:xfrm>
                <a:off x="2545" y="2212"/>
                <a:ext cx="14" cy="24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20"/>
                  </a:cxn>
                  <a:cxn ang="0">
                    <a:pos x="8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20">
                    <a:moveTo>
                      <a:pt x="1" y="12"/>
                    </a:moveTo>
                    <a:cubicBezTo>
                      <a:pt x="2" y="17"/>
                      <a:pt x="7" y="20"/>
                      <a:pt x="12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2"/>
                      <a:pt x="0" y="7"/>
                      <a:pt x="1" y="12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4" name="iṧlîḍe"/>
              <p:cNvSpPr/>
              <p:nvPr/>
            </p:nvSpPr>
            <p:spPr bwMode="auto">
              <a:xfrm>
                <a:off x="2429" y="2094"/>
                <a:ext cx="259" cy="260"/>
              </a:xfrm>
              <a:custGeom>
                <a:avLst/>
                <a:gdLst/>
                <a:ahLst/>
                <a:cxnLst>
                  <a:cxn ang="0">
                    <a:pos x="215" y="105"/>
                  </a:cxn>
                  <a:cxn ang="0">
                    <a:pos x="211" y="91"/>
                  </a:cxn>
                  <a:cxn ang="0">
                    <a:pos x="209" y="81"/>
                  </a:cxn>
                  <a:cxn ang="0">
                    <a:pos x="207" y="67"/>
                  </a:cxn>
                  <a:cxn ang="0">
                    <a:pos x="187" y="66"/>
                  </a:cxn>
                  <a:cxn ang="0">
                    <a:pos x="196" y="44"/>
                  </a:cxn>
                  <a:cxn ang="0">
                    <a:pos x="173" y="45"/>
                  </a:cxn>
                  <a:cxn ang="0">
                    <a:pos x="177" y="26"/>
                  </a:cxn>
                  <a:cxn ang="0">
                    <a:pos x="164" y="20"/>
                  </a:cxn>
                  <a:cxn ang="0">
                    <a:pos x="156" y="15"/>
                  </a:cxn>
                  <a:cxn ang="0">
                    <a:pos x="144" y="7"/>
                  </a:cxn>
                  <a:cxn ang="0">
                    <a:pos x="130" y="20"/>
                  </a:cxn>
                  <a:cxn ang="0">
                    <a:pos x="119" y="0"/>
                  </a:cxn>
                  <a:cxn ang="0">
                    <a:pos x="108" y="18"/>
                  </a:cxn>
                  <a:cxn ang="0">
                    <a:pos x="97" y="0"/>
                  </a:cxn>
                  <a:cxn ang="0">
                    <a:pos x="86" y="20"/>
                  </a:cxn>
                  <a:cxn ang="0">
                    <a:pos x="72" y="7"/>
                  </a:cxn>
                  <a:cxn ang="0">
                    <a:pos x="60" y="15"/>
                  </a:cxn>
                  <a:cxn ang="0">
                    <a:pos x="52" y="20"/>
                  </a:cxn>
                  <a:cxn ang="0">
                    <a:pos x="39" y="26"/>
                  </a:cxn>
                  <a:cxn ang="0">
                    <a:pos x="43" y="45"/>
                  </a:cxn>
                  <a:cxn ang="0">
                    <a:pos x="20" y="44"/>
                  </a:cxn>
                  <a:cxn ang="0">
                    <a:pos x="29" y="66"/>
                  </a:cxn>
                  <a:cxn ang="0">
                    <a:pos x="9" y="67"/>
                  </a:cxn>
                  <a:cxn ang="0">
                    <a:pos x="7" y="81"/>
                  </a:cxn>
                  <a:cxn ang="0">
                    <a:pos x="5" y="91"/>
                  </a:cxn>
                  <a:cxn ang="0">
                    <a:pos x="1" y="105"/>
                  </a:cxn>
                  <a:cxn ang="0">
                    <a:pos x="18" y="114"/>
                  </a:cxn>
                  <a:cxn ang="0">
                    <a:pos x="2" y="130"/>
                  </a:cxn>
                  <a:cxn ang="0">
                    <a:pos x="24" y="139"/>
                  </a:cxn>
                  <a:cxn ang="0">
                    <a:pos x="11" y="154"/>
                  </a:cxn>
                  <a:cxn ang="0">
                    <a:pos x="21" y="165"/>
                  </a:cxn>
                  <a:cxn ang="0">
                    <a:pos x="27" y="173"/>
                  </a:cxn>
                  <a:cxn ang="0">
                    <a:pos x="34" y="185"/>
                  </a:cxn>
                  <a:cxn ang="0">
                    <a:pos x="53" y="179"/>
                  </a:cxn>
                  <a:cxn ang="0">
                    <a:pos x="54" y="202"/>
                  </a:cxn>
                  <a:cxn ang="0">
                    <a:pos x="74" y="191"/>
                  </a:cxn>
                  <a:cxn ang="0">
                    <a:pos x="78" y="211"/>
                  </a:cxn>
                  <a:cxn ang="0">
                    <a:pos x="92" y="211"/>
                  </a:cxn>
                  <a:cxn ang="0">
                    <a:pos x="102" y="212"/>
                  </a:cxn>
                  <a:cxn ang="0">
                    <a:pos x="114" y="212"/>
                  </a:cxn>
                  <a:cxn ang="0">
                    <a:pos x="124" y="211"/>
                  </a:cxn>
                  <a:cxn ang="0">
                    <a:pos x="138" y="211"/>
                  </a:cxn>
                  <a:cxn ang="0">
                    <a:pos x="142" y="191"/>
                  </a:cxn>
                  <a:cxn ang="0">
                    <a:pos x="162" y="202"/>
                  </a:cxn>
                  <a:cxn ang="0">
                    <a:pos x="163" y="179"/>
                  </a:cxn>
                  <a:cxn ang="0">
                    <a:pos x="182" y="185"/>
                  </a:cxn>
                  <a:cxn ang="0">
                    <a:pos x="189" y="173"/>
                  </a:cxn>
                  <a:cxn ang="0">
                    <a:pos x="195" y="165"/>
                  </a:cxn>
                  <a:cxn ang="0">
                    <a:pos x="205" y="154"/>
                  </a:cxn>
                  <a:cxn ang="0">
                    <a:pos x="192" y="139"/>
                  </a:cxn>
                  <a:cxn ang="0">
                    <a:pos x="214" y="130"/>
                  </a:cxn>
                  <a:cxn ang="0">
                    <a:pos x="198" y="114"/>
                  </a:cxn>
                  <a:cxn ang="0">
                    <a:pos x="48" y="92"/>
                  </a:cxn>
                  <a:cxn ang="0">
                    <a:pos x="123" y="48"/>
                  </a:cxn>
                  <a:cxn ang="0">
                    <a:pos x="108" y="183"/>
                  </a:cxn>
                  <a:cxn ang="0">
                    <a:pos x="108" y="183"/>
                  </a:cxn>
                  <a:cxn ang="0">
                    <a:pos x="129" y="108"/>
                  </a:cxn>
                  <a:cxn ang="0">
                    <a:pos x="168" y="92"/>
                  </a:cxn>
                </a:cxnLst>
                <a:rect l="0" t="0" r="r" b="b"/>
                <a:pathLst>
                  <a:path w="216" h="216">
                    <a:moveTo>
                      <a:pt x="212" y="113"/>
                    </a:moveTo>
                    <a:cubicBezTo>
                      <a:pt x="213" y="113"/>
                      <a:pt x="214" y="112"/>
                      <a:pt x="215" y="111"/>
                    </a:cubicBezTo>
                    <a:cubicBezTo>
                      <a:pt x="216" y="110"/>
                      <a:pt x="216" y="109"/>
                      <a:pt x="216" y="108"/>
                    </a:cubicBezTo>
                    <a:cubicBezTo>
                      <a:pt x="216" y="107"/>
                      <a:pt x="216" y="105"/>
                      <a:pt x="215" y="105"/>
                    </a:cubicBezTo>
                    <a:cubicBezTo>
                      <a:pt x="214" y="104"/>
                      <a:pt x="213" y="103"/>
                      <a:pt x="212" y="103"/>
                    </a:cubicBezTo>
                    <a:cubicBezTo>
                      <a:pt x="211" y="103"/>
                      <a:pt x="204" y="102"/>
                      <a:pt x="198" y="102"/>
                    </a:cubicBezTo>
                    <a:cubicBezTo>
                      <a:pt x="198" y="99"/>
                      <a:pt x="197" y="97"/>
                      <a:pt x="197" y="95"/>
                    </a:cubicBezTo>
                    <a:cubicBezTo>
                      <a:pt x="203" y="93"/>
                      <a:pt x="210" y="91"/>
                      <a:pt x="211" y="91"/>
                    </a:cubicBezTo>
                    <a:cubicBezTo>
                      <a:pt x="212" y="91"/>
                      <a:pt x="213" y="90"/>
                      <a:pt x="214" y="89"/>
                    </a:cubicBezTo>
                    <a:cubicBezTo>
                      <a:pt x="214" y="88"/>
                      <a:pt x="214" y="86"/>
                      <a:pt x="214" y="85"/>
                    </a:cubicBezTo>
                    <a:cubicBezTo>
                      <a:pt x="214" y="84"/>
                      <a:pt x="213" y="83"/>
                      <a:pt x="212" y="82"/>
                    </a:cubicBezTo>
                    <a:cubicBezTo>
                      <a:pt x="211" y="82"/>
                      <a:pt x="210" y="81"/>
                      <a:pt x="209" y="81"/>
                    </a:cubicBezTo>
                    <a:cubicBezTo>
                      <a:pt x="207" y="81"/>
                      <a:pt x="201" y="82"/>
                      <a:pt x="194" y="83"/>
                    </a:cubicBezTo>
                    <a:cubicBezTo>
                      <a:pt x="194" y="81"/>
                      <a:pt x="193" y="79"/>
                      <a:pt x="192" y="77"/>
                    </a:cubicBezTo>
                    <a:cubicBezTo>
                      <a:pt x="198" y="74"/>
                      <a:pt x="204" y="71"/>
                      <a:pt x="205" y="70"/>
                    </a:cubicBezTo>
                    <a:cubicBezTo>
                      <a:pt x="206" y="69"/>
                      <a:pt x="207" y="68"/>
                      <a:pt x="207" y="67"/>
                    </a:cubicBezTo>
                    <a:cubicBezTo>
                      <a:pt x="208" y="66"/>
                      <a:pt x="208" y="65"/>
                      <a:pt x="207" y="64"/>
                    </a:cubicBezTo>
                    <a:cubicBezTo>
                      <a:pt x="207" y="63"/>
                      <a:pt x="206" y="62"/>
                      <a:pt x="205" y="61"/>
                    </a:cubicBezTo>
                    <a:cubicBezTo>
                      <a:pt x="204" y="61"/>
                      <a:pt x="202" y="61"/>
                      <a:pt x="201" y="61"/>
                    </a:cubicBezTo>
                    <a:cubicBezTo>
                      <a:pt x="200" y="61"/>
                      <a:pt x="193" y="64"/>
                      <a:pt x="187" y="66"/>
                    </a:cubicBezTo>
                    <a:cubicBezTo>
                      <a:pt x="186" y="64"/>
                      <a:pt x="185" y="62"/>
                      <a:pt x="184" y="60"/>
                    </a:cubicBezTo>
                    <a:cubicBezTo>
                      <a:pt x="189" y="56"/>
                      <a:pt x="194" y="51"/>
                      <a:pt x="195" y="50"/>
                    </a:cubicBezTo>
                    <a:cubicBezTo>
                      <a:pt x="196" y="50"/>
                      <a:pt x="197" y="49"/>
                      <a:pt x="197" y="47"/>
                    </a:cubicBezTo>
                    <a:cubicBezTo>
                      <a:pt x="197" y="46"/>
                      <a:pt x="196" y="45"/>
                      <a:pt x="196" y="44"/>
                    </a:cubicBezTo>
                    <a:cubicBezTo>
                      <a:pt x="195" y="43"/>
                      <a:pt x="194" y="42"/>
                      <a:pt x="193" y="42"/>
                    </a:cubicBezTo>
                    <a:cubicBezTo>
                      <a:pt x="192" y="42"/>
                      <a:pt x="190" y="42"/>
                      <a:pt x="189" y="43"/>
                    </a:cubicBezTo>
                    <a:cubicBezTo>
                      <a:pt x="188" y="43"/>
                      <a:pt x="182" y="47"/>
                      <a:pt x="177" y="50"/>
                    </a:cubicBezTo>
                    <a:cubicBezTo>
                      <a:pt x="176" y="48"/>
                      <a:pt x="174" y="47"/>
                      <a:pt x="173" y="45"/>
                    </a:cubicBezTo>
                    <a:cubicBezTo>
                      <a:pt x="176" y="40"/>
                      <a:pt x="180" y="35"/>
                      <a:pt x="181" y="34"/>
                    </a:cubicBezTo>
                    <a:cubicBezTo>
                      <a:pt x="182" y="33"/>
                      <a:pt x="182" y="31"/>
                      <a:pt x="182" y="30"/>
                    </a:cubicBezTo>
                    <a:cubicBezTo>
                      <a:pt x="182" y="29"/>
                      <a:pt x="181" y="28"/>
                      <a:pt x="181" y="27"/>
                    </a:cubicBezTo>
                    <a:cubicBezTo>
                      <a:pt x="180" y="26"/>
                      <a:pt x="178" y="26"/>
                      <a:pt x="177" y="26"/>
                    </a:cubicBezTo>
                    <a:cubicBezTo>
                      <a:pt x="176" y="26"/>
                      <a:pt x="175" y="26"/>
                      <a:pt x="174" y="27"/>
                    </a:cubicBezTo>
                    <a:cubicBezTo>
                      <a:pt x="173" y="28"/>
                      <a:pt x="168" y="33"/>
                      <a:pt x="163" y="37"/>
                    </a:cubicBezTo>
                    <a:cubicBezTo>
                      <a:pt x="162" y="36"/>
                      <a:pt x="160" y="34"/>
                      <a:pt x="158" y="33"/>
                    </a:cubicBezTo>
                    <a:cubicBezTo>
                      <a:pt x="161" y="28"/>
                      <a:pt x="164" y="21"/>
                      <a:pt x="164" y="20"/>
                    </a:cubicBezTo>
                    <a:cubicBezTo>
                      <a:pt x="165" y="19"/>
                      <a:pt x="165" y="18"/>
                      <a:pt x="164" y="16"/>
                    </a:cubicBezTo>
                    <a:cubicBezTo>
                      <a:pt x="164" y="15"/>
                      <a:pt x="163" y="14"/>
                      <a:pt x="162" y="14"/>
                    </a:cubicBezTo>
                    <a:cubicBezTo>
                      <a:pt x="161" y="13"/>
                      <a:pt x="160" y="13"/>
                      <a:pt x="159" y="13"/>
                    </a:cubicBezTo>
                    <a:cubicBezTo>
                      <a:pt x="158" y="13"/>
                      <a:pt x="157" y="14"/>
                      <a:pt x="156" y="15"/>
                    </a:cubicBezTo>
                    <a:cubicBezTo>
                      <a:pt x="155" y="16"/>
                      <a:pt x="151" y="22"/>
                      <a:pt x="147" y="27"/>
                    </a:cubicBezTo>
                    <a:cubicBezTo>
                      <a:pt x="146" y="26"/>
                      <a:pt x="144" y="25"/>
                      <a:pt x="142" y="24"/>
                    </a:cubicBezTo>
                    <a:cubicBezTo>
                      <a:pt x="143" y="18"/>
                      <a:pt x="145" y="12"/>
                      <a:pt x="145" y="10"/>
                    </a:cubicBezTo>
                    <a:cubicBezTo>
                      <a:pt x="145" y="9"/>
                      <a:pt x="145" y="8"/>
                      <a:pt x="144" y="7"/>
                    </a:cubicBezTo>
                    <a:cubicBezTo>
                      <a:pt x="144" y="6"/>
                      <a:pt x="143" y="5"/>
                      <a:pt x="142" y="5"/>
                    </a:cubicBezTo>
                    <a:cubicBezTo>
                      <a:pt x="140" y="4"/>
                      <a:pt x="139" y="4"/>
                      <a:pt x="138" y="5"/>
                    </a:cubicBezTo>
                    <a:cubicBezTo>
                      <a:pt x="137" y="5"/>
                      <a:pt x="136" y="6"/>
                      <a:pt x="136" y="7"/>
                    </a:cubicBezTo>
                    <a:cubicBezTo>
                      <a:pt x="135" y="8"/>
                      <a:pt x="132" y="15"/>
                      <a:pt x="130" y="20"/>
                    </a:cubicBezTo>
                    <a:cubicBezTo>
                      <a:pt x="128" y="20"/>
                      <a:pt x="126" y="20"/>
                      <a:pt x="124" y="19"/>
                    </a:cubicBezTo>
                    <a:cubicBezTo>
                      <a:pt x="124" y="13"/>
                      <a:pt x="124" y="6"/>
                      <a:pt x="124" y="5"/>
                    </a:cubicBezTo>
                    <a:cubicBezTo>
                      <a:pt x="124" y="3"/>
                      <a:pt x="123" y="2"/>
                      <a:pt x="122" y="1"/>
                    </a:cubicBezTo>
                    <a:cubicBezTo>
                      <a:pt x="122" y="1"/>
                      <a:pt x="121" y="0"/>
                      <a:pt x="119" y="0"/>
                    </a:cubicBezTo>
                    <a:cubicBezTo>
                      <a:pt x="118" y="0"/>
                      <a:pt x="117" y="0"/>
                      <a:pt x="116" y="1"/>
                    </a:cubicBezTo>
                    <a:cubicBezTo>
                      <a:pt x="115" y="1"/>
                      <a:pt x="114" y="2"/>
                      <a:pt x="114" y="4"/>
                    </a:cubicBezTo>
                    <a:cubicBezTo>
                      <a:pt x="114" y="5"/>
                      <a:pt x="112" y="12"/>
                      <a:pt x="111" y="18"/>
                    </a:cubicBezTo>
                    <a:cubicBezTo>
                      <a:pt x="110" y="18"/>
                      <a:pt x="109" y="18"/>
                      <a:pt x="108" y="18"/>
                    </a:cubicBezTo>
                    <a:cubicBezTo>
                      <a:pt x="107" y="18"/>
                      <a:pt x="106" y="18"/>
                      <a:pt x="105" y="18"/>
                    </a:cubicBezTo>
                    <a:cubicBezTo>
                      <a:pt x="104" y="12"/>
                      <a:pt x="102" y="5"/>
                      <a:pt x="102" y="4"/>
                    </a:cubicBezTo>
                    <a:cubicBezTo>
                      <a:pt x="102" y="2"/>
                      <a:pt x="101" y="1"/>
                      <a:pt x="100" y="1"/>
                    </a:cubicBezTo>
                    <a:cubicBezTo>
                      <a:pt x="99" y="0"/>
                      <a:pt x="98" y="0"/>
                      <a:pt x="97" y="0"/>
                    </a:cubicBezTo>
                    <a:cubicBezTo>
                      <a:pt x="95" y="0"/>
                      <a:pt x="94" y="1"/>
                      <a:pt x="94" y="1"/>
                    </a:cubicBezTo>
                    <a:cubicBezTo>
                      <a:pt x="93" y="2"/>
                      <a:pt x="92" y="3"/>
                      <a:pt x="92" y="5"/>
                    </a:cubicBezTo>
                    <a:cubicBezTo>
                      <a:pt x="92" y="6"/>
                      <a:pt x="92" y="13"/>
                      <a:pt x="92" y="19"/>
                    </a:cubicBezTo>
                    <a:cubicBezTo>
                      <a:pt x="90" y="20"/>
                      <a:pt x="88" y="20"/>
                      <a:pt x="86" y="20"/>
                    </a:cubicBezTo>
                    <a:cubicBezTo>
                      <a:pt x="84" y="15"/>
                      <a:pt x="81" y="8"/>
                      <a:pt x="81" y="7"/>
                    </a:cubicBezTo>
                    <a:cubicBezTo>
                      <a:pt x="80" y="6"/>
                      <a:pt x="79" y="5"/>
                      <a:pt x="78" y="5"/>
                    </a:cubicBezTo>
                    <a:cubicBezTo>
                      <a:pt x="77" y="4"/>
                      <a:pt x="76" y="4"/>
                      <a:pt x="75" y="5"/>
                    </a:cubicBezTo>
                    <a:cubicBezTo>
                      <a:pt x="73" y="5"/>
                      <a:pt x="72" y="6"/>
                      <a:pt x="72" y="7"/>
                    </a:cubicBezTo>
                    <a:cubicBezTo>
                      <a:pt x="71" y="8"/>
                      <a:pt x="71" y="9"/>
                      <a:pt x="71" y="10"/>
                    </a:cubicBezTo>
                    <a:cubicBezTo>
                      <a:pt x="71" y="12"/>
                      <a:pt x="73" y="18"/>
                      <a:pt x="74" y="24"/>
                    </a:cubicBezTo>
                    <a:cubicBezTo>
                      <a:pt x="72" y="25"/>
                      <a:pt x="70" y="26"/>
                      <a:pt x="69" y="27"/>
                    </a:cubicBezTo>
                    <a:cubicBezTo>
                      <a:pt x="65" y="22"/>
                      <a:pt x="61" y="16"/>
                      <a:pt x="60" y="15"/>
                    </a:cubicBezTo>
                    <a:cubicBezTo>
                      <a:pt x="59" y="14"/>
                      <a:pt x="58" y="13"/>
                      <a:pt x="57" y="13"/>
                    </a:cubicBezTo>
                    <a:cubicBezTo>
                      <a:pt x="56" y="13"/>
                      <a:pt x="55" y="13"/>
                      <a:pt x="54" y="14"/>
                    </a:cubicBezTo>
                    <a:cubicBezTo>
                      <a:pt x="53" y="14"/>
                      <a:pt x="52" y="15"/>
                      <a:pt x="52" y="16"/>
                    </a:cubicBezTo>
                    <a:cubicBezTo>
                      <a:pt x="51" y="18"/>
                      <a:pt x="51" y="19"/>
                      <a:pt x="52" y="20"/>
                    </a:cubicBezTo>
                    <a:cubicBezTo>
                      <a:pt x="52" y="21"/>
                      <a:pt x="55" y="28"/>
                      <a:pt x="58" y="33"/>
                    </a:cubicBezTo>
                    <a:cubicBezTo>
                      <a:pt x="56" y="34"/>
                      <a:pt x="54" y="36"/>
                      <a:pt x="53" y="37"/>
                    </a:cubicBezTo>
                    <a:cubicBezTo>
                      <a:pt x="48" y="33"/>
                      <a:pt x="43" y="28"/>
                      <a:pt x="42" y="27"/>
                    </a:cubicBezTo>
                    <a:cubicBezTo>
                      <a:pt x="41" y="26"/>
                      <a:pt x="40" y="26"/>
                      <a:pt x="39" y="26"/>
                    </a:cubicBezTo>
                    <a:cubicBezTo>
                      <a:pt x="38" y="26"/>
                      <a:pt x="36" y="26"/>
                      <a:pt x="36" y="27"/>
                    </a:cubicBezTo>
                    <a:cubicBezTo>
                      <a:pt x="35" y="28"/>
                      <a:pt x="34" y="29"/>
                      <a:pt x="34" y="30"/>
                    </a:cubicBezTo>
                    <a:cubicBezTo>
                      <a:pt x="34" y="31"/>
                      <a:pt x="34" y="33"/>
                      <a:pt x="35" y="34"/>
                    </a:cubicBezTo>
                    <a:cubicBezTo>
                      <a:pt x="36" y="35"/>
                      <a:pt x="40" y="40"/>
                      <a:pt x="43" y="45"/>
                    </a:cubicBezTo>
                    <a:cubicBezTo>
                      <a:pt x="42" y="47"/>
                      <a:pt x="41" y="48"/>
                      <a:pt x="39" y="50"/>
                    </a:cubicBezTo>
                    <a:cubicBezTo>
                      <a:pt x="34" y="47"/>
                      <a:pt x="28" y="43"/>
                      <a:pt x="27" y="43"/>
                    </a:cubicBezTo>
                    <a:cubicBezTo>
                      <a:pt x="26" y="42"/>
                      <a:pt x="24" y="42"/>
                      <a:pt x="23" y="42"/>
                    </a:cubicBezTo>
                    <a:cubicBezTo>
                      <a:pt x="22" y="42"/>
                      <a:pt x="21" y="43"/>
                      <a:pt x="20" y="44"/>
                    </a:cubicBezTo>
                    <a:cubicBezTo>
                      <a:pt x="20" y="45"/>
                      <a:pt x="19" y="46"/>
                      <a:pt x="19" y="47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2" y="51"/>
                      <a:pt x="27" y="56"/>
                      <a:pt x="32" y="60"/>
                    </a:cubicBezTo>
                    <a:cubicBezTo>
                      <a:pt x="31" y="62"/>
                      <a:pt x="30" y="64"/>
                      <a:pt x="29" y="66"/>
                    </a:cubicBezTo>
                    <a:cubicBezTo>
                      <a:pt x="23" y="64"/>
                      <a:pt x="16" y="61"/>
                      <a:pt x="15" y="61"/>
                    </a:cubicBezTo>
                    <a:cubicBezTo>
                      <a:pt x="14" y="61"/>
                      <a:pt x="13" y="61"/>
                      <a:pt x="11" y="61"/>
                    </a:cubicBezTo>
                    <a:cubicBezTo>
                      <a:pt x="10" y="62"/>
                      <a:pt x="10" y="63"/>
                      <a:pt x="9" y="64"/>
                    </a:cubicBezTo>
                    <a:cubicBezTo>
                      <a:pt x="9" y="65"/>
                      <a:pt x="8" y="66"/>
                      <a:pt x="9" y="67"/>
                    </a:cubicBezTo>
                    <a:cubicBezTo>
                      <a:pt x="9" y="68"/>
                      <a:pt x="10" y="69"/>
                      <a:pt x="11" y="70"/>
                    </a:cubicBezTo>
                    <a:cubicBezTo>
                      <a:pt x="12" y="71"/>
                      <a:pt x="18" y="74"/>
                      <a:pt x="24" y="77"/>
                    </a:cubicBezTo>
                    <a:cubicBezTo>
                      <a:pt x="23" y="79"/>
                      <a:pt x="22" y="81"/>
                      <a:pt x="22" y="83"/>
                    </a:cubicBezTo>
                    <a:cubicBezTo>
                      <a:pt x="15" y="82"/>
                      <a:pt x="9" y="81"/>
                      <a:pt x="7" y="81"/>
                    </a:cubicBezTo>
                    <a:cubicBezTo>
                      <a:pt x="6" y="81"/>
                      <a:pt x="5" y="82"/>
                      <a:pt x="4" y="82"/>
                    </a:cubicBezTo>
                    <a:cubicBezTo>
                      <a:pt x="3" y="83"/>
                      <a:pt x="2" y="84"/>
                      <a:pt x="2" y="85"/>
                    </a:cubicBezTo>
                    <a:cubicBezTo>
                      <a:pt x="2" y="86"/>
                      <a:pt x="2" y="88"/>
                      <a:pt x="3" y="89"/>
                    </a:cubicBezTo>
                    <a:cubicBezTo>
                      <a:pt x="3" y="90"/>
                      <a:pt x="4" y="91"/>
                      <a:pt x="5" y="91"/>
                    </a:cubicBezTo>
                    <a:cubicBezTo>
                      <a:pt x="7" y="91"/>
                      <a:pt x="13" y="93"/>
                      <a:pt x="19" y="95"/>
                    </a:cubicBezTo>
                    <a:cubicBezTo>
                      <a:pt x="19" y="97"/>
                      <a:pt x="19" y="99"/>
                      <a:pt x="18" y="102"/>
                    </a:cubicBezTo>
                    <a:cubicBezTo>
                      <a:pt x="12" y="102"/>
                      <a:pt x="5" y="103"/>
                      <a:pt x="4" y="103"/>
                    </a:cubicBezTo>
                    <a:cubicBezTo>
                      <a:pt x="3" y="103"/>
                      <a:pt x="2" y="104"/>
                      <a:pt x="1" y="105"/>
                    </a:cubicBezTo>
                    <a:cubicBezTo>
                      <a:pt x="0" y="105"/>
                      <a:pt x="0" y="107"/>
                      <a:pt x="0" y="108"/>
                    </a:cubicBezTo>
                    <a:cubicBezTo>
                      <a:pt x="0" y="109"/>
                      <a:pt x="0" y="110"/>
                      <a:pt x="1" y="111"/>
                    </a:cubicBezTo>
                    <a:cubicBezTo>
                      <a:pt x="2" y="112"/>
                      <a:pt x="3" y="113"/>
                      <a:pt x="4" y="113"/>
                    </a:cubicBezTo>
                    <a:cubicBezTo>
                      <a:pt x="5" y="113"/>
                      <a:pt x="12" y="114"/>
                      <a:pt x="18" y="114"/>
                    </a:cubicBezTo>
                    <a:cubicBezTo>
                      <a:pt x="19" y="116"/>
                      <a:pt x="19" y="118"/>
                      <a:pt x="19" y="120"/>
                    </a:cubicBezTo>
                    <a:cubicBezTo>
                      <a:pt x="13" y="122"/>
                      <a:pt x="7" y="124"/>
                      <a:pt x="5" y="125"/>
                    </a:cubicBezTo>
                    <a:cubicBezTo>
                      <a:pt x="4" y="125"/>
                      <a:pt x="3" y="126"/>
                      <a:pt x="3" y="127"/>
                    </a:cubicBezTo>
                    <a:cubicBezTo>
                      <a:pt x="2" y="128"/>
                      <a:pt x="2" y="129"/>
                      <a:pt x="2" y="130"/>
                    </a:cubicBezTo>
                    <a:cubicBezTo>
                      <a:pt x="2" y="132"/>
                      <a:pt x="3" y="133"/>
                      <a:pt x="4" y="133"/>
                    </a:cubicBezTo>
                    <a:cubicBezTo>
                      <a:pt x="5" y="134"/>
                      <a:pt x="6" y="134"/>
                      <a:pt x="7" y="134"/>
                    </a:cubicBezTo>
                    <a:cubicBezTo>
                      <a:pt x="9" y="134"/>
                      <a:pt x="15" y="133"/>
                      <a:pt x="22" y="133"/>
                    </a:cubicBezTo>
                    <a:cubicBezTo>
                      <a:pt x="22" y="135"/>
                      <a:pt x="23" y="137"/>
                      <a:pt x="24" y="139"/>
                    </a:cubicBezTo>
                    <a:cubicBezTo>
                      <a:pt x="18" y="142"/>
                      <a:pt x="12" y="145"/>
                      <a:pt x="11" y="146"/>
                    </a:cubicBezTo>
                    <a:cubicBezTo>
                      <a:pt x="10" y="146"/>
                      <a:pt x="9" y="147"/>
                      <a:pt x="9" y="148"/>
                    </a:cubicBezTo>
                    <a:cubicBezTo>
                      <a:pt x="8" y="150"/>
                      <a:pt x="9" y="151"/>
                      <a:pt x="9" y="152"/>
                    </a:cubicBezTo>
                    <a:cubicBezTo>
                      <a:pt x="10" y="153"/>
                      <a:pt x="10" y="154"/>
                      <a:pt x="11" y="154"/>
                    </a:cubicBezTo>
                    <a:cubicBezTo>
                      <a:pt x="13" y="155"/>
                      <a:pt x="14" y="155"/>
                      <a:pt x="15" y="155"/>
                    </a:cubicBezTo>
                    <a:cubicBezTo>
                      <a:pt x="16" y="154"/>
                      <a:pt x="23" y="152"/>
                      <a:pt x="29" y="150"/>
                    </a:cubicBezTo>
                    <a:cubicBezTo>
                      <a:pt x="30" y="152"/>
                      <a:pt x="31" y="154"/>
                      <a:pt x="32" y="156"/>
                    </a:cubicBezTo>
                    <a:cubicBezTo>
                      <a:pt x="27" y="160"/>
                      <a:pt x="22" y="164"/>
                      <a:pt x="21" y="165"/>
                    </a:cubicBezTo>
                    <a:cubicBezTo>
                      <a:pt x="20" y="166"/>
                      <a:pt x="20" y="167"/>
                      <a:pt x="19" y="168"/>
                    </a:cubicBezTo>
                    <a:cubicBezTo>
                      <a:pt x="19" y="169"/>
                      <a:pt x="20" y="171"/>
                      <a:pt x="20" y="172"/>
                    </a:cubicBezTo>
                    <a:cubicBezTo>
                      <a:pt x="21" y="173"/>
                      <a:pt x="22" y="173"/>
                      <a:pt x="23" y="174"/>
                    </a:cubicBezTo>
                    <a:cubicBezTo>
                      <a:pt x="24" y="174"/>
                      <a:pt x="26" y="174"/>
                      <a:pt x="27" y="173"/>
                    </a:cubicBezTo>
                    <a:cubicBezTo>
                      <a:pt x="28" y="172"/>
                      <a:pt x="34" y="169"/>
                      <a:pt x="39" y="166"/>
                    </a:cubicBezTo>
                    <a:cubicBezTo>
                      <a:pt x="41" y="167"/>
                      <a:pt x="42" y="169"/>
                      <a:pt x="43" y="170"/>
                    </a:cubicBezTo>
                    <a:cubicBezTo>
                      <a:pt x="40" y="175"/>
                      <a:pt x="36" y="181"/>
                      <a:pt x="35" y="182"/>
                    </a:cubicBezTo>
                    <a:cubicBezTo>
                      <a:pt x="34" y="183"/>
                      <a:pt x="34" y="184"/>
                      <a:pt x="34" y="185"/>
                    </a:cubicBezTo>
                    <a:cubicBezTo>
                      <a:pt x="34" y="187"/>
                      <a:pt x="35" y="188"/>
                      <a:pt x="36" y="188"/>
                    </a:cubicBezTo>
                    <a:cubicBezTo>
                      <a:pt x="36" y="189"/>
                      <a:pt x="38" y="190"/>
                      <a:pt x="39" y="190"/>
                    </a:cubicBezTo>
                    <a:cubicBezTo>
                      <a:pt x="40" y="190"/>
                      <a:pt x="41" y="189"/>
                      <a:pt x="42" y="189"/>
                    </a:cubicBezTo>
                    <a:cubicBezTo>
                      <a:pt x="43" y="188"/>
                      <a:pt x="48" y="183"/>
                      <a:pt x="53" y="179"/>
                    </a:cubicBezTo>
                    <a:cubicBezTo>
                      <a:pt x="54" y="180"/>
                      <a:pt x="56" y="181"/>
                      <a:pt x="58" y="182"/>
                    </a:cubicBezTo>
                    <a:cubicBezTo>
                      <a:pt x="55" y="188"/>
                      <a:pt x="52" y="194"/>
                      <a:pt x="52" y="196"/>
                    </a:cubicBezTo>
                    <a:cubicBezTo>
                      <a:pt x="51" y="197"/>
                      <a:pt x="51" y="198"/>
                      <a:pt x="52" y="199"/>
                    </a:cubicBezTo>
                    <a:cubicBezTo>
                      <a:pt x="52" y="200"/>
                      <a:pt x="53" y="201"/>
                      <a:pt x="54" y="202"/>
                    </a:cubicBezTo>
                    <a:cubicBezTo>
                      <a:pt x="55" y="202"/>
                      <a:pt x="56" y="203"/>
                      <a:pt x="57" y="202"/>
                    </a:cubicBezTo>
                    <a:cubicBezTo>
                      <a:pt x="58" y="202"/>
                      <a:pt x="59" y="202"/>
                      <a:pt x="60" y="201"/>
                    </a:cubicBezTo>
                    <a:cubicBezTo>
                      <a:pt x="61" y="199"/>
                      <a:pt x="65" y="194"/>
                      <a:pt x="69" y="189"/>
                    </a:cubicBezTo>
                    <a:cubicBezTo>
                      <a:pt x="70" y="190"/>
                      <a:pt x="72" y="190"/>
                      <a:pt x="74" y="191"/>
                    </a:cubicBezTo>
                    <a:cubicBezTo>
                      <a:pt x="73" y="197"/>
                      <a:pt x="71" y="204"/>
                      <a:pt x="71" y="205"/>
                    </a:cubicBezTo>
                    <a:cubicBezTo>
                      <a:pt x="71" y="207"/>
                      <a:pt x="71" y="208"/>
                      <a:pt x="72" y="209"/>
                    </a:cubicBezTo>
                    <a:cubicBezTo>
                      <a:pt x="72" y="210"/>
                      <a:pt x="73" y="211"/>
                      <a:pt x="75" y="211"/>
                    </a:cubicBezTo>
                    <a:cubicBezTo>
                      <a:pt x="76" y="211"/>
                      <a:pt x="77" y="211"/>
                      <a:pt x="78" y="211"/>
                    </a:cubicBezTo>
                    <a:cubicBezTo>
                      <a:pt x="79" y="210"/>
                      <a:pt x="80" y="210"/>
                      <a:pt x="81" y="209"/>
                    </a:cubicBezTo>
                    <a:cubicBezTo>
                      <a:pt x="81" y="207"/>
                      <a:pt x="84" y="201"/>
                      <a:pt x="86" y="195"/>
                    </a:cubicBezTo>
                    <a:cubicBezTo>
                      <a:pt x="88" y="196"/>
                      <a:pt x="90" y="196"/>
                      <a:pt x="92" y="196"/>
                    </a:cubicBezTo>
                    <a:cubicBezTo>
                      <a:pt x="92" y="203"/>
                      <a:pt x="92" y="210"/>
                      <a:pt x="92" y="211"/>
                    </a:cubicBezTo>
                    <a:cubicBezTo>
                      <a:pt x="92" y="212"/>
                      <a:pt x="93" y="213"/>
                      <a:pt x="94" y="214"/>
                    </a:cubicBezTo>
                    <a:cubicBezTo>
                      <a:pt x="94" y="215"/>
                      <a:pt x="95" y="216"/>
                      <a:pt x="97" y="216"/>
                    </a:cubicBezTo>
                    <a:cubicBezTo>
                      <a:pt x="98" y="216"/>
                      <a:pt x="99" y="216"/>
                      <a:pt x="100" y="215"/>
                    </a:cubicBezTo>
                    <a:cubicBezTo>
                      <a:pt x="101" y="214"/>
                      <a:pt x="102" y="213"/>
                      <a:pt x="102" y="212"/>
                    </a:cubicBezTo>
                    <a:cubicBezTo>
                      <a:pt x="102" y="211"/>
                      <a:pt x="104" y="204"/>
                      <a:pt x="105" y="198"/>
                    </a:cubicBezTo>
                    <a:cubicBezTo>
                      <a:pt x="106" y="198"/>
                      <a:pt x="107" y="198"/>
                      <a:pt x="108" y="198"/>
                    </a:cubicBezTo>
                    <a:cubicBezTo>
                      <a:pt x="109" y="198"/>
                      <a:pt x="110" y="198"/>
                      <a:pt x="111" y="198"/>
                    </a:cubicBezTo>
                    <a:cubicBezTo>
                      <a:pt x="112" y="204"/>
                      <a:pt x="114" y="211"/>
                      <a:pt x="114" y="212"/>
                    </a:cubicBezTo>
                    <a:cubicBezTo>
                      <a:pt x="114" y="213"/>
                      <a:pt x="115" y="214"/>
                      <a:pt x="116" y="215"/>
                    </a:cubicBezTo>
                    <a:cubicBezTo>
                      <a:pt x="117" y="216"/>
                      <a:pt x="118" y="216"/>
                      <a:pt x="119" y="216"/>
                    </a:cubicBezTo>
                    <a:cubicBezTo>
                      <a:pt x="121" y="216"/>
                      <a:pt x="122" y="215"/>
                      <a:pt x="122" y="214"/>
                    </a:cubicBezTo>
                    <a:cubicBezTo>
                      <a:pt x="123" y="213"/>
                      <a:pt x="124" y="212"/>
                      <a:pt x="124" y="211"/>
                    </a:cubicBezTo>
                    <a:cubicBezTo>
                      <a:pt x="124" y="210"/>
                      <a:pt x="124" y="203"/>
                      <a:pt x="124" y="196"/>
                    </a:cubicBezTo>
                    <a:cubicBezTo>
                      <a:pt x="126" y="196"/>
                      <a:pt x="128" y="196"/>
                      <a:pt x="130" y="195"/>
                    </a:cubicBezTo>
                    <a:cubicBezTo>
                      <a:pt x="132" y="201"/>
                      <a:pt x="135" y="207"/>
                      <a:pt x="136" y="209"/>
                    </a:cubicBezTo>
                    <a:cubicBezTo>
                      <a:pt x="136" y="210"/>
                      <a:pt x="137" y="210"/>
                      <a:pt x="138" y="211"/>
                    </a:cubicBezTo>
                    <a:cubicBezTo>
                      <a:pt x="139" y="211"/>
                      <a:pt x="140" y="211"/>
                      <a:pt x="142" y="211"/>
                    </a:cubicBezTo>
                    <a:cubicBezTo>
                      <a:pt x="143" y="211"/>
                      <a:pt x="144" y="210"/>
                      <a:pt x="144" y="209"/>
                    </a:cubicBezTo>
                    <a:cubicBezTo>
                      <a:pt x="145" y="208"/>
                      <a:pt x="145" y="207"/>
                      <a:pt x="145" y="205"/>
                    </a:cubicBezTo>
                    <a:cubicBezTo>
                      <a:pt x="145" y="204"/>
                      <a:pt x="143" y="197"/>
                      <a:pt x="142" y="191"/>
                    </a:cubicBezTo>
                    <a:cubicBezTo>
                      <a:pt x="144" y="190"/>
                      <a:pt x="146" y="190"/>
                      <a:pt x="147" y="189"/>
                    </a:cubicBezTo>
                    <a:cubicBezTo>
                      <a:pt x="151" y="194"/>
                      <a:pt x="155" y="199"/>
                      <a:pt x="156" y="201"/>
                    </a:cubicBezTo>
                    <a:cubicBezTo>
                      <a:pt x="157" y="202"/>
                      <a:pt x="158" y="202"/>
                      <a:pt x="159" y="202"/>
                    </a:cubicBezTo>
                    <a:cubicBezTo>
                      <a:pt x="160" y="203"/>
                      <a:pt x="161" y="202"/>
                      <a:pt x="162" y="202"/>
                    </a:cubicBezTo>
                    <a:cubicBezTo>
                      <a:pt x="163" y="201"/>
                      <a:pt x="164" y="200"/>
                      <a:pt x="164" y="199"/>
                    </a:cubicBezTo>
                    <a:cubicBezTo>
                      <a:pt x="165" y="198"/>
                      <a:pt x="165" y="197"/>
                      <a:pt x="164" y="196"/>
                    </a:cubicBezTo>
                    <a:cubicBezTo>
                      <a:pt x="164" y="194"/>
                      <a:pt x="161" y="188"/>
                      <a:pt x="158" y="182"/>
                    </a:cubicBezTo>
                    <a:cubicBezTo>
                      <a:pt x="160" y="181"/>
                      <a:pt x="162" y="180"/>
                      <a:pt x="163" y="179"/>
                    </a:cubicBezTo>
                    <a:cubicBezTo>
                      <a:pt x="168" y="183"/>
                      <a:pt x="173" y="188"/>
                      <a:pt x="174" y="189"/>
                    </a:cubicBezTo>
                    <a:cubicBezTo>
                      <a:pt x="175" y="189"/>
                      <a:pt x="176" y="190"/>
                      <a:pt x="177" y="190"/>
                    </a:cubicBezTo>
                    <a:cubicBezTo>
                      <a:pt x="178" y="190"/>
                      <a:pt x="180" y="189"/>
                      <a:pt x="181" y="188"/>
                    </a:cubicBezTo>
                    <a:cubicBezTo>
                      <a:pt x="181" y="188"/>
                      <a:pt x="182" y="187"/>
                      <a:pt x="182" y="185"/>
                    </a:cubicBezTo>
                    <a:cubicBezTo>
                      <a:pt x="182" y="184"/>
                      <a:pt x="182" y="183"/>
                      <a:pt x="181" y="182"/>
                    </a:cubicBezTo>
                    <a:cubicBezTo>
                      <a:pt x="180" y="181"/>
                      <a:pt x="176" y="175"/>
                      <a:pt x="173" y="170"/>
                    </a:cubicBezTo>
                    <a:cubicBezTo>
                      <a:pt x="174" y="169"/>
                      <a:pt x="176" y="167"/>
                      <a:pt x="177" y="166"/>
                    </a:cubicBezTo>
                    <a:cubicBezTo>
                      <a:pt x="182" y="169"/>
                      <a:pt x="188" y="172"/>
                      <a:pt x="189" y="173"/>
                    </a:cubicBezTo>
                    <a:cubicBezTo>
                      <a:pt x="190" y="174"/>
                      <a:pt x="192" y="174"/>
                      <a:pt x="193" y="174"/>
                    </a:cubicBezTo>
                    <a:cubicBezTo>
                      <a:pt x="194" y="173"/>
                      <a:pt x="195" y="173"/>
                      <a:pt x="196" y="172"/>
                    </a:cubicBezTo>
                    <a:cubicBezTo>
                      <a:pt x="196" y="171"/>
                      <a:pt x="197" y="169"/>
                      <a:pt x="197" y="168"/>
                    </a:cubicBezTo>
                    <a:cubicBezTo>
                      <a:pt x="197" y="167"/>
                      <a:pt x="196" y="166"/>
                      <a:pt x="195" y="165"/>
                    </a:cubicBezTo>
                    <a:cubicBezTo>
                      <a:pt x="194" y="164"/>
                      <a:pt x="189" y="160"/>
                      <a:pt x="184" y="156"/>
                    </a:cubicBezTo>
                    <a:cubicBezTo>
                      <a:pt x="185" y="154"/>
                      <a:pt x="186" y="152"/>
                      <a:pt x="187" y="150"/>
                    </a:cubicBezTo>
                    <a:cubicBezTo>
                      <a:pt x="193" y="152"/>
                      <a:pt x="200" y="154"/>
                      <a:pt x="201" y="155"/>
                    </a:cubicBezTo>
                    <a:cubicBezTo>
                      <a:pt x="202" y="155"/>
                      <a:pt x="204" y="155"/>
                      <a:pt x="205" y="154"/>
                    </a:cubicBezTo>
                    <a:cubicBezTo>
                      <a:pt x="206" y="154"/>
                      <a:pt x="207" y="153"/>
                      <a:pt x="207" y="152"/>
                    </a:cubicBezTo>
                    <a:cubicBezTo>
                      <a:pt x="208" y="151"/>
                      <a:pt x="208" y="150"/>
                      <a:pt x="207" y="148"/>
                    </a:cubicBezTo>
                    <a:cubicBezTo>
                      <a:pt x="207" y="147"/>
                      <a:pt x="206" y="146"/>
                      <a:pt x="205" y="146"/>
                    </a:cubicBezTo>
                    <a:cubicBezTo>
                      <a:pt x="204" y="145"/>
                      <a:pt x="198" y="142"/>
                      <a:pt x="192" y="139"/>
                    </a:cubicBezTo>
                    <a:cubicBezTo>
                      <a:pt x="193" y="137"/>
                      <a:pt x="194" y="135"/>
                      <a:pt x="194" y="133"/>
                    </a:cubicBezTo>
                    <a:cubicBezTo>
                      <a:pt x="201" y="133"/>
                      <a:pt x="207" y="134"/>
                      <a:pt x="209" y="134"/>
                    </a:cubicBezTo>
                    <a:cubicBezTo>
                      <a:pt x="210" y="134"/>
                      <a:pt x="211" y="134"/>
                      <a:pt x="212" y="133"/>
                    </a:cubicBezTo>
                    <a:cubicBezTo>
                      <a:pt x="213" y="133"/>
                      <a:pt x="214" y="132"/>
                      <a:pt x="214" y="130"/>
                    </a:cubicBezTo>
                    <a:cubicBezTo>
                      <a:pt x="214" y="129"/>
                      <a:pt x="214" y="128"/>
                      <a:pt x="214" y="127"/>
                    </a:cubicBezTo>
                    <a:cubicBezTo>
                      <a:pt x="213" y="126"/>
                      <a:pt x="212" y="125"/>
                      <a:pt x="211" y="125"/>
                    </a:cubicBezTo>
                    <a:cubicBezTo>
                      <a:pt x="210" y="124"/>
                      <a:pt x="203" y="122"/>
                      <a:pt x="197" y="120"/>
                    </a:cubicBezTo>
                    <a:cubicBezTo>
                      <a:pt x="197" y="118"/>
                      <a:pt x="198" y="116"/>
                      <a:pt x="198" y="114"/>
                    </a:cubicBezTo>
                    <a:cubicBezTo>
                      <a:pt x="204" y="114"/>
                      <a:pt x="211" y="113"/>
                      <a:pt x="212" y="113"/>
                    </a:cubicBezTo>
                    <a:close/>
                    <a:moveTo>
                      <a:pt x="48" y="123"/>
                    </a:moveTo>
                    <a:cubicBezTo>
                      <a:pt x="40" y="123"/>
                      <a:pt x="33" y="116"/>
                      <a:pt x="33" y="108"/>
                    </a:cubicBezTo>
                    <a:cubicBezTo>
                      <a:pt x="33" y="99"/>
                      <a:pt x="40" y="92"/>
                      <a:pt x="48" y="92"/>
                    </a:cubicBezTo>
                    <a:cubicBezTo>
                      <a:pt x="57" y="92"/>
                      <a:pt x="64" y="99"/>
                      <a:pt x="64" y="108"/>
                    </a:cubicBezTo>
                    <a:cubicBezTo>
                      <a:pt x="64" y="116"/>
                      <a:pt x="57" y="123"/>
                      <a:pt x="48" y="123"/>
                    </a:cubicBezTo>
                    <a:close/>
                    <a:moveTo>
                      <a:pt x="108" y="33"/>
                    </a:moveTo>
                    <a:cubicBezTo>
                      <a:pt x="117" y="33"/>
                      <a:pt x="123" y="39"/>
                      <a:pt x="123" y="48"/>
                    </a:cubicBezTo>
                    <a:cubicBezTo>
                      <a:pt x="123" y="56"/>
                      <a:pt x="117" y="63"/>
                      <a:pt x="108" y="63"/>
                    </a:cubicBezTo>
                    <a:cubicBezTo>
                      <a:pt x="100" y="63"/>
                      <a:pt x="93" y="56"/>
                      <a:pt x="93" y="48"/>
                    </a:cubicBezTo>
                    <a:cubicBezTo>
                      <a:pt x="93" y="39"/>
                      <a:pt x="100" y="33"/>
                      <a:pt x="108" y="33"/>
                    </a:cubicBezTo>
                    <a:close/>
                    <a:moveTo>
                      <a:pt x="108" y="183"/>
                    </a:moveTo>
                    <a:cubicBezTo>
                      <a:pt x="100" y="183"/>
                      <a:pt x="93" y="176"/>
                      <a:pt x="93" y="168"/>
                    </a:cubicBezTo>
                    <a:cubicBezTo>
                      <a:pt x="93" y="159"/>
                      <a:pt x="100" y="152"/>
                      <a:pt x="108" y="152"/>
                    </a:cubicBezTo>
                    <a:cubicBezTo>
                      <a:pt x="117" y="152"/>
                      <a:pt x="123" y="159"/>
                      <a:pt x="123" y="168"/>
                    </a:cubicBezTo>
                    <a:cubicBezTo>
                      <a:pt x="123" y="176"/>
                      <a:pt x="117" y="183"/>
                      <a:pt x="108" y="183"/>
                    </a:cubicBezTo>
                    <a:close/>
                    <a:moveTo>
                      <a:pt x="108" y="129"/>
                    </a:moveTo>
                    <a:cubicBezTo>
                      <a:pt x="96" y="129"/>
                      <a:pt x="87" y="120"/>
                      <a:pt x="87" y="108"/>
                    </a:cubicBezTo>
                    <a:cubicBezTo>
                      <a:pt x="87" y="96"/>
                      <a:pt x="96" y="87"/>
                      <a:pt x="108" y="87"/>
                    </a:cubicBezTo>
                    <a:cubicBezTo>
                      <a:pt x="120" y="87"/>
                      <a:pt x="129" y="96"/>
                      <a:pt x="129" y="108"/>
                    </a:cubicBezTo>
                    <a:cubicBezTo>
                      <a:pt x="129" y="120"/>
                      <a:pt x="120" y="129"/>
                      <a:pt x="108" y="129"/>
                    </a:cubicBezTo>
                    <a:close/>
                    <a:moveTo>
                      <a:pt x="168" y="123"/>
                    </a:moveTo>
                    <a:cubicBezTo>
                      <a:pt x="159" y="123"/>
                      <a:pt x="152" y="116"/>
                      <a:pt x="152" y="108"/>
                    </a:cubicBezTo>
                    <a:cubicBezTo>
                      <a:pt x="152" y="99"/>
                      <a:pt x="159" y="92"/>
                      <a:pt x="168" y="92"/>
                    </a:cubicBezTo>
                    <a:cubicBezTo>
                      <a:pt x="176" y="92"/>
                      <a:pt x="183" y="99"/>
                      <a:pt x="183" y="108"/>
                    </a:cubicBezTo>
                    <a:cubicBezTo>
                      <a:pt x="183" y="116"/>
                      <a:pt x="176" y="123"/>
                      <a:pt x="168" y="123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ïšliḍe"/>
              <p:cNvSpPr/>
              <p:nvPr/>
            </p:nvSpPr>
            <p:spPr bwMode="auto">
              <a:xfrm>
                <a:off x="2520" y="2186"/>
                <a:ext cx="77" cy="7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0" y="32"/>
                  </a:cxn>
                  <a:cxn ang="0">
                    <a:pos x="32" y="64"/>
                  </a:cxn>
                  <a:cxn ang="0">
                    <a:pos x="64" y="32"/>
                  </a:cxn>
                  <a:cxn ang="0">
                    <a:pos x="32" y="0"/>
                  </a:cxn>
                  <a:cxn ang="0">
                    <a:pos x="32" y="48"/>
                  </a:cxn>
                  <a:cxn ang="0">
                    <a:pos x="16" y="32"/>
                  </a:cxn>
                  <a:cxn ang="0">
                    <a:pos x="32" y="16"/>
                  </a:cxn>
                  <a:cxn ang="0">
                    <a:pos x="48" y="32"/>
                  </a:cxn>
                  <a:cxn ang="0">
                    <a:pos x="32" y="48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cubicBezTo>
                      <a:pt x="14" y="0"/>
                      <a:pt x="0" y="14"/>
                      <a:pt x="0" y="32"/>
                    </a:cubicBezTo>
                    <a:cubicBezTo>
                      <a:pt x="0" y="50"/>
                      <a:pt x="14" y="64"/>
                      <a:pt x="32" y="64"/>
                    </a:cubicBezTo>
                    <a:cubicBezTo>
                      <a:pt x="50" y="64"/>
                      <a:pt x="64" y="50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lose/>
                    <a:moveTo>
                      <a:pt x="32" y="48"/>
                    </a:moveTo>
                    <a:cubicBezTo>
                      <a:pt x="23" y="48"/>
                      <a:pt x="16" y="41"/>
                      <a:pt x="16" y="32"/>
                    </a:cubicBezTo>
                    <a:cubicBezTo>
                      <a:pt x="16" y="23"/>
                      <a:pt x="23" y="16"/>
                      <a:pt x="32" y="16"/>
                    </a:cubicBezTo>
                    <a:cubicBezTo>
                      <a:pt x="41" y="16"/>
                      <a:pt x="48" y="23"/>
                      <a:pt x="48" y="32"/>
                    </a:cubicBezTo>
                    <a:cubicBezTo>
                      <a:pt x="48" y="41"/>
                      <a:pt x="41" y="48"/>
                      <a:pt x="32" y="48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6" name="ïšlïḓé"/>
              <p:cNvSpPr/>
              <p:nvPr/>
            </p:nvSpPr>
            <p:spPr bwMode="auto">
              <a:xfrm>
                <a:off x="1674" y="2260"/>
                <a:ext cx="138" cy="138"/>
              </a:xfrm>
              <a:custGeom>
                <a:avLst/>
                <a:gdLst/>
                <a:ahLst/>
                <a:cxnLst>
                  <a:cxn ang="0">
                    <a:pos x="50" y="4"/>
                  </a:cxn>
                  <a:cxn ang="0">
                    <a:pos x="4" y="65"/>
                  </a:cxn>
                  <a:cxn ang="0">
                    <a:pos x="65" y="111"/>
                  </a:cxn>
                  <a:cxn ang="0">
                    <a:pos x="111" y="50"/>
                  </a:cxn>
                  <a:cxn ang="0">
                    <a:pos x="50" y="4"/>
                  </a:cxn>
                  <a:cxn ang="0">
                    <a:pos x="61" y="79"/>
                  </a:cxn>
                  <a:cxn ang="0">
                    <a:pos x="36" y="61"/>
                  </a:cxn>
                  <a:cxn ang="0">
                    <a:pos x="55" y="36"/>
                  </a:cxn>
                  <a:cxn ang="0">
                    <a:pos x="79" y="54"/>
                  </a:cxn>
                  <a:cxn ang="0">
                    <a:pos x="61" y="79"/>
                  </a:cxn>
                </a:cxnLst>
                <a:rect l="0" t="0" r="r" b="b"/>
                <a:pathLst>
                  <a:path w="115" h="115">
                    <a:moveTo>
                      <a:pt x="50" y="4"/>
                    </a:moveTo>
                    <a:cubicBezTo>
                      <a:pt x="21" y="8"/>
                      <a:pt x="0" y="36"/>
                      <a:pt x="4" y="65"/>
                    </a:cubicBezTo>
                    <a:cubicBezTo>
                      <a:pt x="9" y="95"/>
                      <a:pt x="36" y="115"/>
                      <a:pt x="65" y="111"/>
                    </a:cubicBezTo>
                    <a:cubicBezTo>
                      <a:pt x="95" y="107"/>
                      <a:pt x="115" y="79"/>
                      <a:pt x="111" y="50"/>
                    </a:cubicBezTo>
                    <a:cubicBezTo>
                      <a:pt x="107" y="20"/>
                      <a:pt x="79" y="0"/>
                      <a:pt x="50" y="4"/>
                    </a:cubicBezTo>
                    <a:close/>
                    <a:moveTo>
                      <a:pt x="61" y="79"/>
                    </a:moveTo>
                    <a:cubicBezTo>
                      <a:pt x="49" y="81"/>
                      <a:pt x="38" y="72"/>
                      <a:pt x="36" y="61"/>
                    </a:cubicBezTo>
                    <a:cubicBezTo>
                      <a:pt x="34" y="49"/>
                      <a:pt x="43" y="37"/>
                      <a:pt x="55" y="36"/>
                    </a:cubicBezTo>
                    <a:cubicBezTo>
                      <a:pt x="67" y="34"/>
                      <a:pt x="78" y="42"/>
                      <a:pt x="79" y="54"/>
                    </a:cubicBezTo>
                    <a:cubicBezTo>
                      <a:pt x="81" y="66"/>
                      <a:pt x="73" y="77"/>
                      <a:pt x="61" y="79"/>
                    </a:cubicBezTo>
                    <a:close/>
                  </a:path>
                </a:pathLst>
              </a:custGeom>
              <a:solidFill>
                <a:srgbClr val="DAD7C6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7" name="ïśľïḍé"/>
              <p:cNvSpPr/>
              <p:nvPr/>
            </p:nvSpPr>
            <p:spPr bwMode="auto">
              <a:xfrm>
                <a:off x="1636" y="2220"/>
                <a:ext cx="213" cy="214"/>
              </a:xfrm>
              <a:custGeom>
                <a:avLst/>
                <a:gdLst/>
                <a:ahLst/>
                <a:cxnLst>
                  <a:cxn ang="0">
                    <a:pos x="171" y="70"/>
                  </a:cxn>
                  <a:cxn ang="0">
                    <a:pos x="145" y="57"/>
                  </a:cxn>
                  <a:cxn ang="0">
                    <a:pos x="161" y="38"/>
                  </a:cxn>
                  <a:cxn ang="0">
                    <a:pos x="155" y="31"/>
                  </a:cxn>
                  <a:cxn ang="0">
                    <a:pos x="134" y="43"/>
                  </a:cxn>
                  <a:cxn ang="0">
                    <a:pos x="127" y="14"/>
                  </a:cxn>
                  <a:cxn ang="0">
                    <a:pos x="122" y="6"/>
                  </a:cxn>
                  <a:cxn ang="0">
                    <a:pos x="114" y="9"/>
                  </a:cxn>
                  <a:cxn ang="0">
                    <a:pos x="88" y="23"/>
                  </a:cxn>
                  <a:cxn ang="0">
                    <a:pos x="81" y="1"/>
                  </a:cxn>
                  <a:cxn ang="0">
                    <a:pos x="72" y="3"/>
                  </a:cxn>
                  <a:cxn ang="0">
                    <a:pos x="71" y="25"/>
                  </a:cxn>
                  <a:cxn ang="0">
                    <a:pos x="43" y="19"/>
                  </a:cxn>
                  <a:cxn ang="0">
                    <a:pos x="34" y="19"/>
                  </a:cxn>
                  <a:cxn ang="0">
                    <a:pos x="32" y="28"/>
                  </a:cxn>
                  <a:cxn ang="0">
                    <a:pos x="33" y="57"/>
                  </a:cxn>
                  <a:cxn ang="0">
                    <a:pos x="9" y="52"/>
                  </a:cxn>
                  <a:cxn ang="0">
                    <a:pos x="6" y="61"/>
                  </a:cxn>
                  <a:cxn ang="0">
                    <a:pos x="27" y="74"/>
                  </a:cxn>
                  <a:cxn ang="0">
                    <a:pos x="5" y="94"/>
                  </a:cxn>
                  <a:cxn ang="0">
                    <a:pos x="0" y="102"/>
                  </a:cxn>
                  <a:cxn ang="0">
                    <a:pos x="7" y="108"/>
                  </a:cxn>
                  <a:cxn ang="0">
                    <a:pos x="34" y="122"/>
                  </a:cxn>
                  <a:cxn ang="0">
                    <a:pos x="17" y="140"/>
                  </a:cxn>
                  <a:cxn ang="0">
                    <a:pos x="23" y="147"/>
                  </a:cxn>
                  <a:cxn ang="0">
                    <a:pos x="44" y="136"/>
                  </a:cxn>
                  <a:cxn ang="0">
                    <a:pos x="52" y="164"/>
                  </a:cxn>
                  <a:cxn ang="0">
                    <a:pos x="56" y="172"/>
                  </a:cxn>
                  <a:cxn ang="0">
                    <a:pos x="64" y="169"/>
                  </a:cxn>
                  <a:cxn ang="0">
                    <a:pos x="90" y="155"/>
                  </a:cxn>
                  <a:cxn ang="0">
                    <a:pos x="97" y="177"/>
                  </a:cxn>
                  <a:cxn ang="0">
                    <a:pos x="106" y="176"/>
                  </a:cxn>
                  <a:cxn ang="0">
                    <a:pos x="107" y="153"/>
                  </a:cxn>
                  <a:cxn ang="0">
                    <a:pos x="135" y="159"/>
                  </a:cxn>
                  <a:cxn ang="0">
                    <a:pos x="144" y="160"/>
                  </a:cxn>
                  <a:cxn ang="0">
                    <a:pos x="146" y="151"/>
                  </a:cxn>
                  <a:cxn ang="0">
                    <a:pos x="145" y="121"/>
                  </a:cxn>
                  <a:cxn ang="0">
                    <a:pos x="169" y="126"/>
                  </a:cxn>
                  <a:cxn ang="0">
                    <a:pos x="172" y="118"/>
                  </a:cxn>
                  <a:cxn ang="0">
                    <a:pos x="151" y="105"/>
                  </a:cxn>
                  <a:cxn ang="0">
                    <a:pos x="173" y="84"/>
                  </a:cxn>
                  <a:cxn ang="0">
                    <a:pos x="178" y="76"/>
                  </a:cxn>
                  <a:cxn ang="0">
                    <a:pos x="96" y="137"/>
                  </a:cxn>
                  <a:cxn ang="0">
                    <a:pos x="82" y="41"/>
                  </a:cxn>
                  <a:cxn ang="0">
                    <a:pos x="96" y="137"/>
                  </a:cxn>
                </a:cxnLst>
                <a:rect l="0" t="0" r="r" b="b"/>
                <a:pathLst>
                  <a:path w="178" h="178">
                    <a:moveTo>
                      <a:pt x="175" y="72"/>
                    </a:moveTo>
                    <a:cubicBezTo>
                      <a:pt x="174" y="71"/>
                      <a:pt x="173" y="70"/>
                      <a:pt x="171" y="70"/>
                    </a:cubicBezTo>
                    <a:cubicBezTo>
                      <a:pt x="169" y="71"/>
                      <a:pt x="159" y="71"/>
                      <a:pt x="151" y="71"/>
                    </a:cubicBezTo>
                    <a:cubicBezTo>
                      <a:pt x="149" y="66"/>
                      <a:pt x="147" y="61"/>
                      <a:pt x="145" y="57"/>
                    </a:cubicBezTo>
                    <a:cubicBezTo>
                      <a:pt x="151" y="51"/>
                      <a:pt x="158" y="44"/>
                      <a:pt x="159" y="43"/>
                    </a:cubicBezTo>
                    <a:cubicBezTo>
                      <a:pt x="160" y="42"/>
                      <a:pt x="161" y="40"/>
                      <a:pt x="161" y="38"/>
                    </a:cubicBezTo>
                    <a:cubicBezTo>
                      <a:pt x="161" y="37"/>
                      <a:pt x="161" y="35"/>
                      <a:pt x="160" y="34"/>
                    </a:cubicBezTo>
                    <a:cubicBezTo>
                      <a:pt x="158" y="32"/>
                      <a:pt x="157" y="31"/>
                      <a:pt x="155" y="31"/>
                    </a:cubicBezTo>
                    <a:cubicBezTo>
                      <a:pt x="154" y="31"/>
                      <a:pt x="152" y="31"/>
                      <a:pt x="151" y="32"/>
                    </a:cubicBezTo>
                    <a:cubicBezTo>
                      <a:pt x="149" y="33"/>
                      <a:pt x="141" y="38"/>
                      <a:pt x="134" y="43"/>
                    </a:cubicBezTo>
                    <a:cubicBezTo>
                      <a:pt x="130" y="39"/>
                      <a:pt x="126" y="35"/>
                      <a:pt x="121" y="32"/>
                    </a:cubicBezTo>
                    <a:cubicBezTo>
                      <a:pt x="124" y="24"/>
                      <a:pt x="126" y="16"/>
                      <a:pt x="127" y="14"/>
                    </a:cubicBezTo>
                    <a:cubicBezTo>
                      <a:pt x="127" y="12"/>
                      <a:pt x="127" y="11"/>
                      <a:pt x="126" y="9"/>
                    </a:cubicBezTo>
                    <a:cubicBezTo>
                      <a:pt x="125" y="8"/>
                      <a:pt x="124" y="7"/>
                      <a:pt x="122" y="6"/>
                    </a:cubicBezTo>
                    <a:cubicBezTo>
                      <a:pt x="121" y="5"/>
                      <a:pt x="119" y="5"/>
                      <a:pt x="118" y="6"/>
                    </a:cubicBezTo>
                    <a:cubicBezTo>
                      <a:pt x="116" y="6"/>
                      <a:pt x="115" y="7"/>
                      <a:pt x="114" y="9"/>
                    </a:cubicBezTo>
                    <a:cubicBezTo>
                      <a:pt x="113" y="10"/>
                      <a:pt x="109" y="18"/>
                      <a:pt x="105" y="25"/>
                    </a:cubicBezTo>
                    <a:cubicBezTo>
                      <a:pt x="100" y="24"/>
                      <a:pt x="94" y="23"/>
                      <a:pt x="88" y="23"/>
                    </a:cubicBezTo>
                    <a:cubicBezTo>
                      <a:pt x="86" y="15"/>
                      <a:pt x="84" y="7"/>
                      <a:pt x="84" y="5"/>
                    </a:cubicBezTo>
                    <a:cubicBezTo>
                      <a:pt x="84" y="4"/>
                      <a:pt x="83" y="2"/>
                      <a:pt x="81" y="1"/>
                    </a:cubicBezTo>
                    <a:cubicBezTo>
                      <a:pt x="80" y="1"/>
                      <a:pt x="78" y="0"/>
                      <a:pt x="76" y="0"/>
                    </a:cubicBezTo>
                    <a:cubicBezTo>
                      <a:pt x="75" y="1"/>
                      <a:pt x="73" y="1"/>
                      <a:pt x="72" y="3"/>
                    </a:cubicBezTo>
                    <a:cubicBezTo>
                      <a:pt x="71" y="4"/>
                      <a:pt x="70" y="6"/>
                      <a:pt x="70" y="7"/>
                    </a:cubicBezTo>
                    <a:cubicBezTo>
                      <a:pt x="71" y="9"/>
                      <a:pt x="71" y="17"/>
                      <a:pt x="71" y="25"/>
                    </a:cubicBezTo>
                    <a:cubicBezTo>
                      <a:pt x="66" y="27"/>
                      <a:pt x="60" y="29"/>
                      <a:pt x="56" y="32"/>
                    </a:cubicBezTo>
                    <a:cubicBezTo>
                      <a:pt x="50" y="27"/>
                      <a:pt x="44" y="20"/>
                      <a:pt x="43" y="19"/>
                    </a:cubicBezTo>
                    <a:cubicBezTo>
                      <a:pt x="42" y="18"/>
                      <a:pt x="40" y="17"/>
                      <a:pt x="38" y="17"/>
                    </a:cubicBezTo>
                    <a:cubicBezTo>
                      <a:pt x="37" y="17"/>
                      <a:pt x="35" y="18"/>
                      <a:pt x="34" y="19"/>
                    </a:cubicBezTo>
                    <a:cubicBezTo>
                      <a:pt x="32" y="20"/>
                      <a:pt x="32" y="21"/>
                      <a:pt x="31" y="23"/>
                    </a:cubicBezTo>
                    <a:cubicBezTo>
                      <a:pt x="31" y="24"/>
                      <a:pt x="31" y="26"/>
                      <a:pt x="32" y="28"/>
                    </a:cubicBezTo>
                    <a:cubicBezTo>
                      <a:pt x="33" y="29"/>
                      <a:pt x="38" y="37"/>
                      <a:pt x="42" y="44"/>
                    </a:cubicBezTo>
                    <a:cubicBezTo>
                      <a:pt x="39" y="48"/>
                      <a:pt x="35" y="52"/>
                      <a:pt x="33" y="57"/>
                    </a:cubicBezTo>
                    <a:cubicBezTo>
                      <a:pt x="25" y="55"/>
                      <a:pt x="16" y="52"/>
                      <a:pt x="14" y="52"/>
                    </a:cubicBezTo>
                    <a:cubicBezTo>
                      <a:pt x="12" y="51"/>
                      <a:pt x="11" y="51"/>
                      <a:pt x="9" y="52"/>
                    </a:cubicBezTo>
                    <a:cubicBezTo>
                      <a:pt x="8" y="53"/>
                      <a:pt x="7" y="54"/>
                      <a:pt x="6" y="56"/>
                    </a:cubicBezTo>
                    <a:cubicBezTo>
                      <a:pt x="5" y="57"/>
                      <a:pt x="5" y="59"/>
                      <a:pt x="6" y="61"/>
                    </a:cubicBezTo>
                    <a:cubicBezTo>
                      <a:pt x="6" y="62"/>
                      <a:pt x="7" y="64"/>
                      <a:pt x="9" y="64"/>
                    </a:cubicBezTo>
                    <a:cubicBezTo>
                      <a:pt x="11" y="65"/>
                      <a:pt x="19" y="70"/>
                      <a:pt x="27" y="74"/>
                    </a:cubicBezTo>
                    <a:cubicBezTo>
                      <a:pt x="26" y="79"/>
                      <a:pt x="25" y="84"/>
                      <a:pt x="25" y="89"/>
                    </a:cubicBezTo>
                    <a:cubicBezTo>
                      <a:pt x="17" y="91"/>
                      <a:pt x="7" y="94"/>
                      <a:pt x="5" y="94"/>
                    </a:cubicBezTo>
                    <a:cubicBezTo>
                      <a:pt x="4" y="95"/>
                      <a:pt x="2" y="96"/>
                      <a:pt x="1" y="97"/>
                    </a:cubicBezTo>
                    <a:cubicBezTo>
                      <a:pt x="1" y="99"/>
                      <a:pt x="0" y="100"/>
                      <a:pt x="0" y="102"/>
                    </a:cubicBezTo>
                    <a:cubicBezTo>
                      <a:pt x="1" y="104"/>
                      <a:pt x="2" y="105"/>
                      <a:pt x="3" y="106"/>
                    </a:cubicBezTo>
                    <a:cubicBezTo>
                      <a:pt x="4" y="107"/>
                      <a:pt x="6" y="108"/>
                      <a:pt x="7" y="108"/>
                    </a:cubicBezTo>
                    <a:cubicBezTo>
                      <a:pt x="9" y="108"/>
                      <a:pt x="19" y="107"/>
                      <a:pt x="28" y="107"/>
                    </a:cubicBezTo>
                    <a:cubicBezTo>
                      <a:pt x="29" y="112"/>
                      <a:pt x="31" y="117"/>
                      <a:pt x="34" y="122"/>
                    </a:cubicBezTo>
                    <a:cubicBezTo>
                      <a:pt x="27" y="128"/>
                      <a:pt x="21" y="134"/>
                      <a:pt x="19" y="135"/>
                    </a:cubicBezTo>
                    <a:cubicBezTo>
                      <a:pt x="18" y="137"/>
                      <a:pt x="17" y="138"/>
                      <a:pt x="17" y="140"/>
                    </a:cubicBezTo>
                    <a:cubicBezTo>
                      <a:pt x="17" y="142"/>
                      <a:pt x="18" y="143"/>
                      <a:pt x="19" y="145"/>
                    </a:cubicBezTo>
                    <a:cubicBezTo>
                      <a:pt x="20" y="146"/>
                      <a:pt x="21" y="147"/>
                      <a:pt x="23" y="147"/>
                    </a:cubicBezTo>
                    <a:cubicBezTo>
                      <a:pt x="24" y="147"/>
                      <a:pt x="26" y="147"/>
                      <a:pt x="28" y="146"/>
                    </a:cubicBezTo>
                    <a:cubicBezTo>
                      <a:pt x="29" y="145"/>
                      <a:pt x="37" y="140"/>
                      <a:pt x="44" y="136"/>
                    </a:cubicBezTo>
                    <a:cubicBezTo>
                      <a:pt x="48" y="140"/>
                      <a:pt x="52" y="143"/>
                      <a:pt x="57" y="146"/>
                    </a:cubicBezTo>
                    <a:cubicBezTo>
                      <a:pt x="55" y="154"/>
                      <a:pt x="52" y="163"/>
                      <a:pt x="52" y="164"/>
                    </a:cubicBezTo>
                    <a:cubicBezTo>
                      <a:pt x="51" y="166"/>
                      <a:pt x="51" y="168"/>
                      <a:pt x="52" y="169"/>
                    </a:cubicBezTo>
                    <a:cubicBezTo>
                      <a:pt x="53" y="171"/>
                      <a:pt x="54" y="172"/>
                      <a:pt x="56" y="172"/>
                    </a:cubicBezTo>
                    <a:cubicBezTo>
                      <a:pt x="57" y="173"/>
                      <a:pt x="59" y="173"/>
                      <a:pt x="61" y="173"/>
                    </a:cubicBezTo>
                    <a:cubicBezTo>
                      <a:pt x="62" y="172"/>
                      <a:pt x="64" y="171"/>
                      <a:pt x="64" y="169"/>
                    </a:cubicBezTo>
                    <a:cubicBezTo>
                      <a:pt x="65" y="168"/>
                      <a:pt x="69" y="160"/>
                      <a:pt x="73" y="153"/>
                    </a:cubicBezTo>
                    <a:cubicBezTo>
                      <a:pt x="78" y="155"/>
                      <a:pt x="84" y="155"/>
                      <a:pt x="90" y="155"/>
                    </a:cubicBezTo>
                    <a:cubicBezTo>
                      <a:pt x="92" y="163"/>
                      <a:pt x="94" y="171"/>
                      <a:pt x="94" y="173"/>
                    </a:cubicBezTo>
                    <a:cubicBezTo>
                      <a:pt x="95" y="175"/>
                      <a:pt x="96" y="176"/>
                      <a:pt x="97" y="177"/>
                    </a:cubicBezTo>
                    <a:cubicBezTo>
                      <a:pt x="98" y="178"/>
                      <a:pt x="100" y="178"/>
                      <a:pt x="102" y="178"/>
                    </a:cubicBezTo>
                    <a:cubicBezTo>
                      <a:pt x="104" y="178"/>
                      <a:pt x="105" y="177"/>
                      <a:pt x="106" y="176"/>
                    </a:cubicBezTo>
                    <a:cubicBezTo>
                      <a:pt x="107" y="174"/>
                      <a:pt x="108" y="173"/>
                      <a:pt x="108" y="171"/>
                    </a:cubicBezTo>
                    <a:cubicBezTo>
                      <a:pt x="108" y="169"/>
                      <a:pt x="107" y="161"/>
                      <a:pt x="107" y="153"/>
                    </a:cubicBezTo>
                    <a:cubicBezTo>
                      <a:pt x="113" y="151"/>
                      <a:pt x="118" y="149"/>
                      <a:pt x="123" y="146"/>
                    </a:cubicBezTo>
                    <a:cubicBezTo>
                      <a:pt x="128" y="152"/>
                      <a:pt x="134" y="158"/>
                      <a:pt x="135" y="159"/>
                    </a:cubicBezTo>
                    <a:cubicBezTo>
                      <a:pt x="137" y="161"/>
                      <a:pt x="138" y="161"/>
                      <a:pt x="140" y="161"/>
                    </a:cubicBezTo>
                    <a:cubicBezTo>
                      <a:pt x="141" y="161"/>
                      <a:pt x="143" y="161"/>
                      <a:pt x="144" y="160"/>
                    </a:cubicBezTo>
                    <a:cubicBezTo>
                      <a:pt x="146" y="159"/>
                      <a:pt x="147" y="157"/>
                      <a:pt x="147" y="156"/>
                    </a:cubicBezTo>
                    <a:cubicBezTo>
                      <a:pt x="147" y="154"/>
                      <a:pt x="147" y="152"/>
                      <a:pt x="146" y="151"/>
                    </a:cubicBezTo>
                    <a:cubicBezTo>
                      <a:pt x="145" y="149"/>
                      <a:pt x="140" y="142"/>
                      <a:pt x="136" y="135"/>
                    </a:cubicBezTo>
                    <a:cubicBezTo>
                      <a:pt x="140" y="131"/>
                      <a:pt x="143" y="126"/>
                      <a:pt x="145" y="121"/>
                    </a:cubicBezTo>
                    <a:cubicBezTo>
                      <a:pt x="154" y="124"/>
                      <a:pt x="162" y="126"/>
                      <a:pt x="164" y="127"/>
                    </a:cubicBezTo>
                    <a:cubicBezTo>
                      <a:pt x="166" y="127"/>
                      <a:pt x="168" y="127"/>
                      <a:pt x="169" y="126"/>
                    </a:cubicBezTo>
                    <a:cubicBezTo>
                      <a:pt x="170" y="125"/>
                      <a:pt x="172" y="124"/>
                      <a:pt x="172" y="123"/>
                    </a:cubicBezTo>
                    <a:cubicBezTo>
                      <a:pt x="173" y="121"/>
                      <a:pt x="173" y="119"/>
                      <a:pt x="172" y="118"/>
                    </a:cubicBezTo>
                    <a:cubicBezTo>
                      <a:pt x="172" y="116"/>
                      <a:pt x="171" y="115"/>
                      <a:pt x="169" y="114"/>
                    </a:cubicBezTo>
                    <a:cubicBezTo>
                      <a:pt x="168" y="113"/>
                      <a:pt x="159" y="109"/>
                      <a:pt x="151" y="105"/>
                    </a:cubicBezTo>
                    <a:cubicBezTo>
                      <a:pt x="153" y="100"/>
                      <a:pt x="153" y="94"/>
                      <a:pt x="153" y="89"/>
                    </a:cubicBezTo>
                    <a:cubicBezTo>
                      <a:pt x="162" y="87"/>
                      <a:pt x="171" y="85"/>
                      <a:pt x="173" y="84"/>
                    </a:cubicBezTo>
                    <a:cubicBezTo>
                      <a:pt x="175" y="84"/>
                      <a:pt x="176" y="83"/>
                      <a:pt x="177" y="81"/>
                    </a:cubicBezTo>
                    <a:cubicBezTo>
                      <a:pt x="178" y="80"/>
                      <a:pt x="178" y="78"/>
                      <a:pt x="178" y="76"/>
                    </a:cubicBezTo>
                    <a:cubicBezTo>
                      <a:pt x="178" y="75"/>
                      <a:pt x="177" y="73"/>
                      <a:pt x="175" y="72"/>
                    </a:cubicBezTo>
                    <a:close/>
                    <a:moveTo>
                      <a:pt x="96" y="137"/>
                    </a:moveTo>
                    <a:cubicBezTo>
                      <a:pt x="71" y="141"/>
                      <a:pt x="47" y="122"/>
                      <a:pt x="43" y="96"/>
                    </a:cubicBezTo>
                    <a:cubicBezTo>
                      <a:pt x="39" y="69"/>
                      <a:pt x="57" y="45"/>
                      <a:pt x="82" y="41"/>
                    </a:cubicBezTo>
                    <a:cubicBezTo>
                      <a:pt x="108" y="38"/>
                      <a:pt x="131" y="56"/>
                      <a:pt x="135" y="83"/>
                    </a:cubicBezTo>
                    <a:cubicBezTo>
                      <a:pt x="139" y="109"/>
                      <a:pt x="121" y="133"/>
                      <a:pt x="96" y="137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8" name="işḻïḋè"/>
              <p:cNvSpPr/>
              <p:nvPr/>
            </p:nvSpPr>
            <p:spPr bwMode="auto">
              <a:xfrm>
                <a:off x="1702" y="2286"/>
                <a:ext cx="82" cy="82"/>
              </a:xfrm>
              <a:custGeom>
                <a:avLst/>
                <a:gdLst/>
                <a:ahLst/>
                <a:cxnLst>
                  <a:cxn ang="0">
                    <a:pos x="30" y="3"/>
                  </a:cxn>
                  <a:cxn ang="0">
                    <a:pos x="3" y="39"/>
                  </a:cxn>
                  <a:cxn ang="0">
                    <a:pos x="39" y="66"/>
                  </a:cxn>
                  <a:cxn ang="0">
                    <a:pos x="66" y="30"/>
                  </a:cxn>
                  <a:cxn ang="0">
                    <a:pos x="30" y="3"/>
                  </a:cxn>
                  <a:cxn ang="0">
                    <a:pos x="36" y="50"/>
                  </a:cxn>
                  <a:cxn ang="0">
                    <a:pos x="18" y="36"/>
                  </a:cxn>
                  <a:cxn ang="0">
                    <a:pos x="32" y="18"/>
                  </a:cxn>
                  <a:cxn ang="0">
                    <a:pos x="50" y="32"/>
                  </a:cxn>
                  <a:cxn ang="0">
                    <a:pos x="36" y="50"/>
                  </a:cxn>
                </a:cxnLst>
                <a:rect l="0" t="0" r="r" b="b"/>
                <a:pathLst>
                  <a:path w="68" h="68">
                    <a:moveTo>
                      <a:pt x="30" y="3"/>
                    </a:moveTo>
                    <a:cubicBezTo>
                      <a:pt x="12" y="5"/>
                      <a:pt x="0" y="21"/>
                      <a:pt x="3" y="39"/>
                    </a:cubicBezTo>
                    <a:cubicBezTo>
                      <a:pt x="5" y="56"/>
                      <a:pt x="21" y="68"/>
                      <a:pt x="39" y="66"/>
                    </a:cubicBezTo>
                    <a:cubicBezTo>
                      <a:pt x="56" y="63"/>
                      <a:pt x="68" y="47"/>
                      <a:pt x="66" y="30"/>
                    </a:cubicBezTo>
                    <a:cubicBezTo>
                      <a:pt x="63" y="12"/>
                      <a:pt x="47" y="0"/>
                      <a:pt x="30" y="3"/>
                    </a:cubicBezTo>
                    <a:close/>
                    <a:moveTo>
                      <a:pt x="36" y="50"/>
                    </a:moveTo>
                    <a:cubicBezTo>
                      <a:pt x="28" y="51"/>
                      <a:pt x="20" y="45"/>
                      <a:pt x="18" y="36"/>
                    </a:cubicBezTo>
                    <a:cubicBezTo>
                      <a:pt x="17" y="28"/>
                      <a:pt x="23" y="20"/>
                      <a:pt x="32" y="18"/>
                    </a:cubicBezTo>
                    <a:cubicBezTo>
                      <a:pt x="41" y="17"/>
                      <a:pt x="49" y="23"/>
                      <a:pt x="50" y="32"/>
                    </a:cubicBezTo>
                    <a:cubicBezTo>
                      <a:pt x="51" y="41"/>
                      <a:pt x="45" y="49"/>
                      <a:pt x="36" y="50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íśľídê"/>
              <p:cNvSpPr/>
              <p:nvPr/>
            </p:nvSpPr>
            <p:spPr bwMode="auto">
              <a:xfrm>
                <a:off x="1818" y="2078"/>
                <a:ext cx="179" cy="181"/>
              </a:xfrm>
              <a:custGeom>
                <a:avLst/>
                <a:gdLst/>
                <a:ahLst/>
                <a:cxnLst>
                  <a:cxn ang="0">
                    <a:pos x="133" y="80"/>
                  </a:cxn>
                  <a:cxn ang="0">
                    <a:pos x="131" y="71"/>
                  </a:cxn>
                  <a:cxn ang="0">
                    <a:pos x="146" y="67"/>
                  </a:cxn>
                  <a:cxn ang="0">
                    <a:pos x="137" y="59"/>
                  </a:cxn>
                  <a:cxn ang="0">
                    <a:pos x="126" y="52"/>
                  </a:cxn>
                  <a:cxn ang="0">
                    <a:pos x="139" y="43"/>
                  </a:cxn>
                  <a:cxn ang="0">
                    <a:pos x="128" y="39"/>
                  </a:cxn>
                  <a:cxn ang="0">
                    <a:pos x="115" y="36"/>
                  </a:cxn>
                  <a:cxn ang="0">
                    <a:pos x="124" y="23"/>
                  </a:cxn>
                  <a:cxn ang="0">
                    <a:pos x="112" y="22"/>
                  </a:cxn>
                  <a:cxn ang="0">
                    <a:pos x="99" y="24"/>
                  </a:cxn>
                  <a:cxn ang="0">
                    <a:pos x="103" y="9"/>
                  </a:cxn>
                  <a:cxn ang="0">
                    <a:pos x="92" y="13"/>
                  </a:cxn>
                  <a:cxn ang="0">
                    <a:pos x="80" y="19"/>
                  </a:cxn>
                  <a:cxn ang="0">
                    <a:pos x="79" y="4"/>
                  </a:cxn>
                  <a:cxn ang="0">
                    <a:pos x="70" y="10"/>
                  </a:cxn>
                  <a:cxn ang="0">
                    <a:pos x="60" y="20"/>
                  </a:cxn>
                  <a:cxn ang="0">
                    <a:pos x="54" y="6"/>
                  </a:cxn>
                  <a:cxn ang="0">
                    <a:pos x="48" y="16"/>
                  </a:cxn>
                  <a:cxn ang="0">
                    <a:pos x="42" y="28"/>
                  </a:cxn>
                  <a:cxn ang="0">
                    <a:pos x="32" y="18"/>
                  </a:cxn>
                  <a:cxn ang="0">
                    <a:pos x="29" y="29"/>
                  </a:cxn>
                  <a:cxn ang="0">
                    <a:pos x="28" y="42"/>
                  </a:cxn>
                  <a:cxn ang="0">
                    <a:pos x="14" y="36"/>
                  </a:cxn>
                  <a:cxn ang="0">
                    <a:pos x="16" y="47"/>
                  </a:cxn>
                  <a:cxn ang="0">
                    <a:pos x="20" y="60"/>
                  </a:cxn>
                  <a:cxn ang="0">
                    <a:pos x="5" y="59"/>
                  </a:cxn>
                  <a:cxn ang="0">
                    <a:pos x="10" y="69"/>
                  </a:cxn>
                  <a:cxn ang="0">
                    <a:pos x="18" y="75"/>
                  </a:cxn>
                  <a:cxn ang="0">
                    <a:pos x="10" y="82"/>
                  </a:cxn>
                  <a:cxn ang="0">
                    <a:pos x="5" y="92"/>
                  </a:cxn>
                  <a:cxn ang="0">
                    <a:pos x="20" y="91"/>
                  </a:cxn>
                  <a:cxn ang="0">
                    <a:pos x="16" y="103"/>
                  </a:cxn>
                  <a:cxn ang="0">
                    <a:pos x="14" y="115"/>
                  </a:cxn>
                  <a:cxn ang="0">
                    <a:pos x="28" y="108"/>
                  </a:cxn>
                  <a:cxn ang="0">
                    <a:pos x="29" y="122"/>
                  </a:cxn>
                  <a:cxn ang="0">
                    <a:pos x="32" y="133"/>
                  </a:cxn>
                  <a:cxn ang="0">
                    <a:pos x="42" y="122"/>
                  </a:cxn>
                  <a:cxn ang="0">
                    <a:pos x="48" y="135"/>
                  </a:cxn>
                  <a:cxn ang="0">
                    <a:pos x="54" y="144"/>
                  </a:cxn>
                  <a:cxn ang="0">
                    <a:pos x="60" y="130"/>
                  </a:cxn>
                  <a:cxn ang="0">
                    <a:pos x="70" y="140"/>
                  </a:cxn>
                  <a:cxn ang="0">
                    <a:pos x="79" y="147"/>
                  </a:cxn>
                  <a:cxn ang="0">
                    <a:pos x="80" y="132"/>
                  </a:cxn>
                  <a:cxn ang="0">
                    <a:pos x="92" y="138"/>
                  </a:cxn>
                  <a:cxn ang="0">
                    <a:pos x="103" y="141"/>
                  </a:cxn>
                  <a:cxn ang="0">
                    <a:pos x="99" y="127"/>
                  </a:cxn>
                  <a:cxn ang="0">
                    <a:pos x="112" y="128"/>
                  </a:cxn>
                  <a:cxn ang="0">
                    <a:pos x="124" y="128"/>
                  </a:cxn>
                  <a:cxn ang="0">
                    <a:pos x="115" y="115"/>
                  </a:cxn>
                  <a:cxn ang="0">
                    <a:pos x="128" y="112"/>
                  </a:cxn>
                  <a:cxn ang="0">
                    <a:pos x="139" y="107"/>
                  </a:cxn>
                  <a:cxn ang="0">
                    <a:pos x="126" y="99"/>
                  </a:cxn>
                  <a:cxn ang="0">
                    <a:pos x="137" y="91"/>
                  </a:cxn>
                  <a:cxn ang="0">
                    <a:pos x="146" y="84"/>
                  </a:cxn>
                  <a:cxn ang="0">
                    <a:pos x="60" y="75"/>
                  </a:cxn>
                </a:cxnLst>
                <a:rect l="0" t="0" r="r" b="b"/>
                <a:pathLst>
                  <a:path w="149" h="151">
                    <a:moveTo>
                      <a:pt x="146" y="84"/>
                    </a:moveTo>
                    <a:cubicBezTo>
                      <a:pt x="143" y="83"/>
                      <a:pt x="141" y="82"/>
                      <a:pt x="139" y="82"/>
                    </a:cubicBezTo>
                    <a:cubicBezTo>
                      <a:pt x="137" y="81"/>
                      <a:pt x="135" y="81"/>
                      <a:pt x="133" y="80"/>
                    </a:cubicBezTo>
                    <a:cubicBezTo>
                      <a:pt x="132" y="80"/>
                      <a:pt x="132" y="80"/>
                      <a:pt x="131" y="80"/>
                    </a:cubicBezTo>
                    <a:cubicBezTo>
                      <a:pt x="131" y="78"/>
                      <a:pt x="131" y="77"/>
                      <a:pt x="131" y="75"/>
                    </a:cubicBezTo>
                    <a:cubicBezTo>
                      <a:pt x="131" y="74"/>
                      <a:pt x="131" y="72"/>
                      <a:pt x="131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5" y="70"/>
                      <a:pt x="137" y="69"/>
                      <a:pt x="139" y="69"/>
                    </a:cubicBezTo>
                    <a:cubicBezTo>
                      <a:pt x="141" y="68"/>
                      <a:pt x="143" y="68"/>
                      <a:pt x="146" y="67"/>
                    </a:cubicBezTo>
                    <a:cubicBezTo>
                      <a:pt x="148" y="66"/>
                      <a:pt x="149" y="64"/>
                      <a:pt x="149" y="62"/>
                    </a:cubicBezTo>
                    <a:cubicBezTo>
                      <a:pt x="148" y="60"/>
                      <a:pt x="146" y="58"/>
                      <a:pt x="144" y="59"/>
                    </a:cubicBezTo>
                    <a:cubicBezTo>
                      <a:pt x="142" y="59"/>
                      <a:pt x="140" y="59"/>
                      <a:pt x="137" y="59"/>
                    </a:cubicBezTo>
                    <a:cubicBezTo>
                      <a:pt x="135" y="59"/>
                      <a:pt x="133" y="60"/>
                      <a:pt x="131" y="60"/>
                    </a:cubicBezTo>
                    <a:cubicBezTo>
                      <a:pt x="130" y="60"/>
                      <a:pt x="130" y="60"/>
                      <a:pt x="129" y="60"/>
                    </a:cubicBezTo>
                    <a:cubicBezTo>
                      <a:pt x="128" y="57"/>
                      <a:pt x="127" y="54"/>
                      <a:pt x="126" y="52"/>
                    </a:cubicBezTo>
                    <a:cubicBezTo>
                      <a:pt x="127" y="51"/>
                      <a:pt x="127" y="51"/>
                      <a:pt x="128" y="51"/>
                    </a:cubicBezTo>
                    <a:cubicBezTo>
                      <a:pt x="129" y="49"/>
                      <a:pt x="131" y="48"/>
                      <a:pt x="133" y="47"/>
                    </a:cubicBezTo>
                    <a:cubicBezTo>
                      <a:pt x="135" y="46"/>
                      <a:pt x="137" y="44"/>
                      <a:pt x="139" y="43"/>
                    </a:cubicBezTo>
                    <a:cubicBezTo>
                      <a:pt x="140" y="42"/>
                      <a:pt x="141" y="39"/>
                      <a:pt x="140" y="38"/>
                    </a:cubicBezTo>
                    <a:cubicBezTo>
                      <a:pt x="139" y="36"/>
                      <a:pt x="136" y="35"/>
                      <a:pt x="134" y="36"/>
                    </a:cubicBezTo>
                    <a:cubicBezTo>
                      <a:pt x="132" y="37"/>
                      <a:pt x="130" y="38"/>
                      <a:pt x="128" y="39"/>
                    </a:cubicBezTo>
                    <a:cubicBezTo>
                      <a:pt x="126" y="39"/>
                      <a:pt x="124" y="40"/>
                      <a:pt x="122" y="41"/>
                    </a:cubicBezTo>
                    <a:cubicBezTo>
                      <a:pt x="122" y="41"/>
                      <a:pt x="121" y="42"/>
                      <a:pt x="121" y="42"/>
                    </a:cubicBezTo>
                    <a:cubicBezTo>
                      <a:pt x="119" y="40"/>
                      <a:pt x="117" y="38"/>
                      <a:pt x="115" y="36"/>
                    </a:cubicBezTo>
                    <a:cubicBezTo>
                      <a:pt x="115" y="35"/>
                      <a:pt x="116" y="34"/>
                      <a:pt x="116" y="34"/>
                    </a:cubicBezTo>
                    <a:cubicBezTo>
                      <a:pt x="117" y="32"/>
                      <a:pt x="119" y="30"/>
                      <a:pt x="120" y="29"/>
                    </a:cubicBezTo>
                    <a:cubicBezTo>
                      <a:pt x="121" y="27"/>
                      <a:pt x="122" y="25"/>
                      <a:pt x="124" y="23"/>
                    </a:cubicBezTo>
                    <a:cubicBezTo>
                      <a:pt x="125" y="21"/>
                      <a:pt x="124" y="19"/>
                      <a:pt x="123" y="17"/>
                    </a:cubicBezTo>
                    <a:cubicBezTo>
                      <a:pt x="121" y="16"/>
                      <a:pt x="119" y="16"/>
                      <a:pt x="117" y="18"/>
                    </a:cubicBezTo>
                    <a:cubicBezTo>
                      <a:pt x="115" y="19"/>
                      <a:pt x="114" y="21"/>
                      <a:pt x="112" y="22"/>
                    </a:cubicBezTo>
                    <a:cubicBezTo>
                      <a:pt x="111" y="24"/>
                      <a:pt x="109" y="25"/>
                      <a:pt x="108" y="27"/>
                    </a:cubicBezTo>
                    <a:cubicBezTo>
                      <a:pt x="107" y="27"/>
                      <a:pt x="107" y="28"/>
                      <a:pt x="106" y="28"/>
                    </a:cubicBezTo>
                    <a:cubicBezTo>
                      <a:pt x="104" y="27"/>
                      <a:pt x="102" y="25"/>
                      <a:pt x="99" y="24"/>
                    </a:cubicBezTo>
                    <a:cubicBezTo>
                      <a:pt x="99" y="23"/>
                      <a:pt x="99" y="23"/>
                      <a:pt x="100" y="22"/>
                    </a:cubicBezTo>
                    <a:cubicBezTo>
                      <a:pt x="100" y="20"/>
                      <a:pt x="101" y="18"/>
                      <a:pt x="101" y="16"/>
                    </a:cubicBezTo>
                    <a:cubicBezTo>
                      <a:pt x="102" y="14"/>
                      <a:pt x="102" y="12"/>
                      <a:pt x="103" y="9"/>
                    </a:cubicBezTo>
                    <a:cubicBezTo>
                      <a:pt x="103" y="7"/>
                      <a:pt x="102" y="5"/>
                      <a:pt x="100" y="4"/>
                    </a:cubicBezTo>
                    <a:cubicBezTo>
                      <a:pt x="98" y="4"/>
                      <a:pt x="96" y="4"/>
                      <a:pt x="95" y="6"/>
                    </a:cubicBezTo>
                    <a:cubicBezTo>
                      <a:pt x="94" y="9"/>
                      <a:pt x="93" y="11"/>
                      <a:pt x="92" y="13"/>
                    </a:cubicBezTo>
                    <a:cubicBezTo>
                      <a:pt x="91" y="15"/>
                      <a:pt x="90" y="16"/>
                      <a:pt x="89" y="18"/>
                    </a:cubicBezTo>
                    <a:cubicBezTo>
                      <a:pt x="89" y="19"/>
                      <a:pt x="89" y="19"/>
                      <a:pt x="88" y="20"/>
                    </a:cubicBezTo>
                    <a:cubicBezTo>
                      <a:pt x="86" y="19"/>
                      <a:pt x="83" y="19"/>
                      <a:pt x="80" y="19"/>
                    </a:cubicBezTo>
                    <a:cubicBezTo>
                      <a:pt x="80" y="18"/>
                      <a:pt x="80" y="17"/>
                      <a:pt x="80" y="17"/>
                    </a:cubicBezTo>
                    <a:cubicBezTo>
                      <a:pt x="80" y="15"/>
                      <a:pt x="79" y="13"/>
                      <a:pt x="79" y="10"/>
                    </a:cubicBezTo>
                    <a:cubicBezTo>
                      <a:pt x="79" y="8"/>
                      <a:pt x="79" y="6"/>
                      <a:pt x="79" y="4"/>
                    </a:cubicBezTo>
                    <a:cubicBezTo>
                      <a:pt x="78" y="1"/>
                      <a:pt x="77" y="0"/>
                      <a:pt x="74" y="0"/>
                    </a:cubicBezTo>
                    <a:cubicBezTo>
                      <a:pt x="72" y="0"/>
                      <a:pt x="70" y="1"/>
                      <a:pt x="70" y="4"/>
                    </a:cubicBezTo>
                    <a:cubicBezTo>
                      <a:pt x="70" y="6"/>
                      <a:pt x="70" y="8"/>
                      <a:pt x="70" y="10"/>
                    </a:cubicBezTo>
                    <a:cubicBezTo>
                      <a:pt x="69" y="13"/>
                      <a:pt x="69" y="15"/>
                      <a:pt x="69" y="17"/>
                    </a:cubicBezTo>
                    <a:cubicBezTo>
                      <a:pt x="69" y="17"/>
                      <a:pt x="69" y="18"/>
                      <a:pt x="69" y="19"/>
                    </a:cubicBezTo>
                    <a:cubicBezTo>
                      <a:pt x="66" y="19"/>
                      <a:pt x="63" y="19"/>
                      <a:pt x="60" y="20"/>
                    </a:cubicBezTo>
                    <a:cubicBezTo>
                      <a:pt x="60" y="19"/>
                      <a:pt x="60" y="19"/>
                      <a:pt x="59" y="18"/>
                    </a:cubicBezTo>
                    <a:cubicBezTo>
                      <a:pt x="59" y="16"/>
                      <a:pt x="58" y="15"/>
                      <a:pt x="57" y="13"/>
                    </a:cubicBezTo>
                    <a:cubicBezTo>
                      <a:pt x="56" y="11"/>
                      <a:pt x="55" y="9"/>
                      <a:pt x="54" y="6"/>
                    </a:cubicBezTo>
                    <a:cubicBezTo>
                      <a:pt x="53" y="4"/>
                      <a:pt x="51" y="4"/>
                      <a:pt x="49" y="4"/>
                    </a:cubicBezTo>
                    <a:cubicBezTo>
                      <a:pt x="47" y="5"/>
                      <a:pt x="45" y="7"/>
                      <a:pt x="46" y="9"/>
                    </a:cubicBezTo>
                    <a:cubicBezTo>
                      <a:pt x="47" y="12"/>
                      <a:pt x="47" y="14"/>
                      <a:pt x="48" y="16"/>
                    </a:cubicBezTo>
                    <a:cubicBezTo>
                      <a:pt x="48" y="18"/>
                      <a:pt x="49" y="20"/>
                      <a:pt x="49" y="22"/>
                    </a:cubicBezTo>
                    <a:cubicBezTo>
                      <a:pt x="49" y="23"/>
                      <a:pt x="50" y="23"/>
                      <a:pt x="50" y="24"/>
                    </a:cubicBezTo>
                    <a:cubicBezTo>
                      <a:pt x="47" y="25"/>
                      <a:pt x="45" y="27"/>
                      <a:pt x="42" y="28"/>
                    </a:cubicBezTo>
                    <a:cubicBezTo>
                      <a:pt x="42" y="28"/>
                      <a:pt x="41" y="27"/>
                      <a:pt x="41" y="27"/>
                    </a:cubicBezTo>
                    <a:cubicBezTo>
                      <a:pt x="39" y="25"/>
                      <a:pt x="38" y="24"/>
                      <a:pt x="36" y="22"/>
                    </a:cubicBezTo>
                    <a:cubicBezTo>
                      <a:pt x="35" y="21"/>
                      <a:pt x="33" y="19"/>
                      <a:pt x="32" y="18"/>
                    </a:cubicBezTo>
                    <a:cubicBezTo>
                      <a:pt x="30" y="16"/>
                      <a:pt x="28" y="16"/>
                      <a:pt x="26" y="17"/>
                    </a:cubicBezTo>
                    <a:cubicBezTo>
                      <a:pt x="24" y="19"/>
                      <a:pt x="24" y="21"/>
                      <a:pt x="25" y="23"/>
                    </a:cubicBezTo>
                    <a:cubicBezTo>
                      <a:pt x="27" y="25"/>
                      <a:pt x="28" y="27"/>
                      <a:pt x="29" y="29"/>
                    </a:cubicBezTo>
                    <a:cubicBezTo>
                      <a:pt x="30" y="30"/>
                      <a:pt x="31" y="32"/>
                      <a:pt x="33" y="34"/>
                    </a:cubicBezTo>
                    <a:cubicBezTo>
                      <a:pt x="33" y="34"/>
                      <a:pt x="33" y="35"/>
                      <a:pt x="34" y="36"/>
                    </a:cubicBezTo>
                    <a:cubicBezTo>
                      <a:pt x="32" y="38"/>
                      <a:pt x="30" y="40"/>
                      <a:pt x="28" y="42"/>
                    </a:cubicBezTo>
                    <a:cubicBezTo>
                      <a:pt x="28" y="42"/>
                      <a:pt x="27" y="41"/>
                      <a:pt x="26" y="41"/>
                    </a:cubicBezTo>
                    <a:cubicBezTo>
                      <a:pt x="25" y="40"/>
                      <a:pt x="23" y="39"/>
                      <a:pt x="21" y="39"/>
                    </a:cubicBezTo>
                    <a:cubicBezTo>
                      <a:pt x="19" y="38"/>
                      <a:pt x="17" y="37"/>
                      <a:pt x="14" y="36"/>
                    </a:cubicBezTo>
                    <a:cubicBezTo>
                      <a:pt x="13" y="35"/>
                      <a:pt x="10" y="36"/>
                      <a:pt x="9" y="38"/>
                    </a:cubicBezTo>
                    <a:cubicBezTo>
                      <a:pt x="8" y="39"/>
                      <a:pt x="9" y="42"/>
                      <a:pt x="10" y="43"/>
                    </a:cubicBezTo>
                    <a:cubicBezTo>
                      <a:pt x="12" y="44"/>
                      <a:pt x="14" y="46"/>
                      <a:pt x="16" y="47"/>
                    </a:cubicBezTo>
                    <a:cubicBezTo>
                      <a:pt x="18" y="48"/>
                      <a:pt x="19" y="49"/>
                      <a:pt x="21" y="51"/>
                    </a:cubicBezTo>
                    <a:cubicBezTo>
                      <a:pt x="21" y="51"/>
                      <a:pt x="22" y="51"/>
                      <a:pt x="23" y="52"/>
                    </a:cubicBezTo>
                    <a:cubicBezTo>
                      <a:pt x="21" y="54"/>
                      <a:pt x="20" y="57"/>
                      <a:pt x="20" y="60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6" y="60"/>
                      <a:pt x="14" y="59"/>
                      <a:pt x="11" y="59"/>
                    </a:cubicBezTo>
                    <a:cubicBezTo>
                      <a:pt x="9" y="59"/>
                      <a:pt x="7" y="59"/>
                      <a:pt x="5" y="59"/>
                    </a:cubicBezTo>
                    <a:cubicBezTo>
                      <a:pt x="2" y="58"/>
                      <a:pt x="1" y="60"/>
                      <a:pt x="0" y="62"/>
                    </a:cubicBezTo>
                    <a:cubicBezTo>
                      <a:pt x="0" y="64"/>
                      <a:pt x="1" y="66"/>
                      <a:pt x="3" y="67"/>
                    </a:cubicBezTo>
                    <a:cubicBezTo>
                      <a:pt x="5" y="68"/>
                      <a:pt x="8" y="68"/>
                      <a:pt x="10" y="69"/>
                    </a:cubicBezTo>
                    <a:cubicBezTo>
                      <a:pt x="12" y="69"/>
                      <a:pt x="14" y="70"/>
                      <a:pt x="16" y="70"/>
                    </a:cubicBezTo>
                    <a:cubicBezTo>
                      <a:pt x="16" y="71"/>
                      <a:pt x="17" y="71"/>
                      <a:pt x="18" y="71"/>
                    </a:cubicBezTo>
                    <a:cubicBezTo>
                      <a:pt x="18" y="72"/>
                      <a:pt x="18" y="74"/>
                      <a:pt x="18" y="75"/>
                    </a:cubicBezTo>
                    <a:cubicBezTo>
                      <a:pt x="18" y="77"/>
                      <a:pt x="18" y="78"/>
                      <a:pt x="18" y="80"/>
                    </a:cubicBezTo>
                    <a:cubicBezTo>
                      <a:pt x="17" y="80"/>
                      <a:pt x="16" y="80"/>
                      <a:pt x="16" y="80"/>
                    </a:cubicBezTo>
                    <a:cubicBezTo>
                      <a:pt x="14" y="81"/>
                      <a:pt x="12" y="81"/>
                      <a:pt x="10" y="82"/>
                    </a:cubicBezTo>
                    <a:cubicBezTo>
                      <a:pt x="8" y="82"/>
                      <a:pt x="5" y="83"/>
                      <a:pt x="3" y="84"/>
                    </a:cubicBezTo>
                    <a:cubicBezTo>
                      <a:pt x="1" y="84"/>
                      <a:pt x="0" y="86"/>
                      <a:pt x="0" y="88"/>
                    </a:cubicBezTo>
                    <a:cubicBezTo>
                      <a:pt x="1" y="90"/>
                      <a:pt x="2" y="92"/>
                      <a:pt x="5" y="92"/>
                    </a:cubicBezTo>
                    <a:cubicBezTo>
                      <a:pt x="7" y="92"/>
                      <a:pt x="9" y="91"/>
                      <a:pt x="11" y="91"/>
                    </a:cubicBezTo>
                    <a:cubicBezTo>
                      <a:pt x="14" y="91"/>
                      <a:pt x="16" y="91"/>
                      <a:pt x="18" y="91"/>
                    </a:cubicBezTo>
                    <a:cubicBezTo>
                      <a:pt x="18" y="91"/>
                      <a:pt x="19" y="91"/>
                      <a:pt x="20" y="91"/>
                    </a:cubicBezTo>
                    <a:cubicBezTo>
                      <a:pt x="20" y="93"/>
                      <a:pt x="21" y="96"/>
                      <a:pt x="23" y="99"/>
                    </a:cubicBezTo>
                    <a:cubicBezTo>
                      <a:pt x="22" y="99"/>
                      <a:pt x="21" y="99"/>
                      <a:pt x="21" y="100"/>
                    </a:cubicBezTo>
                    <a:cubicBezTo>
                      <a:pt x="19" y="101"/>
                      <a:pt x="18" y="102"/>
                      <a:pt x="16" y="103"/>
                    </a:cubicBezTo>
                    <a:cubicBezTo>
                      <a:pt x="14" y="105"/>
                      <a:pt x="12" y="106"/>
                      <a:pt x="10" y="107"/>
                    </a:cubicBezTo>
                    <a:cubicBezTo>
                      <a:pt x="9" y="109"/>
                      <a:pt x="8" y="111"/>
                      <a:pt x="9" y="113"/>
                    </a:cubicBezTo>
                    <a:cubicBezTo>
                      <a:pt x="10" y="115"/>
                      <a:pt x="13" y="116"/>
                      <a:pt x="14" y="115"/>
                    </a:cubicBezTo>
                    <a:cubicBezTo>
                      <a:pt x="17" y="114"/>
                      <a:pt x="19" y="113"/>
                      <a:pt x="21" y="112"/>
                    </a:cubicBezTo>
                    <a:cubicBezTo>
                      <a:pt x="23" y="111"/>
                      <a:pt x="25" y="110"/>
                      <a:pt x="26" y="109"/>
                    </a:cubicBezTo>
                    <a:cubicBezTo>
                      <a:pt x="27" y="109"/>
                      <a:pt x="28" y="109"/>
                      <a:pt x="28" y="108"/>
                    </a:cubicBezTo>
                    <a:cubicBezTo>
                      <a:pt x="30" y="111"/>
                      <a:pt x="32" y="113"/>
                      <a:pt x="34" y="115"/>
                    </a:cubicBezTo>
                    <a:cubicBezTo>
                      <a:pt x="33" y="116"/>
                      <a:pt x="33" y="116"/>
                      <a:pt x="33" y="117"/>
                    </a:cubicBezTo>
                    <a:cubicBezTo>
                      <a:pt x="31" y="118"/>
                      <a:pt x="30" y="120"/>
                      <a:pt x="29" y="122"/>
                    </a:cubicBezTo>
                    <a:cubicBezTo>
                      <a:pt x="28" y="124"/>
                      <a:pt x="27" y="126"/>
                      <a:pt x="25" y="128"/>
                    </a:cubicBezTo>
                    <a:cubicBezTo>
                      <a:pt x="24" y="129"/>
                      <a:pt x="24" y="132"/>
                      <a:pt x="26" y="133"/>
                    </a:cubicBezTo>
                    <a:cubicBezTo>
                      <a:pt x="28" y="134"/>
                      <a:pt x="30" y="134"/>
                      <a:pt x="32" y="133"/>
                    </a:cubicBezTo>
                    <a:cubicBezTo>
                      <a:pt x="33" y="131"/>
                      <a:pt x="35" y="130"/>
                      <a:pt x="36" y="128"/>
                    </a:cubicBezTo>
                    <a:cubicBezTo>
                      <a:pt x="38" y="127"/>
                      <a:pt x="39" y="125"/>
                      <a:pt x="41" y="124"/>
                    </a:cubicBezTo>
                    <a:cubicBezTo>
                      <a:pt x="41" y="123"/>
                      <a:pt x="42" y="123"/>
                      <a:pt x="42" y="122"/>
                    </a:cubicBezTo>
                    <a:cubicBezTo>
                      <a:pt x="45" y="124"/>
                      <a:pt x="47" y="125"/>
                      <a:pt x="50" y="127"/>
                    </a:cubicBezTo>
                    <a:cubicBezTo>
                      <a:pt x="50" y="127"/>
                      <a:pt x="49" y="128"/>
                      <a:pt x="49" y="129"/>
                    </a:cubicBezTo>
                    <a:cubicBezTo>
                      <a:pt x="49" y="130"/>
                      <a:pt x="48" y="132"/>
                      <a:pt x="48" y="135"/>
                    </a:cubicBezTo>
                    <a:cubicBezTo>
                      <a:pt x="47" y="137"/>
                      <a:pt x="47" y="139"/>
                      <a:pt x="46" y="141"/>
                    </a:cubicBezTo>
                    <a:cubicBezTo>
                      <a:pt x="45" y="143"/>
                      <a:pt x="47" y="145"/>
                      <a:pt x="49" y="146"/>
                    </a:cubicBezTo>
                    <a:cubicBezTo>
                      <a:pt x="51" y="147"/>
                      <a:pt x="53" y="146"/>
                      <a:pt x="54" y="144"/>
                    </a:cubicBezTo>
                    <a:cubicBezTo>
                      <a:pt x="55" y="142"/>
                      <a:pt x="56" y="140"/>
                      <a:pt x="57" y="138"/>
                    </a:cubicBezTo>
                    <a:cubicBezTo>
                      <a:pt x="58" y="136"/>
                      <a:pt x="59" y="134"/>
                      <a:pt x="59" y="132"/>
                    </a:cubicBezTo>
                    <a:cubicBezTo>
                      <a:pt x="60" y="132"/>
                      <a:pt x="60" y="131"/>
                      <a:pt x="60" y="130"/>
                    </a:cubicBezTo>
                    <a:cubicBezTo>
                      <a:pt x="63" y="131"/>
                      <a:pt x="66" y="132"/>
                      <a:pt x="69" y="132"/>
                    </a:cubicBezTo>
                    <a:cubicBezTo>
                      <a:pt x="69" y="133"/>
                      <a:pt x="69" y="133"/>
                      <a:pt x="69" y="134"/>
                    </a:cubicBezTo>
                    <a:cubicBezTo>
                      <a:pt x="69" y="136"/>
                      <a:pt x="69" y="138"/>
                      <a:pt x="70" y="140"/>
                    </a:cubicBezTo>
                    <a:cubicBezTo>
                      <a:pt x="70" y="142"/>
                      <a:pt x="70" y="145"/>
                      <a:pt x="70" y="147"/>
                    </a:cubicBezTo>
                    <a:cubicBezTo>
                      <a:pt x="70" y="149"/>
                      <a:pt x="72" y="151"/>
                      <a:pt x="74" y="151"/>
                    </a:cubicBezTo>
                    <a:cubicBezTo>
                      <a:pt x="77" y="151"/>
                      <a:pt x="78" y="149"/>
                      <a:pt x="79" y="147"/>
                    </a:cubicBezTo>
                    <a:cubicBezTo>
                      <a:pt x="79" y="145"/>
                      <a:pt x="79" y="142"/>
                      <a:pt x="79" y="140"/>
                    </a:cubicBezTo>
                    <a:cubicBezTo>
                      <a:pt x="79" y="138"/>
                      <a:pt x="80" y="136"/>
                      <a:pt x="80" y="134"/>
                    </a:cubicBezTo>
                    <a:cubicBezTo>
                      <a:pt x="80" y="133"/>
                      <a:pt x="80" y="133"/>
                      <a:pt x="80" y="132"/>
                    </a:cubicBezTo>
                    <a:cubicBezTo>
                      <a:pt x="83" y="132"/>
                      <a:pt x="86" y="131"/>
                      <a:pt x="88" y="130"/>
                    </a:cubicBezTo>
                    <a:cubicBezTo>
                      <a:pt x="89" y="131"/>
                      <a:pt x="89" y="132"/>
                      <a:pt x="89" y="132"/>
                    </a:cubicBezTo>
                    <a:cubicBezTo>
                      <a:pt x="90" y="134"/>
                      <a:pt x="91" y="136"/>
                      <a:pt x="92" y="138"/>
                    </a:cubicBezTo>
                    <a:cubicBezTo>
                      <a:pt x="93" y="140"/>
                      <a:pt x="94" y="142"/>
                      <a:pt x="95" y="144"/>
                    </a:cubicBezTo>
                    <a:cubicBezTo>
                      <a:pt x="96" y="146"/>
                      <a:pt x="98" y="147"/>
                      <a:pt x="100" y="146"/>
                    </a:cubicBezTo>
                    <a:cubicBezTo>
                      <a:pt x="102" y="145"/>
                      <a:pt x="103" y="143"/>
                      <a:pt x="103" y="141"/>
                    </a:cubicBezTo>
                    <a:cubicBezTo>
                      <a:pt x="102" y="139"/>
                      <a:pt x="102" y="137"/>
                      <a:pt x="101" y="135"/>
                    </a:cubicBezTo>
                    <a:cubicBezTo>
                      <a:pt x="101" y="132"/>
                      <a:pt x="100" y="130"/>
                      <a:pt x="100" y="129"/>
                    </a:cubicBezTo>
                    <a:cubicBezTo>
                      <a:pt x="99" y="128"/>
                      <a:pt x="99" y="127"/>
                      <a:pt x="99" y="127"/>
                    </a:cubicBezTo>
                    <a:cubicBezTo>
                      <a:pt x="102" y="125"/>
                      <a:pt x="104" y="124"/>
                      <a:pt x="106" y="122"/>
                    </a:cubicBezTo>
                    <a:cubicBezTo>
                      <a:pt x="107" y="123"/>
                      <a:pt x="107" y="123"/>
                      <a:pt x="108" y="124"/>
                    </a:cubicBezTo>
                    <a:cubicBezTo>
                      <a:pt x="109" y="125"/>
                      <a:pt x="111" y="127"/>
                      <a:pt x="112" y="128"/>
                    </a:cubicBezTo>
                    <a:cubicBezTo>
                      <a:pt x="114" y="130"/>
                      <a:pt x="115" y="131"/>
                      <a:pt x="117" y="133"/>
                    </a:cubicBezTo>
                    <a:cubicBezTo>
                      <a:pt x="119" y="134"/>
                      <a:pt x="121" y="134"/>
                      <a:pt x="123" y="133"/>
                    </a:cubicBezTo>
                    <a:cubicBezTo>
                      <a:pt x="124" y="132"/>
                      <a:pt x="125" y="129"/>
                      <a:pt x="124" y="128"/>
                    </a:cubicBezTo>
                    <a:cubicBezTo>
                      <a:pt x="122" y="126"/>
                      <a:pt x="121" y="124"/>
                      <a:pt x="120" y="122"/>
                    </a:cubicBezTo>
                    <a:cubicBezTo>
                      <a:pt x="119" y="120"/>
                      <a:pt x="117" y="118"/>
                      <a:pt x="116" y="117"/>
                    </a:cubicBezTo>
                    <a:cubicBezTo>
                      <a:pt x="116" y="116"/>
                      <a:pt x="115" y="116"/>
                      <a:pt x="115" y="115"/>
                    </a:cubicBezTo>
                    <a:cubicBezTo>
                      <a:pt x="117" y="113"/>
                      <a:pt x="119" y="111"/>
                      <a:pt x="121" y="108"/>
                    </a:cubicBezTo>
                    <a:cubicBezTo>
                      <a:pt x="121" y="109"/>
                      <a:pt x="122" y="109"/>
                      <a:pt x="122" y="109"/>
                    </a:cubicBezTo>
                    <a:cubicBezTo>
                      <a:pt x="124" y="110"/>
                      <a:pt x="126" y="111"/>
                      <a:pt x="128" y="112"/>
                    </a:cubicBezTo>
                    <a:cubicBezTo>
                      <a:pt x="130" y="113"/>
                      <a:pt x="132" y="114"/>
                      <a:pt x="134" y="115"/>
                    </a:cubicBezTo>
                    <a:cubicBezTo>
                      <a:pt x="136" y="116"/>
                      <a:pt x="139" y="115"/>
                      <a:pt x="140" y="113"/>
                    </a:cubicBezTo>
                    <a:cubicBezTo>
                      <a:pt x="141" y="111"/>
                      <a:pt x="140" y="109"/>
                      <a:pt x="139" y="107"/>
                    </a:cubicBezTo>
                    <a:cubicBezTo>
                      <a:pt x="137" y="106"/>
                      <a:pt x="135" y="105"/>
                      <a:pt x="133" y="103"/>
                    </a:cubicBezTo>
                    <a:cubicBezTo>
                      <a:pt x="131" y="102"/>
                      <a:pt x="129" y="101"/>
                      <a:pt x="128" y="100"/>
                    </a:cubicBezTo>
                    <a:cubicBezTo>
                      <a:pt x="127" y="99"/>
                      <a:pt x="127" y="99"/>
                      <a:pt x="126" y="99"/>
                    </a:cubicBezTo>
                    <a:cubicBezTo>
                      <a:pt x="127" y="96"/>
                      <a:pt x="128" y="93"/>
                      <a:pt x="129" y="91"/>
                    </a:cubicBezTo>
                    <a:cubicBezTo>
                      <a:pt x="130" y="91"/>
                      <a:pt x="130" y="91"/>
                      <a:pt x="131" y="91"/>
                    </a:cubicBezTo>
                    <a:cubicBezTo>
                      <a:pt x="133" y="91"/>
                      <a:pt x="135" y="91"/>
                      <a:pt x="137" y="91"/>
                    </a:cubicBezTo>
                    <a:cubicBezTo>
                      <a:pt x="140" y="91"/>
                      <a:pt x="142" y="92"/>
                      <a:pt x="144" y="92"/>
                    </a:cubicBezTo>
                    <a:cubicBezTo>
                      <a:pt x="146" y="92"/>
                      <a:pt x="148" y="90"/>
                      <a:pt x="149" y="88"/>
                    </a:cubicBezTo>
                    <a:cubicBezTo>
                      <a:pt x="149" y="86"/>
                      <a:pt x="148" y="84"/>
                      <a:pt x="146" y="84"/>
                    </a:cubicBezTo>
                    <a:close/>
                    <a:moveTo>
                      <a:pt x="89" y="75"/>
                    </a:moveTo>
                    <a:cubicBezTo>
                      <a:pt x="89" y="83"/>
                      <a:pt x="82" y="89"/>
                      <a:pt x="74" y="89"/>
                    </a:cubicBezTo>
                    <a:cubicBezTo>
                      <a:pt x="67" y="89"/>
                      <a:pt x="60" y="83"/>
                      <a:pt x="60" y="75"/>
                    </a:cubicBezTo>
                    <a:cubicBezTo>
                      <a:pt x="60" y="67"/>
                      <a:pt x="67" y="61"/>
                      <a:pt x="74" y="61"/>
                    </a:cubicBezTo>
                    <a:cubicBezTo>
                      <a:pt x="82" y="61"/>
                      <a:pt x="89" y="67"/>
                      <a:pt x="89" y="75"/>
                    </a:cubicBezTo>
                    <a:close/>
                  </a:path>
                </a:pathLst>
              </a:custGeom>
              <a:solidFill>
                <a:srgbClr val="B7B7B8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0" name="îṡ1iḋe"/>
              <p:cNvSpPr/>
              <p:nvPr/>
            </p:nvSpPr>
            <p:spPr bwMode="auto">
              <a:xfrm>
                <a:off x="3162" y="733"/>
                <a:ext cx="1074" cy="1076"/>
              </a:xfrm>
              <a:custGeom>
                <a:avLst/>
                <a:gdLst/>
                <a:ahLst/>
                <a:cxnLst>
                  <a:cxn ang="0">
                    <a:pos x="448" y="0"/>
                  </a:cxn>
                  <a:cxn ang="0">
                    <a:pos x="0" y="449"/>
                  </a:cxn>
                  <a:cxn ang="0">
                    <a:pos x="448" y="897"/>
                  </a:cxn>
                  <a:cxn ang="0">
                    <a:pos x="896" y="449"/>
                  </a:cxn>
                  <a:cxn ang="0">
                    <a:pos x="448" y="0"/>
                  </a:cxn>
                  <a:cxn ang="0">
                    <a:pos x="448" y="631"/>
                  </a:cxn>
                  <a:cxn ang="0">
                    <a:pos x="267" y="449"/>
                  </a:cxn>
                  <a:cxn ang="0">
                    <a:pos x="448" y="267"/>
                  </a:cxn>
                  <a:cxn ang="0">
                    <a:pos x="630" y="449"/>
                  </a:cxn>
                  <a:cxn ang="0">
                    <a:pos x="448" y="631"/>
                  </a:cxn>
                </a:cxnLst>
                <a:rect l="0" t="0" r="r" b="b"/>
                <a:pathLst>
                  <a:path w="896" h="897">
                    <a:moveTo>
                      <a:pt x="448" y="0"/>
                    </a:move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7"/>
                      <a:pt x="201" y="897"/>
                      <a:pt x="448" y="897"/>
                    </a:cubicBezTo>
                    <a:cubicBezTo>
                      <a:pt x="695" y="897"/>
                      <a:pt x="896" y="697"/>
                      <a:pt x="896" y="449"/>
                    </a:cubicBezTo>
                    <a:cubicBezTo>
                      <a:pt x="896" y="201"/>
                      <a:pt x="695" y="0"/>
                      <a:pt x="448" y="0"/>
                    </a:cubicBezTo>
                    <a:close/>
                    <a:moveTo>
                      <a:pt x="448" y="631"/>
                    </a:moveTo>
                    <a:cubicBezTo>
                      <a:pt x="348" y="631"/>
                      <a:pt x="267" y="549"/>
                      <a:pt x="267" y="449"/>
                    </a:cubicBezTo>
                    <a:cubicBezTo>
                      <a:pt x="267" y="349"/>
                      <a:pt x="348" y="267"/>
                      <a:pt x="448" y="267"/>
                    </a:cubicBezTo>
                    <a:cubicBezTo>
                      <a:pt x="548" y="267"/>
                      <a:pt x="630" y="349"/>
                      <a:pt x="630" y="449"/>
                    </a:cubicBezTo>
                    <a:cubicBezTo>
                      <a:pt x="630" y="549"/>
                      <a:pt x="548" y="631"/>
                      <a:pt x="448" y="63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1" name="íṧľidè"/>
              <p:cNvSpPr/>
              <p:nvPr/>
            </p:nvSpPr>
            <p:spPr bwMode="auto">
              <a:xfrm>
                <a:off x="3046" y="618"/>
                <a:ext cx="1305" cy="1307"/>
              </a:xfrm>
              <a:custGeom>
                <a:avLst/>
                <a:gdLst/>
                <a:ahLst/>
                <a:cxnLst>
                  <a:cxn ang="0">
                    <a:pos x="1043" y="507"/>
                  </a:cxn>
                  <a:cxn ang="0">
                    <a:pos x="1036" y="455"/>
                  </a:cxn>
                  <a:cxn ang="0">
                    <a:pos x="1024" y="404"/>
                  </a:cxn>
                  <a:cxn ang="0">
                    <a:pos x="1007" y="355"/>
                  </a:cxn>
                  <a:cxn ang="0">
                    <a:pos x="985" y="307"/>
                  </a:cxn>
                  <a:cxn ang="0">
                    <a:pos x="957" y="263"/>
                  </a:cxn>
                  <a:cxn ang="0">
                    <a:pos x="926" y="221"/>
                  </a:cxn>
                  <a:cxn ang="0">
                    <a:pos x="890" y="183"/>
                  </a:cxn>
                  <a:cxn ang="0">
                    <a:pos x="850" y="149"/>
                  </a:cxn>
                  <a:cxn ang="0">
                    <a:pos x="807" y="119"/>
                  </a:cxn>
                  <a:cxn ang="0">
                    <a:pos x="761" y="93"/>
                  </a:cxn>
                  <a:cxn ang="0">
                    <a:pos x="713" y="73"/>
                  </a:cxn>
                  <a:cxn ang="0">
                    <a:pos x="663" y="58"/>
                  </a:cxn>
                  <a:cxn ang="0">
                    <a:pos x="611" y="48"/>
                  </a:cxn>
                  <a:cxn ang="0">
                    <a:pos x="559" y="44"/>
                  </a:cxn>
                  <a:cxn ang="0">
                    <a:pos x="507" y="45"/>
                  </a:cxn>
                  <a:cxn ang="0">
                    <a:pos x="455" y="52"/>
                  </a:cxn>
                  <a:cxn ang="0">
                    <a:pos x="404" y="64"/>
                  </a:cxn>
                  <a:cxn ang="0">
                    <a:pos x="354" y="81"/>
                  </a:cxn>
                  <a:cxn ang="0">
                    <a:pos x="307" y="104"/>
                  </a:cxn>
                  <a:cxn ang="0">
                    <a:pos x="262" y="131"/>
                  </a:cxn>
                  <a:cxn ang="0">
                    <a:pos x="221" y="163"/>
                  </a:cxn>
                  <a:cxn ang="0">
                    <a:pos x="183" y="199"/>
                  </a:cxn>
                  <a:cxn ang="0">
                    <a:pos x="148" y="239"/>
                  </a:cxn>
                  <a:cxn ang="0">
                    <a:pos x="119" y="282"/>
                  </a:cxn>
                  <a:cxn ang="0">
                    <a:pos x="93" y="328"/>
                  </a:cxn>
                  <a:cxn ang="0">
                    <a:pos x="73" y="376"/>
                  </a:cxn>
                  <a:cxn ang="0">
                    <a:pos x="58" y="426"/>
                  </a:cxn>
                  <a:cxn ang="0">
                    <a:pos x="48" y="478"/>
                  </a:cxn>
                  <a:cxn ang="0">
                    <a:pos x="44" y="530"/>
                  </a:cxn>
                  <a:cxn ang="0">
                    <a:pos x="45" y="582"/>
                  </a:cxn>
                  <a:cxn ang="0">
                    <a:pos x="52" y="634"/>
                  </a:cxn>
                  <a:cxn ang="0">
                    <a:pos x="64" y="686"/>
                  </a:cxn>
                  <a:cxn ang="0">
                    <a:pos x="81" y="735"/>
                  </a:cxn>
                  <a:cxn ang="0">
                    <a:pos x="104" y="782"/>
                  </a:cxn>
                  <a:cxn ang="0">
                    <a:pos x="131" y="827"/>
                  </a:cxn>
                  <a:cxn ang="0">
                    <a:pos x="163" y="869"/>
                  </a:cxn>
                  <a:cxn ang="0">
                    <a:pos x="199" y="907"/>
                  </a:cxn>
                  <a:cxn ang="0">
                    <a:pos x="238" y="941"/>
                  </a:cxn>
                  <a:cxn ang="0">
                    <a:pos x="281" y="971"/>
                  </a:cxn>
                  <a:cxn ang="0">
                    <a:pos x="327" y="996"/>
                  </a:cxn>
                  <a:cxn ang="0">
                    <a:pos x="375" y="1017"/>
                  </a:cxn>
                  <a:cxn ang="0">
                    <a:pos x="426" y="1032"/>
                  </a:cxn>
                  <a:cxn ang="0">
                    <a:pos x="477" y="1041"/>
                  </a:cxn>
                  <a:cxn ang="0">
                    <a:pos x="529" y="1046"/>
                  </a:cxn>
                  <a:cxn ang="0">
                    <a:pos x="582" y="1045"/>
                  </a:cxn>
                  <a:cxn ang="0">
                    <a:pos x="633" y="1038"/>
                  </a:cxn>
                  <a:cxn ang="0">
                    <a:pos x="684" y="1026"/>
                  </a:cxn>
                  <a:cxn ang="0">
                    <a:pos x="734" y="1009"/>
                  </a:cxn>
                  <a:cxn ang="0">
                    <a:pos x="781" y="986"/>
                  </a:cxn>
                  <a:cxn ang="0">
                    <a:pos x="826" y="959"/>
                  </a:cxn>
                  <a:cxn ang="0">
                    <a:pos x="867" y="927"/>
                  </a:cxn>
                  <a:cxn ang="0">
                    <a:pos x="906" y="891"/>
                  </a:cxn>
                  <a:cxn ang="0">
                    <a:pos x="940" y="851"/>
                  </a:cxn>
                  <a:cxn ang="0">
                    <a:pos x="970" y="808"/>
                  </a:cxn>
                  <a:cxn ang="0">
                    <a:pos x="995" y="762"/>
                  </a:cxn>
                  <a:cxn ang="0">
                    <a:pos x="1015" y="714"/>
                  </a:cxn>
                  <a:cxn ang="0">
                    <a:pos x="1030" y="664"/>
                  </a:cxn>
                  <a:cxn ang="0">
                    <a:pos x="1040" y="612"/>
                  </a:cxn>
                  <a:cxn ang="0">
                    <a:pos x="1044" y="560"/>
                  </a:cxn>
                </a:cxnLst>
                <a:rect l="0" t="0" r="r" b="b"/>
                <a:pathLst>
                  <a:path w="1088" h="1090">
                    <a:moveTo>
                      <a:pt x="1078" y="557"/>
                    </a:moveTo>
                    <a:cubicBezTo>
                      <a:pt x="1081" y="556"/>
                      <a:pt x="1083" y="555"/>
                      <a:pt x="1085" y="553"/>
                    </a:cubicBezTo>
                    <a:cubicBezTo>
                      <a:pt x="1087" y="551"/>
                      <a:pt x="1088" y="548"/>
                      <a:pt x="1088" y="545"/>
                    </a:cubicBezTo>
                    <a:cubicBezTo>
                      <a:pt x="1088" y="542"/>
                      <a:pt x="1087" y="539"/>
                      <a:pt x="1085" y="537"/>
                    </a:cubicBezTo>
                    <a:cubicBezTo>
                      <a:pt x="1083" y="535"/>
                      <a:pt x="1081" y="533"/>
                      <a:pt x="1078" y="533"/>
                    </a:cubicBezTo>
                    <a:cubicBezTo>
                      <a:pt x="1074" y="533"/>
                      <a:pt x="1059" y="531"/>
                      <a:pt x="1044" y="530"/>
                    </a:cubicBezTo>
                    <a:cubicBezTo>
                      <a:pt x="1044" y="522"/>
                      <a:pt x="1043" y="515"/>
                      <a:pt x="1043" y="507"/>
                    </a:cubicBezTo>
                    <a:cubicBezTo>
                      <a:pt x="1057" y="505"/>
                      <a:pt x="1073" y="501"/>
                      <a:pt x="1076" y="501"/>
                    </a:cubicBezTo>
                    <a:cubicBezTo>
                      <a:pt x="1079" y="500"/>
                      <a:pt x="1081" y="498"/>
                      <a:pt x="1083" y="496"/>
                    </a:cubicBezTo>
                    <a:cubicBezTo>
                      <a:pt x="1084" y="494"/>
                      <a:pt x="1085" y="491"/>
                      <a:pt x="1085" y="488"/>
                    </a:cubicBezTo>
                    <a:cubicBezTo>
                      <a:pt x="1085" y="485"/>
                      <a:pt x="1083" y="482"/>
                      <a:pt x="1081" y="481"/>
                    </a:cubicBezTo>
                    <a:cubicBezTo>
                      <a:pt x="1079" y="479"/>
                      <a:pt x="1076" y="477"/>
                      <a:pt x="1073" y="477"/>
                    </a:cubicBezTo>
                    <a:cubicBezTo>
                      <a:pt x="1070" y="477"/>
                      <a:pt x="1054" y="478"/>
                      <a:pt x="1040" y="478"/>
                    </a:cubicBezTo>
                    <a:cubicBezTo>
                      <a:pt x="1039" y="470"/>
                      <a:pt x="1038" y="463"/>
                      <a:pt x="1036" y="455"/>
                    </a:cubicBezTo>
                    <a:cubicBezTo>
                      <a:pt x="1050" y="451"/>
                      <a:pt x="1065" y="446"/>
                      <a:pt x="1068" y="445"/>
                    </a:cubicBezTo>
                    <a:cubicBezTo>
                      <a:pt x="1071" y="444"/>
                      <a:pt x="1073" y="442"/>
                      <a:pt x="1075" y="440"/>
                    </a:cubicBezTo>
                    <a:cubicBezTo>
                      <a:pt x="1076" y="438"/>
                      <a:pt x="1077" y="435"/>
                      <a:pt x="1076" y="432"/>
                    </a:cubicBezTo>
                    <a:cubicBezTo>
                      <a:pt x="1075" y="429"/>
                      <a:pt x="1074" y="426"/>
                      <a:pt x="1071" y="425"/>
                    </a:cubicBezTo>
                    <a:cubicBezTo>
                      <a:pt x="1069" y="423"/>
                      <a:pt x="1066" y="422"/>
                      <a:pt x="1064" y="422"/>
                    </a:cubicBezTo>
                    <a:cubicBezTo>
                      <a:pt x="1060" y="423"/>
                      <a:pt x="1045" y="425"/>
                      <a:pt x="1030" y="426"/>
                    </a:cubicBezTo>
                    <a:cubicBezTo>
                      <a:pt x="1028" y="419"/>
                      <a:pt x="1026" y="412"/>
                      <a:pt x="1024" y="404"/>
                    </a:cubicBezTo>
                    <a:cubicBezTo>
                      <a:pt x="1038" y="399"/>
                      <a:pt x="1052" y="392"/>
                      <a:pt x="1055" y="391"/>
                    </a:cubicBezTo>
                    <a:cubicBezTo>
                      <a:pt x="1058" y="390"/>
                      <a:pt x="1060" y="388"/>
                      <a:pt x="1061" y="385"/>
                    </a:cubicBezTo>
                    <a:cubicBezTo>
                      <a:pt x="1062" y="382"/>
                      <a:pt x="1062" y="379"/>
                      <a:pt x="1061" y="377"/>
                    </a:cubicBezTo>
                    <a:cubicBezTo>
                      <a:pt x="1060" y="374"/>
                      <a:pt x="1058" y="372"/>
                      <a:pt x="1056" y="370"/>
                    </a:cubicBezTo>
                    <a:cubicBezTo>
                      <a:pt x="1054" y="369"/>
                      <a:pt x="1051" y="368"/>
                      <a:pt x="1048" y="369"/>
                    </a:cubicBezTo>
                    <a:cubicBezTo>
                      <a:pt x="1045" y="369"/>
                      <a:pt x="1029" y="373"/>
                      <a:pt x="1015" y="376"/>
                    </a:cubicBezTo>
                    <a:cubicBezTo>
                      <a:pt x="1013" y="369"/>
                      <a:pt x="1010" y="362"/>
                      <a:pt x="1007" y="355"/>
                    </a:cubicBezTo>
                    <a:cubicBezTo>
                      <a:pt x="1020" y="348"/>
                      <a:pt x="1033" y="340"/>
                      <a:pt x="1036" y="338"/>
                    </a:cubicBezTo>
                    <a:cubicBezTo>
                      <a:pt x="1039" y="337"/>
                      <a:pt x="1041" y="334"/>
                      <a:pt x="1041" y="332"/>
                    </a:cubicBezTo>
                    <a:cubicBezTo>
                      <a:pt x="1042" y="329"/>
                      <a:pt x="1042" y="326"/>
                      <a:pt x="1041" y="323"/>
                    </a:cubicBezTo>
                    <a:cubicBezTo>
                      <a:pt x="1040" y="321"/>
                      <a:pt x="1038" y="319"/>
                      <a:pt x="1035" y="317"/>
                    </a:cubicBezTo>
                    <a:cubicBezTo>
                      <a:pt x="1032" y="316"/>
                      <a:pt x="1030" y="316"/>
                      <a:pt x="1027" y="317"/>
                    </a:cubicBezTo>
                    <a:cubicBezTo>
                      <a:pt x="1024" y="318"/>
                      <a:pt x="1009" y="323"/>
                      <a:pt x="995" y="328"/>
                    </a:cubicBezTo>
                    <a:cubicBezTo>
                      <a:pt x="992" y="321"/>
                      <a:pt x="988" y="314"/>
                      <a:pt x="985" y="307"/>
                    </a:cubicBezTo>
                    <a:cubicBezTo>
                      <a:pt x="996" y="299"/>
                      <a:pt x="1009" y="290"/>
                      <a:pt x="1012" y="288"/>
                    </a:cubicBezTo>
                    <a:cubicBezTo>
                      <a:pt x="1014" y="286"/>
                      <a:pt x="1016" y="284"/>
                      <a:pt x="1016" y="281"/>
                    </a:cubicBezTo>
                    <a:cubicBezTo>
                      <a:pt x="1017" y="278"/>
                      <a:pt x="1016" y="275"/>
                      <a:pt x="1015" y="273"/>
                    </a:cubicBezTo>
                    <a:cubicBezTo>
                      <a:pt x="1013" y="270"/>
                      <a:pt x="1011" y="268"/>
                      <a:pt x="1009" y="267"/>
                    </a:cubicBezTo>
                    <a:cubicBezTo>
                      <a:pt x="1006" y="266"/>
                      <a:pt x="1003" y="266"/>
                      <a:pt x="1000" y="268"/>
                    </a:cubicBezTo>
                    <a:cubicBezTo>
                      <a:pt x="997" y="269"/>
                      <a:pt x="983" y="276"/>
                      <a:pt x="970" y="282"/>
                    </a:cubicBezTo>
                    <a:cubicBezTo>
                      <a:pt x="966" y="275"/>
                      <a:pt x="962" y="269"/>
                      <a:pt x="957" y="263"/>
                    </a:cubicBezTo>
                    <a:cubicBezTo>
                      <a:pt x="968" y="253"/>
                      <a:pt x="980" y="242"/>
                      <a:pt x="983" y="240"/>
                    </a:cubicBezTo>
                    <a:cubicBezTo>
                      <a:pt x="985" y="238"/>
                      <a:pt x="986" y="236"/>
                      <a:pt x="986" y="233"/>
                    </a:cubicBezTo>
                    <a:cubicBezTo>
                      <a:pt x="986" y="230"/>
                      <a:pt x="986" y="227"/>
                      <a:pt x="984" y="225"/>
                    </a:cubicBezTo>
                    <a:cubicBezTo>
                      <a:pt x="982" y="222"/>
                      <a:pt x="980" y="221"/>
                      <a:pt x="977" y="220"/>
                    </a:cubicBezTo>
                    <a:cubicBezTo>
                      <a:pt x="974" y="220"/>
                      <a:pt x="971" y="220"/>
                      <a:pt x="969" y="221"/>
                    </a:cubicBezTo>
                    <a:cubicBezTo>
                      <a:pt x="966" y="223"/>
                      <a:pt x="952" y="231"/>
                      <a:pt x="940" y="239"/>
                    </a:cubicBezTo>
                    <a:cubicBezTo>
                      <a:pt x="935" y="233"/>
                      <a:pt x="930" y="227"/>
                      <a:pt x="926" y="221"/>
                    </a:cubicBezTo>
                    <a:cubicBezTo>
                      <a:pt x="935" y="210"/>
                      <a:pt x="946" y="198"/>
                      <a:pt x="948" y="196"/>
                    </a:cubicBezTo>
                    <a:cubicBezTo>
                      <a:pt x="950" y="194"/>
                      <a:pt x="951" y="191"/>
                      <a:pt x="951" y="188"/>
                    </a:cubicBezTo>
                    <a:cubicBezTo>
                      <a:pt x="951" y="185"/>
                      <a:pt x="950" y="183"/>
                      <a:pt x="948" y="181"/>
                    </a:cubicBezTo>
                    <a:cubicBezTo>
                      <a:pt x="946" y="178"/>
                      <a:pt x="944" y="177"/>
                      <a:pt x="941" y="177"/>
                    </a:cubicBezTo>
                    <a:cubicBezTo>
                      <a:pt x="938" y="176"/>
                      <a:pt x="935" y="177"/>
                      <a:pt x="933" y="179"/>
                    </a:cubicBezTo>
                    <a:cubicBezTo>
                      <a:pt x="930" y="181"/>
                      <a:pt x="917" y="190"/>
                      <a:pt x="906" y="199"/>
                    </a:cubicBezTo>
                    <a:cubicBezTo>
                      <a:pt x="900" y="193"/>
                      <a:pt x="895" y="188"/>
                      <a:pt x="890" y="183"/>
                    </a:cubicBezTo>
                    <a:cubicBezTo>
                      <a:pt x="898" y="171"/>
                      <a:pt x="908" y="158"/>
                      <a:pt x="910" y="156"/>
                    </a:cubicBezTo>
                    <a:cubicBezTo>
                      <a:pt x="912" y="153"/>
                      <a:pt x="912" y="150"/>
                      <a:pt x="912" y="148"/>
                    </a:cubicBezTo>
                    <a:cubicBezTo>
                      <a:pt x="911" y="145"/>
                      <a:pt x="910" y="142"/>
                      <a:pt x="908" y="140"/>
                    </a:cubicBezTo>
                    <a:cubicBezTo>
                      <a:pt x="906" y="138"/>
                      <a:pt x="903" y="137"/>
                      <a:pt x="900" y="137"/>
                    </a:cubicBezTo>
                    <a:cubicBezTo>
                      <a:pt x="897" y="137"/>
                      <a:pt x="895" y="138"/>
                      <a:pt x="892" y="140"/>
                    </a:cubicBezTo>
                    <a:cubicBezTo>
                      <a:pt x="890" y="142"/>
                      <a:pt x="878" y="153"/>
                      <a:pt x="868" y="163"/>
                    </a:cubicBezTo>
                    <a:cubicBezTo>
                      <a:pt x="862" y="158"/>
                      <a:pt x="856" y="153"/>
                      <a:pt x="850" y="149"/>
                    </a:cubicBezTo>
                    <a:cubicBezTo>
                      <a:pt x="857" y="136"/>
                      <a:pt x="866" y="122"/>
                      <a:pt x="867" y="119"/>
                    </a:cubicBezTo>
                    <a:cubicBezTo>
                      <a:pt x="869" y="117"/>
                      <a:pt x="869" y="114"/>
                      <a:pt x="868" y="111"/>
                    </a:cubicBezTo>
                    <a:cubicBezTo>
                      <a:pt x="868" y="109"/>
                      <a:pt x="866" y="106"/>
                      <a:pt x="864" y="104"/>
                    </a:cubicBezTo>
                    <a:cubicBezTo>
                      <a:pt x="861" y="103"/>
                      <a:pt x="858" y="102"/>
                      <a:pt x="856" y="102"/>
                    </a:cubicBezTo>
                    <a:cubicBezTo>
                      <a:pt x="853" y="102"/>
                      <a:pt x="850" y="103"/>
                      <a:pt x="848" y="106"/>
                    </a:cubicBezTo>
                    <a:cubicBezTo>
                      <a:pt x="846" y="108"/>
                      <a:pt x="836" y="120"/>
                      <a:pt x="826" y="131"/>
                    </a:cubicBezTo>
                    <a:cubicBezTo>
                      <a:pt x="820" y="127"/>
                      <a:pt x="813" y="123"/>
                      <a:pt x="807" y="119"/>
                    </a:cubicBezTo>
                    <a:cubicBezTo>
                      <a:pt x="813" y="105"/>
                      <a:pt x="820" y="91"/>
                      <a:pt x="821" y="88"/>
                    </a:cubicBezTo>
                    <a:cubicBezTo>
                      <a:pt x="822" y="85"/>
                      <a:pt x="822" y="82"/>
                      <a:pt x="821" y="80"/>
                    </a:cubicBezTo>
                    <a:cubicBezTo>
                      <a:pt x="820" y="77"/>
                      <a:pt x="819" y="75"/>
                      <a:pt x="816" y="73"/>
                    </a:cubicBezTo>
                    <a:cubicBezTo>
                      <a:pt x="813" y="72"/>
                      <a:pt x="811" y="71"/>
                      <a:pt x="808" y="72"/>
                    </a:cubicBezTo>
                    <a:cubicBezTo>
                      <a:pt x="805" y="72"/>
                      <a:pt x="802" y="74"/>
                      <a:pt x="801" y="76"/>
                    </a:cubicBezTo>
                    <a:cubicBezTo>
                      <a:pt x="799" y="79"/>
                      <a:pt x="790" y="92"/>
                      <a:pt x="781" y="104"/>
                    </a:cubicBezTo>
                    <a:cubicBezTo>
                      <a:pt x="775" y="100"/>
                      <a:pt x="768" y="97"/>
                      <a:pt x="761" y="93"/>
                    </a:cubicBezTo>
                    <a:cubicBezTo>
                      <a:pt x="766" y="80"/>
                      <a:pt x="771" y="65"/>
                      <a:pt x="772" y="61"/>
                    </a:cubicBezTo>
                    <a:cubicBezTo>
                      <a:pt x="773" y="59"/>
                      <a:pt x="772" y="56"/>
                      <a:pt x="771" y="53"/>
                    </a:cubicBezTo>
                    <a:cubicBezTo>
                      <a:pt x="770" y="51"/>
                      <a:pt x="768" y="49"/>
                      <a:pt x="765" y="47"/>
                    </a:cubicBezTo>
                    <a:cubicBezTo>
                      <a:pt x="763" y="46"/>
                      <a:pt x="760" y="46"/>
                      <a:pt x="757" y="47"/>
                    </a:cubicBezTo>
                    <a:cubicBezTo>
                      <a:pt x="754" y="48"/>
                      <a:pt x="752" y="49"/>
                      <a:pt x="750" y="52"/>
                    </a:cubicBezTo>
                    <a:cubicBezTo>
                      <a:pt x="749" y="55"/>
                      <a:pt x="741" y="69"/>
                      <a:pt x="734" y="81"/>
                    </a:cubicBezTo>
                    <a:cubicBezTo>
                      <a:pt x="727" y="78"/>
                      <a:pt x="720" y="76"/>
                      <a:pt x="713" y="73"/>
                    </a:cubicBezTo>
                    <a:cubicBezTo>
                      <a:pt x="716" y="59"/>
                      <a:pt x="719" y="43"/>
                      <a:pt x="720" y="40"/>
                    </a:cubicBezTo>
                    <a:cubicBezTo>
                      <a:pt x="721" y="37"/>
                      <a:pt x="720" y="35"/>
                      <a:pt x="719" y="32"/>
                    </a:cubicBezTo>
                    <a:cubicBezTo>
                      <a:pt x="717" y="30"/>
                      <a:pt x="715" y="28"/>
                      <a:pt x="712" y="27"/>
                    </a:cubicBezTo>
                    <a:cubicBezTo>
                      <a:pt x="709" y="26"/>
                      <a:pt x="706" y="26"/>
                      <a:pt x="704" y="27"/>
                    </a:cubicBezTo>
                    <a:cubicBezTo>
                      <a:pt x="701" y="28"/>
                      <a:pt x="699" y="30"/>
                      <a:pt x="698" y="33"/>
                    </a:cubicBezTo>
                    <a:cubicBezTo>
                      <a:pt x="697" y="36"/>
                      <a:pt x="690" y="51"/>
                      <a:pt x="684" y="64"/>
                    </a:cubicBezTo>
                    <a:cubicBezTo>
                      <a:pt x="677" y="62"/>
                      <a:pt x="670" y="60"/>
                      <a:pt x="663" y="58"/>
                    </a:cubicBezTo>
                    <a:cubicBezTo>
                      <a:pt x="664" y="44"/>
                      <a:pt x="666" y="28"/>
                      <a:pt x="667" y="25"/>
                    </a:cubicBezTo>
                    <a:cubicBezTo>
                      <a:pt x="667" y="22"/>
                      <a:pt x="666" y="19"/>
                      <a:pt x="664" y="17"/>
                    </a:cubicBezTo>
                    <a:cubicBezTo>
                      <a:pt x="662" y="14"/>
                      <a:pt x="660" y="13"/>
                      <a:pt x="657" y="12"/>
                    </a:cubicBezTo>
                    <a:cubicBezTo>
                      <a:pt x="654" y="12"/>
                      <a:pt x="651" y="12"/>
                      <a:pt x="649" y="13"/>
                    </a:cubicBezTo>
                    <a:cubicBezTo>
                      <a:pt x="646" y="15"/>
                      <a:pt x="644" y="17"/>
                      <a:pt x="644" y="20"/>
                    </a:cubicBezTo>
                    <a:cubicBezTo>
                      <a:pt x="643" y="23"/>
                      <a:pt x="638" y="38"/>
                      <a:pt x="633" y="52"/>
                    </a:cubicBezTo>
                    <a:cubicBezTo>
                      <a:pt x="626" y="51"/>
                      <a:pt x="619" y="49"/>
                      <a:pt x="611" y="48"/>
                    </a:cubicBezTo>
                    <a:cubicBezTo>
                      <a:pt x="611" y="34"/>
                      <a:pt x="612" y="18"/>
                      <a:pt x="612" y="15"/>
                    </a:cubicBezTo>
                    <a:cubicBezTo>
                      <a:pt x="612" y="12"/>
                      <a:pt x="610" y="9"/>
                      <a:pt x="608" y="7"/>
                    </a:cubicBezTo>
                    <a:cubicBezTo>
                      <a:pt x="606" y="5"/>
                      <a:pt x="604" y="4"/>
                      <a:pt x="601" y="3"/>
                    </a:cubicBezTo>
                    <a:cubicBezTo>
                      <a:pt x="598" y="3"/>
                      <a:pt x="595" y="4"/>
                      <a:pt x="593" y="5"/>
                    </a:cubicBezTo>
                    <a:cubicBezTo>
                      <a:pt x="591" y="7"/>
                      <a:pt x="589" y="9"/>
                      <a:pt x="588" y="12"/>
                    </a:cubicBezTo>
                    <a:cubicBezTo>
                      <a:pt x="588" y="15"/>
                      <a:pt x="584" y="31"/>
                      <a:pt x="582" y="45"/>
                    </a:cubicBezTo>
                    <a:cubicBezTo>
                      <a:pt x="574" y="45"/>
                      <a:pt x="567" y="44"/>
                      <a:pt x="559" y="44"/>
                    </a:cubicBezTo>
                    <a:cubicBezTo>
                      <a:pt x="558" y="30"/>
                      <a:pt x="556" y="14"/>
                      <a:pt x="556" y="11"/>
                    </a:cubicBezTo>
                    <a:cubicBezTo>
                      <a:pt x="556" y="8"/>
                      <a:pt x="554" y="5"/>
                      <a:pt x="552" y="3"/>
                    </a:cubicBezTo>
                    <a:cubicBezTo>
                      <a:pt x="550" y="1"/>
                      <a:pt x="547" y="0"/>
                      <a:pt x="544" y="0"/>
                    </a:cubicBezTo>
                    <a:cubicBezTo>
                      <a:pt x="541" y="0"/>
                      <a:pt x="538" y="1"/>
                      <a:pt x="536" y="3"/>
                    </a:cubicBezTo>
                    <a:cubicBezTo>
                      <a:pt x="534" y="5"/>
                      <a:pt x="533" y="8"/>
                      <a:pt x="532" y="11"/>
                    </a:cubicBezTo>
                    <a:cubicBezTo>
                      <a:pt x="532" y="14"/>
                      <a:pt x="531" y="30"/>
                      <a:pt x="529" y="44"/>
                    </a:cubicBezTo>
                    <a:cubicBezTo>
                      <a:pt x="522" y="44"/>
                      <a:pt x="514" y="45"/>
                      <a:pt x="507" y="45"/>
                    </a:cubicBezTo>
                    <a:cubicBezTo>
                      <a:pt x="504" y="31"/>
                      <a:pt x="501" y="15"/>
                      <a:pt x="500" y="12"/>
                    </a:cubicBezTo>
                    <a:cubicBezTo>
                      <a:pt x="499" y="9"/>
                      <a:pt x="498" y="7"/>
                      <a:pt x="495" y="5"/>
                    </a:cubicBezTo>
                    <a:cubicBezTo>
                      <a:pt x="493" y="4"/>
                      <a:pt x="490" y="3"/>
                      <a:pt x="487" y="3"/>
                    </a:cubicBezTo>
                    <a:cubicBezTo>
                      <a:pt x="484" y="4"/>
                      <a:pt x="482" y="5"/>
                      <a:pt x="480" y="7"/>
                    </a:cubicBezTo>
                    <a:cubicBezTo>
                      <a:pt x="478" y="9"/>
                      <a:pt x="477" y="12"/>
                      <a:pt x="477" y="15"/>
                    </a:cubicBezTo>
                    <a:cubicBezTo>
                      <a:pt x="477" y="18"/>
                      <a:pt x="477" y="34"/>
                      <a:pt x="477" y="48"/>
                    </a:cubicBezTo>
                    <a:cubicBezTo>
                      <a:pt x="470" y="49"/>
                      <a:pt x="462" y="51"/>
                      <a:pt x="455" y="52"/>
                    </a:cubicBezTo>
                    <a:cubicBezTo>
                      <a:pt x="450" y="38"/>
                      <a:pt x="446" y="23"/>
                      <a:pt x="445" y="20"/>
                    </a:cubicBezTo>
                    <a:cubicBezTo>
                      <a:pt x="444" y="17"/>
                      <a:pt x="442" y="15"/>
                      <a:pt x="439" y="13"/>
                    </a:cubicBezTo>
                    <a:cubicBezTo>
                      <a:pt x="437" y="12"/>
                      <a:pt x="434" y="12"/>
                      <a:pt x="431" y="12"/>
                    </a:cubicBezTo>
                    <a:cubicBezTo>
                      <a:pt x="428" y="13"/>
                      <a:pt x="426" y="14"/>
                      <a:pt x="424" y="17"/>
                    </a:cubicBezTo>
                    <a:cubicBezTo>
                      <a:pt x="422" y="19"/>
                      <a:pt x="421" y="22"/>
                      <a:pt x="422" y="25"/>
                    </a:cubicBezTo>
                    <a:cubicBezTo>
                      <a:pt x="422" y="28"/>
                      <a:pt x="424" y="44"/>
                      <a:pt x="426" y="58"/>
                    </a:cubicBezTo>
                    <a:cubicBezTo>
                      <a:pt x="418" y="60"/>
                      <a:pt x="411" y="62"/>
                      <a:pt x="404" y="64"/>
                    </a:cubicBezTo>
                    <a:cubicBezTo>
                      <a:pt x="398" y="51"/>
                      <a:pt x="392" y="36"/>
                      <a:pt x="390" y="33"/>
                    </a:cubicBezTo>
                    <a:cubicBezTo>
                      <a:pt x="389" y="30"/>
                      <a:pt x="387" y="28"/>
                      <a:pt x="384" y="27"/>
                    </a:cubicBezTo>
                    <a:cubicBezTo>
                      <a:pt x="382" y="26"/>
                      <a:pt x="379" y="26"/>
                      <a:pt x="376" y="27"/>
                    </a:cubicBezTo>
                    <a:cubicBezTo>
                      <a:pt x="373" y="28"/>
                      <a:pt x="371" y="30"/>
                      <a:pt x="370" y="32"/>
                    </a:cubicBezTo>
                    <a:cubicBezTo>
                      <a:pt x="368" y="35"/>
                      <a:pt x="367" y="37"/>
                      <a:pt x="368" y="40"/>
                    </a:cubicBezTo>
                    <a:cubicBezTo>
                      <a:pt x="369" y="43"/>
                      <a:pt x="372" y="59"/>
                      <a:pt x="375" y="73"/>
                    </a:cubicBezTo>
                    <a:cubicBezTo>
                      <a:pt x="368" y="76"/>
                      <a:pt x="361" y="78"/>
                      <a:pt x="354" y="81"/>
                    </a:cubicBezTo>
                    <a:cubicBezTo>
                      <a:pt x="347" y="69"/>
                      <a:pt x="339" y="55"/>
                      <a:pt x="338" y="52"/>
                    </a:cubicBezTo>
                    <a:cubicBezTo>
                      <a:pt x="336" y="49"/>
                      <a:pt x="334" y="48"/>
                      <a:pt x="331" y="47"/>
                    </a:cubicBezTo>
                    <a:cubicBezTo>
                      <a:pt x="329" y="46"/>
                      <a:pt x="326" y="46"/>
                      <a:pt x="323" y="47"/>
                    </a:cubicBezTo>
                    <a:cubicBezTo>
                      <a:pt x="320" y="49"/>
                      <a:pt x="318" y="51"/>
                      <a:pt x="317" y="53"/>
                    </a:cubicBezTo>
                    <a:cubicBezTo>
                      <a:pt x="316" y="56"/>
                      <a:pt x="315" y="59"/>
                      <a:pt x="316" y="61"/>
                    </a:cubicBezTo>
                    <a:cubicBezTo>
                      <a:pt x="317" y="65"/>
                      <a:pt x="322" y="80"/>
                      <a:pt x="327" y="93"/>
                    </a:cubicBezTo>
                    <a:cubicBezTo>
                      <a:pt x="320" y="97"/>
                      <a:pt x="314" y="100"/>
                      <a:pt x="307" y="104"/>
                    </a:cubicBezTo>
                    <a:cubicBezTo>
                      <a:pt x="299" y="92"/>
                      <a:pt x="289" y="79"/>
                      <a:pt x="288" y="76"/>
                    </a:cubicBezTo>
                    <a:cubicBezTo>
                      <a:pt x="286" y="74"/>
                      <a:pt x="283" y="72"/>
                      <a:pt x="280" y="72"/>
                    </a:cubicBezTo>
                    <a:cubicBezTo>
                      <a:pt x="278" y="71"/>
                      <a:pt x="275" y="72"/>
                      <a:pt x="272" y="73"/>
                    </a:cubicBezTo>
                    <a:cubicBezTo>
                      <a:pt x="270" y="75"/>
                      <a:pt x="268" y="77"/>
                      <a:pt x="267" y="80"/>
                    </a:cubicBezTo>
                    <a:cubicBezTo>
                      <a:pt x="266" y="82"/>
                      <a:pt x="266" y="85"/>
                      <a:pt x="267" y="88"/>
                    </a:cubicBezTo>
                    <a:cubicBezTo>
                      <a:pt x="269" y="91"/>
                      <a:pt x="275" y="105"/>
                      <a:pt x="281" y="119"/>
                    </a:cubicBezTo>
                    <a:cubicBezTo>
                      <a:pt x="275" y="123"/>
                      <a:pt x="269" y="127"/>
                      <a:pt x="262" y="131"/>
                    </a:cubicBezTo>
                    <a:cubicBezTo>
                      <a:pt x="253" y="120"/>
                      <a:pt x="242" y="108"/>
                      <a:pt x="240" y="106"/>
                    </a:cubicBezTo>
                    <a:cubicBezTo>
                      <a:pt x="238" y="103"/>
                      <a:pt x="235" y="102"/>
                      <a:pt x="233" y="102"/>
                    </a:cubicBezTo>
                    <a:cubicBezTo>
                      <a:pt x="230" y="102"/>
                      <a:pt x="227" y="103"/>
                      <a:pt x="225" y="104"/>
                    </a:cubicBezTo>
                    <a:cubicBezTo>
                      <a:pt x="222" y="106"/>
                      <a:pt x="221" y="109"/>
                      <a:pt x="220" y="111"/>
                    </a:cubicBezTo>
                    <a:cubicBezTo>
                      <a:pt x="219" y="114"/>
                      <a:pt x="220" y="117"/>
                      <a:pt x="221" y="119"/>
                    </a:cubicBezTo>
                    <a:cubicBezTo>
                      <a:pt x="223" y="122"/>
                      <a:pt x="231" y="136"/>
                      <a:pt x="238" y="149"/>
                    </a:cubicBezTo>
                    <a:cubicBezTo>
                      <a:pt x="232" y="153"/>
                      <a:pt x="226" y="158"/>
                      <a:pt x="221" y="163"/>
                    </a:cubicBezTo>
                    <a:cubicBezTo>
                      <a:pt x="210" y="153"/>
                      <a:pt x="198" y="142"/>
                      <a:pt x="196" y="140"/>
                    </a:cubicBezTo>
                    <a:cubicBezTo>
                      <a:pt x="194" y="138"/>
                      <a:pt x="191" y="137"/>
                      <a:pt x="188" y="137"/>
                    </a:cubicBezTo>
                    <a:cubicBezTo>
                      <a:pt x="185" y="137"/>
                      <a:pt x="182" y="138"/>
                      <a:pt x="180" y="140"/>
                    </a:cubicBezTo>
                    <a:cubicBezTo>
                      <a:pt x="178" y="142"/>
                      <a:pt x="177" y="145"/>
                      <a:pt x="176" y="148"/>
                    </a:cubicBezTo>
                    <a:cubicBezTo>
                      <a:pt x="176" y="150"/>
                      <a:pt x="177" y="153"/>
                      <a:pt x="178" y="156"/>
                    </a:cubicBezTo>
                    <a:cubicBezTo>
                      <a:pt x="180" y="158"/>
                      <a:pt x="190" y="171"/>
                      <a:pt x="199" y="183"/>
                    </a:cubicBezTo>
                    <a:cubicBezTo>
                      <a:pt x="193" y="188"/>
                      <a:pt x="188" y="193"/>
                      <a:pt x="183" y="199"/>
                    </a:cubicBezTo>
                    <a:cubicBezTo>
                      <a:pt x="171" y="190"/>
                      <a:pt x="158" y="181"/>
                      <a:pt x="155" y="179"/>
                    </a:cubicBezTo>
                    <a:cubicBezTo>
                      <a:pt x="153" y="177"/>
                      <a:pt x="150" y="176"/>
                      <a:pt x="147" y="177"/>
                    </a:cubicBezTo>
                    <a:cubicBezTo>
                      <a:pt x="145" y="177"/>
                      <a:pt x="142" y="178"/>
                      <a:pt x="140" y="181"/>
                    </a:cubicBezTo>
                    <a:cubicBezTo>
                      <a:pt x="138" y="183"/>
                      <a:pt x="137" y="185"/>
                      <a:pt x="137" y="188"/>
                    </a:cubicBezTo>
                    <a:cubicBezTo>
                      <a:pt x="137" y="191"/>
                      <a:pt x="138" y="194"/>
                      <a:pt x="140" y="196"/>
                    </a:cubicBezTo>
                    <a:cubicBezTo>
                      <a:pt x="142" y="198"/>
                      <a:pt x="153" y="210"/>
                      <a:pt x="163" y="221"/>
                    </a:cubicBezTo>
                    <a:cubicBezTo>
                      <a:pt x="158" y="227"/>
                      <a:pt x="153" y="233"/>
                      <a:pt x="148" y="239"/>
                    </a:cubicBezTo>
                    <a:cubicBezTo>
                      <a:pt x="136" y="231"/>
                      <a:pt x="122" y="223"/>
                      <a:pt x="119" y="221"/>
                    </a:cubicBezTo>
                    <a:cubicBezTo>
                      <a:pt x="117" y="220"/>
                      <a:pt x="114" y="220"/>
                      <a:pt x="111" y="220"/>
                    </a:cubicBezTo>
                    <a:cubicBezTo>
                      <a:pt x="108" y="221"/>
                      <a:pt x="106" y="222"/>
                      <a:pt x="104" y="225"/>
                    </a:cubicBezTo>
                    <a:cubicBezTo>
                      <a:pt x="103" y="227"/>
                      <a:pt x="102" y="230"/>
                      <a:pt x="102" y="233"/>
                    </a:cubicBezTo>
                    <a:cubicBezTo>
                      <a:pt x="102" y="236"/>
                      <a:pt x="103" y="238"/>
                      <a:pt x="106" y="240"/>
                    </a:cubicBezTo>
                    <a:cubicBezTo>
                      <a:pt x="108" y="242"/>
                      <a:pt x="120" y="253"/>
                      <a:pt x="131" y="263"/>
                    </a:cubicBezTo>
                    <a:cubicBezTo>
                      <a:pt x="127" y="269"/>
                      <a:pt x="123" y="275"/>
                      <a:pt x="119" y="282"/>
                    </a:cubicBezTo>
                    <a:cubicBezTo>
                      <a:pt x="105" y="276"/>
                      <a:pt x="91" y="269"/>
                      <a:pt x="88" y="268"/>
                    </a:cubicBezTo>
                    <a:cubicBezTo>
                      <a:pt x="85" y="266"/>
                      <a:pt x="82" y="266"/>
                      <a:pt x="80" y="267"/>
                    </a:cubicBezTo>
                    <a:cubicBezTo>
                      <a:pt x="77" y="268"/>
                      <a:pt x="75" y="270"/>
                      <a:pt x="73" y="273"/>
                    </a:cubicBezTo>
                    <a:cubicBezTo>
                      <a:pt x="72" y="275"/>
                      <a:pt x="71" y="278"/>
                      <a:pt x="72" y="281"/>
                    </a:cubicBezTo>
                    <a:cubicBezTo>
                      <a:pt x="72" y="284"/>
                      <a:pt x="74" y="286"/>
                      <a:pt x="76" y="288"/>
                    </a:cubicBezTo>
                    <a:cubicBezTo>
                      <a:pt x="79" y="290"/>
                      <a:pt x="92" y="299"/>
                      <a:pt x="104" y="307"/>
                    </a:cubicBezTo>
                    <a:cubicBezTo>
                      <a:pt x="100" y="314"/>
                      <a:pt x="97" y="321"/>
                      <a:pt x="93" y="328"/>
                    </a:cubicBezTo>
                    <a:cubicBezTo>
                      <a:pt x="80" y="323"/>
                      <a:pt x="65" y="318"/>
                      <a:pt x="61" y="317"/>
                    </a:cubicBezTo>
                    <a:cubicBezTo>
                      <a:pt x="59" y="316"/>
                      <a:pt x="56" y="316"/>
                      <a:pt x="53" y="317"/>
                    </a:cubicBezTo>
                    <a:cubicBezTo>
                      <a:pt x="51" y="319"/>
                      <a:pt x="49" y="321"/>
                      <a:pt x="47" y="323"/>
                    </a:cubicBezTo>
                    <a:cubicBezTo>
                      <a:pt x="46" y="326"/>
                      <a:pt x="46" y="329"/>
                      <a:pt x="47" y="332"/>
                    </a:cubicBezTo>
                    <a:cubicBezTo>
                      <a:pt x="48" y="334"/>
                      <a:pt x="49" y="337"/>
                      <a:pt x="52" y="338"/>
                    </a:cubicBezTo>
                    <a:cubicBezTo>
                      <a:pt x="55" y="340"/>
                      <a:pt x="69" y="348"/>
                      <a:pt x="81" y="355"/>
                    </a:cubicBezTo>
                    <a:cubicBezTo>
                      <a:pt x="78" y="362"/>
                      <a:pt x="76" y="369"/>
                      <a:pt x="73" y="376"/>
                    </a:cubicBezTo>
                    <a:cubicBezTo>
                      <a:pt x="59" y="373"/>
                      <a:pt x="44" y="369"/>
                      <a:pt x="40" y="369"/>
                    </a:cubicBezTo>
                    <a:cubicBezTo>
                      <a:pt x="37" y="368"/>
                      <a:pt x="35" y="369"/>
                      <a:pt x="32" y="370"/>
                    </a:cubicBezTo>
                    <a:cubicBezTo>
                      <a:pt x="30" y="372"/>
                      <a:pt x="28" y="374"/>
                      <a:pt x="27" y="377"/>
                    </a:cubicBezTo>
                    <a:cubicBezTo>
                      <a:pt x="26" y="379"/>
                      <a:pt x="26" y="382"/>
                      <a:pt x="27" y="385"/>
                    </a:cubicBezTo>
                    <a:cubicBezTo>
                      <a:pt x="28" y="388"/>
                      <a:pt x="30" y="390"/>
                      <a:pt x="33" y="391"/>
                    </a:cubicBezTo>
                    <a:cubicBezTo>
                      <a:pt x="36" y="392"/>
                      <a:pt x="51" y="399"/>
                      <a:pt x="64" y="404"/>
                    </a:cubicBezTo>
                    <a:cubicBezTo>
                      <a:pt x="62" y="412"/>
                      <a:pt x="60" y="419"/>
                      <a:pt x="58" y="426"/>
                    </a:cubicBezTo>
                    <a:cubicBezTo>
                      <a:pt x="44" y="425"/>
                      <a:pt x="28" y="423"/>
                      <a:pt x="25" y="422"/>
                    </a:cubicBezTo>
                    <a:cubicBezTo>
                      <a:pt x="22" y="422"/>
                      <a:pt x="19" y="423"/>
                      <a:pt x="17" y="425"/>
                    </a:cubicBezTo>
                    <a:cubicBezTo>
                      <a:pt x="15" y="426"/>
                      <a:pt x="13" y="429"/>
                      <a:pt x="12" y="432"/>
                    </a:cubicBezTo>
                    <a:cubicBezTo>
                      <a:pt x="12" y="435"/>
                      <a:pt x="12" y="438"/>
                      <a:pt x="13" y="440"/>
                    </a:cubicBezTo>
                    <a:cubicBezTo>
                      <a:pt x="15" y="442"/>
                      <a:pt x="17" y="444"/>
                      <a:pt x="20" y="445"/>
                    </a:cubicBezTo>
                    <a:cubicBezTo>
                      <a:pt x="23" y="446"/>
                      <a:pt x="38" y="451"/>
                      <a:pt x="52" y="455"/>
                    </a:cubicBezTo>
                    <a:cubicBezTo>
                      <a:pt x="51" y="463"/>
                      <a:pt x="49" y="470"/>
                      <a:pt x="48" y="478"/>
                    </a:cubicBezTo>
                    <a:cubicBezTo>
                      <a:pt x="34" y="478"/>
                      <a:pt x="18" y="477"/>
                      <a:pt x="15" y="477"/>
                    </a:cubicBezTo>
                    <a:cubicBezTo>
                      <a:pt x="12" y="477"/>
                      <a:pt x="9" y="479"/>
                      <a:pt x="7" y="481"/>
                    </a:cubicBezTo>
                    <a:cubicBezTo>
                      <a:pt x="5" y="482"/>
                      <a:pt x="4" y="485"/>
                      <a:pt x="3" y="488"/>
                    </a:cubicBezTo>
                    <a:cubicBezTo>
                      <a:pt x="3" y="491"/>
                      <a:pt x="4" y="494"/>
                      <a:pt x="5" y="496"/>
                    </a:cubicBezTo>
                    <a:cubicBezTo>
                      <a:pt x="7" y="498"/>
                      <a:pt x="9" y="500"/>
                      <a:pt x="12" y="501"/>
                    </a:cubicBezTo>
                    <a:cubicBezTo>
                      <a:pt x="15" y="501"/>
                      <a:pt x="31" y="505"/>
                      <a:pt x="45" y="507"/>
                    </a:cubicBezTo>
                    <a:cubicBezTo>
                      <a:pt x="45" y="515"/>
                      <a:pt x="44" y="522"/>
                      <a:pt x="44" y="530"/>
                    </a:cubicBezTo>
                    <a:cubicBezTo>
                      <a:pt x="30" y="531"/>
                      <a:pt x="14" y="533"/>
                      <a:pt x="11" y="533"/>
                    </a:cubicBezTo>
                    <a:cubicBezTo>
                      <a:pt x="8" y="533"/>
                      <a:pt x="5" y="535"/>
                      <a:pt x="3" y="537"/>
                    </a:cubicBezTo>
                    <a:cubicBezTo>
                      <a:pt x="1" y="539"/>
                      <a:pt x="0" y="542"/>
                      <a:pt x="0" y="545"/>
                    </a:cubicBezTo>
                    <a:cubicBezTo>
                      <a:pt x="0" y="548"/>
                      <a:pt x="1" y="551"/>
                      <a:pt x="3" y="553"/>
                    </a:cubicBezTo>
                    <a:cubicBezTo>
                      <a:pt x="5" y="555"/>
                      <a:pt x="8" y="556"/>
                      <a:pt x="11" y="557"/>
                    </a:cubicBezTo>
                    <a:cubicBezTo>
                      <a:pt x="14" y="557"/>
                      <a:pt x="30" y="559"/>
                      <a:pt x="44" y="560"/>
                    </a:cubicBezTo>
                    <a:cubicBezTo>
                      <a:pt x="44" y="567"/>
                      <a:pt x="45" y="575"/>
                      <a:pt x="45" y="582"/>
                    </a:cubicBezTo>
                    <a:cubicBezTo>
                      <a:pt x="31" y="585"/>
                      <a:pt x="15" y="588"/>
                      <a:pt x="12" y="589"/>
                    </a:cubicBezTo>
                    <a:cubicBezTo>
                      <a:pt x="9" y="590"/>
                      <a:pt x="7" y="592"/>
                      <a:pt x="5" y="594"/>
                    </a:cubicBezTo>
                    <a:cubicBezTo>
                      <a:pt x="4" y="596"/>
                      <a:pt x="3" y="599"/>
                      <a:pt x="3" y="602"/>
                    </a:cubicBezTo>
                    <a:cubicBezTo>
                      <a:pt x="4" y="605"/>
                      <a:pt x="5" y="607"/>
                      <a:pt x="7" y="609"/>
                    </a:cubicBezTo>
                    <a:cubicBezTo>
                      <a:pt x="9" y="611"/>
                      <a:pt x="12" y="613"/>
                      <a:pt x="15" y="613"/>
                    </a:cubicBezTo>
                    <a:cubicBezTo>
                      <a:pt x="18" y="612"/>
                      <a:pt x="34" y="612"/>
                      <a:pt x="48" y="612"/>
                    </a:cubicBezTo>
                    <a:cubicBezTo>
                      <a:pt x="49" y="620"/>
                      <a:pt x="51" y="627"/>
                      <a:pt x="52" y="634"/>
                    </a:cubicBezTo>
                    <a:cubicBezTo>
                      <a:pt x="38" y="639"/>
                      <a:pt x="23" y="644"/>
                      <a:pt x="20" y="645"/>
                    </a:cubicBezTo>
                    <a:cubicBezTo>
                      <a:pt x="17" y="645"/>
                      <a:pt x="15" y="648"/>
                      <a:pt x="13" y="650"/>
                    </a:cubicBezTo>
                    <a:cubicBezTo>
                      <a:pt x="12" y="652"/>
                      <a:pt x="12" y="655"/>
                      <a:pt x="12" y="658"/>
                    </a:cubicBezTo>
                    <a:cubicBezTo>
                      <a:pt x="13" y="661"/>
                      <a:pt x="15" y="664"/>
                      <a:pt x="17" y="665"/>
                    </a:cubicBezTo>
                    <a:cubicBezTo>
                      <a:pt x="19" y="667"/>
                      <a:pt x="22" y="668"/>
                      <a:pt x="25" y="668"/>
                    </a:cubicBezTo>
                    <a:cubicBezTo>
                      <a:pt x="28" y="667"/>
                      <a:pt x="44" y="665"/>
                      <a:pt x="58" y="664"/>
                    </a:cubicBezTo>
                    <a:cubicBezTo>
                      <a:pt x="60" y="671"/>
                      <a:pt x="62" y="678"/>
                      <a:pt x="64" y="686"/>
                    </a:cubicBezTo>
                    <a:cubicBezTo>
                      <a:pt x="51" y="691"/>
                      <a:pt x="36" y="698"/>
                      <a:pt x="33" y="699"/>
                    </a:cubicBezTo>
                    <a:cubicBezTo>
                      <a:pt x="30" y="700"/>
                      <a:pt x="28" y="702"/>
                      <a:pt x="27" y="705"/>
                    </a:cubicBezTo>
                    <a:cubicBezTo>
                      <a:pt x="26" y="708"/>
                      <a:pt x="26" y="710"/>
                      <a:pt x="27" y="713"/>
                    </a:cubicBezTo>
                    <a:cubicBezTo>
                      <a:pt x="28" y="716"/>
                      <a:pt x="30" y="718"/>
                      <a:pt x="32" y="720"/>
                    </a:cubicBezTo>
                    <a:cubicBezTo>
                      <a:pt x="35" y="721"/>
                      <a:pt x="37" y="722"/>
                      <a:pt x="40" y="721"/>
                    </a:cubicBezTo>
                    <a:cubicBezTo>
                      <a:pt x="44" y="721"/>
                      <a:pt x="59" y="717"/>
                      <a:pt x="73" y="714"/>
                    </a:cubicBezTo>
                    <a:cubicBezTo>
                      <a:pt x="76" y="721"/>
                      <a:pt x="78" y="728"/>
                      <a:pt x="81" y="735"/>
                    </a:cubicBezTo>
                    <a:cubicBezTo>
                      <a:pt x="69" y="742"/>
                      <a:pt x="55" y="750"/>
                      <a:pt x="52" y="752"/>
                    </a:cubicBezTo>
                    <a:cubicBezTo>
                      <a:pt x="49" y="753"/>
                      <a:pt x="48" y="756"/>
                      <a:pt x="47" y="758"/>
                    </a:cubicBezTo>
                    <a:cubicBezTo>
                      <a:pt x="46" y="761"/>
                      <a:pt x="46" y="764"/>
                      <a:pt x="47" y="766"/>
                    </a:cubicBezTo>
                    <a:cubicBezTo>
                      <a:pt x="49" y="769"/>
                      <a:pt x="51" y="771"/>
                      <a:pt x="53" y="772"/>
                    </a:cubicBezTo>
                    <a:cubicBezTo>
                      <a:pt x="56" y="774"/>
                      <a:pt x="59" y="774"/>
                      <a:pt x="61" y="773"/>
                    </a:cubicBezTo>
                    <a:cubicBezTo>
                      <a:pt x="65" y="772"/>
                      <a:pt x="80" y="767"/>
                      <a:pt x="93" y="762"/>
                    </a:cubicBezTo>
                    <a:cubicBezTo>
                      <a:pt x="97" y="769"/>
                      <a:pt x="100" y="776"/>
                      <a:pt x="104" y="782"/>
                    </a:cubicBezTo>
                    <a:cubicBezTo>
                      <a:pt x="92" y="791"/>
                      <a:pt x="79" y="800"/>
                      <a:pt x="76" y="802"/>
                    </a:cubicBezTo>
                    <a:cubicBezTo>
                      <a:pt x="74" y="804"/>
                      <a:pt x="72" y="806"/>
                      <a:pt x="72" y="809"/>
                    </a:cubicBezTo>
                    <a:cubicBezTo>
                      <a:pt x="71" y="812"/>
                      <a:pt x="72" y="815"/>
                      <a:pt x="73" y="817"/>
                    </a:cubicBezTo>
                    <a:cubicBezTo>
                      <a:pt x="75" y="820"/>
                      <a:pt x="77" y="822"/>
                      <a:pt x="80" y="823"/>
                    </a:cubicBezTo>
                    <a:cubicBezTo>
                      <a:pt x="82" y="824"/>
                      <a:pt x="85" y="824"/>
                      <a:pt x="88" y="822"/>
                    </a:cubicBezTo>
                    <a:cubicBezTo>
                      <a:pt x="91" y="821"/>
                      <a:pt x="105" y="814"/>
                      <a:pt x="119" y="808"/>
                    </a:cubicBezTo>
                    <a:cubicBezTo>
                      <a:pt x="123" y="815"/>
                      <a:pt x="127" y="821"/>
                      <a:pt x="131" y="827"/>
                    </a:cubicBezTo>
                    <a:cubicBezTo>
                      <a:pt x="120" y="837"/>
                      <a:pt x="108" y="847"/>
                      <a:pt x="106" y="850"/>
                    </a:cubicBezTo>
                    <a:cubicBezTo>
                      <a:pt x="103" y="852"/>
                      <a:pt x="102" y="854"/>
                      <a:pt x="102" y="857"/>
                    </a:cubicBezTo>
                    <a:cubicBezTo>
                      <a:pt x="102" y="860"/>
                      <a:pt x="103" y="863"/>
                      <a:pt x="104" y="865"/>
                    </a:cubicBezTo>
                    <a:cubicBezTo>
                      <a:pt x="106" y="868"/>
                      <a:pt x="108" y="869"/>
                      <a:pt x="111" y="870"/>
                    </a:cubicBezTo>
                    <a:cubicBezTo>
                      <a:pt x="114" y="870"/>
                      <a:pt x="117" y="870"/>
                      <a:pt x="119" y="869"/>
                    </a:cubicBezTo>
                    <a:cubicBezTo>
                      <a:pt x="122" y="867"/>
                      <a:pt x="136" y="859"/>
                      <a:pt x="148" y="851"/>
                    </a:cubicBezTo>
                    <a:cubicBezTo>
                      <a:pt x="153" y="857"/>
                      <a:pt x="158" y="863"/>
                      <a:pt x="163" y="869"/>
                    </a:cubicBezTo>
                    <a:cubicBezTo>
                      <a:pt x="153" y="880"/>
                      <a:pt x="142" y="891"/>
                      <a:pt x="140" y="894"/>
                    </a:cubicBezTo>
                    <a:cubicBezTo>
                      <a:pt x="138" y="896"/>
                      <a:pt x="137" y="899"/>
                      <a:pt x="137" y="902"/>
                    </a:cubicBezTo>
                    <a:cubicBezTo>
                      <a:pt x="137" y="904"/>
                      <a:pt x="138" y="907"/>
                      <a:pt x="140" y="909"/>
                    </a:cubicBezTo>
                    <a:cubicBezTo>
                      <a:pt x="142" y="912"/>
                      <a:pt x="145" y="913"/>
                      <a:pt x="147" y="913"/>
                    </a:cubicBezTo>
                    <a:cubicBezTo>
                      <a:pt x="150" y="914"/>
                      <a:pt x="153" y="913"/>
                      <a:pt x="155" y="911"/>
                    </a:cubicBezTo>
                    <a:cubicBezTo>
                      <a:pt x="158" y="909"/>
                      <a:pt x="171" y="900"/>
                      <a:pt x="183" y="891"/>
                    </a:cubicBezTo>
                    <a:cubicBezTo>
                      <a:pt x="188" y="897"/>
                      <a:pt x="193" y="902"/>
                      <a:pt x="199" y="907"/>
                    </a:cubicBezTo>
                    <a:cubicBezTo>
                      <a:pt x="190" y="919"/>
                      <a:pt x="180" y="932"/>
                      <a:pt x="178" y="934"/>
                    </a:cubicBezTo>
                    <a:cubicBezTo>
                      <a:pt x="177" y="937"/>
                      <a:pt x="176" y="940"/>
                      <a:pt x="176" y="942"/>
                    </a:cubicBezTo>
                    <a:cubicBezTo>
                      <a:pt x="177" y="945"/>
                      <a:pt x="178" y="948"/>
                      <a:pt x="180" y="950"/>
                    </a:cubicBezTo>
                    <a:cubicBezTo>
                      <a:pt x="182" y="952"/>
                      <a:pt x="185" y="953"/>
                      <a:pt x="188" y="953"/>
                    </a:cubicBezTo>
                    <a:cubicBezTo>
                      <a:pt x="191" y="953"/>
                      <a:pt x="194" y="952"/>
                      <a:pt x="196" y="950"/>
                    </a:cubicBezTo>
                    <a:cubicBezTo>
                      <a:pt x="198" y="948"/>
                      <a:pt x="210" y="937"/>
                      <a:pt x="221" y="927"/>
                    </a:cubicBezTo>
                    <a:cubicBezTo>
                      <a:pt x="226" y="932"/>
                      <a:pt x="232" y="937"/>
                      <a:pt x="238" y="941"/>
                    </a:cubicBezTo>
                    <a:cubicBezTo>
                      <a:pt x="231" y="954"/>
                      <a:pt x="223" y="968"/>
                      <a:pt x="221" y="970"/>
                    </a:cubicBezTo>
                    <a:cubicBezTo>
                      <a:pt x="220" y="973"/>
                      <a:pt x="219" y="976"/>
                      <a:pt x="220" y="979"/>
                    </a:cubicBezTo>
                    <a:cubicBezTo>
                      <a:pt x="221" y="981"/>
                      <a:pt x="222" y="984"/>
                      <a:pt x="225" y="986"/>
                    </a:cubicBezTo>
                    <a:cubicBezTo>
                      <a:pt x="227" y="987"/>
                      <a:pt x="230" y="988"/>
                      <a:pt x="233" y="988"/>
                    </a:cubicBezTo>
                    <a:cubicBezTo>
                      <a:pt x="235" y="988"/>
                      <a:pt x="238" y="986"/>
                      <a:pt x="240" y="984"/>
                    </a:cubicBezTo>
                    <a:cubicBezTo>
                      <a:pt x="242" y="982"/>
                      <a:pt x="253" y="970"/>
                      <a:pt x="262" y="959"/>
                    </a:cubicBezTo>
                    <a:cubicBezTo>
                      <a:pt x="269" y="963"/>
                      <a:pt x="275" y="967"/>
                      <a:pt x="281" y="971"/>
                    </a:cubicBezTo>
                    <a:cubicBezTo>
                      <a:pt x="275" y="984"/>
                      <a:pt x="269" y="999"/>
                      <a:pt x="267" y="1002"/>
                    </a:cubicBezTo>
                    <a:cubicBezTo>
                      <a:pt x="266" y="1005"/>
                      <a:pt x="266" y="1008"/>
                      <a:pt x="267" y="1010"/>
                    </a:cubicBezTo>
                    <a:cubicBezTo>
                      <a:pt x="268" y="1013"/>
                      <a:pt x="270" y="1015"/>
                      <a:pt x="272" y="1017"/>
                    </a:cubicBezTo>
                    <a:cubicBezTo>
                      <a:pt x="275" y="1018"/>
                      <a:pt x="278" y="1019"/>
                      <a:pt x="280" y="1018"/>
                    </a:cubicBezTo>
                    <a:cubicBezTo>
                      <a:pt x="283" y="1018"/>
                      <a:pt x="286" y="1016"/>
                      <a:pt x="288" y="1014"/>
                    </a:cubicBezTo>
                    <a:cubicBezTo>
                      <a:pt x="289" y="1011"/>
                      <a:pt x="299" y="998"/>
                      <a:pt x="307" y="986"/>
                    </a:cubicBezTo>
                    <a:cubicBezTo>
                      <a:pt x="314" y="990"/>
                      <a:pt x="320" y="993"/>
                      <a:pt x="327" y="996"/>
                    </a:cubicBezTo>
                    <a:cubicBezTo>
                      <a:pt x="322" y="1010"/>
                      <a:pt x="317" y="1025"/>
                      <a:pt x="316" y="1028"/>
                    </a:cubicBezTo>
                    <a:cubicBezTo>
                      <a:pt x="315" y="1031"/>
                      <a:pt x="316" y="1034"/>
                      <a:pt x="317" y="1037"/>
                    </a:cubicBezTo>
                    <a:cubicBezTo>
                      <a:pt x="318" y="1039"/>
                      <a:pt x="320" y="1041"/>
                      <a:pt x="323" y="1043"/>
                    </a:cubicBezTo>
                    <a:cubicBezTo>
                      <a:pt x="326" y="1044"/>
                      <a:pt x="329" y="1044"/>
                      <a:pt x="331" y="1043"/>
                    </a:cubicBezTo>
                    <a:cubicBezTo>
                      <a:pt x="334" y="1042"/>
                      <a:pt x="336" y="1041"/>
                      <a:pt x="338" y="1038"/>
                    </a:cubicBezTo>
                    <a:cubicBezTo>
                      <a:pt x="339" y="1035"/>
                      <a:pt x="347" y="1021"/>
                      <a:pt x="354" y="1009"/>
                    </a:cubicBezTo>
                    <a:cubicBezTo>
                      <a:pt x="361" y="1011"/>
                      <a:pt x="368" y="1014"/>
                      <a:pt x="375" y="1017"/>
                    </a:cubicBezTo>
                    <a:cubicBezTo>
                      <a:pt x="372" y="1031"/>
                      <a:pt x="369" y="1046"/>
                      <a:pt x="368" y="1050"/>
                    </a:cubicBezTo>
                    <a:cubicBezTo>
                      <a:pt x="367" y="1053"/>
                      <a:pt x="368" y="1055"/>
                      <a:pt x="370" y="1058"/>
                    </a:cubicBezTo>
                    <a:cubicBezTo>
                      <a:pt x="371" y="1060"/>
                      <a:pt x="373" y="1062"/>
                      <a:pt x="376" y="1063"/>
                    </a:cubicBezTo>
                    <a:cubicBezTo>
                      <a:pt x="379" y="1064"/>
                      <a:pt x="382" y="1064"/>
                      <a:pt x="384" y="1063"/>
                    </a:cubicBezTo>
                    <a:cubicBezTo>
                      <a:pt x="387" y="1062"/>
                      <a:pt x="389" y="1060"/>
                      <a:pt x="390" y="1057"/>
                    </a:cubicBezTo>
                    <a:cubicBezTo>
                      <a:pt x="392" y="1054"/>
                      <a:pt x="398" y="1039"/>
                      <a:pt x="404" y="1026"/>
                    </a:cubicBezTo>
                    <a:cubicBezTo>
                      <a:pt x="411" y="1028"/>
                      <a:pt x="418" y="1030"/>
                      <a:pt x="426" y="1032"/>
                    </a:cubicBezTo>
                    <a:cubicBezTo>
                      <a:pt x="424" y="1046"/>
                      <a:pt x="422" y="1062"/>
                      <a:pt x="422" y="1065"/>
                    </a:cubicBezTo>
                    <a:cubicBezTo>
                      <a:pt x="421" y="1068"/>
                      <a:pt x="422" y="1071"/>
                      <a:pt x="424" y="1073"/>
                    </a:cubicBezTo>
                    <a:cubicBezTo>
                      <a:pt x="426" y="1075"/>
                      <a:pt x="428" y="1077"/>
                      <a:pt x="431" y="1078"/>
                    </a:cubicBezTo>
                    <a:cubicBezTo>
                      <a:pt x="434" y="1078"/>
                      <a:pt x="437" y="1078"/>
                      <a:pt x="439" y="1077"/>
                    </a:cubicBezTo>
                    <a:cubicBezTo>
                      <a:pt x="442" y="1075"/>
                      <a:pt x="444" y="1073"/>
                      <a:pt x="445" y="1070"/>
                    </a:cubicBezTo>
                    <a:cubicBezTo>
                      <a:pt x="446" y="1067"/>
                      <a:pt x="450" y="1052"/>
                      <a:pt x="455" y="1038"/>
                    </a:cubicBezTo>
                    <a:cubicBezTo>
                      <a:pt x="462" y="1039"/>
                      <a:pt x="470" y="1040"/>
                      <a:pt x="477" y="1041"/>
                    </a:cubicBezTo>
                    <a:cubicBezTo>
                      <a:pt x="477" y="1056"/>
                      <a:pt x="477" y="1072"/>
                      <a:pt x="477" y="1075"/>
                    </a:cubicBezTo>
                    <a:cubicBezTo>
                      <a:pt x="477" y="1078"/>
                      <a:pt x="478" y="1081"/>
                      <a:pt x="480" y="1083"/>
                    </a:cubicBezTo>
                    <a:cubicBezTo>
                      <a:pt x="482" y="1085"/>
                      <a:pt x="484" y="1086"/>
                      <a:pt x="487" y="1087"/>
                    </a:cubicBezTo>
                    <a:cubicBezTo>
                      <a:pt x="490" y="1087"/>
                      <a:pt x="493" y="1086"/>
                      <a:pt x="495" y="1085"/>
                    </a:cubicBezTo>
                    <a:cubicBezTo>
                      <a:pt x="498" y="1083"/>
                      <a:pt x="499" y="1081"/>
                      <a:pt x="500" y="1078"/>
                    </a:cubicBezTo>
                    <a:cubicBezTo>
                      <a:pt x="501" y="1075"/>
                      <a:pt x="504" y="1059"/>
                      <a:pt x="507" y="1045"/>
                    </a:cubicBezTo>
                    <a:cubicBezTo>
                      <a:pt x="514" y="1045"/>
                      <a:pt x="522" y="1046"/>
                      <a:pt x="529" y="1046"/>
                    </a:cubicBezTo>
                    <a:cubicBezTo>
                      <a:pt x="531" y="1060"/>
                      <a:pt x="532" y="1076"/>
                      <a:pt x="532" y="1079"/>
                    </a:cubicBezTo>
                    <a:cubicBezTo>
                      <a:pt x="533" y="1082"/>
                      <a:pt x="534" y="1085"/>
                      <a:pt x="536" y="1087"/>
                    </a:cubicBezTo>
                    <a:cubicBezTo>
                      <a:pt x="538" y="1089"/>
                      <a:pt x="541" y="1090"/>
                      <a:pt x="544" y="1090"/>
                    </a:cubicBezTo>
                    <a:cubicBezTo>
                      <a:pt x="547" y="1090"/>
                      <a:pt x="550" y="1089"/>
                      <a:pt x="552" y="1087"/>
                    </a:cubicBezTo>
                    <a:cubicBezTo>
                      <a:pt x="554" y="1085"/>
                      <a:pt x="556" y="1082"/>
                      <a:pt x="556" y="1079"/>
                    </a:cubicBezTo>
                    <a:cubicBezTo>
                      <a:pt x="556" y="1076"/>
                      <a:pt x="558" y="1060"/>
                      <a:pt x="559" y="1046"/>
                    </a:cubicBezTo>
                    <a:cubicBezTo>
                      <a:pt x="567" y="1046"/>
                      <a:pt x="574" y="1045"/>
                      <a:pt x="582" y="1045"/>
                    </a:cubicBezTo>
                    <a:cubicBezTo>
                      <a:pt x="584" y="1059"/>
                      <a:pt x="588" y="1075"/>
                      <a:pt x="588" y="1078"/>
                    </a:cubicBezTo>
                    <a:cubicBezTo>
                      <a:pt x="589" y="1081"/>
                      <a:pt x="591" y="1083"/>
                      <a:pt x="593" y="1085"/>
                    </a:cubicBezTo>
                    <a:cubicBezTo>
                      <a:pt x="595" y="1086"/>
                      <a:pt x="598" y="1087"/>
                      <a:pt x="601" y="1087"/>
                    </a:cubicBezTo>
                    <a:cubicBezTo>
                      <a:pt x="604" y="1086"/>
                      <a:pt x="606" y="1085"/>
                      <a:pt x="608" y="1083"/>
                    </a:cubicBezTo>
                    <a:cubicBezTo>
                      <a:pt x="610" y="1081"/>
                      <a:pt x="612" y="1078"/>
                      <a:pt x="612" y="1075"/>
                    </a:cubicBezTo>
                    <a:cubicBezTo>
                      <a:pt x="612" y="1072"/>
                      <a:pt x="611" y="1056"/>
                      <a:pt x="611" y="1041"/>
                    </a:cubicBezTo>
                    <a:cubicBezTo>
                      <a:pt x="619" y="1040"/>
                      <a:pt x="626" y="1039"/>
                      <a:pt x="633" y="1038"/>
                    </a:cubicBezTo>
                    <a:cubicBezTo>
                      <a:pt x="638" y="1052"/>
                      <a:pt x="643" y="1067"/>
                      <a:pt x="644" y="1070"/>
                    </a:cubicBezTo>
                    <a:cubicBezTo>
                      <a:pt x="644" y="1073"/>
                      <a:pt x="646" y="1075"/>
                      <a:pt x="649" y="1077"/>
                    </a:cubicBezTo>
                    <a:cubicBezTo>
                      <a:pt x="651" y="1078"/>
                      <a:pt x="654" y="1078"/>
                      <a:pt x="657" y="1078"/>
                    </a:cubicBezTo>
                    <a:cubicBezTo>
                      <a:pt x="660" y="1077"/>
                      <a:pt x="662" y="1075"/>
                      <a:pt x="664" y="1073"/>
                    </a:cubicBezTo>
                    <a:cubicBezTo>
                      <a:pt x="666" y="1071"/>
                      <a:pt x="667" y="1068"/>
                      <a:pt x="667" y="1065"/>
                    </a:cubicBezTo>
                    <a:cubicBezTo>
                      <a:pt x="666" y="1062"/>
                      <a:pt x="664" y="1046"/>
                      <a:pt x="663" y="1032"/>
                    </a:cubicBezTo>
                    <a:cubicBezTo>
                      <a:pt x="670" y="1030"/>
                      <a:pt x="677" y="1028"/>
                      <a:pt x="684" y="1026"/>
                    </a:cubicBezTo>
                    <a:cubicBezTo>
                      <a:pt x="690" y="1039"/>
                      <a:pt x="697" y="1054"/>
                      <a:pt x="698" y="1057"/>
                    </a:cubicBezTo>
                    <a:cubicBezTo>
                      <a:pt x="699" y="1060"/>
                      <a:pt x="701" y="1062"/>
                      <a:pt x="704" y="1063"/>
                    </a:cubicBezTo>
                    <a:cubicBezTo>
                      <a:pt x="706" y="1064"/>
                      <a:pt x="709" y="1064"/>
                      <a:pt x="712" y="1063"/>
                    </a:cubicBezTo>
                    <a:cubicBezTo>
                      <a:pt x="715" y="1062"/>
                      <a:pt x="717" y="1060"/>
                      <a:pt x="719" y="1058"/>
                    </a:cubicBezTo>
                    <a:cubicBezTo>
                      <a:pt x="720" y="1055"/>
                      <a:pt x="721" y="1053"/>
                      <a:pt x="720" y="1050"/>
                    </a:cubicBezTo>
                    <a:cubicBezTo>
                      <a:pt x="719" y="1046"/>
                      <a:pt x="716" y="1031"/>
                      <a:pt x="713" y="1017"/>
                    </a:cubicBezTo>
                    <a:cubicBezTo>
                      <a:pt x="720" y="1014"/>
                      <a:pt x="727" y="1011"/>
                      <a:pt x="734" y="1009"/>
                    </a:cubicBezTo>
                    <a:cubicBezTo>
                      <a:pt x="741" y="1021"/>
                      <a:pt x="749" y="1035"/>
                      <a:pt x="750" y="1038"/>
                    </a:cubicBezTo>
                    <a:cubicBezTo>
                      <a:pt x="752" y="1041"/>
                      <a:pt x="754" y="1042"/>
                      <a:pt x="757" y="1043"/>
                    </a:cubicBezTo>
                    <a:cubicBezTo>
                      <a:pt x="760" y="1044"/>
                      <a:pt x="763" y="1044"/>
                      <a:pt x="765" y="1043"/>
                    </a:cubicBezTo>
                    <a:cubicBezTo>
                      <a:pt x="768" y="1041"/>
                      <a:pt x="770" y="1039"/>
                      <a:pt x="771" y="1037"/>
                    </a:cubicBezTo>
                    <a:cubicBezTo>
                      <a:pt x="772" y="1034"/>
                      <a:pt x="773" y="1031"/>
                      <a:pt x="772" y="1028"/>
                    </a:cubicBezTo>
                    <a:cubicBezTo>
                      <a:pt x="771" y="1025"/>
                      <a:pt x="766" y="1010"/>
                      <a:pt x="761" y="996"/>
                    </a:cubicBezTo>
                    <a:cubicBezTo>
                      <a:pt x="768" y="993"/>
                      <a:pt x="775" y="990"/>
                      <a:pt x="781" y="986"/>
                    </a:cubicBezTo>
                    <a:cubicBezTo>
                      <a:pt x="790" y="998"/>
                      <a:pt x="799" y="1011"/>
                      <a:pt x="801" y="1014"/>
                    </a:cubicBezTo>
                    <a:cubicBezTo>
                      <a:pt x="802" y="1016"/>
                      <a:pt x="805" y="1018"/>
                      <a:pt x="808" y="1018"/>
                    </a:cubicBezTo>
                    <a:cubicBezTo>
                      <a:pt x="811" y="1019"/>
                      <a:pt x="813" y="1018"/>
                      <a:pt x="816" y="1017"/>
                    </a:cubicBezTo>
                    <a:cubicBezTo>
                      <a:pt x="819" y="1015"/>
                      <a:pt x="820" y="1013"/>
                      <a:pt x="821" y="1010"/>
                    </a:cubicBezTo>
                    <a:cubicBezTo>
                      <a:pt x="822" y="1008"/>
                      <a:pt x="822" y="1005"/>
                      <a:pt x="821" y="1002"/>
                    </a:cubicBezTo>
                    <a:cubicBezTo>
                      <a:pt x="820" y="999"/>
                      <a:pt x="813" y="984"/>
                      <a:pt x="807" y="971"/>
                    </a:cubicBezTo>
                    <a:cubicBezTo>
                      <a:pt x="813" y="967"/>
                      <a:pt x="820" y="963"/>
                      <a:pt x="826" y="959"/>
                    </a:cubicBezTo>
                    <a:cubicBezTo>
                      <a:pt x="836" y="970"/>
                      <a:pt x="846" y="982"/>
                      <a:pt x="848" y="984"/>
                    </a:cubicBezTo>
                    <a:cubicBezTo>
                      <a:pt x="850" y="986"/>
                      <a:pt x="853" y="988"/>
                      <a:pt x="856" y="988"/>
                    </a:cubicBezTo>
                    <a:cubicBezTo>
                      <a:pt x="858" y="988"/>
                      <a:pt x="861" y="987"/>
                      <a:pt x="864" y="986"/>
                    </a:cubicBezTo>
                    <a:cubicBezTo>
                      <a:pt x="866" y="984"/>
                      <a:pt x="868" y="981"/>
                      <a:pt x="868" y="979"/>
                    </a:cubicBezTo>
                    <a:cubicBezTo>
                      <a:pt x="869" y="976"/>
                      <a:pt x="869" y="973"/>
                      <a:pt x="867" y="970"/>
                    </a:cubicBezTo>
                    <a:cubicBezTo>
                      <a:pt x="866" y="968"/>
                      <a:pt x="857" y="954"/>
                      <a:pt x="850" y="941"/>
                    </a:cubicBezTo>
                    <a:cubicBezTo>
                      <a:pt x="856" y="937"/>
                      <a:pt x="862" y="932"/>
                      <a:pt x="867" y="927"/>
                    </a:cubicBezTo>
                    <a:cubicBezTo>
                      <a:pt x="878" y="937"/>
                      <a:pt x="890" y="948"/>
                      <a:pt x="892" y="950"/>
                    </a:cubicBezTo>
                    <a:cubicBezTo>
                      <a:pt x="895" y="952"/>
                      <a:pt x="897" y="953"/>
                      <a:pt x="900" y="953"/>
                    </a:cubicBezTo>
                    <a:cubicBezTo>
                      <a:pt x="903" y="953"/>
                      <a:pt x="906" y="952"/>
                      <a:pt x="908" y="950"/>
                    </a:cubicBezTo>
                    <a:cubicBezTo>
                      <a:pt x="910" y="948"/>
                      <a:pt x="911" y="945"/>
                      <a:pt x="912" y="942"/>
                    </a:cubicBezTo>
                    <a:cubicBezTo>
                      <a:pt x="912" y="940"/>
                      <a:pt x="912" y="937"/>
                      <a:pt x="910" y="934"/>
                    </a:cubicBezTo>
                    <a:cubicBezTo>
                      <a:pt x="908" y="932"/>
                      <a:pt x="898" y="919"/>
                      <a:pt x="890" y="907"/>
                    </a:cubicBezTo>
                    <a:cubicBezTo>
                      <a:pt x="895" y="902"/>
                      <a:pt x="900" y="897"/>
                      <a:pt x="906" y="891"/>
                    </a:cubicBezTo>
                    <a:cubicBezTo>
                      <a:pt x="917" y="900"/>
                      <a:pt x="930" y="909"/>
                      <a:pt x="933" y="911"/>
                    </a:cubicBezTo>
                    <a:cubicBezTo>
                      <a:pt x="935" y="913"/>
                      <a:pt x="938" y="914"/>
                      <a:pt x="941" y="913"/>
                    </a:cubicBezTo>
                    <a:cubicBezTo>
                      <a:pt x="944" y="913"/>
                      <a:pt x="946" y="912"/>
                      <a:pt x="948" y="909"/>
                    </a:cubicBezTo>
                    <a:cubicBezTo>
                      <a:pt x="950" y="907"/>
                      <a:pt x="951" y="904"/>
                      <a:pt x="951" y="902"/>
                    </a:cubicBezTo>
                    <a:cubicBezTo>
                      <a:pt x="951" y="899"/>
                      <a:pt x="950" y="896"/>
                      <a:pt x="948" y="894"/>
                    </a:cubicBezTo>
                    <a:cubicBezTo>
                      <a:pt x="946" y="891"/>
                      <a:pt x="935" y="880"/>
                      <a:pt x="926" y="869"/>
                    </a:cubicBezTo>
                    <a:cubicBezTo>
                      <a:pt x="930" y="863"/>
                      <a:pt x="935" y="857"/>
                      <a:pt x="940" y="851"/>
                    </a:cubicBezTo>
                    <a:cubicBezTo>
                      <a:pt x="952" y="859"/>
                      <a:pt x="966" y="867"/>
                      <a:pt x="969" y="869"/>
                    </a:cubicBezTo>
                    <a:cubicBezTo>
                      <a:pt x="971" y="870"/>
                      <a:pt x="974" y="870"/>
                      <a:pt x="977" y="870"/>
                    </a:cubicBezTo>
                    <a:cubicBezTo>
                      <a:pt x="980" y="869"/>
                      <a:pt x="982" y="868"/>
                      <a:pt x="984" y="865"/>
                    </a:cubicBezTo>
                    <a:cubicBezTo>
                      <a:pt x="986" y="863"/>
                      <a:pt x="986" y="860"/>
                      <a:pt x="986" y="857"/>
                    </a:cubicBezTo>
                    <a:cubicBezTo>
                      <a:pt x="986" y="854"/>
                      <a:pt x="985" y="852"/>
                      <a:pt x="983" y="850"/>
                    </a:cubicBezTo>
                    <a:cubicBezTo>
                      <a:pt x="980" y="847"/>
                      <a:pt x="968" y="837"/>
                      <a:pt x="957" y="827"/>
                    </a:cubicBezTo>
                    <a:cubicBezTo>
                      <a:pt x="962" y="821"/>
                      <a:pt x="966" y="815"/>
                      <a:pt x="970" y="808"/>
                    </a:cubicBezTo>
                    <a:cubicBezTo>
                      <a:pt x="983" y="814"/>
                      <a:pt x="997" y="821"/>
                      <a:pt x="1000" y="822"/>
                    </a:cubicBezTo>
                    <a:cubicBezTo>
                      <a:pt x="1003" y="824"/>
                      <a:pt x="1006" y="824"/>
                      <a:pt x="1009" y="823"/>
                    </a:cubicBezTo>
                    <a:cubicBezTo>
                      <a:pt x="1011" y="822"/>
                      <a:pt x="1013" y="820"/>
                      <a:pt x="1015" y="817"/>
                    </a:cubicBezTo>
                    <a:cubicBezTo>
                      <a:pt x="1016" y="815"/>
                      <a:pt x="1017" y="812"/>
                      <a:pt x="1016" y="809"/>
                    </a:cubicBezTo>
                    <a:cubicBezTo>
                      <a:pt x="1016" y="806"/>
                      <a:pt x="1014" y="804"/>
                      <a:pt x="1012" y="802"/>
                    </a:cubicBezTo>
                    <a:cubicBezTo>
                      <a:pt x="1009" y="800"/>
                      <a:pt x="996" y="791"/>
                      <a:pt x="985" y="782"/>
                    </a:cubicBezTo>
                    <a:cubicBezTo>
                      <a:pt x="988" y="776"/>
                      <a:pt x="992" y="769"/>
                      <a:pt x="995" y="762"/>
                    </a:cubicBezTo>
                    <a:cubicBezTo>
                      <a:pt x="1009" y="767"/>
                      <a:pt x="1024" y="772"/>
                      <a:pt x="1027" y="773"/>
                    </a:cubicBezTo>
                    <a:cubicBezTo>
                      <a:pt x="1030" y="774"/>
                      <a:pt x="1032" y="774"/>
                      <a:pt x="1035" y="772"/>
                    </a:cubicBezTo>
                    <a:cubicBezTo>
                      <a:pt x="1038" y="771"/>
                      <a:pt x="1040" y="769"/>
                      <a:pt x="1041" y="766"/>
                    </a:cubicBezTo>
                    <a:cubicBezTo>
                      <a:pt x="1042" y="764"/>
                      <a:pt x="1042" y="761"/>
                      <a:pt x="1041" y="758"/>
                    </a:cubicBezTo>
                    <a:cubicBezTo>
                      <a:pt x="1041" y="756"/>
                      <a:pt x="1039" y="753"/>
                      <a:pt x="1036" y="752"/>
                    </a:cubicBezTo>
                    <a:cubicBezTo>
                      <a:pt x="1033" y="750"/>
                      <a:pt x="1020" y="742"/>
                      <a:pt x="1007" y="735"/>
                    </a:cubicBezTo>
                    <a:cubicBezTo>
                      <a:pt x="1010" y="728"/>
                      <a:pt x="1012" y="721"/>
                      <a:pt x="1015" y="714"/>
                    </a:cubicBezTo>
                    <a:cubicBezTo>
                      <a:pt x="1029" y="717"/>
                      <a:pt x="1045" y="721"/>
                      <a:pt x="1048" y="721"/>
                    </a:cubicBezTo>
                    <a:cubicBezTo>
                      <a:pt x="1051" y="722"/>
                      <a:pt x="1054" y="721"/>
                      <a:pt x="1056" y="720"/>
                    </a:cubicBezTo>
                    <a:cubicBezTo>
                      <a:pt x="1058" y="718"/>
                      <a:pt x="1060" y="716"/>
                      <a:pt x="1061" y="713"/>
                    </a:cubicBezTo>
                    <a:cubicBezTo>
                      <a:pt x="1062" y="710"/>
                      <a:pt x="1062" y="708"/>
                      <a:pt x="1061" y="705"/>
                    </a:cubicBezTo>
                    <a:cubicBezTo>
                      <a:pt x="1060" y="702"/>
                      <a:pt x="1058" y="700"/>
                      <a:pt x="1055" y="699"/>
                    </a:cubicBezTo>
                    <a:cubicBezTo>
                      <a:pt x="1052" y="698"/>
                      <a:pt x="1038" y="691"/>
                      <a:pt x="1024" y="686"/>
                    </a:cubicBezTo>
                    <a:cubicBezTo>
                      <a:pt x="1026" y="678"/>
                      <a:pt x="1028" y="671"/>
                      <a:pt x="1030" y="664"/>
                    </a:cubicBezTo>
                    <a:cubicBezTo>
                      <a:pt x="1045" y="665"/>
                      <a:pt x="1060" y="667"/>
                      <a:pt x="1064" y="668"/>
                    </a:cubicBezTo>
                    <a:cubicBezTo>
                      <a:pt x="1066" y="668"/>
                      <a:pt x="1069" y="667"/>
                      <a:pt x="1071" y="665"/>
                    </a:cubicBezTo>
                    <a:cubicBezTo>
                      <a:pt x="1074" y="664"/>
                      <a:pt x="1075" y="661"/>
                      <a:pt x="1076" y="658"/>
                    </a:cubicBezTo>
                    <a:cubicBezTo>
                      <a:pt x="1077" y="655"/>
                      <a:pt x="1076" y="652"/>
                      <a:pt x="1075" y="650"/>
                    </a:cubicBezTo>
                    <a:cubicBezTo>
                      <a:pt x="1073" y="648"/>
                      <a:pt x="1071" y="645"/>
                      <a:pt x="1068" y="645"/>
                    </a:cubicBezTo>
                    <a:cubicBezTo>
                      <a:pt x="1065" y="644"/>
                      <a:pt x="1050" y="639"/>
                      <a:pt x="1036" y="634"/>
                    </a:cubicBezTo>
                    <a:cubicBezTo>
                      <a:pt x="1038" y="627"/>
                      <a:pt x="1039" y="620"/>
                      <a:pt x="1040" y="612"/>
                    </a:cubicBezTo>
                    <a:cubicBezTo>
                      <a:pt x="1054" y="612"/>
                      <a:pt x="1070" y="612"/>
                      <a:pt x="1073" y="613"/>
                    </a:cubicBezTo>
                    <a:cubicBezTo>
                      <a:pt x="1076" y="613"/>
                      <a:pt x="1079" y="611"/>
                      <a:pt x="1081" y="609"/>
                    </a:cubicBezTo>
                    <a:cubicBezTo>
                      <a:pt x="1083" y="607"/>
                      <a:pt x="1085" y="605"/>
                      <a:pt x="1085" y="602"/>
                    </a:cubicBezTo>
                    <a:cubicBezTo>
                      <a:pt x="1085" y="599"/>
                      <a:pt x="1084" y="596"/>
                      <a:pt x="1083" y="594"/>
                    </a:cubicBezTo>
                    <a:cubicBezTo>
                      <a:pt x="1081" y="592"/>
                      <a:pt x="1079" y="590"/>
                      <a:pt x="1076" y="589"/>
                    </a:cubicBezTo>
                    <a:cubicBezTo>
                      <a:pt x="1073" y="588"/>
                      <a:pt x="1057" y="585"/>
                      <a:pt x="1043" y="582"/>
                    </a:cubicBezTo>
                    <a:cubicBezTo>
                      <a:pt x="1043" y="575"/>
                      <a:pt x="1044" y="567"/>
                      <a:pt x="1044" y="560"/>
                    </a:cubicBezTo>
                    <a:cubicBezTo>
                      <a:pt x="1059" y="559"/>
                      <a:pt x="1074" y="557"/>
                      <a:pt x="1078" y="557"/>
                    </a:cubicBezTo>
                    <a:close/>
                    <a:moveTo>
                      <a:pt x="544" y="979"/>
                    </a:moveTo>
                    <a:cubicBezTo>
                      <a:pt x="305" y="979"/>
                      <a:pt x="111" y="785"/>
                      <a:pt x="111" y="545"/>
                    </a:cubicBezTo>
                    <a:cubicBezTo>
                      <a:pt x="111" y="305"/>
                      <a:pt x="305" y="111"/>
                      <a:pt x="544" y="111"/>
                    </a:cubicBezTo>
                    <a:cubicBezTo>
                      <a:pt x="783" y="111"/>
                      <a:pt x="977" y="305"/>
                      <a:pt x="977" y="545"/>
                    </a:cubicBezTo>
                    <a:cubicBezTo>
                      <a:pt x="977" y="785"/>
                      <a:pt x="783" y="979"/>
                      <a:pt x="544" y="9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2" name="ïş1íḋé"/>
              <p:cNvSpPr/>
              <p:nvPr/>
            </p:nvSpPr>
            <p:spPr bwMode="auto">
              <a:xfrm>
                <a:off x="1698" y="1225"/>
                <a:ext cx="395" cy="394"/>
              </a:xfrm>
              <a:custGeom>
                <a:avLst/>
                <a:gdLst/>
                <a:ahLst/>
                <a:cxnLst>
                  <a:cxn ang="0">
                    <a:pos x="164" y="0"/>
                  </a:cxn>
                  <a:cxn ang="0">
                    <a:pos x="0" y="164"/>
                  </a:cxn>
                  <a:cxn ang="0">
                    <a:pos x="164" y="329"/>
                  </a:cxn>
                  <a:cxn ang="0">
                    <a:pos x="329" y="164"/>
                  </a:cxn>
                  <a:cxn ang="0">
                    <a:pos x="164" y="0"/>
                  </a:cxn>
                  <a:cxn ang="0">
                    <a:pos x="164" y="231"/>
                  </a:cxn>
                  <a:cxn ang="0">
                    <a:pos x="98" y="164"/>
                  </a:cxn>
                  <a:cxn ang="0">
                    <a:pos x="164" y="97"/>
                  </a:cxn>
                  <a:cxn ang="0">
                    <a:pos x="231" y="164"/>
                  </a:cxn>
                  <a:cxn ang="0">
                    <a:pos x="164" y="231"/>
                  </a:cxn>
                </a:cxnLst>
                <a:rect l="0" t="0" r="r" b="b"/>
                <a:pathLst>
                  <a:path w="329" h="329">
                    <a:moveTo>
                      <a:pt x="164" y="0"/>
                    </a:moveTo>
                    <a:cubicBezTo>
                      <a:pt x="74" y="0"/>
                      <a:pt x="0" y="73"/>
                      <a:pt x="0" y="164"/>
                    </a:cubicBezTo>
                    <a:cubicBezTo>
                      <a:pt x="0" y="255"/>
                      <a:pt x="74" y="329"/>
                      <a:pt x="164" y="329"/>
                    </a:cubicBezTo>
                    <a:cubicBezTo>
                      <a:pt x="255" y="329"/>
                      <a:pt x="329" y="255"/>
                      <a:pt x="329" y="164"/>
                    </a:cubicBezTo>
                    <a:cubicBezTo>
                      <a:pt x="329" y="73"/>
                      <a:pt x="255" y="0"/>
                      <a:pt x="164" y="0"/>
                    </a:cubicBezTo>
                    <a:close/>
                    <a:moveTo>
                      <a:pt x="164" y="231"/>
                    </a:moveTo>
                    <a:cubicBezTo>
                      <a:pt x="127" y="231"/>
                      <a:pt x="98" y="201"/>
                      <a:pt x="98" y="164"/>
                    </a:cubicBezTo>
                    <a:cubicBezTo>
                      <a:pt x="98" y="127"/>
                      <a:pt x="127" y="97"/>
                      <a:pt x="164" y="97"/>
                    </a:cubicBezTo>
                    <a:cubicBezTo>
                      <a:pt x="201" y="97"/>
                      <a:pt x="231" y="127"/>
                      <a:pt x="231" y="164"/>
                    </a:cubicBezTo>
                    <a:cubicBezTo>
                      <a:pt x="231" y="201"/>
                      <a:pt x="201" y="231"/>
                      <a:pt x="164" y="23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3" name="í$ľîḑè"/>
              <p:cNvSpPr/>
              <p:nvPr/>
            </p:nvSpPr>
            <p:spPr bwMode="auto">
              <a:xfrm>
                <a:off x="1799" y="1326"/>
                <a:ext cx="192" cy="193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80"/>
                  </a:cxn>
                  <a:cxn ang="0">
                    <a:pos x="80" y="161"/>
                  </a:cxn>
                  <a:cxn ang="0">
                    <a:pos x="160" y="80"/>
                  </a:cxn>
                  <a:cxn ang="0">
                    <a:pos x="80" y="0"/>
                  </a:cxn>
                  <a:cxn ang="0">
                    <a:pos x="80" y="124"/>
                  </a:cxn>
                  <a:cxn ang="0">
                    <a:pos x="37" y="80"/>
                  </a:cxn>
                  <a:cxn ang="0">
                    <a:pos x="80" y="37"/>
                  </a:cxn>
                  <a:cxn ang="0">
                    <a:pos x="124" y="80"/>
                  </a:cxn>
                  <a:cxn ang="0">
                    <a:pos x="80" y="124"/>
                  </a:cxn>
                </a:cxnLst>
                <a:rect l="0" t="0" r="r" b="b"/>
                <a:pathLst>
                  <a:path w="160" h="161">
                    <a:moveTo>
                      <a:pt x="80" y="0"/>
                    </a:moveTo>
                    <a:cubicBezTo>
                      <a:pt x="36" y="0"/>
                      <a:pt x="0" y="36"/>
                      <a:pt x="0" y="80"/>
                    </a:cubicBezTo>
                    <a:cubicBezTo>
                      <a:pt x="0" y="125"/>
                      <a:pt x="36" y="161"/>
                      <a:pt x="80" y="161"/>
                    </a:cubicBezTo>
                    <a:cubicBezTo>
                      <a:pt x="125" y="161"/>
                      <a:pt x="160" y="125"/>
                      <a:pt x="160" y="80"/>
                    </a:cubicBezTo>
                    <a:cubicBezTo>
                      <a:pt x="160" y="36"/>
                      <a:pt x="125" y="0"/>
                      <a:pt x="80" y="0"/>
                    </a:cubicBezTo>
                    <a:close/>
                    <a:moveTo>
                      <a:pt x="80" y="124"/>
                    </a:moveTo>
                    <a:cubicBezTo>
                      <a:pt x="56" y="124"/>
                      <a:pt x="37" y="104"/>
                      <a:pt x="37" y="80"/>
                    </a:cubicBezTo>
                    <a:cubicBezTo>
                      <a:pt x="37" y="56"/>
                      <a:pt x="56" y="37"/>
                      <a:pt x="80" y="37"/>
                    </a:cubicBezTo>
                    <a:cubicBezTo>
                      <a:pt x="104" y="37"/>
                      <a:pt x="124" y="56"/>
                      <a:pt x="124" y="80"/>
                    </a:cubicBezTo>
                    <a:cubicBezTo>
                      <a:pt x="124" y="104"/>
                      <a:pt x="104" y="124"/>
                      <a:pt x="80" y="124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4" name="iSḷïḓe"/>
              <p:cNvSpPr/>
              <p:nvPr/>
            </p:nvSpPr>
            <p:spPr bwMode="auto">
              <a:xfrm>
                <a:off x="1853" y="1379"/>
                <a:ext cx="85" cy="86"/>
              </a:xfrm>
              <a:custGeom>
                <a:avLst/>
                <a:gdLst/>
                <a:ahLst/>
                <a:cxnLst>
                  <a:cxn ang="0">
                    <a:pos x="70" y="33"/>
                  </a:cxn>
                  <a:cxn ang="0">
                    <a:pos x="67" y="31"/>
                  </a:cxn>
                  <a:cxn ang="0">
                    <a:pos x="57" y="30"/>
                  </a:cxn>
                  <a:cxn ang="0">
                    <a:pos x="55" y="23"/>
                  </a:cxn>
                  <a:cxn ang="0">
                    <a:pos x="61" y="16"/>
                  </a:cxn>
                  <a:cxn ang="0">
                    <a:pos x="61" y="13"/>
                  </a:cxn>
                  <a:cxn ang="0">
                    <a:pos x="60" y="10"/>
                  </a:cxn>
                  <a:cxn ang="0">
                    <a:pos x="58" y="9"/>
                  </a:cxn>
                  <a:cxn ang="0">
                    <a:pos x="55" y="10"/>
                  </a:cxn>
                  <a:cxn ang="0">
                    <a:pos x="47" y="16"/>
                  </a:cxn>
                  <a:cxn ang="0">
                    <a:pos x="40" y="13"/>
                  </a:cxn>
                  <a:cxn ang="0">
                    <a:pos x="39" y="4"/>
                  </a:cxn>
                  <a:cxn ang="0">
                    <a:pos x="38" y="1"/>
                  </a:cxn>
                  <a:cxn ang="0">
                    <a:pos x="35" y="0"/>
                  </a:cxn>
                  <a:cxn ang="0">
                    <a:pos x="33" y="1"/>
                  </a:cxn>
                  <a:cxn ang="0">
                    <a:pos x="31" y="4"/>
                  </a:cxn>
                  <a:cxn ang="0">
                    <a:pos x="30" y="13"/>
                  </a:cxn>
                  <a:cxn ang="0">
                    <a:pos x="23" y="16"/>
                  </a:cxn>
                  <a:cxn ang="0">
                    <a:pos x="16" y="10"/>
                  </a:cxn>
                  <a:cxn ang="0">
                    <a:pos x="13" y="9"/>
                  </a:cxn>
                  <a:cxn ang="0">
                    <a:pos x="10" y="10"/>
                  </a:cxn>
                  <a:cxn ang="0">
                    <a:pos x="9" y="13"/>
                  </a:cxn>
                  <a:cxn ang="0">
                    <a:pos x="10" y="16"/>
                  </a:cxn>
                  <a:cxn ang="0">
                    <a:pos x="16" y="23"/>
                  </a:cxn>
                  <a:cxn ang="0">
                    <a:pos x="13" y="30"/>
                  </a:cxn>
                  <a:cxn ang="0">
                    <a:pos x="4" y="31"/>
                  </a:cxn>
                  <a:cxn ang="0">
                    <a:pos x="1" y="33"/>
                  </a:cxn>
                  <a:cxn ang="0">
                    <a:pos x="0" y="35"/>
                  </a:cxn>
                  <a:cxn ang="0">
                    <a:pos x="1" y="38"/>
                  </a:cxn>
                  <a:cxn ang="0">
                    <a:pos x="4" y="39"/>
                  </a:cxn>
                  <a:cxn ang="0">
                    <a:pos x="13" y="40"/>
                  </a:cxn>
                  <a:cxn ang="0">
                    <a:pos x="16" y="47"/>
                  </a:cxn>
                  <a:cxn ang="0">
                    <a:pos x="10" y="55"/>
                  </a:cxn>
                  <a:cxn ang="0">
                    <a:pos x="9" y="58"/>
                  </a:cxn>
                  <a:cxn ang="0">
                    <a:pos x="10" y="60"/>
                  </a:cxn>
                  <a:cxn ang="0">
                    <a:pos x="13" y="61"/>
                  </a:cxn>
                  <a:cxn ang="0">
                    <a:pos x="16" y="61"/>
                  </a:cxn>
                  <a:cxn ang="0">
                    <a:pos x="23" y="54"/>
                  </a:cxn>
                  <a:cxn ang="0">
                    <a:pos x="30" y="57"/>
                  </a:cxn>
                  <a:cxn ang="0">
                    <a:pos x="31" y="67"/>
                  </a:cxn>
                  <a:cxn ang="0">
                    <a:pos x="33" y="70"/>
                  </a:cxn>
                  <a:cxn ang="0">
                    <a:pos x="35" y="71"/>
                  </a:cxn>
                  <a:cxn ang="0">
                    <a:pos x="38" y="70"/>
                  </a:cxn>
                  <a:cxn ang="0">
                    <a:pos x="39" y="67"/>
                  </a:cxn>
                  <a:cxn ang="0">
                    <a:pos x="40" y="57"/>
                  </a:cxn>
                  <a:cxn ang="0">
                    <a:pos x="47" y="54"/>
                  </a:cxn>
                  <a:cxn ang="0">
                    <a:pos x="55" y="61"/>
                  </a:cxn>
                  <a:cxn ang="0">
                    <a:pos x="58" y="61"/>
                  </a:cxn>
                  <a:cxn ang="0">
                    <a:pos x="60" y="60"/>
                  </a:cxn>
                  <a:cxn ang="0">
                    <a:pos x="61" y="58"/>
                  </a:cxn>
                  <a:cxn ang="0">
                    <a:pos x="61" y="55"/>
                  </a:cxn>
                  <a:cxn ang="0">
                    <a:pos x="55" y="47"/>
                  </a:cxn>
                  <a:cxn ang="0">
                    <a:pos x="57" y="40"/>
                  </a:cxn>
                  <a:cxn ang="0">
                    <a:pos x="67" y="39"/>
                  </a:cxn>
                  <a:cxn ang="0">
                    <a:pos x="70" y="38"/>
                  </a:cxn>
                  <a:cxn ang="0">
                    <a:pos x="71" y="35"/>
                  </a:cxn>
                  <a:cxn ang="0">
                    <a:pos x="70" y="33"/>
                  </a:cxn>
                  <a:cxn ang="0">
                    <a:pos x="49" y="35"/>
                  </a:cxn>
                  <a:cxn ang="0">
                    <a:pos x="35" y="49"/>
                  </a:cxn>
                  <a:cxn ang="0">
                    <a:pos x="22" y="35"/>
                  </a:cxn>
                  <a:cxn ang="0">
                    <a:pos x="35" y="22"/>
                  </a:cxn>
                  <a:cxn ang="0">
                    <a:pos x="49" y="35"/>
                  </a:cxn>
                </a:cxnLst>
                <a:rect l="0" t="0" r="r" b="b"/>
                <a:pathLst>
                  <a:path w="71" h="71">
                    <a:moveTo>
                      <a:pt x="70" y="33"/>
                    </a:moveTo>
                    <a:cubicBezTo>
                      <a:pt x="69" y="32"/>
                      <a:pt x="68" y="31"/>
                      <a:pt x="67" y="31"/>
                    </a:cubicBezTo>
                    <a:cubicBezTo>
                      <a:pt x="66" y="31"/>
                      <a:pt x="62" y="31"/>
                      <a:pt x="57" y="30"/>
                    </a:cubicBezTo>
                    <a:cubicBezTo>
                      <a:pt x="57" y="28"/>
                      <a:pt x="56" y="25"/>
                      <a:pt x="55" y="23"/>
                    </a:cubicBezTo>
                    <a:cubicBezTo>
                      <a:pt x="57" y="20"/>
                      <a:pt x="60" y="17"/>
                      <a:pt x="61" y="16"/>
                    </a:cubicBezTo>
                    <a:cubicBezTo>
                      <a:pt x="61" y="15"/>
                      <a:pt x="62" y="14"/>
                      <a:pt x="61" y="13"/>
                    </a:cubicBezTo>
                    <a:cubicBezTo>
                      <a:pt x="61" y="12"/>
                      <a:pt x="61" y="11"/>
                      <a:pt x="60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7" y="9"/>
                      <a:pt x="56" y="9"/>
                      <a:pt x="55" y="10"/>
                    </a:cubicBezTo>
                    <a:cubicBezTo>
                      <a:pt x="54" y="11"/>
                      <a:pt x="51" y="13"/>
                      <a:pt x="47" y="16"/>
                    </a:cubicBezTo>
                    <a:cubicBezTo>
                      <a:pt x="45" y="15"/>
                      <a:pt x="43" y="14"/>
                      <a:pt x="40" y="13"/>
                    </a:cubicBezTo>
                    <a:cubicBezTo>
                      <a:pt x="40" y="9"/>
                      <a:pt x="40" y="5"/>
                      <a:pt x="39" y="4"/>
                    </a:cubicBezTo>
                    <a:cubicBezTo>
                      <a:pt x="39" y="3"/>
                      <a:pt x="39" y="2"/>
                      <a:pt x="38" y="1"/>
                    </a:cubicBezTo>
                    <a:cubicBezTo>
                      <a:pt x="37" y="0"/>
                      <a:pt x="36" y="0"/>
                      <a:pt x="35" y="0"/>
                    </a:cubicBezTo>
                    <a:cubicBezTo>
                      <a:pt x="34" y="0"/>
                      <a:pt x="33" y="0"/>
                      <a:pt x="33" y="1"/>
                    </a:cubicBezTo>
                    <a:cubicBezTo>
                      <a:pt x="32" y="2"/>
                      <a:pt x="31" y="3"/>
                      <a:pt x="31" y="4"/>
                    </a:cubicBezTo>
                    <a:cubicBezTo>
                      <a:pt x="31" y="5"/>
                      <a:pt x="31" y="9"/>
                      <a:pt x="30" y="13"/>
                    </a:cubicBezTo>
                    <a:cubicBezTo>
                      <a:pt x="28" y="14"/>
                      <a:pt x="25" y="15"/>
                      <a:pt x="23" y="16"/>
                    </a:cubicBezTo>
                    <a:cubicBezTo>
                      <a:pt x="20" y="13"/>
                      <a:pt x="17" y="11"/>
                      <a:pt x="16" y="10"/>
                    </a:cubicBezTo>
                    <a:cubicBezTo>
                      <a:pt x="15" y="9"/>
                      <a:pt x="14" y="9"/>
                      <a:pt x="13" y="9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0" y="11"/>
                      <a:pt x="9" y="12"/>
                      <a:pt x="9" y="13"/>
                    </a:cubicBezTo>
                    <a:cubicBezTo>
                      <a:pt x="9" y="14"/>
                      <a:pt x="9" y="15"/>
                      <a:pt x="10" y="16"/>
                    </a:cubicBezTo>
                    <a:cubicBezTo>
                      <a:pt x="11" y="17"/>
                      <a:pt x="13" y="20"/>
                      <a:pt x="16" y="23"/>
                    </a:cubicBezTo>
                    <a:cubicBezTo>
                      <a:pt x="15" y="25"/>
                      <a:pt x="14" y="28"/>
                      <a:pt x="13" y="30"/>
                    </a:cubicBezTo>
                    <a:cubicBezTo>
                      <a:pt x="9" y="31"/>
                      <a:pt x="5" y="31"/>
                      <a:pt x="4" y="31"/>
                    </a:cubicBezTo>
                    <a:cubicBezTo>
                      <a:pt x="3" y="31"/>
                      <a:pt x="2" y="32"/>
                      <a:pt x="1" y="33"/>
                    </a:cubicBezTo>
                    <a:cubicBezTo>
                      <a:pt x="1" y="33"/>
                      <a:pt x="0" y="34"/>
                      <a:pt x="0" y="35"/>
                    </a:cubicBezTo>
                    <a:cubicBezTo>
                      <a:pt x="0" y="36"/>
                      <a:pt x="1" y="37"/>
                      <a:pt x="1" y="38"/>
                    </a:cubicBezTo>
                    <a:cubicBezTo>
                      <a:pt x="2" y="39"/>
                      <a:pt x="3" y="39"/>
                      <a:pt x="4" y="39"/>
                    </a:cubicBezTo>
                    <a:cubicBezTo>
                      <a:pt x="5" y="39"/>
                      <a:pt x="9" y="40"/>
                      <a:pt x="13" y="40"/>
                    </a:cubicBezTo>
                    <a:cubicBezTo>
                      <a:pt x="14" y="43"/>
                      <a:pt x="15" y="45"/>
                      <a:pt x="16" y="47"/>
                    </a:cubicBezTo>
                    <a:cubicBezTo>
                      <a:pt x="13" y="51"/>
                      <a:pt x="11" y="54"/>
                      <a:pt x="10" y="55"/>
                    </a:cubicBezTo>
                    <a:cubicBezTo>
                      <a:pt x="9" y="56"/>
                      <a:pt x="9" y="57"/>
                      <a:pt x="9" y="58"/>
                    </a:cubicBezTo>
                    <a:cubicBezTo>
                      <a:pt x="9" y="59"/>
                      <a:pt x="10" y="59"/>
                      <a:pt x="10" y="60"/>
                    </a:cubicBezTo>
                    <a:cubicBezTo>
                      <a:pt x="11" y="61"/>
                      <a:pt x="12" y="61"/>
                      <a:pt x="13" y="61"/>
                    </a:cubicBezTo>
                    <a:cubicBezTo>
                      <a:pt x="14" y="61"/>
                      <a:pt x="15" y="61"/>
                      <a:pt x="16" y="61"/>
                    </a:cubicBezTo>
                    <a:cubicBezTo>
                      <a:pt x="17" y="60"/>
                      <a:pt x="20" y="57"/>
                      <a:pt x="23" y="54"/>
                    </a:cubicBezTo>
                    <a:cubicBezTo>
                      <a:pt x="25" y="56"/>
                      <a:pt x="28" y="57"/>
                      <a:pt x="30" y="57"/>
                    </a:cubicBezTo>
                    <a:cubicBezTo>
                      <a:pt x="31" y="62"/>
                      <a:pt x="31" y="66"/>
                      <a:pt x="31" y="67"/>
                    </a:cubicBezTo>
                    <a:cubicBezTo>
                      <a:pt x="31" y="68"/>
                      <a:pt x="32" y="69"/>
                      <a:pt x="33" y="70"/>
                    </a:cubicBezTo>
                    <a:cubicBezTo>
                      <a:pt x="33" y="70"/>
                      <a:pt x="34" y="71"/>
                      <a:pt x="35" y="71"/>
                    </a:cubicBezTo>
                    <a:cubicBezTo>
                      <a:pt x="36" y="71"/>
                      <a:pt x="37" y="70"/>
                      <a:pt x="38" y="70"/>
                    </a:cubicBezTo>
                    <a:cubicBezTo>
                      <a:pt x="39" y="69"/>
                      <a:pt x="39" y="68"/>
                      <a:pt x="39" y="67"/>
                    </a:cubicBezTo>
                    <a:cubicBezTo>
                      <a:pt x="40" y="66"/>
                      <a:pt x="40" y="62"/>
                      <a:pt x="40" y="57"/>
                    </a:cubicBezTo>
                    <a:cubicBezTo>
                      <a:pt x="43" y="57"/>
                      <a:pt x="45" y="56"/>
                      <a:pt x="47" y="54"/>
                    </a:cubicBezTo>
                    <a:cubicBezTo>
                      <a:pt x="51" y="57"/>
                      <a:pt x="54" y="60"/>
                      <a:pt x="55" y="61"/>
                    </a:cubicBezTo>
                    <a:cubicBezTo>
                      <a:pt x="56" y="61"/>
                      <a:pt x="57" y="61"/>
                      <a:pt x="58" y="61"/>
                    </a:cubicBezTo>
                    <a:cubicBezTo>
                      <a:pt x="59" y="61"/>
                      <a:pt x="59" y="61"/>
                      <a:pt x="60" y="60"/>
                    </a:cubicBezTo>
                    <a:cubicBezTo>
                      <a:pt x="61" y="59"/>
                      <a:pt x="61" y="59"/>
                      <a:pt x="61" y="58"/>
                    </a:cubicBezTo>
                    <a:cubicBezTo>
                      <a:pt x="62" y="57"/>
                      <a:pt x="61" y="56"/>
                      <a:pt x="61" y="55"/>
                    </a:cubicBezTo>
                    <a:cubicBezTo>
                      <a:pt x="60" y="54"/>
                      <a:pt x="57" y="51"/>
                      <a:pt x="55" y="47"/>
                    </a:cubicBezTo>
                    <a:cubicBezTo>
                      <a:pt x="56" y="45"/>
                      <a:pt x="57" y="43"/>
                      <a:pt x="57" y="40"/>
                    </a:cubicBezTo>
                    <a:cubicBezTo>
                      <a:pt x="62" y="40"/>
                      <a:pt x="66" y="39"/>
                      <a:pt x="67" y="39"/>
                    </a:cubicBezTo>
                    <a:cubicBezTo>
                      <a:pt x="68" y="39"/>
                      <a:pt x="69" y="39"/>
                      <a:pt x="70" y="38"/>
                    </a:cubicBezTo>
                    <a:cubicBezTo>
                      <a:pt x="70" y="37"/>
                      <a:pt x="71" y="36"/>
                      <a:pt x="71" y="35"/>
                    </a:cubicBezTo>
                    <a:cubicBezTo>
                      <a:pt x="71" y="34"/>
                      <a:pt x="70" y="33"/>
                      <a:pt x="70" y="33"/>
                    </a:cubicBezTo>
                    <a:close/>
                    <a:moveTo>
                      <a:pt x="49" y="35"/>
                    </a:moveTo>
                    <a:cubicBezTo>
                      <a:pt x="49" y="43"/>
                      <a:pt x="43" y="49"/>
                      <a:pt x="35" y="49"/>
                    </a:cubicBezTo>
                    <a:cubicBezTo>
                      <a:pt x="28" y="49"/>
                      <a:pt x="22" y="43"/>
                      <a:pt x="22" y="35"/>
                    </a:cubicBezTo>
                    <a:cubicBezTo>
                      <a:pt x="22" y="28"/>
                      <a:pt x="28" y="22"/>
                      <a:pt x="35" y="22"/>
                    </a:cubicBezTo>
                    <a:cubicBezTo>
                      <a:pt x="43" y="22"/>
                      <a:pt x="49" y="28"/>
                      <a:pt x="49" y="35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5" name="îṡḻíḍè"/>
              <p:cNvSpPr/>
              <p:nvPr/>
            </p:nvSpPr>
            <p:spPr bwMode="auto">
              <a:xfrm>
                <a:off x="1640" y="1166"/>
                <a:ext cx="512" cy="512"/>
              </a:xfrm>
              <a:custGeom>
                <a:avLst/>
                <a:gdLst/>
                <a:ahLst/>
                <a:cxnLst>
                  <a:cxn ang="0">
                    <a:pos x="420" y="206"/>
                  </a:cxn>
                  <a:cxn ang="0">
                    <a:pos x="423" y="176"/>
                  </a:cxn>
                  <a:cxn ang="0">
                    <a:pos x="410" y="149"/>
                  </a:cxn>
                  <a:cxn ang="0">
                    <a:pos x="384" y="141"/>
                  </a:cxn>
                  <a:cxn ang="0">
                    <a:pos x="394" y="103"/>
                  </a:cxn>
                  <a:cxn ang="0">
                    <a:pos x="378" y="81"/>
                  </a:cxn>
                  <a:cxn ang="0">
                    <a:pos x="340" y="77"/>
                  </a:cxn>
                  <a:cxn ang="0">
                    <a:pos x="341" y="50"/>
                  </a:cxn>
                  <a:cxn ang="0">
                    <a:pos x="320" y="28"/>
                  </a:cxn>
                  <a:cxn ang="0">
                    <a:pos x="291" y="21"/>
                  </a:cxn>
                  <a:cxn ang="0">
                    <a:pos x="268" y="36"/>
                  </a:cxn>
                  <a:cxn ang="0">
                    <a:pos x="245" y="4"/>
                  </a:cxn>
                  <a:cxn ang="0">
                    <a:pos x="218" y="1"/>
                  </a:cxn>
                  <a:cxn ang="0">
                    <a:pos x="190" y="29"/>
                  </a:cxn>
                  <a:cxn ang="0">
                    <a:pos x="170" y="10"/>
                  </a:cxn>
                  <a:cxn ang="0">
                    <a:pos x="140" y="12"/>
                  </a:cxn>
                  <a:cxn ang="0">
                    <a:pos x="116" y="30"/>
                  </a:cxn>
                  <a:cxn ang="0">
                    <a:pos x="112" y="57"/>
                  </a:cxn>
                  <a:cxn ang="0">
                    <a:pos x="74" y="54"/>
                  </a:cxn>
                  <a:cxn ang="0">
                    <a:pos x="54" y="73"/>
                  </a:cxn>
                  <a:cxn ang="0">
                    <a:pos x="58" y="112"/>
                  </a:cxn>
                  <a:cxn ang="0">
                    <a:pos x="30" y="116"/>
                  </a:cxn>
                  <a:cxn ang="0">
                    <a:pos x="13" y="140"/>
                  </a:cxn>
                  <a:cxn ang="0">
                    <a:pos x="11" y="170"/>
                  </a:cxn>
                  <a:cxn ang="0">
                    <a:pos x="29" y="190"/>
                  </a:cxn>
                  <a:cxn ang="0">
                    <a:pos x="2" y="218"/>
                  </a:cxn>
                  <a:cxn ang="0">
                    <a:pos x="4" y="245"/>
                  </a:cxn>
                  <a:cxn ang="0">
                    <a:pos x="36" y="268"/>
                  </a:cxn>
                  <a:cxn ang="0">
                    <a:pos x="21" y="291"/>
                  </a:cxn>
                  <a:cxn ang="0">
                    <a:pos x="29" y="320"/>
                  </a:cxn>
                  <a:cxn ang="0">
                    <a:pos x="50" y="341"/>
                  </a:cxn>
                  <a:cxn ang="0">
                    <a:pos x="77" y="340"/>
                  </a:cxn>
                  <a:cxn ang="0">
                    <a:pos x="81" y="379"/>
                  </a:cxn>
                  <a:cxn ang="0">
                    <a:pos x="103" y="394"/>
                  </a:cxn>
                  <a:cxn ang="0">
                    <a:pos x="141" y="384"/>
                  </a:cxn>
                  <a:cxn ang="0">
                    <a:pos x="149" y="411"/>
                  </a:cxn>
                  <a:cxn ang="0">
                    <a:pos x="176" y="424"/>
                  </a:cxn>
                  <a:cxn ang="0">
                    <a:pos x="206" y="420"/>
                  </a:cxn>
                  <a:cxn ang="0">
                    <a:pos x="223" y="399"/>
                  </a:cxn>
                  <a:cxn ang="0">
                    <a:pos x="255" y="421"/>
                  </a:cxn>
                  <a:cxn ang="0">
                    <a:pos x="281" y="414"/>
                  </a:cxn>
                  <a:cxn ang="0">
                    <a:pos x="298" y="379"/>
                  </a:cxn>
                  <a:cxn ang="0">
                    <a:pos x="323" y="389"/>
                  </a:cxn>
                  <a:cxn ang="0">
                    <a:pos x="350" y="377"/>
                  </a:cxn>
                  <a:cxn ang="0">
                    <a:pos x="367" y="352"/>
                  </a:cxn>
                  <a:cxn ang="0">
                    <a:pos x="361" y="325"/>
                  </a:cxn>
                  <a:cxn ang="0">
                    <a:pos x="399" y="315"/>
                  </a:cxn>
                  <a:cxn ang="0">
                    <a:pos x="410" y="290"/>
                  </a:cxn>
                  <a:cxn ang="0">
                    <a:pos x="394" y="255"/>
                  </a:cxn>
                  <a:cxn ang="0">
                    <a:pos x="418" y="242"/>
                  </a:cxn>
                  <a:cxn ang="0">
                    <a:pos x="63" y="213"/>
                  </a:cxn>
                </a:cxnLst>
                <a:rect l="0" t="0" r="r" b="b"/>
                <a:pathLst>
                  <a:path w="427" h="427">
                    <a:moveTo>
                      <a:pt x="420" y="221"/>
                    </a:moveTo>
                    <a:cubicBezTo>
                      <a:pt x="422" y="220"/>
                      <a:pt x="424" y="219"/>
                      <a:pt x="425" y="218"/>
                    </a:cubicBezTo>
                    <a:cubicBezTo>
                      <a:pt x="426" y="217"/>
                      <a:pt x="427" y="215"/>
                      <a:pt x="427" y="213"/>
                    </a:cubicBezTo>
                    <a:cubicBezTo>
                      <a:pt x="427" y="211"/>
                      <a:pt x="426" y="210"/>
                      <a:pt x="425" y="208"/>
                    </a:cubicBezTo>
                    <a:cubicBezTo>
                      <a:pt x="424" y="207"/>
                      <a:pt x="422" y="206"/>
                      <a:pt x="420" y="206"/>
                    </a:cubicBezTo>
                    <a:cubicBezTo>
                      <a:pt x="418" y="206"/>
                      <a:pt x="408" y="205"/>
                      <a:pt x="399" y="204"/>
                    </a:cubicBezTo>
                    <a:cubicBezTo>
                      <a:pt x="398" y="199"/>
                      <a:pt x="398" y="195"/>
                      <a:pt x="397" y="190"/>
                    </a:cubicBezTo>
                    <a:cubicBezTo>
                      <a:pt x="406" y="188"/>
                      <a:pt x="416" y="185"/>
                      <a:pt x="418" y="184"/>
                    </a:cubicBezTo>
                    <a:cubicBezTo>
                      <a:pt x="420" y="184"/>
                      <a:pt x="422" y="183"/>
                      <a:pt x="422" y="181"/>
                    </a:cubicBezTo>
                    <a:cubicBezTo>
                      <a:pt x="423" y="180"/>
                      <a:pt x="424" y="178"/>
                      <a:pt x="423" y="176"/>
                    </a:cubicBezTo>
                    <a:cubicBezTo>
                      <a:pt x="423" y="174"/>
                      <a:pt x="422" y="173"/>
                      <a:pt x="421" y="172"/>
                    </a:cubicBezTo>
                    <a:cubicBezTo>
                      <a:pt x="419" y="170"/>
                      <a:pt x="418" y="170"/>
                      <a:pt x="416" y="170"/>
                    </a:cubicBezTo>
                    <a:cubicBezTo>
                      <a:pt x="414" y="170"/>
                      <a:pt x="403" y="171"/>
                      <a:pt x="394" y="172"/>
                    </a:cubicBezTo>
                    <a:cubicBezTo>
                      <a:pt x="393" y="167"/>
                      <a:pt x="392" y="163"/>
                      <a:pt x="391" y="159"/>
                    </a:cubicBezTo>
                    <a:cubicBezTo>
                      <a:pt x="399" y="155"/>
                      <a:pt x="408" y="150"/>
                      <a:pt x="410" y="149"/>
                    </a:cubicBezTo>
                    <a:cubicBezTo>
                      <a:pt x="412" y="148"/>
                      <a:pt x="413" y="147"/>
                      <a:pt x="414" y="145"/>
                    </a:cubicBezTo>
                    <a:cubicBezTo>
                      <a:pt x="414" y="144"/>
                      <a:pt x="414" y="142"/>
                      <a:pt x="414" y="140"/>
                    </a:cubicBezTo>
                    <a:cubicBezTo>
                      <a:pt x="413" y="138"/>
                      <a:pt x="412" y="137"/>
                      <a:pt x="410" y="136"/>
                    </a:cubicBezTo>
                    <a:cubicBezTo>
                      <a:pt x="409" y="135"/>
                      <a:pt x="407" y="135"/>
                      <a:pt x="405" y="135"/>
                    </a:cubicBezTo>
                    <a:cubicBezTo>
                      <a:pt x="403" y="136"/>
                      <a:pt x="393" y="138"/>
                      <a:pt x="384" y="141"/>
                    </a:cubicBezTo>
                    <a:cubicBezTo>
                      <a:pt x="382" y="137"/>
                      <a:pt x="380" y="133"/>
                      <a:pt x="378" y="129"/>
                    </a:cubicBezTo>
                    <a:cubicBezTo>
                      <a:pt x="386" y="123"/>
                      <a:pt x="394" y="117"/>
                      <a:pt x="396" y="116"/>
                    </a:cubicBezTo>
                    <a:cubicBezTo>
                      <a:pt x="398" y="115"/>
                      <a:pt x="399" y="113"/>
                      <a:pt x="399" y="112"/>
                    </a:cubicBezTo>
                    <a:cubicBezTo>
                      <a:pt x="399" y="110"/>
                      <a:pt x="399" y="108"/>
                      <a:pt x="398" y="106"/>
                    </a:cubicBezTo>
                    <a:cubicBezTo>
                      <a:pt x="397" y="105"/>
                      <a:pt x="396" y="104"/>
                      <a:pt x="394" y="103"/>
                    </a:cubicBezTo>
                    <a:cubicBezTo>
                      <a:pt x="392" y="102"/>
                      <a:pt x="390" y="102"/>
                      <a:pt x="389" y="103"/>
                    </a:cubicBezTo>
                    <a:cubicBezTo>
                      <a:pt x="387" y="104"/>
                      <a:pt x="377" y="108"/>
                      <a:pt x="369" y="112"/>
                    </a:cubicBezTo>
                    <a:cubicBezTo>
                      <a:pt x="367" y="108"/>
                      <a:pt x="364" y="105"/>
                      <a:pt x="361" y="101"/>
                    </a:cubicBezTo>
                    <a:cubicBezTo>
                      <a:pt x="368" y="94"/>
                      <a:pt x="375" y="87"/>
                      <a:pt x="377" y="86"/>
                    </a:cubicBezTo>
                    <a:cubicBezTo>
                      <a:pt x="378" y="84"/>
                      <a:pt x="378" y="83"/>
                      <a:pt x="378" y="81"/>
                    </a:cubicBezTo>
                    <a:cubicBezTo>
                      <a:pt x="378" y="79"/>
                      <a:pt x="378" y="77"/>
                      <a:pt x="377" y="76"/>
                    </a:cubicBezTo>
                    <a:cubicBezTo>
                      <a:pt x="375" y="74"/>
                      <a:pt x="374" y="74"/>
                      <a:pt x="372" y="73"/>
                    </a:cubicBezTo>
                    <a:cubicBezTo>
                      <a:pt x="370" y="73"/>
                      <a:pt x="369" y="73"/>
                      <a:pt x="367" y="74"/>
                    </a:cubicBezTo>
                    <a:cubicBezTo>
                      <a:pt x="365" y="75"/>
                      <a:pt x="357" y="81"/>
                      <a:pt x="349" y="87"/>
                    </a:cubicBezTo>
                    <a:cubicBezTo>
                      <a:pt x="346" y="83"/>
                      <a:pt x="343" y="80"/>
                      <a:pt x="340" y="77"/>
                    </a:cubicBezTo>
                    <a:cubicBezTo>
                      <a:pt x="345" y="69"/>
                      <a:pt x="351" y="61"/>
                      <a:pt x="352" y="59"/>
                    </a:cubicBezTo>
                    <a:cubicBezTo>
                      <a:pt x="353" y="58"/>
                      <a:pt x="353" y="56"/>
                      <a:pt x="353" y="54"/>
                    </a:cubicBezTo>
                    <a:cubicBezTo>
                      <a:pt x="353" y="52"/>
                      <a:pt x="352" y="51"/>
                      <a:pt x="350" y="50"/>
                    </a:cubicBezTo>
                    <a:cubicBezTo>
                      <a:pt x="349" y="48"/>
                      <a:pt x="347" y="48"/>
                      <a:pt x="345" y="48"/>
                    </a:cubicBezTo>
                    <a:cubicBezTo>
                      <a:pt x="344" y="48"/>
                      <a:pt x="342" y="48"/>
                      <a:pt x="341" y="50"/>
                    </a:cubicBezTo>
                    <a:cubicBezTo>
                      <a:pt x="339" y="51"/>
                      <a:pt x="332" y="58"/>
                      <a:pt x="325" y="65"/>
                    </a:cubicBezTo>
                    <a:cubicBezTo>
                      <a:pt x="322" y="62"/>
                      <a:pt x="318" y="60"/>
                      <a:pt x="314" y="57"/>
                    </a:cubicBezTo>
                    <a:cubicBezTo>
                      <a:pt x="318" y="49"/>
                      <a:pt x="322" y="39"/>
                      <a:pt x="323" y="37"/>
                    </a:cubicBezTo>
                    <a:cubicBezTo>
                      <a:pt x="324" y="36"/>
                      <a:pt x="324" y="34"/>
                      <a:pt x="323" y="32"/>
                    </a:cubicBezTo>
                    <a:cubicBezTo>
                      <a:pt x="323" y="31"/>
                      <a:pt x="322" y="29"/>
                      <a:pt x="320" y="28"/>
                    </a:cubicBezTo>
                    <a:cubicBezTo>
                      <a:pt x="318" y="27"/>
                      <a:pt x="317" y="27"/>
                      <a:pt x="315" y="27"/>
                    </a:cubicBezTo>
                    <a:cubicBezTo>
                      <a:pt x="313" y="28"/>
                      <a:pt x="311" y="28"/>
                      <a:pt x="310" y="30"/>
                    </a:cubicBezTo>
                    <a:cubicBezTo>
                      <a:pt x="309" y="32"/>
                      <a:pt x="303" y="40"/>
                      <a:pt x="298" y="48"/>
                    </a:cubicBezTo>
                    <a:cubicBezTo>
                      <a:pt x="294" y="46"/>
                      <a:pt x="290" y="44"/>
                      <a:pt x="286" y="42"/>
                    </a:cubicBezTo>
                    <a:cubicBezTo>
                      <a:pt x="288" y="33"/>
                      <a:pt x="290" y="23"/>
                      <a:pt x="291" y="21"/>
                    </a:cubicBezTo>
                    <a:cubicBezTo>
                      <a:pt x="291" y="19"/>
                      <a:pt x="291" y="17"/>
                      <a:pt x="290" y="16"/>
                    </a:cubicBezTo>
                    <a:cubicBezTo>
                      <a:pt x="289" y="14"/>
                      <a:pt x="288" y="13"/>
                      <a:pt x="286" y="12"/>
                    </a:cubicBezTo>
                    <a:cubicBezTo>
                      <a:pt x="284" y="12"/>
                      <a:pt x="283" y="12"/>
                      <a:pt x="281" y="12"/>
                    </a:cubicBezTo>
                    <a:cubicBezTo>
                      <a:pt x="279" y="13"/>
                      <a:pt x="278" y="14"/>
                      <a:pt x="277" y="16"/>
                    </a:cubicBezTo>
                    <a:cubicBezTo>
                      <a:pt x="276" y="18"/>
                      <a:pt x="272" y="27"/>
                      <a:pt x="268" y="36"/>
                    </a:cubicBezTo>
                    <a:cubicBezTo>
                      <a:pt x="264" y="34"/>
                      <a:pt x="259" y="33"/>
                      <a:pt x="255" y="32"/>
                    </a:cubicBezTo>
                    <a:cubicBezTo>
                      <a:pt x="255" y="23"/>
                      <a:pt x="256" y="12"/>
                      <a:pt x="256" y="10"/>
                    </a:cubicBezTo>
                    <a:cubicBezTo>
                      <a:pt x="257" y="8"/>
                      <a:pt x="256" y="7"/>
                      <a:pt x="255" y="5"/>
                    </a:cubicBezTo>
                    <a:cubicBezTo>
                      <a:pt x="254" y="4"/>
                      <a:pt x="252" y="3"/>
                      <a:pt x="250" y="3"/>
                    </a:cubicBezTo>
                    <a:cubicBezTo>
                      <a:pt x="248" y="2"/>
                      <a:pt x="247" y="3"/>
                      <a:pt x="245" y="4"/>
                    </a:cubicBezTo>
                    <a:cubicBezTo>
                      <a:pt x="244" y="5"/>
                      <a:pt x="242" y="6"/>
                      <a:pt x="242" y="8"/>
                    </a:cubicBezTo>
                    <a:cubicBezTo>
                      <a:pt x="241" y="10"/>
                      <a:pt x="239" y="20"/>
                      <a:pt x="236" y="29"/>
                    </a:cubicBezTo>
                    <a:cubicBezTo>
                      <a:pt x="232" y="28"/>
                      <a:pt x="227" y="28"/>
                      <a:pt x="223" y="28"/>
                    </a:cubicBezTo>
                    <a:cubicBezTo>
                      <a:pt x="222" y="18"/>
                      <a:pt x="221" y="8"/>
                      <a:pt x="221" y="6"/>
                    </a:cubicBezTo>
                    <a:cubicBezTo>
                      <a:pt x="220" y="4"/>
                      <a:pt x="220" y="2"/>
                      <a:pt x="218" y="1"/>
                    </a:cubicBezTo>
                    <a:cubicBezTo>
                      <a:pt x="217" y="0"/>
                      <a:pt x="215" y="0"/>
                      <a:pt x="213" y="0"/>
                    </a:cubicBezTo>
                    <a:cubicBezTo>
                      <a:pt x="211" y="0"/>
                      <a:pt x="210" y="0"/>
                      <a:pt x="208" y="1"/>
                    </a:cubicBezTo>
                    <a:cubicBezTo>
                      <a:pt x="207" y="2"/>
                      <a:pt x="206" y="4"/>
                      <a:pt x="206" y="6"/>
                    </a:cubicBezTo>
                    <a:cubicBezTo>
                      <a:pt x="206" y="8"/>
                      <a:pt x="205" y="18"/>
                      <a:pt x="204" y="28"/>
                    </a:cubicBezTo>
                    <a:cubicBezTo>
                      <a:pt x="199" y="28"/>
                      <a:pt x="195" y="28"/>
                      <a:pt x="190" y="29"/>
                    </a:cubicBezTo>
                    <a:cubicBezTo>
                      <a:pt x="188" y="20"/>
                      <a:pt x="185" y="10"/>
                      <a:pt x="185" y="8"/>
                    </a:cubicBezTo>
                    <a:cubicBezTo>
                      <a:pt x="184" y="6"/>
                      <a:pt x="183" y="5"/>
                      <a:pt x="181" y="4"/>
                    </a:cubicBezTo>
                    <a:cubicBezTo>
                      <a:pt x="180" y="3"/>
                      <a:pt x="178" y="2"/>
                      <a:pt x="176" y="3"/>
                    </a:cubicBezTo>
                    <a:cubicBezTo>
                      <a:pt x="174" y="3"/>
                      <a:pt x="173" y="4"/>
                      <a:pt x="172" y="5"/>
                    </a:cubicBezTo>
                    <a:cubicBezTo>
                      <a:pt x="171" y="7"/>
                      <a:pt x="170" y="8"/>
                      <a:pt x="170" y="10"/>
                    </a:cubicBezTo>
                    <a:cubicBezTo>
                      <a:pt x="170" y="12"/>
                      <a:pt x="171" y="23"/>
                      <a:pt x="172" y="32"/>
                    </a:cubicBezTo>
                    <a:cubicBezTo>
                      <a:pt x="167" y="33"/>
                      <a:pt x="163" y="34"/>
                      <a:pt x="159" y="36"/>
                    </a:cubicBezTo>
                    <a:cubicBezTo>
                      <a:pt x="155" y="27"/>
                      <a:pt x="150" y="18"/>
                      <a:pt x="149" y="16"/>
                    </a:cubicBezTo>
                    <a:cubicBezTo>
                      <a:pt x="149" y="14"/>
                      <a:pt x="147" y="13"/>
                      <a:pt x="146" y="12"/>
                    </a:cubicBezTo>
                    <a:cubicBezTo>
                      <a:pt x="144" y="12"/>
                      <a:pt x="142" y="12"/>
                      <a:pt x="140" y="12"/>
                    </a:cubicBezTo>
                    <a:cubicBezTo>
                      <a:pt x="139" y="13"/>
                      <a:pt x="137" y="14"/>
                      <a:pt x="136" y="16"/>
                    </a:cubicBezTo>
                    <a:cubicBezTo>
                      <a:pt x="135" y="17"/>
                      <a:pt x="135" y="19"/>
                      <a:pt x="136" y="21"/>
                    </a:cubicBezTo>
                    <a:cubicBezTo>
                      <a:pt x="136" y="23"/>
                      <a:pt x="139" y="33"/>
                      <a:pt x="141" y="42"/>
                    </a:cubicBezTo>
                    <a:cubicBezTo>
                      <a:pt x="137" y="44"/>
                      <a:pt x="133" y="46"/>
                      <a:pt x="129" y="48"/>
                    </a:cubicBezTo>
                    <a:cubicBezTo>
                      <a:pt x="123" y="40"/>
                      <a:pt x="117" y="32"/>
                      <a:pt x="116" y="30"/>
                    </a:cubicBezTo>
                    <a:cubicBezTo>
                      <a:pt x="115" y="28"/>
                      <a:pt x="113" y="28"/>
                      <a:pt x="112" y="27"/>
                    </a:cubicBezTo>
                    <a:cubicBezTo>
                      <a:pt x="110" y="27"/>
                      <a:pt x="108" y="27"/>
                      <a:pt x="107" y="28"/>
                    </a:cubicBezTo>
                    <a:cubicBezTo>
                      <a:pt x="105" y="29"/>
                      <a:pt x="104" y="31"/>
                      <a:pt x="103" y="32"/>
                    </a:cubicBezTo>
                    <a:cubicBezTo>
                      <a:pt x="103" y="34"/>
                      <a:pt x="103" y="36"/>
                      <a:pt x="103" y="37"/>
                    </a:cubicBezTo>
                    <a:cubicBezTo>
                      <a:pt x="104" y="39"/>
                      <a:pt x="109" y="49"/>
                      <a:pt x="112" y="57"/>
                    </a:cubicBezTo>
                    <a:cubicBezTo>
                      <a:pt x="109" y="60"/>
                      <a:pt x="105" y="62"/>
                      <a:pt x="101" y="65"/>
                    </a:cubicBezTo>
                    <a:cubicBezTo>
                      <a:pt x="95" y="58"/>
                      <a:pt x="87" y="51"/>
                      <a:pt x="86" y="50"/>
                    </a:cubicBezTo>
                    <a:cubicBezTo>
                      <a:pt x="85" y="48"/>
                      <a:pt x="83" y="48"/>
                      <a:pt x="81" y="48"/>
                    </a:cubicBezTo>
                    <a:cubicBezTo>
                      <a:pt x="79" y="48"/>
                      <a:pt x="78" y="48"/>
                      <a:pt x="76" y="50"/>
                    </a:cubicBezTo>
                    <a:cubicBezTo>
                      <a:pt x="75" y="51"/>
                      <a:pt x="74" y="52"/>
                      <a:pt x="74" y="54"/>
                    </a:cubicBezTo>
                    <a:cubicBezTo>
                      <a:pt x="73" y="56"/>
                      <a:pt x="74" y="58"/>
                      <a:pt x="75" y="59"/>
                    </a:cubicBezTo>
                    <a:cubicBezTo>
                      <a:pt x="76" y="61"/>
                      <a:pt x="82" y="69"/>
                      <a:pt x="87" y="77"/>
                    </a:cubicBezTo>
                    <a:cubicBezTo>
                      <a:pt x="84" y="80"/>
                      <a:pt x="81" y="83"/>
                      <a:pt x="77" y="87"/>
                    </a:cubicBezTo>
                    <a:cubicBezTo>
                      <a:pt x="70" y="81"/>
                      <a:pt x="61" y="75"/>
                      <a:pt x="60" y="74"/>
                    </a:cubicBezTo>
                    <a:cubicBezTo>
                      <a:pt x="58" y="73"/>
                      <a:pt x="56" y="73"/>
                      <a:pt x="54" y="73"/>
                    </a:cubicBezTo>
                    <a:cubicBezTo>
                      <a:pt x="53" y="74"/>
                      <a:pt x="51" y="74"/>
                      <a:pt x="50" y="76"/>
                    </a:cubicBezTo>
                    <a:cubicBezTo>
                      <a:pt x="49" y="77"/>
                      <a:pt x="48" y="79"/>
                      <a:pt x="48" y="81"/>
                    </a:cubicBezTo>
                    <a:cubicBezTo>
                      <a:pt x="48" y="83"/>
                      <a:pt x="49" y="84"/>
                      <a:pt x="50" y="86"/>
                    </a:cubicBezTo>
                    <a:cubicBezTo>
                      <a:pt x="51" y="87"/>
                      <a:pt x="59" y="94"/>
                      <a:pt x="65" y="101"/>
                    </a:cubicBezTo>
                    <a:cubicBezTo>
                      <a:pt x="63" y="105"/>
                      <a:pt x="60" y="108"/>
                      <a:pt x="58" y="112"/>
                    </a:cubicBezTo>
                    <a:cubicBezTo>
                      <a:pt x="49" y="108"/>
                      <a:pt x="40" y="104"/>
                      <a:pt x="38" y="103"/>
                    </a:cubicBezTo>
                    <a:cubicBezTo>
                      <a:pt x="36" y="102"/>
                      <a:pt x="34" y="102"/>
                      <a:pt x="33" y="103"/>
                    </a:cubicBezTo>
                    <a:cubicBezTo>
                      <a:pt x="31" y="104"/>
                      <a:pt x="29" y="105"/>
                      <a:pt x="29" y="106"/>
                    </a:cubicBezTo>
                    <a:cubicBezTo>
                      <a:pt x="28" y="108"/>
                      <a:pt x="27" y="110"/>
                      <a:pt x="28" y="112"/>
                    </a:cubicBezTo>
                    <a:cubicBezTo>
                      <a:pt x="28" y="113"/>
                      <a:pt x="29" y="115"/>
                      <a:pt x="30" y="116"/>
                    </a:cubicBezTo>
                    <a:cubicBezTo>
                      <a:pt x="32" y="117"/>
                      <a:pt x="41" y="123"/>
                      <a:pt x="48" y="129"/>
                    </a:cubicBezTo>
                    <a:cubicBezTo>
                      <a:pt x="46" y="133"/>
                      <a:pt x="44" y="137"/>
                      <a:pt x="42" y="141"/>
                    </a:cubicBezTo>
                    <a:cubicBezTo>
                      <a:pt x="33" y="138"/>
                      <a:pt x="23" y="136"/>
                      <a:pt x="21" y="135"/>
                    </a:cubicBezTo>
                    <a:cubicBezTo>
                      <a:pt x="20" y="135"/>
                      <a:pt x="18" y="135"/>
                      <a:pt x="16" y="136"/>
                    </a:cubicBezTo>
                    <a:cubicBezTo>
                      <a:pt x="15" y="137"/>
                      <a:pt x="13" y="138"/>
                      <a:pt x="13" y="140"/>
                    </a:cubicBezTo>
                    <a:cubicBezTo>
                      <a:pt x="12" y="142"/>
                      <a:pt x="12" y="144"/>
                      <a:pt x="13" y="145"/>
                    </a:cubicBezTo>
                    <a:cubicBezTo>
                      <a:pt x="13" y="147"/>
                      <a:pt x="15" y="148"/>
                      <a:pt x="16" y="149"/>
                    </a:cubicBezTo>
                    <a:cubicBezTo>
                      <a:pt x="18" y="150"/>
                      <a:pt x="28" y="155"/>
                      <a:pt x="36" y="159"/>
                    </a:cubicBezTo>
                    <a:cubicBezTo>
                      <a:pt x="35" y="163"/>
                      <a:pt x="33" y="167"/>
                      <a:pt x="32" y="172"/>
                    </a:cubicBezTo>
                    <a:cubicBezTo>
                      <a:pt x="23" y="171"/>
                      <a:pt x="13" y="170"/>
                      <a:pt x="11" y="170"/>
                    </a:cubicBezTo>
                    <a:cubicBezTo>
                      <a:pt x="9" y="170"/>
                      <a:pt x="7" y="170"/>
                      <a:pt x="6" y="172"/>
                    </a:cubicBezTo>
                    <a:cubicBezTo>
                      <a:pt x="4" y="173"/>
                      <a:pt x="4" y="174"/>
                      <a:pt x="3" y="176"/>
                    </a:cubicBezTo>
                    <a:cubicBezTo>
                      <a:pt x="3" y="178"/>
                      <a:pt x="3" y="180"/>
                      <a:pt x="4" y="181"/>
                    </a:cubicBezTo>
                    <a:cubicBezTo>
                      <a:pt x="5" y="183"/>
                      <a:pt x="6" y="184"/>
                      <a:pt x="8" y="184"/>
                    </a:cubicBezTo>
                    <a:cubicBezTo>
                      <a:pt x="10" y="185"/>
                      <a:pt x="20" y="188"/>
                      <a:pt x="29" y="190"/>
                    </a:cubicBezTo>
                    <a:cubicBezTo>
                      <a:pt x="29" y="195"/>
                      <a:pt x="28" y="199"/>
                      <a:pt x="28" y="204"/>
                    </a:cubicBezTo>
                    <a:cubicBezTo>
                      <a:pt x="19" y="205"/>
                      <a:pt x="8" y="206"/>
                      <a:pt x="6" y="206"/>
                    </a:cubicBezTo>
                    <a:cubicBezTo>
                      <a:pt x="5" y="206"/>
                      <a:pt x="3" y="207"/>
                      <a:pt x="2" y="208"/>
                    </a:cubicBezTo>
                    <a:cubicBezTo>
                      <a:pt x="1" y="210"/>
                      <a:pt x="0" y="211"/>
                      <a:pt x="0" y="213"/>
                    </a:cubicBezTo>
                    <a:cubicBezTo>
                      <a:pt x="0" y="215"/>
                      <a:pt x="1" y="217"/>
                      <a:pt x="2" y="218"/>
                    </a:cubicBezTo>
                    <a:cubicBezTo>
                      <a:pt x="3" y="219"/>
                      <a:pt x="5" y="220"/>
                      <a:pt x="6" y="221"/>
                    </a:cubicBezTo>
                    <a:cubicBezTo>
                      <a:pt x="8" y="221"/>
                      <a:pt x="19" y="222"/>
                      <a:pt x="28" y="223"/>
                    </a:cubicBezTo>
                    <a:cubicBezTo>
                      <a:pt x="28" y="227"/>
                      <a:pt x="29" y="232"/>
                      <a:pt x="29" y="236"/>
                    </a:cubicBezTo>
                    <a:cubicBezTo>
                      <a:pt x="20" y="239"/>
                      <a:pt x="10" y="241"/>
                      <a:pt x="8" y="242"/>
                    </a:cubicBezTo>
                    <a:cubicBezTo>
                      <a:pt x="6" y="242"/>
                      <a:pt x="5" y="244"/>
                      <a:pt x="4" y="245"/>
                    </a:cubicBezTo>
                    <a:cubicBezTo>
                      <a:pt x="3" y="247"/>
                      <a:pt x="3" y="248"/>
                      <a:pt x="3" y="250"/>
                    </a:cubicBezTo>
                    <a:cubicBezTo>
                      <a:pt x="4" y="252"/>
                      <a:pt x="4" y="254"/>
                      <a:pt x="6" y="255"/>
                    </a:cubicBezTo>
                    <a:cubicBezTo>
                      <a:pt x="7" y="256"/>
                      <a:pt x="9" y="257"/>
                      <a:pt x="11" y="256"/>
                    </a:cubicBezTo>
                    <a:cubicBezTo>
                      <a:pt x="13" y="256"/>
                      <a:pt x="23" y="255"/>
                      <a:pt x="32" y="255"/>
                    </a:cubicBezTo>
                    <a:cubicBezTo>
                      <a:pt x="33" y="259"/>
                      <a:pt x="35" y="264"/>
                      <a:pt x="36" y="268"/>
                    </a:cubicBezTo>
                    <a:cubicBezTo>
                      <a:pt x="28" y="272"/>
                      <a:pt x="18" y="276"/>
                      <a:pt x="16" y="277"/>
                    </a:cubicBezTo>
                    <a:cubicBezTo>
                      <a:pt x="15" y="278"/>
                      <a:pt x="13" y="279"/>
                      <a:pt x="13" y="281"/>
                    </a:cubicBezTo>
                    <a:cubicBezTo>
                      <a:pt x="12" y="283"/>
                      <a:pt x="12" y="285"/>
                      <a:pt x="13" y="286"/>
                    </a:cubicBezTo>
                    <a:cubicBezTo>
                      <a:pt x="13" y="288"/>
                      <a:pt x="15" y="289"/>
                      <a:pt x="16" y="290"/>
                    </a:cubicBezTo>
                    <a:cubicBezTo>
                      <a:pt x="18" y="291"/>
                      <a:pt x="20" y="292"/>
                      <a:pt x="21" y="291"/>
                    </a:cubicBezTo>
                    <a:cubicBezTo>
                      <a:pt x="23" y="290"/>
                      <a:pt x="33" y="288"/>
                      <a:pt x="42" y="286"/>
                    </a:cubicBezTo>
                    <a:cubicBezTo>
                      <a:pt x="44" y="290"/>
                      <a:pt x="46" y="294"/>
                      <a:pt x="48" y="298"/>
                    </a:cubicBezTo>
                    <a:cubicBezTo>
                      <a:pt x="41" y="303"/>
                      <a:pt x="32" y="309"/>
                      <a:pt x="30" y="310"/>
                    </a:cubicBezTo>
                    <a:cubicBezTo>
                      <a:pt x="29" y="312"/>
                      <a:pt x="28" y="313"/>
                      <a:pt x="28" y="315"/>
                    </a:cubicBezTo>
                    <a:cubicBezTo>
                      <a:pt x="27" y="317"/>
                      <a:pt x="28" y="318"/>
                      <a:pt x="29" y="320"/>
                    </a:cubicBezTo>
                    <a:cubicBezTo>
                      <a:pt x="29" y="322"/>
                      <a:pt x="31" y="323"/>
                      <a:pt x="33" y="323"/>
                    </a:cubicBezTo>
                    <a:cubicBezTo>
                      <a:pt x="34" y="324"/>
                      <a:pt x="36" y="324"/>
                      <a:pt x="38" y="323"/>
                    </a:cubicBezTo>
                    <a:cubicBezTo>
                      <a:pt x="40" y="322"/>
                      <a:pt x="49" y="318"/>
                      <a:pt x="58" y="314"/>
                    </a:cubicBezTo>
                    <a:cubicBezTo>
                      <a:pt x="60" y="318"/>
                      <a:pt x="63" y="322"/>
                      <a:pt x="65" y="325"/>
                    </a:cubicBezTo>
                    <a:cubicBezTo>
                      <a:pt x="59" y="332"/>
                      <a:pt x="51" y="339"/>
                      <a:pt x="50" y="341"/>
                    </a:cubicBezTo>
                    <a:cubicBezTo>
                      <a:pt x="49" y="342"/>
                      <a:pt x="48" y="344"/>
                      <a:pt x="48" y="346"/>
                    </a:cubicBezTo>
                    <a:cubicBezTo>
                      <a:pt x="48" y="347"/>
                      <a:pt x="49" y="349"/>
                      <a:pt x="50" y="351"/>
                    </a:cubicBezTo>
                    <a:cubicBezTo>
                      <a:pt x="51" y="352"/>
                      <a:pt x="53" y="353"/>
                      <a:pt x="54" y="353"/>
                    </a:cubicBezTo>
                    <a:cubicBezTo>
                      <a:pt x="56" y="353"/>
                      <a:pt x="58" y="353"/>
                      <a:pt x="60" y="352"/>
                    </a:cubicBezTo>
                    <a:cubicBezTo>
                      <a:pt x="61" y="351"/>
                      <a:pt x="70" y="345"/>
                      <a:pt x="77" y="340"/>
                    </a:cubicBezTo>
                    <a:cubicBezTo>
                      <a:pt x="81" y="343"/>
                      <a:pt x="84" y="346"/>
                      <a:pt x="87" y="349"/>
                    </a:cubicBezTo>
                    <a:cubicBezTo>
                      <a:pt x="82" y="357"/>
                      <a:pt x="76" y="366"/>
                      <a:pt x="75" y="367"/>
                    </a:cubicBezTo>
                    <a:cubicBezTo>
                      <a:pt x="74" y="369"/>
                      <a:pt x="73" y="371"/>
                      <a:pt x="74" y="372"/>
                    </a:cubicBezTo>
                    <a:cubicBezTo>
                      <a:pt x="74" y="374"/>
                      <a:pt x="75" y="376"/>
                      <a:pt x="76" y="377"/>
                    </a:cubicBezTo>
                    <a:cubicBezTo>
                      <a:pt x="78" y="378"/>
                      <a:pt x="79" y="379"/>
                      <a:pt x="81" y="379"/>
                    </a:cubicBezTo>
                    <a:cubicBezTo>
                      <a:pt x="83" y="379"/>
                      <a:pt x="85" y="378"/>
                      <a:pt x="86" y="377"/>
                    </a:cubicBezTo>
                    <a:cubicBezTo>
                      <a:pt x="87" y="375"/>
                      <a:pt x="95" y="368"/>
                      <a:pt x="101" y="361"/>
                    </a:cubicBezTo>
                    <a:cubicBezTo>
                      <a:pt x="105" y="364"/>
                      <a:pt x="109" y="367"/>
                      <a:pt x="112" y="369"/>
                    </a:cubicBezTo>
                    <a:cubicBezTo>
                      <a:pt x="109" y="378"/>
                      <a:pt x="104" y="387"/>
                      <a:pt x="103" y="389"/>
                    </a:cubicBezTo>
                    <a:cubicBezTo>
                      <a:pt x="103" y="391"/>
                      <a:pt x="103" y="393"/>
                      <a:pt x="103" y="394"/>
                    </a:cubicBezTo>
                    <a:cubicBezTo>
                      <a:pt x="104" y="396"/>
                      <a:pt x="105" y="397"/>
                      <a:pt x="107" y="398"/>
                    </a:cubicBezTo>
                    <a:cubicBezTo>
                      <a:pt x="108" y="399"/>
                      <a:pt x="110" y="399"/>
                      <a:pt x="112" y="399"/>
                    </a:cubicBezTo>
                    <a:cubicBezTo>
                      <a:pt x="113" y="399"/>
                      <a:pt x="115" y="398"/>
                      <a:pt x="116" y="396"/>
                    </a:cubicBezTo>
                    <a:cubicBezTo>
                      <a:pt x="117" y="395"/>
                      <a:pt x="123" y="386"/>
                      <a:pt x="129" y="379"/>
                    </a:cubicBezTo>
                    <a:cubicBezTo>
                      <a:pt x="133" y="381"/>
                      <a:pt x="137" y="383"/>
                      <a:pt x="141" y="384"/>
                    </a:cubicBezTo>
                    <a:cubicBezTo>
                      <a:pt x="139" y="393"/>
                      <a:pt x="136" y="403"/>
                      <a:pt x="136" y="405"/>
                    </a:cubicBezTo>
                    <a:cubicBezTo>
                      <a:pt x="135" y="407"/>
                      <a:pt x="135" y="409"/>
                      <a:pt x="136" y="411"/>
                    </a:cubicBezTo>
                    <a:cubicBezTo>
                      <a:pt x="137" y="412"/>
                      <a:pt x="139" y="413"/>
                      <a:pt x="140" y="414"/>
                    </a:cubicBezTo>
                    <a:cubicBezTo>
                      <a:pt x="142" y="415"/>
                      <a:pt x="144" y="415"/>
                      <a:pt x="146" y="414"/>
                    </a:cubicBezTo>
                    <a:cubicBezTo>
                      <a:pt x="147" y="413"/>
                      <a:pt x="149" y="412"/>
                      <a:pt x="149" y="411"/>
                    </a:cubicBezTo>
                    <a:cubicBezTo>
                      <a:pt x="150" y="409"/>
                      <a:pt x="155" y="399"/>
                      <a:pt x="159" y="391"/>
                    </a:cubicBezTo>
                    <a:cubicBezTo>
                      <a:pt x="163" y="392"/>
                      <a:pt x="167" y="393"/>
                      <a:pt x="172" y="394"/>
                    </a:cubicBezTo>
                    <a:cubicBezTo>
                      <a:pt x="171" y="404"/>
                      <a:pt x="170" y="414"/>
                      <a:pt x="170" y="416"/>
                    </a:cubicBezTo>
                    <a:cubicBezTo>
                      <a:pt x="170" y="418"/>
                      <a:pt x="171" y="420"/>
                      <a:pt x="172" y="421"/>
                    </a:cubicBezTo>
                    <a:cubicBezTo>
                      <a:pt x="173" y="422"/>
                      <a:pt x="174" y="423"/>
                      <a:pt x="176" y="424"/>
                    </a:cubicBezTo>
                    <a:cubicBezTo>
                      <a:pt x="178" y="424"/>
                      <a:pt x="180" y="424"/>
                      <a:pt x="181" y="423"/>
                    </a:cubicBezTo>
                    <a:cubicBezTo>
                      <a:pt x="183" y="422"/>
                      <a:pt x="184" y="420"/>
                      <a:pt x="185" y="419"/>
                    </a:cubicBezTo>
                    <a:cubicBezTo>
                      <a:pt x="185" y="417"/>
                      <a:pt x="188" y="407"/>
                      <a:pt x="190" y="398"/>
                    </a:cubicBezTo>
                    <a:cubicBezTo>
                      <a:pt x="195" y="398"/>
                      <a:pt x="199" y="399"/>
                      <a:pt x="204" y="399"/>
                    </a:cubicBezTo>
                    <a:cubicBezTo>
                      <a:pt x="205" y="408"/>
                      <a:pt x="206" y="418"/>
                      <a:pt x="206" y="420"/>
                    </a:cubicBezTo>
                    <a:cubicBezTo>
                      <a:pt x="206" y="422"/>
                      <a:pt x="207" y="424"/>
                      <a:pt x="208" y="425"/>
                    </a:cubicBezTo>
                    <a:cubicBezTo>
                      <a:pt x="210" y="426"/>
                      <a:pt x="211" y="427"/>
                      <a:pt x="213" y="427"/>
                    </a:cubicBezTo>
                    <a:cubicBezTo>
                      <a:pt x="215" y="427"/>
                      <a:pt x="217" y="426"/>
                      <a:pt x="218" y="425"/>
                    </a:cubicBezTo>
                    <a:cubicBezTo>
                      <a:pt x="220" y="424"/>
                      <a:pt x="220" y="422"/>
                      <a:pt x="221" y="420"/>
                    </a:cubicBezTo>
                    <a:cubicBezTo>
                      <a:pt x="221" y="418"/>
                      <a:pt x="222" y="408"/>
                      <a:pt x="223" y="399"/>
                    </a:cubicBezTo>
                    <a:cubicBezTo>
                      <a:pt x="227" y="399"/>
                      <a:pt x="232" y="398"/>
                      <a:pt x="236" y="398"/>
                    </a:cubicBezTo>
                    <a:cubicBezTo>
                      <a:pt x="239" y="407"/>
                      <a:pt x="241" y="417"/>
                      <a:pt x="242" y="419"/>
                    </a:cubicBezTo>
                    <a:cubicBezTo>
                      <a:pt x="242" y="420"/>
                      <a:pt x="244" y="422"/>
                      <a:pt x="245" y="423"/>
                    </a:cubicBezTo>
                    <a:cubicBezTo>
                      <a:pt x="247" y="424"/>
                      <a:pt x="248" y="424"/>
                      <a:pt x="250" y="424"/>
                    </a:cubicBezTo>
                    <a:cubicBezTo>
                      <a:pt x="252" y="423"/>
                      <a:pt x="254" y="422"/>
                      <a:pt x="255" y="421"/>
                    </a:cubicBezTo>
                    <a:cubicBezTo>
                      <a:pt x="256" y="420"/>
                      <a:pt x="257" y="418"/>
                      <a:pt x="256" y="416"/>
                    </a:cubicBezTo>
                    <a:cubicBezTo>
                      <a:pt x="256" y="414"/>
                      <a:pt x="255" y="404"/>
                      <a:pt x="255" y="394"/>
                    </a:cubicBezTo>
                    <a:cubicBezTo>
                      <a:pt x="259" y="393"/>
                      <a:pt x="264" y="392"/>
                      <a:pt x="268" y="391"/>
                    </a:cubicBezTo>
                    <a:cubicBezTo>
                      <a:pt x="272" y="399"/>
                      <a:pt x="276" y="409"/>
                      <a:pt x="277" y="411"/>
                    </a:cubicBezTo>
                    <a:cubicBezTo>
                      <a:pt x="278" y="412"/>
                      <a:pt x="279" y="413"/>
                      <a:pt x="281" y="414"/>
                    </a:cubicBezTo>
                    <a:cubicBezTo>
                      <a:pt x="283" y="415"/>
                      <a:pt x="284" y="415"/>
                      <a:pt x="286" y="414"/>
                    </a:cubicBezTo>
                    <a:cubicBezTo>
                      <a:pt x="288" y="413"/>
                      <a:pt x="289" y="412"/>
                      <a:pt x="290" y="411"/>
                    </a:cubicBezTo>
                    <a:cubicBezTo>
                      <a:pt x="291" y="409"/>
                      <a:pt x="291" y="407"/>
                      <a:pt x="291" y="405"/>
                    </a:cubicBezTo>
                    <a:cubicBezTo>
                      <a:pt x="290" y="403"/>
                      <a:pt x="288" y="393"/>
                      <a:pt x="286" y="384"/>
                    </a:cubicBezTo>
                    <a:cubicBezTo>
                      <a:pt x="290" y="383"/>
                      <a:pt x="294" y="381"/>
                      <a:pt x="298" y="379"/>
                    </a:cubicBezTo>
                    <a:cubicBezTo>
                      <a:pt x="303" y="386"/>
                      <a:pt x="309" y="395"/>
                      <a:pt x="310" y="396"/>
                    </a:cubicBezTo>
                    <a:cubicBezTo>
                      <a:pt x="311" y="398"/>
                      <a:pt x="313" y="399"/>
                      <a:pt x="315" y="399"/>
                    </a:cubicBezTo>
                    <a:cubicBezTo>
                      <a:pt x="317" y="399"/>
                      <a:pt x="318" y="399"/>
                      <a:pt x="320" y="398"/>
                    </a:cubicBezTo>
                    <a:cubicBezTo>
                      <a:pt x="322" y="397"/>
                      <a:pt x="323" y="396"/>
                      <a:pt x="323" y="394"/>
                    </a:cubicBezTo>
                    <a:cubicBezTo>
                      <a:pt x="324" y="393"/>
                      <a:pt x="324" y="391"/>
                      <a:pt x="323" y="389"/>
                    </a:cubicBezTo>
                    <a:cubicBezTo>
                      <a:pt x="322" y="387"/>
                      <a:pt x="318" y="378"/>
                      <a:pt x="314" y="369"/>
                    </a:cubicBezTo>
                    <a:cubicBezTo>
                      <a:pt x="318" y="367"/>
                      <a:pt x="322" y="364"/>
                      <a:pt x="325" y="361"/>
                    </a:cubicBezTo>
                    <a:cubicBezTo>
                      <a:pt x="332" y="368"/>
                      <a:pt x="339" y="375"/>
                      <a:pt x="341" y="377"/>
                    </a:cubicBezTo>
                    <a:cubicBezTo>
                      <a:pt x="342" y="378"/>
                      <a:pt x="344" y="379"/>
                      <a:pt x="345" y="379"/>
                    </a:cubicBezTo>
                    <a:cubicBezTo>
                      <a:pt x="347" y="379"/>
                      <a:pt x="349" y="378"/>
                      <a:pt x="350" y="377"/>
                    </a:cubicBezTo>
                    <a:cubicBezTo>
                      <a:pt x="352" y="376"/>
                      <a:pt x="353" y="374"/>
                      <a:pt x="353" y="372"/>
                    </a:cubicBezTo>
                    <a:cubicBezTo>
                      <a:pt x="353" y="371"/>
                      <a:pt x="353" y="369"/>
                      <a:pt x="352" y="367"/>
                    </a:cubicBezTo>
                    <a:cubicBezTo>
                      <a:pt x="351" y="366"/>
                      <a:pt x="345" y="357"/>
                      <a:pt x="340" y="349"/>
                    </a:cubicBezTo>
                    <a:cubicBezTo>
                      <a:pt x="343" y="346"/>
                      <a:pt x="346" y="343"/>
                      <a:pt x="349" y="340"/>
                    </a:cubicBezTo>
                    <a:cubicBezTo>
                      <a:pt x="357" y="345"/>
                      <a:pt x="365" y="351"/>
                      <a:pt x="367" y="352"/>
                    </a:cubicBezTo>
                    <a:cubicBezTo>
                      <a:pt x="369" y="353"/>
                      <a:pt x="370" y="353"/>
                      <a:pt x="372" y="353"/>
                    </a:cubicBezTo>
                    <a:cubicBezTo>
                      <a:pt x="374" y="353"/>
                      <a:pt x="375" y="352"/>
                      <a:pt x="377" y="351"/>
                    </a:cubicBezTo>
                    <a:cubicBezTo>
                      <a:pt x="378" y="349"/>
                      <a:pt x="378" y="347"/>
                      <a:pt x="378" y="346"/>
                    </a:cubicBezTo>
                    <a:cubicBezTo>
                      <a:pt x="378" y="344"/>
                      <a:pt x="378" y="342"/>
                      <a:pt x="377" y="341"/>
                    </a:cubicBezTo>
                    <a:cubicBezTo>
                      <a:pt x="375" y="339"/>
                      <a:pt x="368" y="332"/>
                      <a:pt x="361" y="325"/>
                    </a:cubicBezTo>
                    <a:cubicBezTo>
                      <a:pt x="364" y="322"/>
                      <a:pt x="367" y="318"/>
                      <a:pt x="369" y="314"/>
                    </a:cubicBezTo>
                    <a:cubicBezTo>
                      <a:pt x="377" y="318"/>
                      <a:pt x="387" y="322"/>
                      <a:pt x="389" y="323"/>
                    </a:cubicBezTo>
                    <a:cubicBezTo>
                      <a:pt x="390" y="324"/>
                      <a:pt x="392" y="324"/>
                      <a:pt x="394" y="323"/>
                    </a:cubicBezTo>
                    <a:cubicBezTo>
                      <a:pt x="396" y="323"/>
                      <a:pt x="397" y="322"/>
                      <a:pt x="398" y="320"/>
                    </a:cubicBezTo>
                    <a:cubicBezTo>
                      <a:pt x="399" y="318"/>
                      <a:pt x="399" y="317"/>
                      <a:pt x="399" y="315"/>
                    </a:cubicBezTo>
                    <a:cubicBezTo>
                      <a:pt x="399" y="313"/>
                      <a:pt x="398" y="312"/>
                      <a:pt x="396" y="310"/>
                    </a:cubicBezTo>
                    <a:cubicBezTo>
                      <a:pt x="394" y="309"/>
                      <a:pt x="386" y="303"/>
                      <a:pt x="378" y="298"/>
                    </a:cubicBezTo>
                    <a:cubicBezTo>
                      <a:pt x="380" y="294"/>
                      <a:pt x="382" y="290"/>
                      <a:pt x="384" y="286"/>
                    </a:cubicBezTo>
                    <a:cubicBezTo>
                      <a:pt x="393" y="288"/>
                      <a:pt x="403" y="291"/>
                      <a:pt x="405" y="291"/>
                    </a:cubicBezTo>
                    <a:cubicBezTo>
                      <a:pt x="407" y="292"/>
                      <a:pt x="409" y="291"/>
                      <a:pt x="410" y="290"/>
                    </a:cubicBezTo>
                    <a:cubicBezTo>
                      <a:pt x="412" y="289"/>
                      <a:pt x="413" y="288"/>
                      <a:pt x="414" y="286"/>
                    </a:cubicBezTo>
                    <a:cubicBezTo>
                      <a:pt x="414" y="285"/>
                      <a:pt x="414" y="283"/>
                      <a:pt x="414" y="281"/>
                    </a:cubicBezTo>
                    <a:cubicBezTo>
                      <a:pt x="413" y="279"/>
                      <a:pt x="412" y="278"/>
                      <a:pt x="410" y="277"/>
                    </a:cubicBezTo>
                    <a:cubicBezTo>
                      <a:pt x="408" y="276"/>
                      <a:pt x="399" y="272"/>
                      <a:pt x="391" y="268"/>
                    </a:cubicBezTo>
                    <a:cubicBezTo>
                      <a:pt x="392" y="264"/>
                      <a:pt x="393" y="259"/>
                      <a:pt x="394" y="255"/>
                    </a:cubicBezTo>
                    <a:cubicBezTo>
                      <a:pt x="403" y="255"/>
                      <a:pt x="414" y="256"/>
                      <a:pt x="416" y="256"/>
                    </a:cubicBezTo>
                    <a:cubicBezTo>
                      <a:pt x="418" y="257"/>
                      <a:pt x="419" y="256"/>
                      <a:pt x="421" y="255"/>
                    </a:cubicBezTo>
                    <a:cubicBezTo>
                      <a:pt x="422" y="254"/>
                      <a:pt x="423" y="252"/>
                      <a:pt x="423" y="250"/>
                    </a:cubicBezTo>
                    <a:cubicBezTo>
                      <a:pt x="424" y="248"/>
                      <a:pt x="423" y="247"/>
                      <a:pt x="422" y="245"/>
                    </a:cubicBezTo>
                    <a:cubicBezTo>
                      <a:pt x="422" y="244"/>
                      <a:pt x="420" y="242"/>
                      <a:pt x="418" y="242"/>
                    </a:cubicBezTo>
                    <a:cubicBezTo>
                      <a:pt x="416" y="241"/>
                      <a:pt x="406" y="239"/>
                      <a:pt x="397" y="236"/>
                    </a:cubicBezTo>
                    <a:cubicBezTo>
                      <a:pt x="398" y="232"/>
                      <a:pt x="398" y="227"/>
                      <a:pt x="399" y="223"/>
                    </a:cubicBezTo>
                    <a:cubicBezTo>
                      <a:pt x="408" y="222"/>
                      <a:pt x="418" y="221"/>
                      <a:pt x="420" y="221"/>
                    </a:cubicBezTo>
                    <a:close/>
                    <a:moveTo>
                      <a:pt x="213" y="363"/>
                    </a:moveTo>
                    <a:cubicBezTo>
                      <a:pt x="130" y="363"/>
                      <a:pt x="63" y="296"/>
                      <a:pt x="63" y="213"/>
                    </a:cubicBezTo>
                    <a:cubicBezTo>
                      <a:pt x="63" y="130"/>
                      <a:pt x="130" y="63"/>
                      <a:pt x="213" y="63"/>
                    </a:cubicBezTo>
                    <a:cubicBezTo>
                      <a:pt x="296" y="63"/>
                      <a:pt x="363" y="130"/>
                      <a:pt x="363" y="213"/>
                    </a:cubicBezTo>
                    <a:cubicBezTo>
                      <a:pt x="363" y="296"/>
                      <a:pt x="296" y="363"/>
                      <a:pt x="213" y="3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6" name="îṧ1iḑé"/>
              <p:cNvSpPr/>
              <p:nvPr/>
            </p:nvSpPr>
            <p:spPr bwMode="auto">
              <a:xfrm>
                <a:off x="3483" y="1054"/>
                <a:ext cx="433" cy="435"/>
              </a:xfrm>
              <a:custGeom>
                <a:avLst/>
                <a:gdLst/>
                <a:ahLst/>
                <a:cxnLst>
                  <a:cxn ang="0">
                    <a:pos x="331" y="235"/>
                  </a:cxn>
                  <a:cxn ang="0">
                    <a:pos x="234" y="30"/>
                  </a:cxn>
                  <a:cxn ang="0">
                    <a:pos x="29" y="127"/>
                  </a:cxn>
                  <a:cxn ang="0">
                    <a:pos x="126" y="332"/>
                  </a:cxn>
                  <a:cxn ang="0">
                    <a:pos x="331" y="235"/>
                  </a:cxn>
                  <a:cxn ang="0">
                    <a:pos x="135" y="307"/>
                  </a:cxn>
                  <a:cxn ang="0">
                    <a:pos x="89" y="279"/>
                  </a:cxn>
                  <a:cxn ang="0">
                    <a:pos x="146" y="230"/>
                  </a:cxn>
                  <a:cxn ang="0">
                    <a:pos x="160" y="237"/>
                  </a:cxn>
                  <a:cxn ang="0">
                    <a:pos x="230" y="215"/>
                  </a:cxn>
                  <a:cxn ang="0">
                    <a:pos x="300" y="240"/>
                  </a:cxn>
                  <a:cxn ang="0">
                    <a:pos x="135" y="307"/>
                  </a:cxn>
                  <a:cxn ang="0">
                    <a:pos x="208" y="191"/>
                  </a:cxn>
                  <a:cxn ang="0">
                    <a:pos x="170" y="209"/>
                  </a:cxn>
                  <a:cxn ang="0">
                    <a:pos x="152" y="171"/>
                  </a:cxn>
                  <a:cxn ang="0">
                    <a:pos x="190" y="153"/>
                  </a:cxn>
                  <a:cxn ang="0">
                    <a:pos x="208" y="191"/>
                  </a:cxn>
                  <a:cxn ang="0">
                    <a:pos x="311" y="210"/>
                  </a:cxn>
                  <a:cxn ang="0">
                    <a:pos x="240" y="185"/>
                  </a:cxn>
                  <a:cxn ang="0">
                    <a:pos x="200" y="125"/>
                  </a:cxn>
                  <a:cxn ang="0">
                    <a:pos x="186" y="121"/>
                  </a:cxn>
                  <a:cxn ang="0">
                    <a:pos x="173" y="47"/>
                  </a:cxn>
                  <a:cxn ang="0">
                    <a:pos x="225" y="55"/>
                  </a:cxn>
                  <a:cxn ang="0">
                    <a:pos x="311" y="210"/>
                  </a:cxn>
                  <a:cxn ang="0">
                    <a:pos x="54" y="136"/>
                  </a:cxn>
                  <a:cxn ang="0">
                    <a:pos x="142" y="52"/>
                  </a:cxn>
                  <a:cxn ang="0">
                    <a:pos x="155" y="127"/>
                  </a:cxn>
                  <a:cxn ang="0">
                    <a:pos x="124" y="161"/>
                  </a:cxn>
                  <a:cxn ang="0">
                    <a:pos x="126" y="206"/>
                  </a:cxn>
                  <a:cxn ang="0">
                    <a:pos x="68" y="255"/>
                  </a:cxn>
                  <a:cxn ang="0">
                    <a:pos x="54" y="136"/>
                  </a:cxn>
                </a:cxnLst>
                <a:rect l="0" t="0" r="r" b="b"/>
                <a:pathLst>
                  <a:path w="361" h="362">
                    <a:moveTo>
                      <a:pt x="331" y="235"/>
                    </a:moveTo>
                    <a:cubicBezTo>
                      <a:pt x="361" y="152"/>
                      <a:pt x="317" y="60"/>
                      <a:pt x="234" y="30"/>
                    </a:cubicBezTo>
                    <a:cubicBezTo>
                      <a:pt x="151" y="0"/>
                      <a:pt x="59" y="43"/>
                      <a:pt x="29" y="127"/>
                    </a:cubicBezTo>
                    <a:cubicBezTo>
                      <a:pt x="0" y="210"/>
                      <a:pt x="43" y="302"/>
                      <a:pt x="126" y="332"/>
                    </a:cubicBezTo>
                    <a:cubicBezTo>
                      <a:pt x="209" y="362"/>
                      <a:pt x="301" y="319"/>
                      <a:pt x="331" y="235"/>
                    </a:cubicBezTo>
                    <a:close/>
                    <a:moveTo>
                      <a:pt x="135" y="307"/>
                    </a:moveTo>
                    <a:cubicBezTo>
                      <a:pt x="117" y="301"/>
                      <a:pt x="102" y="291"/>
                      <a:pt x="89" y="279"/>
                    </a:cubicBezTo>
                    <a:cubicBezTo>
                      <a:pt x="146" y="230"/>
                      <a:pt x="146" y="230"/>
                      <a:pt x="146" y="230"/>
                    </a:cubicBezTo>
                    <a:cubicBezTo>
                      <a:pt x="150" y="233"/>
                      <a:pt x="155" y="236"/>
                      <a:pt x="160" y="237"/>
                    </a:cubicBezTo>
                    <a:cubicBezTo>
                      <a:pt x="186" y="247"/>
                      <a:pt x="215" y="237"/>
                      <a:pt x="230" y="215"/>
                    </a:cubicBezTo>
                    <a:cubicBezTo>
                      <a:pt x="300" y="240"/>
                      <a:pt x="300" y="240"/>
                      <a:pt x="300" y="240"/>
                    </a:cubicBezTo>
                    <a:cubicBezTo>
                      <a:pt x="271" y="301"/>
                      <a:pt x="200" y="330"/>
                      <a:pt x="135" y="307"/>
                    </a:cubicBezTo>
                    <a:close/>
                    <a:moveTo>
                      <a:pt x="208" y="191"/>
                    </a:moveTo>
                    <a:cubicBezTo>
                      <a:pt x="203" y="207"/>
                      <a:pt x="186" y="215"/>
                      <a:pt x="170" y="209"/>
                    </a:cubicBezTo>
                    <a:cubicBezTo>
                      <a:pt x="155" y="203"/>
                      <a:pt x="146" y="186"/>
                      <a:pt x="152" y="171"/>
                    </a:cubicBezTo>
                    <a:cubicBezTo>
                      <a:pt x="158" y="155"/>
                      <a:pt x="175" y="147"/>
                      <a:pt x="190" y="153"/>
                    </a:cubicBezTo>
                    <a:cubicBezTo>
                      <a:pt x="206" y="158"/>
                      <a:pt x="214" y="176"/>
                      <a:pt x="208" y="191"/>
                    </a:cubicBezTo>
                    <a:close/>
                    <a:moveTo>
                      <a:pt x="311" y="210"/>
                    </a:moveTo>
                    <a:cubicBezTo>
                      <a:pt x="240" y="185"/>
                      <a:pt x="240" y="185"/>
                      <a:pt x="240" y="185"/>
                    </a:cubicBezTo>
                    <a:cubicBezTo>
                      <a:pt x="241" y="159"/>
                      <a:pt x="226" y="134"/>
                      <a:pt x="200" y="125"/>
                    </a:cubicBezTo>
                    <a:cubicBezTo>
                      <a:pt x="196" y="123"/>
                      <a:pt x="191" y="122"/>
                      <a:pt x="186" y="121"/>
                    </a:cubicBezTo>
                    <a:cubicBezTo>
                      <a:pt x="173" y="47"/>
                      <a:pt x="173" y="47"/>
                      <a:pt x="173" y="47"/>
                    </a:cubicBezTo>
                    <a:cubicBezTo>
                      <a:pt x="190" y="46"/>
                      <a:pt x="208" y="49"/>
                      <a:pt x="225" y="55"/>
                    </a:cubicBezTo>
                    <a:cubicBezTo>
                      <a:pt x="290" y="78"/>
                      <a:pt x="325" y="145"/>
                      <a:pt x="311" y="210"/>
                    </a:cubicBezTo>
                    <a:close/>
                    <a:moveTo>
                      <a:pt x="54" y="136"/>
                    </a:moveTo>
                    <a:cubicBezTo>
                      <a:pt x="69" y="94"/>
                      <a:pt x="103" y="64"/>
                      <a:pt x="142" y="52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41" y="133"/>
                      <a:pt x="129" y="145"/>
                      <a:pt x="124" y="161"/>
                    </a:cubicBezTo>
                    <a:cubicBezTo>
                      <a:pt x="118" y="176"/>
                      <a:pt x="119" y="192"/>
                      <a:pt x="126" y="206"/>
                    </a:cubicBezTo>
                    <a:cubicBezTo>
                      <a:pt x="68" y="255"/>
                      <a:pt x="68" y="255"/>
                      <a:pt x="68" y="255"/>
                    </a:cubicBezTo>
                    <a:cubicBezTo>
                      <a:pt x="46" y="221"/>
                      <a:pt x="39" y="177"/>
                      <a:pt x="54" y="1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7" name="íşḻídè"/>
              <p:cNvSpPr/>
              <p:nvPr/>
            </p:nvSpPr>
            <p:spPr bwMode="auto">
              <a:xfrm>
                <a:off x="746" y="1227"/>
                <a:ext cx="704" cy="705"/>
              </a:xfrm>
              <a:custGeom>
                <a:avLst/>
                <a:gdLst/>
                <a:ahLst/>
                <a:cxnLst>
                  <a:cxn ang="0">
                    <a:pos x="483" y="104"/>
                  </a:cxn>
                  <a:cxn ang="0">
                    <a:pos x="104" y="104"/>
                  </a:cxn>
                  <a:cxn ang="0">
                    <a:pos x="104" y="483"/>
                  </a:cxn>
                  <a:cxn ang="0">
                    <a:pos x="483" y="483"/>
                  </a:cxn>
                  <a:cxn ang="0">
                    <a:pos x="483" y="104"/>
                  </a:cxn>
                  <a:cxn ang="0">
                    <a:pos x="237" y="350"/>
                  </a:cxn>
                  <a:cxn ang="0">
                    <a:pos x="237" y="237"/>
                  </a:cxn>
                  <a:cxn ang="0">
                    <a:pos x="350" y="237"/>
                  </a:cxn>
                  <a:cxn ang="0">
                    <a:pos x="350" y="350"/>
                  </a:cxn>
                  <a:cxn ang="0">
                    <a:pos x="237" y="350"/>
                  </a:cxn>
                </a:cxnLst>
                <a:rect l="0" t="0" r="r" b="b"/>
                <a:pathLst>
                  <a:path w="587" h="588">
                    <a:moveTo>
                      <a:pt x="483" y="104"/>
                    </a:moveTo>
                    <a:cubicBezTo>
                      <a:pt x="378" y="0"/>
                      <a:pt x="209" y="0"/>
                      <a:pt x="104" y="104"/>
                    </a:cubicBezTo>
                    <a:cubicBezTo>
                      <a:pt x="0" y="209"/>
                      <a:pt x="0" y="379"/>
                      <a:pt x="104" y="483"/>
                    </a:cubicBezTo>
                    <a:cubicBezTo>
                      <a:pt x="209" y="588"/>
                      <a:pt x="378" y="588"/>
                      <a:pt x="483" y="483"/>
                    </a:cubicBezTo>
                    <a:cubicBezTo>
                      <a:pt x="587" y="379"/>
                      <a:pt x="587" y="209"/>
                      <a:pt x="483" y="104"/>
                    </a:cubicBezTo>
                    <a:close/>
                    <a:moveTo>
                      <a:pt x="237" y="350"/>
                    </a:moveTo>
                    <a:cubicBezTo>
                      <a:pt x="206" y="319"/>
                      <a:pt x="206" y="269"/>
                      <a:pt x="237" y="237"/>
                    </a:cubicBezTo>
                    <a:cubicBezTo>
                      <a:pt x="268" y="206"/>
                      <a:pt x="319" y="206"/>
                      <a:pt x="350" y="237"/>
                    </a:cubicBezTo>
                    <a:cubicBezTo>
                      <a:pt x="381" y="269"/>
                      <a:pt x="381" y="319"/>
                      <a:pt x="350" y="350"/>
                    </a:cubicBezTo>
                    <a:cubicBezTo>
                      <a:pt x="319" y="381"/>
                      <a:pt x="268" y="381"/>
                      <a:pt x="237" y="35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8" name="íş1ïdê"/>
              <p:cNvSpPr/>
              <p:nvPr/>
            </p:nvSpPr>
            <p:spPr bwMode="auto">
              <a:xfrm>
                <a:off x="683" y="1164"/>
                <a:ext cx="831" cy="832"/>
              </a:xfrm>
              <a:custGeom>
                <a:avLst/>
                <a:gdLst/>
                <a:ahLst/>
                <a:cxnLst>
                  <a:cxn ang="0">
                    <a:pos x="593" y="577"/>
                  </a:cxn>
                  <a:cxn ang="0">
                    <a:pos x="631" y="546"/>
                  </a:cxn>
                  <a:cxn ang="0">
                    <a:pos x="647" y="500"/>
                  </a:cxn>
                  <a:cxn ang="0">
                    <a:pos x="626" y="461"/>
                  </a:cxn>
                  <a:cxn ang="0">
                    <a:pos x="681" y="428"/>
                  </a:cxn>
                  <a:cxn ang="0">
                    <a:pos x="689" y="385"/>
                  </a:cxn>
                  <a:cxn ang="0">
                    <a:pos x="648" y="336"/>
                  </a:cxn>
                  <a:cxn ang="0">
                    <a:pos x="681" y="305"/>
                  </a:cxn>
                  <a:cxn ang="0">
                    <a:pos x="682" y="257"/>
                  </a:cxn>
                  <a:cxn ang="0">
                    <a:pos x="657" y="215"/>
                  </a:cxn>
                  <a:cxn ang="0">
                    <a:pos x="613" y="205"/>
                  </a:cxn>
                  <a:cxn ang="0">
                    <a:pos x="624" y="142"/>
                  </a:cxn>
                  <a:cxn ang="0">
                    <a:pos x="596" y="109"/>
                  </a:cxn>
                  <a:cxn ang="0">
                    <a:pos x="532" y="108"/>
                  </a:cxn>
                  <a:cxn ang="0">
                    <a:pos x="530" y="63"/>
                  </a:cxn>
                  <a:cxn ang="0">
                    <a:pos x="493" y="32"/>
                  </a:cxn>
                  <a:cxn ang="0">
                    <a:pos x="445" y="24"/>
                  </a:cxn>
                  <a:cxn ang="0">
                    <a:pos x="410" y="51"/>
                  </a:cxn>
                  <a:cxn ang="0">
                    <a:pos x="369" y="2"/>
                  </a:cxn>
                  <a:cxn ang="0">
                    <a:pos x="324" y="2"/>
                  </a:cxn>
                  <a:cxn ang="0">
                    <a:pos x="283" y="51"/>
                  </a:cxn>
                  <a:cxn ang="0">
                    <a:pos x="248" y="24"/>
                  </a:cxn>
                  <a:cxn ang="0">
                    <a:pos x="200" y="32"/>
                  </a:cxn>
                  <a:cxn ang="0">
                    <a:pos x="163" y="63"/>
                  </a:cxn>
                  <a:cxn ang="0">
                    <a:pos x="161" y="108"/>
                  </a:cxn>
                  <a:cxn ang="0">
                    <a:pos x="97" y="109"/>
                  </a:cxn>
                  <a:cxn ang="0">
                    <a:pos x="69" y="142"/>
                  </a:cxn>
                  <a:cxn ang="0">
                    <a:pos x="80" y="205"/>
                  </a:cxn>
                  <a:cxn ang="0">
                    <a:pos x="36" y="215"/>
                  </a:cxn>
                  <a:cxn ang="0">
                    <a:pos x="11" y="257"/>
                  </a:cxn>
                  <a:cxn ang="0">
                    <a:pos x="12" y="305"/>
                  </a:cxn>
                  <a:cxn ang="0">
                    <a:pos x="45" y="336"/>
                  </a:cxn>
                  <a:cxn ang="0">
                    <a:pos x="4" y="385"/>
                  </a:cxn>
                  <a:cxn ang="0">
                    <a:pos x="12" y="428"/>
                  </a:cxn>
                  <a:cxn ang="0">
                    <a:pos x="67" y="461"/>
                  </a:cxn>
                  <a:cxn ang="0">
                    <a:pos x="46" y="500"/>
                  </a:cxn>
                  <a:cxn ang="0">
                    <a:pos x="62" y="546"/>
                  </a:cxn>
                  <a:cxn ang="0">
                    <a:pos x="100" y="577"/>
                  </a:cxn>
                  <a:cxn ang="0">
                    <a:pos x="144" y="571"/>
                  </a:cxn>
                  <a:cxn ang="0">
                    <a:pos x="156" y="634"/>
                  </a:cxn>
                  <a:cxn ang="0">
                    <a:pos x="194" y="656"/>
                  </a:cxn>
                  <a:cxn ang="0">
                    <a:pos x="254" y="635"/>
                  </a:cxn>
                  <a:cxn ang="0">
                    <a:pos x="271" y="676"/>
                  </a:cxn>
                  <a:cxn ang="0">
                    <a:pos x="316" y="693"/>
                  </a:cxn>
                  <a:cxn ang="0">
                    <a:pos x="364" y="684"/>
                  </a:cxn>
                  <a:cxn ang="0">
                    <a:pos x="388" y="646"/>
                  </a:cxn>
                  <a:cxn ang="0">
                    <a:pos x="443" y="678"/>
                  </a:cxn>
                  <a:cxn ang="0">
                    <a:pos x="485" y="663"/>
                  </a:cxn>
                  <a:cxn ang="0">
                    <a:pos x="507" y="603"/>
                  </a:cxn>
                  <a:cxn ang="0">
                    <a:pos x="550" y="616"/>
                  </a:cxn>
                  <a:cxn ang="0">
                    <a:pos x="192" y="192"/>
                  </a:cxn>
                </a:cxnLst>
                <a:rect l="0" t="0" r="r" b="b"/>
                <a:pathLst>
                  <a:path w="693" h="694">
                    <a:moveTo>
                      <a:pt x="576" y="594"/>
                    </a:moveTo>
                    <a:cubicBezTo>
                      <a:pt x="579" y="596"/>
                      <a:pt x="582" y="597"/>
                      <a:pt x="584" y="596"/>
                    </a:cubicBezTo>
                    <a:cubicBezTo>
                      <a:pt x="587" y="596"/>
                      <a:pt x="590" y="595"/>
                      <a:pt x="592" y="593"/>
                    </a:cubicBezTo>
                    <a:cubicBezTo>
                      <a:pt x="594" y="591"/>
                      <a:pt x="595" y="588"/>
                      <a:pt x="596" y="585"/>
                    </a:cubicBezTo>
                    <a:cubicBezTo>
                      <a:pt x="596" y="582"/>
                      <a:pt x="595" y="579"/>
                      <a:pt x="593" y="577"/>
                    </a:cubicBezTo>
                    <a:cubicBezTo>
                      <a:pt x="591" y="574"/>
                      <a:pt x="580" y="561"/>
                      <a:pt x="571" y="550"/>
                    </a:cubicBezTo>
                    <a:cubicBezTo>
                      <a:pt x="576" y="544"/>
                      <a:pt x="580" y="538"/>
                      <a:pt x="585" y="533"/>
                    </a:cubicBezTo>
                    <a:cubicBezTo>
                      <a:pt x="598" y="540"/>
                      <a:pt x="613" y="549"/>
                      <a:pt x="616" y="550"/>
                    </a:cubicBezTo>
                    <a:cubicBezTo>
                      <a:pt x="618" y="552"/>
                      <a:pt x="621" y="552"/>
                      <a:pt x="624" y="551"/>
                    </a:cubicBezTo>
                    <a:cubicBezTo>
                      <a:pt x="627" y="551"/>
                      <a:pt x="629" y="549"/>
                      <a:pt x="631" y="546"/>
                    </a:cubicBezTo>
                    <a:cubicBezTo>
                      <a:pt x="633" y="544"/>
                      <a:pt x="633" y="541"/>
                      <a:pt x="633" y="538"/>
                    </a:cubicBezTo>
                    <a:cubicBezTo>
                      <a:pt x="633" y="535"/>
                      <a:pt x="632" y="533"/>
                      <a:pt x="629" y="531"/>
                    </a:cubicBezTo>
                    <a:cubicBezTo>
                      <a:pt x="627" y="528"/>
                      <a:pt x="614" y="517"/>
                      <a:pt x="602" y="508"/>
                    </a:cubicBezTo>
                    <a:cubicBezTo>
                      <a:pt x="606" y="501"/>
                      <a:pt x="610" y="495"/>
                      <a:pt x="613" y="488"/>
                    </a:cubicBezTo>
                    <a:cubicBezTo>
                      <a:pt x="628" y="494"/>
                      <a:pt x="644" y="499"/>
                      <a:pt x="647" y="500"/>
                    </a:cubicBezTo>
                    <a:cubicBezTo>
                      <a:pt x="650" y="501"/>
                      <a:pt x="653" y="501"/>
                      <a:pt x="655" y="500"/>
                    </a:cubicBezTo>
                    <a:cubicBezTo>
                      <a:pt x="658" y="499"/>
                      <a:pt x="660" y="497"/>
                      <a:pt x="661" y="494"/>
                    </a:cubicBezTo>
                    <a:cubicBezTo>
                      <a:pt x="663" y="491"/>
                      <a:pt x="663" y="488"/>
                      <a:pt x="662" y="485"/>
                    </a:cubicBezTo>
                    <a:cubicBezTo>
                      <a:pt x="661" y="483"/>
                      <a:pt x="660" y="480"/>
                      <a:pt x="657" y="479"/>
                    </a:cubicBezTo>
                    <a:cubicBezTo>
                      <a:pt x="654" y="477"/>
                      <a:pt x="640" y="468"/>
                      <a:pt x="626" y="461"/>
                    </a:cubicBezTo>
                    <a:cubicBezTo>
                      <a:pt x="629" y="454"/>
                      <a:pt x="632" y="447"/>
                      <a:pt x="634" y="440"/>
                    </a:cubicBezTo>
                    <a:cubicBezTo>
                      <a:pt x="649" y="442"/>
                      <a:pt x="666" y="445"/>
                      <a:pt x="669" y="446"/>
                    </a:cubicBezTo>
                    <a:cubicBezTo>
                      <a:pt x="672" y="446"/>
                      <a:pt x="675" y="445"/>
                      <a:pt x="677" y="444"/>
                    </a:cubicBezTo>
                    <a:cubicBezTo>
                      <a:pt x="679" y="442"/>
                      <a:pt x="681" y="440"/>
                      <a:pt x="682" y="437"/>
                    </a:cubicBezTo>
                    <a:cubicBezTo>
                      <a:pt x="683" y="434"/>
                      <a:pt x="682" y="431"/>
                      <a:pt x="681" y="428"/>
                    </a:cubicBezTo>
                    <a:cubicBezTo>
                      <a:pt x="680" y="426"/>
                      <a:pt x="678" y="424"/>
                      <a:pt x="675" y="423"/>
                    </a:cubicBezTo>
                    <a:cubicBezTo>
                      <a:pt x="672" y="421"/>
                      <a:pt x="656" y="415"/>
                      <a:pt x="642" y="410"/>
                    </a:cubicBezTo>
                    <a:cubicBezTo>
                      <a:pt x="643" y="403"/>
                      <a:pt x="645" y="396"/>
                      <a:pt x="646" y="388"/>
                    </a:cubicBezTo>
                    <a:cubicBezTo>
                      <a:pt x="661" y="388"/>
                      <a:pt x="678" y="388"/>
                      <a:pt x="681" y="388"/>
                    </a:cubicBezTo>
                    <a:cubicBezTo>
                      <a:pt x="684" y="388"/>
                      <a:pt x="687" y="387"/>
                      <a:pt x="689" y="385"/>
                    </a:cubicBezTo>
                    <a:cubicBezTo>
                      <a:pt x="691" y="383"/>
                      <a:pt x="692" y="380"/>
                      <a:pt x="693" y="377"/>
                    </a:cubicBezTo>
                    <a:cubicBezTo>
                      <a:pt x="693" y="374"/>
                      <a:pt x="692" y="371"/>
                      <a:pt x="690" y="369"/>
                    </a:cubicBezTo>
                    <a:cubicBezTo>
                      <a:pt x="689" y="367"/>
                      <a:pt x="686" y="365"/>
                      <a:pt x="683" y="364"/>
                    </a:cubicBezTo>
                    <a:cubicBezTo>
                      <a:pt x="680" y="364"/>
                      <a:pt x="663" y="361"/>
                      <a:pt x="648" y="358"/>
                    </a:cubicBezTo>
                    <a:cubicBezTo>
                      <a:pt x="649" y="351"/>
                      <a:pt x="649" y="343"/>
                      <a:pt x="648" y="336"/>
                    </a:cubicBezTo>
                    <a:cubicBezTo>
                      <a:pt x="663" y="333"/>
                      <a:pt x="680" y="330"/>
                      <a:pt x="683" y="329"/>
                    </a:cubicBezTo>
                    <a:cubicBezTo>
                      <a:pt x="686" y="329"/>
                      <a:pt x="689" y="327"/>
                      <a:pt x="690" y="325"/>
                    </a:cubicBezTo>
                    <a:cubicBezTo>
                      <a:pt x="692" y="322"/>
                      <a:pt x="693" y="320"/>
                      <a:pt x="693" y="317"/>
                    </a:cubicBezTo>
                    <a:cubicBezTo>
                      <a:pt x="692" y="313"/>
                      <a:pt x="691" y="311"/>
                      <a:pt x="689" y="309"/>
                    </a:cubicBezTo>
                    <a:cubicBezTo>
                      <a:pt x="687" y="307"/>
                      <a:pt x="684" y="305"/>
                      <a:pt x="681" y="305"/>
                    </a:cubicBezTo>
                    <a:cubicBezTo>
                      <a:pt x="678" y="305"/>
                      <a:pt x="661" y="305"/>
                      <a:pt x="646" y="305"/>
                    </a:cubicBezTo>
                    <a:cubicBezTo>
                      <a:pt x="645" y="298"/>
                      <a:pt x="643" y="291"/>
                      <a:pt x="642" y="283"/>
                    </a:cubicBezTo>
                    <a:cubicBezTo>
                      <a:pt x="656" y="278"/>
                      <a:pt x="672" y="272"/>
                      <a:pt x="675" y="271"/>
                    </a:cubicBezTo>
                    <a:cubicBezTo>
                      <a:pt x="678" y="270"/>
                      <a:pt x="680" y="268"/>
                      <a:pt x="681" y="265"/>
                    </a:cubicBezTo>
                    <a:cubicBezTo>
                      <a:pt x="682" y="263"/>
                      <a:pt x="683" y="260"/>
                      <a:pt x="682" y="257"/>
                    </a:cubicBezTo>
                    <a:cubicBezTo>
                      <a:pt x="681" y="254"/>
                      <a:pt x="679" y="251"/>
                      <a:pt x="677" y="250"/>
                    </a:cubicBezTo>
                    <a:cubicBezTo>
                      <a:pt x="675" y="248"/>
                      <a:pt x="672" y="247"/>
                      <a:pt x="669" y="248"/>
                    </a:cubicBezTo>
                    <a:cubicBezTo>
                      <a:pt x="666" y="248"/>
                      <a:pt x="649" y="251"/>
                      <a:pt x="634" y="254"/>
                    </a:cubicBezTo>
                    <a:cubicBezTo>
                      <a:pt x="632" y="247"/>
                      <a:pt x="629" y="240"/>
                      <a:pt x="626" y="233"/>
                    </a:cubicBezTo>
                    <a:cubicBezTo>
                      <a:pt x="640" y="225"/>
                      <a:pt x="654" y="217"/>
                      <a:pt x="657" y="215"/>
                    </a:cubicBezTo>
                    <a:cubicBezTo>
                      <a:pt x="660" y="214"/>
                      <a:pt x="661" y="211"/>
                      <a:pt x="662" y="208"/>
                    </a:cubicBezTo>
                    <a:cubicBezTo>
                      <a:pt x="663" y="206"/>
                      <a:pt x="663" y="203"/>
                      <a:pt x="661" y="200"/>
                    </a:cubicBezTo>
                    <a:cubicBezTo>
                      <a:pt x="660" y="197"/>
                      <a:pt x="658" y="195"/>
                      <a:pt x="655" y="194"/>
                    </a:cubicBezTo>
                    <a:cubicBezTo>
                      <a:pt x="653" y="193"/>
                      <a:pt x="650" y="192"/>
                      <a:pt x="647" y="193"/>
                    </a:cubicBezTo>
                    <a:cubicBezTo>
                      <a:pt x="644" y="194"/>
                      <a:pt x="628" y="200"/>
                      <a:pt x="613" y="205"/>
                    </a:cubicBezTo>
                    <a:cubicBezTo>
                      <a:pt x="610" y="199"/>
                      <a:pt x="606" y="192"/>
                      <a:pt x="602" y="186"/>
                    </a:cubicBezTo>
                    <a:cubicBezTo>
                      <a:pt x="614" y="176"/>
                      <a:pt x="627" y="165"/>
                      <a:pt x="629" y="163"/>
                    </a:cubicBezTo>
                    <a:cubicBezTo>
                      <a:pt x="632" y="161"/>
                      <a:pt x="633" y="158"/>
                      <a:pt x="633" y="156"/>
                    </a:cubicBezTo>
                    <a:cubicBezTo>
                      <a:pt x="633" y="153"/>
                      <a:pt x="633" y="150"/>
                      <a:pt x="631" y="147"/>
                    </a:cubicBezTo>
                    <a:cubicBezTo>
                      <a:pt x="629" y="145"/>
                      <a:pt x="627" y="143"/>
                      <a:pt x="624" y="142"/>
                    </a:cubicBezTo>
                    <a:cubicBezTo>
                      <a:pt x="621" y="142"/>
                      <a:pt x="618" y="142"/>
                      <a:pt x="616" y="143"/>
                    </a:cubicBezTo>
                    <a:cubicBezTo>
                      <a:pt x="613" y="145"/>
                      <a:pt x="598" y="153"/>
                      <a:pt x="585" y="161"/>
                    </a:cubicBezTo>
                    <a:cubicBezTo>
                      <a:pt x="580" y="155"/>
                      <a:pt x="576" y="150"/>
                      <a:pt x="571" y="144"/>
                    </a:cubicBezTo>
                    <a:cubicBezTo>
                      <a:pt x="580" y="132"/>
                      <a:pt x="591" y="119"/>
                      <a:pt x="593" y="117"/>
                    </a:cubicBezTo>
                    <a:cubicBezTo>
                      <a:pt x="595" y="114"/>
                      <a:pt x="596" y="111"/>
                      <a:pt x="596" y="109"/>
                    </a:cubicBezTo>
                    <a:cubicBezTo>
                      <a:pt x="595" y="106"/>
                      <a:pt x="594" y="103"/>
                      <a:pt x="592" y="101"/>
                    </a:cubicBezTo>
                    <a:cubicBezTo>
                      <a:pt x="590" y="99"/>
                      <a:pt x="587" y="97"/>
                      <a:pt x="584" y="97"/>
                    </a:cubicBezTo>
                    <a:cubicBezTo>
                      <a:pt x="582" y="97"/>
                      <a:pt x="579" y="98"/>
                      <a:pt x="576" y="100"/>
                    </a:cubicBezTo>
                    <a:cubicBezTo>
                      <a:pt x="574" y="102"/>
                      <a:pt x="561" y="113"/>
                      <a:pt x="549" y="122"/>
                    </a:cubicBezTo>
                    <a:cubicBezTo>
                      <a:pt x="543" y="117"/>
                      <a:pt x="538" y="113"/>
                      <a:pt x="532" y="108"/>
                    </a:cubicBezTo>
                    <a:cubicBezTo>
                      <a:pt x="540" y="95"/>
                      <a:pt x="548" y="80"/>
                      <a:pt x="550" y="77"/>
                    </a:cubicBezTo>
                    <a:cubicBezTo>
                      <a:pt x="551" y="75"/>
                      <a:pt x="551" y="72"/>
                      <a:pt x="551" y="69"/>
                    </a:cubicBezTo>
                    <a:cubicBezTo>
                      <a:pt x="550" y="66"/>
                      <a:pt x="548" y="64"/>
                      <a:pt x="546" y="62"/>
                    </a:cubicBezTo>
                    <a:cubicBezTo>
                      <a:pt x="543" y="60"/>
                      <a:pt x="540" y="59"/>
                      <a:pt x="538" y="60"/>
                    </a:cubicBezTo>
                    <a:cubicBezTo>
                      <a:pt x="535" y="60"/>
                      <a:pt x="532" y="61"/>
                      <a:pt x="530" y="63"/>
                    </a:cubicBezTo>
                    <a:cubicBezTo>
                      <a:pt x="528" y="66"/>
                      <a:pt x="517" y="79"/>
                      <a:pt x="507" y="90"/>
                    </a:cubicBezTo>
                    <a:cubicBezTo>
                      <a:pt x="501" y="87"/>
                      <a:pt x="494" y="83"/>
                      <a:pt x="488" y="79"/>
                    </a:cubicBezTo>
                    <a:cubicBezTo>
                      <a:pt x="493" y="65"/>
                      <a:pt x="499" y="49"/>
                      <a:pt x="500" y="46"/>
                    </a:cubicBezTo>
                    <a:cubicBezTo>
                      <a:pt x="501" y="43"/>
                      <a:pt x="500" y="40"/>
                      <a:pt x="499" y="38"/>
                    </a:cubicBezTo>
                    <a:cubicBezTo>
                      <a:pt x="498" y="35"/>
                      <a:pt x="496" y="33"/>
                      <a:pt x="493" y="32"/>
                    </a:cubicBezTo>
                    <a:cubicBezTo>
                      <a:pt x="491" y="30"/>
                      <a:pt x="488" y="30"/>
                      <a:pt x="485" y="31"/>
                    </a:cubicBezTo>
                    <a:cubicBezTo>
                      <a:pt x="482" y="32"/>
                      <a:pt x="480" y="33"/>
                      <a:pt x="478" y="36"/>
                    </a:cubicBezTo>
                    <a:cubicBezTo>
                      <a:pt x="476" y="39"/>
                      <a:pt x="468" y="53"/>
                      <a:pt x="460" y="66"/>
                    </a:cubicBezTo>
                    <a:cubicBezTo>
                      <a:pt x="453" y="64"/>
                      <a:pt x="446" y="61"/>
                      <a:pt x="439" y="59"/>
                    </a:cubicBezTo>
                    <a:cubicBezTo>
                      <a:pt x="442" y="44"/>
                      <a:pt x="445" y="27"/>
                      <a:pt x="445" y="24"/>
                    </a:cubicBezTo>
                    <a:cubicBezTo>
                      <a:pt x="446" y="21"/>
                      <a:pt x="445" y="18"/>
                      <a:pt x="443" y="16"/>
                    </a:cubicBezTo>
                    <a:cubicBezTo>
                      <a:pt x="442" y="13"/>
                      <a:pt x="439" y="12"/>
                      <a:pt x="436" y="11"/>
                    </a:cubicBezTo>
                    <a:cubicBezTo>
                      <a:pt x="434" y="10"/>
                      <a:pt x="431" y="10"/>
                      <a:pt x="428" y="12"/>
                    </a:cubicBezTo>
                    <a:cubicBezTo>
                      <a:pt x="425" y="13"/>
                      <a:pt x="423" y="15"/>
                      <a:pt x="422" y="18"/>
                    </a:cubicBezTo>
                    <a:cubicBezTo>
                      <a:pt x="421" y="21"/>
                      <a:pt x="415" y="37"/>
                      <a:pt x="410" y="51"/>
                    </a:cubicBezTo>
                    <a:cubicBezTo>
                      <a:pt x="403" y="49"/>
                      <a:pt x="395" y="48"/>
                      <a:pt x="388" y="47"/>
                    </a:cubicBezTo>
                    <a:cubicBezTo>
                      <a:pt x="388" y="32"/>
                      <a:pt x="388" y="15"/>
                      <a:pt x="388" y="12"/>
                    </a:cubicBezTo>
                    <a:cubicBezTo>
                      <a:pt x="388" y="9"/>
                      <a:pt x="387" y="6"/>
                      <a:pt x="385" y="4"/>
                    </a:cubicBezTo>
                    <a:cubicBezTo>
                      <a:pt x="382" y="2"/>
                      <a:pt x="380" y="0"/>
                      <a:pt x="377" y="0"/>
                    </a:cubicBezTo>
                    <a:cubicBezTo>
                      <a:pt x="374" y="0"/>
                      <a:pt x="371" y="1"/>
                      <a:pt x="369" y="2"/>
                    </a:cubicBezTo>
                    <a:cubicBezTo>
                      <a:pt x="366" y="4"/>
                      <a:pt x="364" y="7"/>
                      <a:pt x="364" y="10"/>
                    </a:cubicBezTo>
                    <a:cubicBezTo>
                      <a:pt x="363" y="13"/>
                      <a:pt x="360" y="30"/>
                      <a:pt x="358" y="45"/>
                    </a:cubicBezTo>
                    <a:cubicBezTo>
                      <a:pt x="350" y="44"/>
                      <a:pt x="343" y="44"/>
                      <a:pt x="336" y="45"/>
                    </a:cubicBezTo>
                    <a:cubicBezTo>
                      <a:pt x="333" y="30"/>
                      <a:pt x="330" y="13"/>
                      <a:pt x="329" y="10"/>
                    </a:cubicBezTo>
                    <a:cubicBezTo>
                      <a:pt x="329" y="7"/>
                      <a:pt x="327" y="4"/>
                      <a:pt x="324" y="2"/>
                    </a:cubicBezTo>
                    <a:cubicBezTo>
                      <a:pt x="322" y="1"/>
                      <a:pt x="319" y="0"/>
                      <a:pt x="316" y="0"/>
                    </a:cubicBezTo>
                    <a:cubicBezTo>
                      <a:pt x="313" y="0"/>
                      <a:pt x="311" y="2"/>
                      <a:pt x="309" y="4"/>
                    </a:cubicBezTo>
                    <a:cubicBezTo>
                      <a:pt x="307" y="6"/>
                      <a:pt x="305" y="9"/>
                      <a:pt x="305" y="12"/>
                    </a:cubicBezTo>
                    <a:cubicBezTo>
                      <a:pt x="305" y="15"/>
                      <a:pt x="305" y="32"/>
                      <a:pt x="305" y="47"/>
                    </a:cubicBezTo>
                    <a:cubicBezTo>
                      <a:pt x="298" y="48"/>
                      <a:pt x="290" y="49"/>
                      <a:pt x="283" y="51"/>
                    </a:cubicBezTo>
                    <a:cubicBezTo>
                      <a:pt x="278" y="37"/>
                      <a:pt x="272" y="21"/>
                      <a:pt x="271" y="18"/>
                    </a:cubicBezTo>
                    <a:cubicBezTo>
                      <a:pt x="270" y="15"/>
                      <a:pt x="268" y="13"/>
                      <a:pt x="265" y="12"/>
                    </a:cubicBezTo>
                    <a:cubicBezTo>
                      <a:pt x="263" y="10"/>
                      <a:pt x="260" y="10"/>
                      <a:pt x="257" y="11"/>
                    </a:cubicBezTo>
                    <a:cubicBezTo>
                      <a:pt x="254" y="12"/>
                      <a:pt x="251" y="13"/>
                      <a:pt x="250" y="16"/>
                    </a:cubicBezTo>
                    <a:cubicBezTo>
                      <a:pt x="248" y="18"/>
                      <a:pt x="247" y="21"/>
                      <a:pt x="248" y="24"/>
                    </a:cubicBezTo>
                    <a:cubicBezTo>
                      <a:pt x="248" y="27"/>
                      <a:pt x="251" y="44"/>
                      <a:pt x="254" y="59"/>
                    </a:cubicBezTo>
                    <a:cubicBezTo>
                      <a:pt x="247" y="61"/>
                      <a:pt x="240" y="64"/>
                      <a:pt x="233" y="66"/>
                    </a:cubicBezTo>
                    <a:cubicBezTo>
                      <a:pt x="225" y="53"/>
                      <a:pt x="217" y="39"/>
                      <a:pt x="215" y="36"/>
                    </a:cubicBezTo>
                    <a:cubicBezTo>
                      <a:pt x="214" y="33"/>
                      <a:pt x="211" y="32"/>
                      <a:pt x="208" y="31"/>
                    </a:cubicBezTo>
                    <a:cubicBezTo>
                      <a:pt x="205" y="30"/>
                      <a:pt x="203" y="30"/>
                      <a:pt x="200" y="32"/>
                    </a:cubicBezTo>
                    <a:cubicBezTo>
                      <a:pt x="197" y="33"/>
                      <a:pt x="195" y="35"/>
                      <a:pt x="194" y="38"/>
                    </a:cubicBezTo>
                    <a:cubicBezTo>
                      <a:pt x="193" y="40"/>
                      <a:pt x="192" y="43"/>
                      <a:pt x="193" y="46"/>
                    </a:cubicBezTo>
                    <a:cubicBezTo>
                      <a:pt x="194" y="49"/>
                      <a:pt x="200" y="65"/>
                      <a:pt x="205" y="79"/>
                    </a:cubicBezTo>
                    <a:cubicBezTo>
                      <a:pt x="199" y="83"/>
                      <a:pt x="192" y="87"/>
                      <a:pt x="186" y="90"/>
                    </a:cubicBezTo>
                    <a:cubicBezTo>
                      <a:pt x="176" y="79"/>
                      <a:pt x="165" y="66"/>
                      <a:pt x="163" y="63"/>
                    </a:cubicBezTo>
                    <a:cubicBezTo>
                      <a:pt x="161" y="61"/>
                      <a:pt x="158" y="60"/>
                      <a:pt x="156" y="60"/>
                    </a:cubicBezTo>
                    <a:cubicBezTo>
                      <a:pt x="153" y="59"/>
                      <a:pt x="150" y="60"/>
                      <a:pt x="147" y="62"/>
                    </a:cubicBezTo>
                    <a:cubicBezTo>
                      <a:pt x="145" y="64"/>
                      <a:pt x="143" y="66"/>
                      <a:pt x="142" y="69"/>
                    </a:cubicBezTo>
                    <a:cubicBezTo>
                      <a:pt x="142" y="72"/>
                      <a:pt x="142" y="75"/>
                      <a:pt x="143" y="77"/>
                    </a:cubicBezTo>
                    <a:cubicBezTo>
                      <a:pt x="145" y="80"/>
                      <a:pt x="153" y="95"/>
                      <a:pt x="161" y="108"/>
                    </a:cubicBezTo>
                    <a:cubicBezTo>
                      <a:pt x="155" y="113"/>
                      <a:pt x="150" y="117"/>
                      <a:pt x="144" y="122"/>
                    </a:cubicBezTo>
                    <a:cubicBezTo>
                      <a:pt x="132" y="113"/>
                      <a:pt x="119" y="102"/>
                      <a:pt x="117" y="100"/>
                    </a:cubicBezTo>
                    <a:cubicBezTo>
                      <a:pt x="114" y="98"/>
                      <a:pt x="112" y="97"/>
                      <a:pt x="109" y="97"/>
                    </a:cubicBezTo>
                    <a:cubicBezTo>
                      <a:pt x="106" y="97"/>
                      <a:pt x="103" y="99"/>
                      <a:pt x="101" y="101"/>
                    </a:cubicBezTo>
                    <a:cubicBezTo>
                      <a:pt x="99" y="103"/>
                      <a:pt x="98" y="106"/>
                      <a:pt x="97" y="109"/>
                    </a:cubicBezTo>
                    <a:cubicBezTo>
                      <a:pt x="97" y="111"/>
                      <a:pt x="98" y="114"/>
                      <a:pt x="100" y="117"/>
                    </a:cubicBezTo>
                    <a:cubicBezTo>
                      <a:pt x="102" y="119"/>
                      <a:pt x="113" y="132"/>
                      <a:pt x="122" y="144"/>
                    </a:cubicBezTo>
                    <a:cubicBezTo>
                      <a:pt x="117" y="150"/>
                      <a:pt x="113" y="155"/>
                      <a:pt x="108" y="161"/>
                    </a:cubicBezTo>
                    <a:cubicBezTo>
                      <a:pt x="95" y="153"/>
                      <a:pt x="80" y="145"/>
                      <a:pt x="77" y="143"/>
                    </a:cubicBezTo>
                    <a:cubicBezTo>
                      <a:pt x="75" y="142"/>
                      <a:pt x="72" y="142"/>
                      <a:pt x="69" y="142"/>
                    </a:cubicBezTo>
                    <a:cubicBezTo>
                      <a:pt x="66" y="143"/>
                      <a:pt x="64" y="145"/>
                      <a:pt x="62" y="147"/>
                    </a:cubicBezTo>
                    <a:cubicBezTo>
                      <a:pt x="60" y="150"/>
                      <a:pt x="60" y="153"/>
                      <a:pt x="60" y="156"/>
                    </a:cubicBezTo>
                    <a:cubicBezTo>
                      <a:pt x="60" y="158"/>
                      <a:pt x="61" y="161"/>
                      <a:pt x="64" y="163"/>
                    </a:cubicBezTo>
                    <a:cubicBezTo>
                      <a:pt x="66" y="165"/>
                      <a:pt x="79" y="176"/>
                      <a:pt x="91" y="186"/>
                    </a:cubicBezTo>
                    <a:cubicBezTo>
                      <a:pt x="87" y="192"/>
                      <a:pt x="83" y="199"/>
                      <a:pt x="80" y="205"/>
                    </a:cubicBezTo>
                    <a:cubicBezTo>
                      <a:pt x="65" y="200"/>
                      <a:pt x="49" y="194"/>
                      <a:pt x="46" y="193"/>
                    </a:cubicBezTo>
                    <a:cubicBezTo>
                      <a:pt x="43" y="192"/>
                      <a:pt x="40" y="193"/>
                      <a:pt x="38" y="194"/>
                    </a:cubicBezTo>
                    <a:cubicBezTo>
                      <a:pt x="35" y="195"/>
                      <a:pt x="33" y="197"/>
                      <a:pt x="32" y="200"/>
                    </a:cubicBezTo>
                    <a:cubicBezTo>
                      <a:pt x="30" y="203"/>
                      <a:pt x="30" y="206"/>
                      <a:pt x="31" y="208"/>
                    </a:cubicBezTo>
                    <a:cubicBezTo>
                      <a:pt x="32" y="211"/>
                      <a:pt x="34" y="214"/>
                      <a:pt x="36" y="215"/>
                    </a:cubicBezTo>
                    <a:cubicBezTo>
                      <a:pt x="39" y="217"/>
                      <a:pt x="54" y="225"/>
                      <a:pt x="67" y="233"/>
                    </a:cubicBezTo>
                    <a:cubicBezTo>
                      <a:pt x="64" y="240"/>
                      <a:pt x="61" y="247"/>
                      <a:pt x="59" y="254"/>
                    </a:cubicBezTo>
                    <a:cubicBezTo>
                      <a:pt x="44" y="251"/>
                      <a:pt x="28" y="248"/>
                      <a:pt x="24" y="248"/>
                    </a:cubicBezTo>
                    <a:cubicBezTo>
                      <a:pt x="21" y="247"/>
                      <a:pt x="18" y="248"/>
                      <a:pt x="16" y="250"/>
                    </a:cubicBezTo>
                    <a:cubicBezTo>
                      <a:pt x="14" y="251"/>
                      <a:pt x="12" y="254"/>
                      <a:pt x="11" y="257"/>
                    </a:cubicBezTo>
                    <a:cubicBezTo>
                      <a:pt x="10" y="260"/>
                      <a:pt x="11" y="263"/>
                      <a:pt x="12" y="265"/>
                    </a:cubicBezTo>
                    <a:cubicBezTo>
                      <a:pt x="13" y="268"/>
                      <a:pt x="15" y="270"/>
                      <a:pt x="18" y="271"/>
                    </a:cubicBezTo>
                    <a:cubicBezTo>
                      <a:pt x="21" y="272"/>
                      <a:pt x="37" y="278"/>
                      <a:pt x="51" y="283"/>
                    </a:cubicBezTo>
                    <a:cubicBezTo>
                      <a:pt x="50" y="291"/>
                      <a:pt x="48" y="298"/>
                      <a:pt x="47" y="305"/>
                    </a:cubicBezTo>
                    <a:cubicBezTo>
                      <a:pt x="32" y="305"/>
                      <a:pt x="15" y="305"/>
                      <a:pt x="12" y="305"/>
                    </a:cubicBezTo>
                    <a:cubicBezTo>
                      <a:pt x="9" y="305"/>
                      <a:pt x="6" y="307"/>
                      <a:pt x="4" y="309"/>
                    </a:cubicBezTo>
                    <a:cubicBezTo>
                      <a:pt x="2" y="311"/>
                      <a:pt x="1" y="313"/>
                      <a:pt x="1" y="317"/>
                    </a:cubicBezTo>
                    <a:cubicBezTo>
                      <a:pt x="0" y="320"/>
                      <a:pt x="1" y="322"/>
                      <a:pt x="3" y="325"/>
                    </a:cubicBezTo>
                    <a:cubicBezTo>
                      <a:pt x="4" y="327"/>
                      <a:pt x="7" y="329"/>
                      <a:pt x="10" y="329"/>
                    </a:cubicBezTo>
                    <a:cubicBezTo>
                      <a:pt x="13" y="330"/>
                      <a:pt x="30" y="333"/>
                      <a:pt x="45" y="336"/>
                    </a:cubicBezTo>
                    <a:cubicBezTo>
                      <a:pt x="44" y="343"/>
                      <a:pt x="44" y="350"/>
                      <a:pt x="45" y="358"/>
                    </a:cubicBezTo>
                    <a:cubicBezTo>
                      <a:pt x="30" y="361"/>
                      <a:pt x="13" y="364"/>
                      <a:pt x="10" y="364"/>
                    </a:cubicBezTo>
                    <a:cubicBezTo>
                      <a:pt x="7" y="365"/>
                      <a:pt x="4" y="367"/>
                      <a:pt x="3" y="369"/>
                    </a:cubicBezTo>
                    <a:cubicBezTo>
                      <a:pt x="1" y="371"/>
                      <a:pt x="0" y="374"/>
                      <a:pt x="1" y="377"/>
                    </a:cubicBezTo>
                    <a:cubicBezTo>
                      <a:pt x="1" y="380"/>
                      <a:pt x="2" y="383"/>
                      <a:pt x="4" y="385"/>
                    </a:cubicBezTo>
                    <a:cubicBezTo>
                      <a:pt x="6" y="387"/>
                      <a:pt x="9" y="388"/>
                      <a:pt x="12" y="388"/>
                    </a:cubicBezTo>
                    <a:cubicBezTo>
                      <a:pt x="15" y="388"/>
                      <a:pt x="32" y="388"/>
                      <a:pt x="47" y="388"/>
                    </a:cubicBezTo>
                    <a:cubicBezTo>
                      <a:pt x="48" y="396"/>
                      <a:pt x="50" y="403"/>
                      <a:pt x="51" y="410"/>
                    </a:cubicBezTo>
                    <a:cubicBezTo>
                      <a:pt x="37" y="415"/>
                      <a:pt x="21" y="421"/>
                      <a:pt x="18" y="423"/>
                    </a:cubicBezTo>
                    <a:cubicBezTo>
                      <a:pt x="15" y="424"/>
                      <a:pt x="13" y="426"/>
                      <a:pt x="12" y="428"/>
                    </a:cubicBezTo>
                    <a:cubicBezTo>
                      <a:pt x="11" y="431"/>
                      <a:pt x="10" y="434"/>
                      <a:pt x="11" y="437"/>
                    </a:cubicBezTo>
                    <a:cubicBezTo>
                      <a:pt x="12" y="440"/>
                      <a:pt x="14" y="442"/>
                      <a:pt x="16" y="444"/>
                    </a:cubicBezTo>
                    <a:cubicBezTo>
                      <a:pt x="18" y="445"/>
                      <a:pt x="21" y="446"/>
                      <a:pt x="24" y="446"/>
                    </a:cubicBezTo>
                    <a:cubicBezTo>
                      <a:pt x="28" y="445"/>
                      <a:pt x="44" y="442"/>
                      <a:pt x="59" y="440"/>
                    </a:cubicBezTo>
                    <a:cubicBezTo>
                      <a:pt x="61" y="447"/>
                      <a:pt x="64" y="454"/>
                      <a:pt x="67" y="461"/>
                    </a:cubicBezTo>
                    <a:cubicBezTo>
                      <a:pt x="54" y="468"/>
                      <a:pt x="39" y="477"/>
                      <a:pt x="36" y="479"/>
                    </a:cubicBezTo>
                    <a:cubicBezTo>
                      <a:pt x="34" y="480"/>
                      <a:pt x="32" y="483"/>
                      <a:pt x="31" y="485"/>
                    </a:cubicBezTo>
                    <a:cubicBezTo>
                      <a:pt x="30" y="488"/>
                      <a:pt x="30" y="491"/>
                      <a:pt x="32" y="494"/>
                    </a:cubicBezTo>
                    <a:cubicBezTo>
                      <a:pt x="33" y="497"/>
                      <a:pt x="35" y="499"/>
                      <a:pt x="38" y="500"/>
                    </a:cubicBezTo>
                    <a:cubicBezTo>
                      <a:pt x="40" y="501"/>
                      <a:pt x="43" y="501"/>
                      <a:pt x="46" y="500"/>
                    </a:cubicBezTo>
                    <a:cubicBezTo>
                      <a:pt x="49" y="499"/>
                      <a:pt x="65" y="494"/>
                      <a:pt x="80" y="488"/>
                    </a:cubicBezTo>
                    <a:cubicBezTo>
                      <a:pt x="83" y="495"/>
                      <a:pt x="87" y="501"/>
                      <a:pt x="91" y="508"/>
                    </a:cubicBezTo>
                    <a:cubicBezTo>
                      <a:pt x="79" y="517"/>
                      <a:pt x="66" y="528"/>
                      <a:pt x="64" y="531"/>
                    </a:cubicBezTo>
                    <a:cubicBezTo>
                      <a:pt x="61" y="533"/>
                      <a:pt x="60" y="535"/>
                      <a:pt x="60" y="538"/>
                    </a:cubicBezTo>
                    <a:cubicBezTo>
                      <a:pt x="60" y="541"/>
                      <a:pt x="60" y="544"/>
                      <a:pt x="62" y="546"/>
                    </a:cubicBezTo>
                    <a:cubicBezTo>
                      <a:pt x="64" y="549"/>
                      <a:pt x="66" y="551"/>
                      <a:pt x="69" y="551"/>
                    </a:cubicBezTo>
                    <a:cubicBezTo>
                      <a:pt x="72" y="552"/>
                      <a:pt x="75" y="552"/>
                      <a:pt x="77" y="550"/>
                    </a:cubicBezTo>
                    <a:cubicBezTo>
                      <a:pt x="80" y="549"/>
                      <a:pt x="95" y="540"/>
                      <a:pt x="108" y="533"/>
                    </a:cubicBezTo>
                    <a:cubicBezTo>
                      <a:pt x="113" y="538"/>
                      <a:pt x="117" y="544"/>
                      <a:pt x="122" y="550"/>
                    </a:cubicBezTo>
                    <a:cubicBezTo>
                      <a:pt x="113" y="561"/>
                      <a:pt x="102" y="574"/>
                      <a:pt x="100" y="577"/>
                    </a:cubicBezTo>
                    <a:cubicBezTo>
                      <a:pt x="98" y="579"/>
                      <a:pt x="97" y="582"/>
                      <a:pt x="97" y="585"/>
                    </a:cubicBezTo>
                    <a:cubicBezTo>
                      <a:pt x="98" y="588"/>
                      <a:pt x="99" y="591"/>
                      <a:pt x="101" y="593"/>
                    </a:cubicBezTo>
                    <a:cubicBezTo>
                      <a:pt x="103" y="595"/>
                      <a:pt x="106" y="596"/>
                      <a:pt x="109" y="596"/>
                    </a:cubicBezTo>
                    <a:cubicBezTo>
                      <a:pt x="112" y="597"/>
                      <a:pt x="114" y="596"/>
                      <a:pt x="117" y="594"/>
                    </a:cubicBezTo>
                    <a:cubicBezTo>
                      <a:pt x="119" y="592"/>
                      <a:pt x="132" y="581"/>
                      <a:pt x="144" y="571"/>
                    </a:cubicBezTo>
                    <a:cubicBezTo>
                      <a:pt x="150" y="576"/>
                      <a:pt x="155" y="581"/>
                      <a:pt x="161" y="586"/>
                    </a:cubicBezTo>
                    <a:cubicBezTo>
                      <a:pt x="153" y="599"/>
                      <a:pt x="145" y="613"/>
                      <a:pt x="143" y="616"/>
                    </a:cubicBezTo>
                    <a:cubicBezTo>
                      <a:pt x="142" y="619"/>
                      <a:pt x="142" y="622"/>
                      <a:pt x="142" y="625"/>
                    </a:cubicBezTo>
                    <a:cubicBezTo>
                      <a:pt x="143" y="628"/>
                      <a:pt x="145" y="630"/>
                      <a:pt x="147" y="632"/>
                    </a:cubicBezTo>
                    <a:cubicBezTo>
                      <a:pt x="150" y="634"/>
                      <a:pt x="153" y="634"/>
                      <a:pt x="156" y="634"/>
                    </a:cubicBezTo>
                    <a:cubicBezTo>
                      <a:pt x="158" y="634"/>
                      <a:pt x="161" y="632"/>
                      <a:pt x="163" y="630"/>
                    </a:cubicBezTo>
                    <a:cubicBezTo>
                      <a:pt x="165" y="628"/>
                      <a:pt x="176" y="615"/>
                      <a:pt x="186" y="603"/>
                    </a:cubicBezTo>
                    <a:cubicBezTo>
                      <a:pt x="192" y="607"/>
                      <a:pt x="199" y="611"/>
                      <a:pt x="205" y="614"/>
                    </a:cubicBezTo>
                    <a:cubicBezTo>
                      <a:pt x="200" y="629"/>
                      <a:pt x="194" y="644"/>
                      <a:pt x="193" y="648"/>
                    </a:cubicBezTo>
                    <a:cubicBezTo>
                      <a:pt x="192" y="650"/>
                      <a:pt x="193" y="654"/>
                      <a:pt x="194" y="656"/>
                    </a:cubicBezTo>
                    <a:cubicBezTo>
                      <a:pt x="195" y="659"/>
                      <a:pt x="197" y="661"/>
                      <a:pt x="200" y="662"/>
                    </a:cubicBezTo>
                    <a:cubicBezTo>
                      <a:pt x="203" y="663"/>
                      <a:pt x="205" y="664"/>
                      <a:pt x="208" y="663"/>
                    </a:cubicBezTo>
                    <a:cubicBezTo>
                      <a:pt x="211" y="662"/>
                      <a:pt x="214" y="660"/>
                      <a:pt x="215" y="658"/>
                    </a:cubicBezTo>
                    <a:cubicBezTo>
                      <a:pt x="217" y="655"/>
                      <a:pt x="225" y="640"/>
                      <a:pt x="233" y="627"/>
                    </a:cubicBezTo>
                    <a:cubicBezTo>
                      <a:pt x="240" y="630"/>
                      <a:pt x="247" y="633"/>
                      <a:pt x="254" y="635"/>
                    </a:cubicBezTo>
                    <a:cubicBezTo>
                      <a:pt x="251" y="650"/>
                      <a:pt x="248" y="666"/>
                      <a:pt x="248" y="670"/>
                    </a:cubicBezTo>
                    <a:cubicBezTo>
                      <a:pt x="247" y="673"/>
                      <a:pt x="248" y="676"/>
                      <a:pt x="250" y="678"/>
                    </a:cubicBezTo>
                    <a:cubicBezTo>
                      <a:pt x="251" y="680"/>
                      <a:pt x="254" y="682"/>
                      <a:pt x="257" y="683"/>
                    </a:cubicBezTo>
                    <a:cubicBezTo>
                      <a:pt x="260" y="684"/>
                      <a:pt x="263" y="683"/>
                      <a:pt x="265" y="682"/>
                    </a:cubicBezTo>
                    <a:cubicBezTo>
                      <a:pt x="268" y="681"/>
                      <a:pt x="270" y="679"/>
                      <a:pt x="271" y="676"/>
                    </a:cubicBezTo>
                    <a:cubicBezTo>
                      <a:pt x="272" y="673"/>
                      <a:pt x="278" y="657"/>
                      <a:pt x="283" y="643"/>
                    </a:cubicBezTo>
                    <a:cubicBezTo>
                      <a:pt x="290" y="644"/>
                      <a:pt x="298" y="645"/>
                      <a:pt x="305" y="646"/>
                    </a:cubicBezTo>
                    <a:cubicBezTo>
                      <a:pt x="305" y="662"/>
                      <a:pt x="305" y="679"/>
                      <a:pt x="305" y="682"/>
                    </a:cubicBezTo>
                    <a:cubicBezTo>
                      <a:pt x="305" y="685"/>
                      <a:pt x="307" y="688"/>
                      <a:pt x="309" y="690"/>
                    </a:cubicBezTo>
                    <a:cubicBezTo>
                      <a:pt x="311" y="692"/>
                      <a:pt x="313" y="693"/>
                      <a:pt x="316" y="693"/>
                    </a:cubicBezTo>
                    <a:cubicBezTo>
                      <a:pt x="319" y="694"/>
                      <a:pt x="322" y="693"/>
                      <a:pt x="324" y="691"/>
                    </a:cubicBezTo>
                    <a:cubicBezTo>
                      <a:pt x="327" y="690"/>
                      <a:pt x="329" y="687"/>
                      <a:pt x="329" y="684"/>
                    </a:cubicBezTo>
                    <a:cubicBezTo>
                      <a:pt x="330" y="681"/>
                      <a:pt x="333" y="664"/>
                      <a:pt x="336" y="649"/>
                    </a:cubicBezTo>
                    <a:cubicBezTo>
                      <a:pt x="343" y="649"/>
                      <a:pt x="350" y="649"/>
                      <a:pt x="358" y="649"/>
                    </a:cubicBezTo>
                    <a:cubicBezTo>
                      <a:pt x="360" y="664"/>
                      <a:pt x="363" y="681"/>
                      <a:pt x="364" y="684"/>
                    </a:cubicBezTo>
                    <a:cubicBezTo>
                      <a:pt x="364" y="687"/>
                      <a:pt x="366" y="690"/>
                      <a:pt x="369" y="691"/>
                    </a:cubicBezTo>
                    <a:cubicBezTo>
                      <a:pt x="371" y="693"/>
                      <a:pt x="374" y="694"/>
                      <a:pt x="377" y="693"/>
                    </a:cubicBezTo>
                    <a:cubicBezTo>
                      <a:pt x="380" y="693"/>
                      <a:pt x="383" y="692"/>
                      <a:pt x="385" y="690"/>
                    </a:cubicBezTo>
                    <a:cubicBezTo>
                      <a:pt x="387" y="688"/>
                      <a:pt x="388" y="685"/>
                      <a:pt x="388" y="682"/>
                    </a:cubicBezTo>
                    <a:cubicBezTo>
                      <a:pt x="388" y="679"/>
                      <a:pt x="388" y="662"/>
                      <a:pt x="388" y="646"/>
                    </a:cubicBezTo>
                    <a:cubicBezTo>
                      <a:pt x="395" y="645"/>
                      <a:pt x="403" y="644"/>
                      <a:pt x="410" y="643"/>
                    </a:cubicBezTo>
                    <a:cubicBezTo>
                      <a:pt x="415" y="657"/>
                      <a:pt x="421" y="673"/>
                      <a:pt x="422" y="676"/>
                    </a:cubicBezTo>
                    <a:cubicBezTo>
                      <a:pt x="423" y="679"/>
                      <a:pt x="425" y="681"/>
                      <a:pt x="428" y="682"/>
                    </a:cubicBezTo>
                    <a:cubicBezTo>
                      <a:pt x="431" y="683"/>
                      <a:pt x="434" y="684"/>
                      <a:pt x="436" y="683"/>
                    </a:cubicBezTo>
                    <a:cubicBezTo>
                      <a:pt x="439" y="682"/>
                      <a:pt x="442" y="680"/>
                      <a:pt x="443" y="678"/>
                    </a:cubicBezTo>
                    <a:cubicBezTo>
                      <a:pt x="445" y="676"/>
                      <a:pt x="446" y="673"/>
                      <a:pt x="445" y="670"/>
                    </a:cubicBezTo>
                    <a:cubicBezTo>
                      <a:pt x="445" y="666"/>
                      <a:pt x="442" y="650"/>
                      <a:pt x="439" y="635"/>
                    </a:cubicBezTo>
                    <a:cubicBezTo>
                      <a:pt x="446" y="633"/>
                      <a:pt x="453" y="630"/>
                      <a:pt x="460" y="627"/>
                    </a:cubicBezTo>
                    <a:cubicBezTo>
                      <a:pt x="468" y="640"/>
                      <a:pt x="476" y="655"/>
                      <a:pt x="478" y="658"/>
                    </a:cubicBezTo>
                    <a:cubicBezTo>
                      <a:pt x="480" y="660"/>
                      <a:pt x="482" y="662"/>
                      <a:pt x="485" y="663"/>
                    </a:cubicBezTo>
                    <a:cubicBezTo>
                      <a:pt x="488" y="664"/>
                      <a:pt x="491" y="663"/>
                      <a:pt x="493" y="662"/>
                    </a:cubicBezTo>
                    <a:cubicBezTo>
                      <a:pt x="496" y="661"/>
                      <a:pt x="498" y="659"/>
                      <a:pt x="499" y="656"/>
                    </a:cubicBezTo>
                    <a:cubicBezTo>
                      <a:pt x="500" y="654"/>
                      <a:pt x="501" y="650"/>
                      <a:pt x="500" y="648"/>
                    </a:cubicBezTo>
                    <a:cubicBezTo>
                      <a:pt x="499" y="644"/>
                      <a:pt x="493" y="629"/>
                      <a:pt x="488" y="614"/>
                    </a:cubicBezTo>
                    <a:cubicBezTo>
                      <a:pt x="494" y="611"/>
                      <a:pt x="501" y="607"/>
                      <a:pt x="507" y="603"/>
                    </a:cubicBezTo>
                    <a:cubicBezTo>
                      <a:pt x="517" y="615"/>
                      <a:pt x="528" y="628"/>
                      <a:pt x="530" y="630"/>
                    </a:cubicBezTo>
                    <a:cubicBezTo>
                      <a:pt x="532" y="632"/>
                      <a:pt x="535" y="634"/>
                      <a:pt x="538" y="634"/>
                    </a:cubicBezTo>
                    <a:cubicBezTo>
                      <a:pt x="540" y="634"/>
                      <a:pt x="543" y="634"/>
                      <a:pt x="546" y="632"/>
                    </a:cubicBezTo>
                    <a:cubicBezTo>
                      <a:pt x="548" y="630"/>
                      <a:pt x="550" y="628"/>
                      <a:pt x="551" y="625"/>
                    </a:cubicBezTo>
                    <a:cubicBezTo>
                      <a:pt x="551" y="622"/>
                      <a:pt x="551" y="619"/>
                      <a:pt x="550" y="616"/>
                    </a:cubicBezTo>
                    <a:cubicBezTo>
                      <a:pt x="548" y="613"/>
                      <a:pt x="540" y="599"/>
                      <a:pt x="532" y="586"/>
                    </a:cubicBezTo>
                    <a:cubicBezTo>
                      <a:pt x="538" y="581"/>
                      <a:pt x="543" y="576"/>
                      <a:pt x="549" y="571"/>
                    </a:cubicBezTo>
                    <a:cubicBezTo>
                      <a:pt x="561" y="581"/>
                      <a:pt x="574" y="592"/>
                      <a:pt x="576" y="594"/>
                    </a:cubicBezTo>
                    <a:close/>
                    <a:moveTo>
                      <a:pt x="192" y="502"/>
                    </a:moveTo>
                    <a:cubicBezTo>
                      <a:pt x="107" y="416"/>
                      <a:pt x="107" y="278"/>
                      <a:pt x="192" y="192"/>
                    </a:cubicBezTo>
                    <a:cubicBezTo>
                      <a:pt x="277" y="107"/>
                      <a:pt x="416" y="107"/>
                      <a:pt x="501" y="192"/>
                    </a:cubicBezTo>
                    <a:cubicBezTo>
                      <a:pt x="586" y="278"/>
                      <a:pt x="586" y="416"/>
                      <a:pt x="501" y="502"/>
                    </a:cubicBezTo>
                    <a:cubicBezTo>
                      <a:pt x="416" y="587"/>
                      <a:pt x="277" y="587"/>
                      <a:pt x="192" y="50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9" name="íSḷîďe"/>
              <p:cNvSpPr/>
              <p:nvPr/>
            </p:nvSpPr>
            <p:spPr bwMode="auto">
              <a:xfrm>
                <a:off x="1068" y="1576"/>
                <a:ext cx="58" cy="36"/>
              </a:xfrm>
              <a:custGeom>
                <a:avLst/>
                <a:gdLst/>
                <a:ahLst/>
                <a:cxnLst>
                  <a:cxn ang="0">
                    <a:pos x="19" y="26"/>
                  </a:cxn>
                  <a:cxn ang="0">
                    <a:pos x="49" y="11"/>
                  </a:cxn>
                  <a:cxn ang="0">
                    <a:pos x="1" y="0"/>
                  </a:cxn>
                  <a:cxn ang="0">
                    <a:pos x="19" y="26"/>
                  </a:cxn>
                </a:cxnLst>
                <a:rect l="0" t="0" r="r" b="b"/>
                <a:pathLst>
                  <a:path w="49" h="30">
                    <a:moveTo>
                      <a:pt x="19" y="26"/>
                    </a:moveTo>
                    <a:cubicBezTo>
                      <a:pt x="32" y="30"/>
                      <a:pt x="45" y="23"/>
                      <a:pt x="49" y="1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2"/>
                      <a:pt x="8" y="23"/>
                      <a:pt x="19" y="26"/>
                    </a:cubicBezTo>
                    <a:close/>
                  </a:path>
                </a:pathLst>
              </a:custGeom>
              <a:solidFill>
                <a:srgbClr val="5E5F5F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0" name="íṩḻíḑé"/>
              <p:cNvSpPr/>
              <p:nvPr/>
            </p:nvSpPr>
            <p:spPr bwMode="auto">
              <a:xfrm>
                <a:off x="1070" y="1547"/>
                <a:ext cx="59" cy="3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48" y="29"/>
                  </a:cxn>
                  <a:cxn ang="0">
                    <a:pos x="30" y="3"/>
                  </a:cxn>
                  <a:cxn ang="0">
                    <a:pos x="0" y="19"/>
                  </a:cxn>
                </a:cxnLst>
                <a:rect l="0" t="0" r="r" b="b"/>
                <a:pathLst>
                  <a:path w="49" h="29">
                    <a:moveTo>
                      <a:pt x="0" y="19"/>
                    </a:move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18"/>
                      <a:pt x="42" y="6"/>
                      <a:pt x="30" y="3"/>
                    </a:cubicBezTo>
                    <a:cubicBezTo>
                      <a:pt x="17" y="0"/>
                      <a:pt x="5" y="7"/>
                      <a:pt x="0" y="19"/>
                    </a:cubicBezTo>
                    <a:close/>
                  </a:path>
                </a:pathLst>
              </a:custGeom>
              <a:solidFill>
                <a:srgbClr val="5E5F5F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1" name="îṡļîďè"/>
              <p:cNvSpPr/>
              <p:nvPr/>
            </p:nvSpPr>
            <p:spPr bwMode="auto">
              <a:xfrm>
                <a:off x="2127" y="1152"/>
                <a:ext cx="359" cy="359"/>
              </a:xfrm>
              <a:custGeom>
                <a:avLst/>
                <a:gdLst/>
                <a:ahLst/>
                <a:cxnLst>
                  <a:cxn ang="0">
                    <a:pos x="275" y="195"/>
                  </a:cxn>
                  <a:cxn ang="0">
                    <a:pos x="195" y="25"/>
                  </a:cxn>
                  <a:cxn ang="0">
                    <a:pos x="25" y="105"/>
                  </a:cxn>
                  <a:cxn ang="0">
                    <a:pos x="105" y="275"/>
                  </a:cxn>
                  <a:cxn ang="0">
                    <a:pos x="275" y="195"/>
                  </a:cxn>
                  <a:cxn ang="0">
                    <a:pos x="112" y="255"/>
                  </a:cxn>
                  <a:cxn ang="0">
                    <a:pos x="74" y="231"/>
                  </a:cxn>
                  <a:cxn ang="0">
                    <a:pos x="122" y="191"/>
                  </a:cxn>
                  <a:cxn ang="0">
                    <a:pos x="133" y="197"/>
                  </a:cxn>
                  <a:cxn ang="0">
                    <a:pos x="191" y="178"/>
                  </a:cxn>
                  <a:cxn ang="0">
                    <a:pos x="250" y="199"/>
                  </a:cxn>
                  <a:cxn ang="0">
                    <a:pos x="112" y="255"/>
                  </a:cxn>
                  <a:cxn ang="0">
                    <a:pos x="173" y="159"/>
                  </a:cxn>
                  <a:cxn ang="0">
                    <a:pos x="142" y="173"/>
                  </a:cxn>
                  <a:cxn ang="0">
                    <a:pos x="127" y="142"/>
                  </a:cxn>
                  <a:cxn ang="0">
                    <a:pos x="158" y="127"/>
                  </a:cxn>
                  <a:cxn ang="0">
                    <a:pos x="173" y="159"/>
                  </a:cxn>
                  <a:cxn ang="0">
                    <a:pos x="258" y="175"/>
                  </a:cxn>
                  <a:cxn ang="0">
                    <a:pos x="200" y="153"/>
                  </a:cxn>
                  <a:cxn ang="0">
                    <a:pos x="167" y="103"/>
                  </a:cxn>
                  <a:cxn ang="0">
                    <a:pos x="155" y="101"/>
                  </a:cxn>
                  <a:cxn ang="0">
                    <a:pos x="144" y="39"/>
                  </a:cxn>
                  <a:cxn ang="0">
                    <a:pos x="188" y="45"/>
                  </a:cxn>
                  <a:cxn ang="0">
                    <a:pos x="258" y="175"/>
                  </a:cxn>
                  <a:cxn ang="0">
                    <a:pos x="46" y="113"/>
                  </a:cxn>
                  <a:cxn ang="0">
                    <a:pos x="118" y="44"/>
                  </a:cxn>
                  <a:cxn ang="0">
                    <a:pos x="129" y="105"/>
                  </a:cxn>
                  <a:cxn ang="0">
                    <a:pos x="103" y="133"/>
                  </a:cxn>
                  <a:cxn ang="0">
                    <a:pos x="105" y="171"/>
                  </a:cxn>
                  <a:cxn ang="0">
                    <a:pos x="57" y="211"/>
                  </a:cxn>
                  <a:cxn ang="0">
                    <a:pos x="46" y="113"/>
                  </a:cxn>
                </a:cxnLst>
                <a:rect l="0" t="0" r="r" b="b"/>
                <a:pathLst>
                  <a:path w="300" h="300">
                    <a:moveTo>
                      <a:pt x="275" y="195"/>
                    </a:moveTo>
                    <a:cubicBezTo>
                      <a:pt x="300" y="126"/>
                      <a:pt x="264" y="50"/>
                      <a:pt x="195" y="25"/>
                    </a:cubicBezTo>
                    <a:cubicBezTo>
                      <a:pt x="126" y="0"/>
                      <a:pt x="50" y="36"/>
                      <a:pt x="25" y="105"/>
                    </a:cubicBezTo>
                    <a:cubicBezTo>
                      <a:pt x="0" y="174"/>
                      <a:pt x="36" y="251"/>
                      <a:pt x="105" y="275"/>
                    </a:cubicBezTo>
                    <a:cubicBezTo>
                      <a:pt x="174" y="300"/>
                      <a:pt x="250" y="264"/>
                      <a:pt x="275" y="195"/>
                    </a:cubicBezTo>
                    <a:close/>
                    <a:moveTo>
                      <a:pt x="112" y="255"/>
                    </a:moveTo>
                    <a:cubicBezTo>
                      <a:pt x="98" y="250"/>
                      <a:pt x="85" y="241"/>
                      <a:pt x="74" y="231"/>
                    </a:cubicBezTo>
                    <a:cubicBezTo>
                      <a:pt x="122" y="191"/>
                      <a:pt x="122" y="191"/>
                      <a:pt x="122" y="191"/>
                    </a:cubicBezTo>
                    <a:cubicBezTo>
                      <a:pt x="125" y="193"/>
                      <a:pt x="129" y="195"/>
                      <a:pt x="133" y="197"/>
                    </a:cubicBezTo>
                    <a:cubicBezTo>
                      <a:pt x="155" y="205"/>
                      <a:pt x="179" y="196"/>
                      <a:pt x="191" y="178"/>
                    </a:cubicBezTo>
                    <a:cubicBezTo>
                      <a:pt x="250" y="199"/>
                      <a:pt x="250" y="199"/>
                      <a:pt x="250" y="199"/>
                    </a:cubicBezTo>
                    <a:cubicBezTo>
                      <a:pt x="225" y="249"/>
                      <a:pt x="166" y="274"/>
                      <a:pt x="112" y="255"/>
                    </a:cubicBezTo>
                    <a:close/>
                    <a:moveTo>
                      <a:pt x="173" y="159"/>
                    </a:moveTo>
                    <a:cubicBezTo>
                      <a:pt x="169" y="171"/>
                      <a:pt x="155" y="178"/>
                      <a:pt x="142" y="173"/>
                    </a:cubicBezTo>
                    <a:cubicBezTo>
                      <a:pt x="129" y="169"/>
                      <a:pt x="122" y="155"/>
                      <a:pt x="127" y="142"/>
                    </a:cubicBezTo>
                    <a:cubicBezTo>
                      <a:pt x="131" y="129"/>
                      <a:pt x="145" y="122"/>
                      <a:pt x="158" y="127"/>
                    </a:cubicBezTo>
                    <a:cubicBezTo>
                      <a:pt x="171" y="131"/>
                      <a:pt x="178" y="146"/>
                      <a:pt x="173" y="159"/>
                    </a:cubicBezTo>
                    <a:close/>
                    <a:moveTo>
                      <a:pt x="258" y="175"/>
                    </a:moveTo>
                    <a:cubicBezTo>
                      <a:pt x="200" y="153"/>
                      <a:pt x="200" y="153"/>
                      <a:pt x="200" y="153"/>
                    </a:cubicBezTo>
                    <a:cubicBezTo>
                      <a:pt x="201" y="132"/>
                      <a:pt x="188" y="111"/>
                      <a:pt x="167" y="103"/>
                    </a:cubicBezTo>
                    <a:cubicBezTo>
                      <a:pt x="163" y="102"/>
                      <a:pt x="159" y="101"/>
                      <a:pt x="155" y="101"/>
                    </a:cubicBezTo>
                    <a:cubicBezTo>
                      <a:pt x="144" y="39"/>
                      <a:pt x="144" y="39"/>
                      <a:pt x="144" y="39"/>
                    </a:cubicBezTo>
                    <a:cubicBezTo>
                      <a:pt x="158" y="38"/>
                      <a:pt x="173" y="40"/>
                      <a:pt x="188" y="45"/>
                    </a:cubicBezTo>
                    <a:cubicBezTo>
                      <a:pt x="241" y="65"/>
                      <a:pt x="271" y="121"/>
                      <a:pt x="258" y="175"/>
                    </a:cubicBezTo>
                    <a:close/>
                    <a:moveTo>
                      <a:pt x="46" y="113"/>
                    </a:moveTo>
                    <a:cubicBezTo>
                      <a:pt x="58" y="78"/>
                      <a:pt x="86" y="53"/>
                      <a:pt x="118" y="44"/>
                    </a:cubicBez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17" y="110"/>
                      <a:pt x="108" y="120"/>
                      <a:pt x="103" y="133"/>
                    </a:cubicBezTo>
                    <a:cubicBezTo>
                      <a:pt x="99" y="146"/>
                      <a:pt x="100" y="159"/>
                      <a:pt x="105" y="171"/>
                    </a:cubicBezTo>
                    <a:cubicBezTo>
                      <a:pt x="57" y="211"/>
                      <a:pt x="57" y="211"/>
                      <a:pt x="57" y="211"/>
                    </a:cubicBezTo>
                    <a:cubicBezTo>
                      <a:pt x="39" y="183"/>
                      <a:pt x="33" y="147"/>
                      <a:pt x="46" y="113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2" name="í$ļïḋé"/>
              <p:cNvSpPr/>
              <p:nvPr/>
            </p:nvSpPr>
            <p:spPr bwMode="auto">
              <a:xfrm>
                <a:off x="4055" y="1819"/>
                <a:ext cx="64" cy="52"/>
              </a:xfrm>
              <a:custGeom>
                <a:avLst/>
                <a:gdLst/>
                <a:ahLst/>
                <a:cxnLst>
                  <a:cxn ang="0">
                    <a:pos x="12" y="44"/>
                  </a:cxn>
                  <a:cxn ang="0">
                    <a:pos x="3" y="39"/>
                  </a:cxn>
                  <a:cxn ang="0">
                    <a:pos x="6" y="23"/>
                  </a:cxn>
                  <a:cxn ang="0">
                    <a:pos x="19" y="14"/>
                  </a:cxn>
                  <a:cxn ang="0">
                    <a:pos x="20" y="13"/>
                  </a:cxn>
                  <a:cxn ang="0">
                    <a:pos x="34" y="4"/>
                  </a:cxn>
                  <a:cxn ang="0">
                    <a:pos x="50" y="6"/>
                  </a:cxn>
                  <a:cxn ang="0">
                    <a:pos x="47" y="22"/>
                  </a:cxn>
                  <a:cxn ang="0">
                    <a:pos x="33" y="31"/>
                  </a:cxn>
                  <a:cxn ang="0">
                    <a:pos x="33" y="32"/>
                  </a:cxn>
                  <a:cxn ang="0">
                    <a:pos x="19" y="42"/>
                  </a:cxn>
                  <a:cxn ang="0">
                    <a:pos x="12" y="44"/>
                  </a:cxn>
                </a:cxnLst>
                <a:rect l="0" t="0" r="r" b="b"/>
                <a:pathLst>
                  <a:path w="53" h="44">
                    <a:moveTo>
                      <a:pt x="12" y="44"/>
                    </a:moveTo>
                    <a:cubicBezTo>
                      <a:pt x="9" y="44"/>
                      <a:pt x="5" y="42"/>
                      <a:pt x="3" y="39"/>
                    </a:cubicBezTo>
                    <a:cubicBezTo>
                      <a:pt x="0" y="34"/>
                      <a:pt x="1" y="27"/>
                      <a:pt x="6" y="23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4"/>
                      <a:pt x="20" y="13"/>
                      <a:pt x="20" y="13"/>
                    </a:cubicBezTo>
                    <a:cubicBezTo>
                      <a:pt x="25" y="10"/>
                      <a:pt x="29" y="7"/>
                      <a:pt x="34" y="4"/>
                    </a:cubicBezTo>
                    <a:cubicBezTo>
                      <a:pt x="39" y="0"/>
                      <a:pt x="46" y="1"/>
                      <a:pt x="50" y="6"/>
                    </a:cubicBezTo>
                    <a:cubicBezTo>
                      <a:pt x="53" y="11"/>
                      <a:pt x="52" y="18"/>
                      <a:pt x="47" y="22"/>
                    </a:cubicBezTo>
                    <a:cubicBezTo>
                      <a:pt x="43" y="25"/>
                      <a:pt x="38" y="28"/>
                      <a:pt x="33" y="31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17" y="43"/>
                      <a:pt x="15" y="44"/>
                      <a:pt x="12" y="4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3" name="íṣ1íḍê"/>
              <p:cNvSpPr/>
              <p:nvPr/>
            </p:nvSpPr>
            <p:spPr bwMode="auto">
              <a:xfrm>
                <a:off x="2196" y="945"/>
                <a:ext cx="1857" cy="1965"/>
              </a:xfrm>
              <a:custGeom>
                <a:avLst/>
                <a:gdLst/>
                <a:ahLst/>
                <a:cxnLst>
                  <a:cxn ang="0">
                    <a:pos x="253" y="1627"/>
                  </a:cxn>
                  <a:cxn ang="0">
                    <a:pos x="311" y="1628"/>
                  </a:cxn>
                  <a:cxn ang="0">
                    <a:pos x="148" y="1594"/>
                  </a:cxn>
                  <a:cxn ang="0">
                    <a:pos x="363" y="1579"/>
                  </a:cxn>
                  <a:cxn ang="0">
                    <a:pos x="80" y="1576"/>
                  </a:cxn>
                  <a:cxn ang="0">
                    <a:pos x="387" y="1576"/>
                  </a:cxn>
                  <a:cxn ang="0">
                    <a:pos x="64" y="1554"/>
                  </a:cxn>
                  <a:cxn ang="0">
                    <a:pos x="64" y="1554"/>
                  </a:cxn>
                  <a:cxn ang="0">
                    <a:pos x="459" y="1540"/>
                  </a:cxn>
                  <a:cxn ang="0">
                    <a:pos x="542" y="1482"/>
                  </a:cxn>
                  <a:cxn ang="0">
                    <a:pos x="29" y="1450"/>
                  </a:cxn>
                  <a:cxn ang="0">
                    <a:pos x="584" y="1425"/>
                  </a:cxn>
                  <a:cxn ang="0">
                    <a:pos x="0" y="1396"/>
                  </a:cxn>
                  <a:cxn ang="0">
                    <a:pos x="12" y="1431"/>
                  </a:cxn>
                  <a:cxn ang="0">
                    <a:pos x="625" y="1425"/>
                  </a:cxn>
                  <a:cxn ang="0">
                    <a:pos x="708" y="1367"/>
                  </a:cxn>
                  <a:cxn ang="0">
                    <a:pos x="27" y="1309"/>
                  </a:cxn>
                  <a:cxn ang="0">
                    <a:pos x="751" y="1310"/>
                  </a:cxn>
                  <a:cxn ang="0">
                    <a:pos x="779" y="1290"/>
                  </a:cxn>
                  <a:cxn ang="0">
                    <a:pos x="32" y="1299"/>
                  </a:cxn>
                  <a:cxn ang="0">
                    <a:pos x="841" y="1272"/>
                  </a:cxn>
                  <a:cxn ang="0">
                    <a:pos x="841" y="1272"/>
                  </a:cxn>
                  <a:cxn ang="0">
                    <a:pos x="80" y="1235"/>
                  </a:cxn>
                  <a:cxn ang="0">
                    <a:pos x="930" y="1213"/>
                  </a:cxn>
                  <a:cxn ang="0">
                    <a:pos x="989" y="1158"/>
                  </a:cxn>
                  <a:cxn ang="0">
                    <a:pos x="109" y="1135"/>
                  </a:cxn>
                  <a:cxn ang="0">
                    <a:pos x="1001" y="1136"/>
                  </a:cxn>
                  <a:cxn ang="0">
                    <a:pos x="129" y="1120"/>
                  </a:cxn>
                  <a:cxn ang="0">
                    <a:pos x="1063" y="1118"/>
                  </a:cxn>
                  <a:cxn ang="0">
                    <a:pos x="1063" y="1118"/>
                  </a:cxn>
                  <a:cxn ang="0">
                    <a:pos x="1125" y="1078"/>
                  </a:cxn>
                  <a:cxn ang="0">
                    <a:pos x="194" y="1027"/>
                  </a:cxn>
                  <a:cxn ang="0">
                    <a:pos x="1211" y="1004"/>
                  </a:cxn>
                  <a:cxn ang="0">
                    <a:pos x="206" y="956"/>
                  </a:cxn>
                  <a:cxn ang="0">
                    <a:pos x="1223" y="982"/>
                  </a:cxn>
                  <a:cxn ang="0">
                    <a:pos x="1276" y="959"/>
                  </a:cxn>
                  <a:cxn ang="0">
                    <a:pos x="232" y="944"/>
                  </a:cxn>
                  <a:cxn ang="0">
                    <a:pos x="232" y="944"/>
                  </a:cxn>
                  <a:cxn ang="0">
                    <a:pos x="1347" y="924"/>
                  </a:cxn>
                  <a:cxn ang="0">
                    <a:pos x="1430" y="866"/>
                  </a:cxn>
                  <a:cxn ang="0">
                    <a:pos x="287" y="833"/>
                  </a:cxn>
                  <a:cxn ang="0">
                    <a:pos x="1473" y="809"/>
                  </a:cxn>
                  <a:cxn ang="0">
                    <a:pos x="288" y="808"/>
                  </a:cxn>
                  <a:cxn ang="0">
                    <a:pos x="1498" y="805"/>
                  </a:cxn>
                  <a:cxn ang="0">
                    <a:pos x="330" y="766"/>
                  </a:cxn>
                  <a:cxn ang="0">
                    <a:pos x="330" y="766"/>
                  </a:cxn>
                  <a:cxn ang="0">
                    <a:pos x="373" y="700"/>
                  </a:cxn>
                  <a:cxn ang="0">
                    <a:pos x="421" y="611"/>
                  </a:cxn>
                  <a:cxn ang="0">
                    <a:pos x="450" y="537"/>
                  </a:cxn>
                  <a:cxn ang="0">
                    <a:pos x="467" y="482"/>
                  </a:cxn>
                  <a:cxn ang="0">
                    <a:pos x="483" y="452"/>
                  </a:cxn>
                  <a:cxn ang="0">
                    <a:pos x="520" y="408"/>
                  </a:cxn>
                  <a:cxn ang="0">
                    <a:pos x="558" y="350"/>
                  </a:cxn>
                  <a:cxn ang="0">
                    <a:pos x="558" y="350"/>
                  </a:cxn>
                  <a:cxn ang="0">
                    <a:pos x="601" y="285"/>
                  </a:cxn>
                  <a:cxn ang="0">
                    <a:pos x="650" y="196"/>
                  </a:cxn>
                  <a:cxn ang="0">
                    <a:pos x="678" y="121"/>
                  </a:cxn>
                  <a:cxn ang="0">
                    <a:pos x="695" y="66"/>
                  </a:cxn>
                  <a:cxn ang="0">
                    <a:pos x="711" y="37"/>
                  </a:cxn>
                </a:cxnLst>
                <a:rect l="0" t="0" r="r" b="b"/>
                <a:pathLst>
                  <a:path w="1548" h="1638">
                    <a:moveTo>
                      <a:pt x="241" y="1638"/>
                    </a:moveTo>
                    <a:cubicBezTo>
                      <a:pt x="241" y="1638"/>
                      <a:pt x="241" y="1638"/>
                      <a:pt x="241" y="1638"/>
                    </a:cubicBezTo>
                    <a:cubicBezTo>
                      <a:pt x="229" y="1638"/>
                      <a:pt x="217" y="1637"/>
                      <a:pt x="206" y="1635"/>
                    </a:cubicBezTo>
                    <a:cubicBezTo>
                      <a:pt x="200" y="1634"/>
                      <a:pt x="195" y="1629"/>
                      <a:pt x="196" y="1623"/>
                    </a:cubicBezTo>
                    <a:cubicBezTo>
                      <a:pt x="197" y="1616"/>
                      <a:pt x="203" y="1612"/>
                      <a:pt x="209" y="1613"/>
                    </a:cubicBezTo>
                    <a:cubicBezTo>
                      <a:pt x="220" y="1615"/>
                      <a:pt x="230" y="1615"/>
                      <a:pt x="241" y="1615"/>
                    </a:cubicBezTo>
                    <a:cubicBezTo>
                      <a:pt x="247" y="1615"/>
                      <a:pt x="253" y="1621"/>
                      <a:pt x="253" y="1627"/>
                    </a:cubicBezTo>
                    <a:cubicBezTo>
                      <a:pt x="252" y="1633"/>
                      <a:pt x="247" y="1638"/>
                      <a:pt x="241" y="1638"/>
                    </a:cubicBezTo>
                    <a:close/>
                    <a:moveTo>
                      <a:pt x="275" y="1636"/>
                    </a:moveTo>
                    <a:cubicBezTo>
                      <a:pt x="269" y="1636"/>
                      <a:pt x="264" y="1632"/>
                      <a:pt x="264" y="1626"/>
                    </a:cubicBezTo>
                    <a:cubicBezTo>
                      <a:pt x="263" y="1620"/>
                      <a:pt x="267" y="1614"/>
                      <a:pt x="273" y="1613"/>
                    </a:cubicBezTo>
                    <a:cubicBezTo>
                      <a:pt x="284" y="1612"/>
                      <a:pt x="294" y="1609"/>
                      <a:pt x="305" y="1606"/>
                    </a:cubicBezTo>
                    <a:cubicBezTo>
                      <a:pt x="311" y="1604"/>
                      <a:pt x="317" y="1608"/>
                      <a:pt x="319" y="1614"/>
                    </a:cubicBezTo>
                    <a:cubicBezTo>
                      <a:pt x="320" y="1620"/>
                      <a:pt x="317" y="1626"/>
                      <a:pt x="311" y="1628"/>
                    </a:cubicBezTo>
                    <a:cubicBezTo>
                      <a:pt x="300" y="1631"/>
                      <a:pt x="288" y="1634"/>
                      <a:pt x="276" y="1636"/>
                    </a:cubicBezTo>
                    <a:cubicBezTo>
                      <a:pt x="276" y="1636"/>
                      <a:pt x="275" y="1636"/>
                      <a:pt x="275" y="1636"/>
                    </a:cubicBezTo>
                    <a:close/>
                    <a:moveTo>
                      <a:pt x="175" y="1628"/>
                    </a:moveTo>
                    <a:cubicBezTo>
                      <a:pt x="174" y="1628"/>
                      <a:pt x="172" y="1628"/>
                      <a:pt x="171" y="1628"/>
                    </a:cubicBezTo>
                    <a:cubicBezTo>
                      <a:pt x="160" y="1624"/>
                      <a:pt x="149" y="1620"/>
                      <a:pt x="138" y="1615"/>
                    </a:cubicBezTo>
                    <a:cubicBezTo>
                      <a:pt x="133" y="1612"/>
                      <a:pt x="130" y="1605"/>
                      <a:pt x="133" y="1600"/>
                    </a:cubicBezTo>
                    <a:cubicBezTo>
                      <a:pt x="136" y="1594"/>
                      <a:pt x="142" y="1592"/>
                      <a:pt x="148" y="1594"/>
                    </a:cubicBezTo>
                    <a:cubicBezTo>
                      <a:pt x="158" y="1599"/>
                      <a:pt x="168" y="1603"/>
                      <a:pt x="178" y="1606"/>
                    </a:cubicBezTo>
                    <a:cubicBezTo>
                      <a:pt x="184" y="1608"/>
                      <a:pt x="187" y="1614"/>
                      <a:pt x="185" y="1620"/>
                    </a:cubicBezTo>
                    <a:cubicBezTo>
                      <a:pt x="184" y="1625"/>
                      <a:pt x="179" y="1628"/>
                      <a:pt x="175" y="1628"/>
                    </a:cubicBezTo>
                    <a:close/>
                    <a:moveTo>
                      <a:pt x="339" y="1616"/>
                    </a:moveTo>
                    <a:cubicBezTo>
                      <a:pt x="335" y="1616"/>
                      <a:pt x="331" y="1614"/>
                      <a:pt x="329" y="1610"/>
                    </a:cubicBezTo>
                    <a:cubicBezTo>
                      <a:pt x="326" y="1604"/>
                      <a:pt x="329" y="1597"/>
                      <a:pt x="335" y="1595"/>
                    </a:cubicBezTo>
                    <a:cubicBezTo>
                      <a:pt x="344" y="1590"/>
                      <a:pt x="354" y="1585"/>
                      <a:pt x="363" y="1579"/>
                    </a:cubicBezTo>
                    <a:cubicBezTo>
                      <a:pt x="368" y="1576"/>
                      <a:pt x="375" y="1577"/>
                      <a:pt x="378" y="1582"/>
                    </a:cubicBezTo>
                    <a:cubicBezTo>
                      <a:pt x="382" y="1588"/>
                      <a:pt x="380" y="1595"/>
                      <a:pt x="375" y="1598"/>
                    </a:cubicBezTo>
                    <a:cubicBezTo>
                      <a:pt x="365" y="1605"/>
                      <a:pt x="355" y="1610"/>
                      <a:pt x="344" y="1615"/>
                    </a:cubicBezTo>
                    <a:cubicBezTo>
                      <a:pt x="343" y="1616"/>
                      <a:pt x="341" y="1616"/>
                      <a:pt x="339" y="1616"/>
                    </a:cubicBezTo>
                    <a:close/>
                    <a:moveTo>
                      <a:pt x="114" y="1599"/>
                    </a:moveTo>
                    <a:cubicBezTo>
                      <a:pt x="112" y="1599"/>
                      <a:pt x="109" y="1599"/>
                      <a:pt x="107" y="1597"/>
                    </a:cubicBezTo>
                    <a:cubicBezTo>
                      <a:pt x="98" y="1591"/>
                      <a:pt x="88" y="1583"/>
                      <a:pt x="80" y="1576"/>
                    </a:cubicBezTo>
                    <a:cubicBezTo>
                      <a:pt x="75" y="1571"/>
                      <a:pt x="75" y="1564"/>
                      <a:pt x="79" y="1560"/>
                    </a:cubicBezTo>
                    <a:cubicBezTo>
                      <a:pt x="83" y="1555"/>
                      <a:pt x="90" y="1555"/>
                      <a:pt x="95" y="1559"/>
                    </a:cubicBezTo>
                    <a:cubicBezTo>
                      <a:pt x="103" y="1566"/>
                      <a:pt x="111" y="1573"/>
                      <a:pt x="120" y="1578"/>
                    </a:cubicBezTo>
                    <a:cubicBezTo>
                      <a:pt x="125" y="1582"/>
                      <a:pt x="127" y="1589"/>
                      <a:pt x="123" y="1594"/>
                    </a:cubicBezTo>
                    <a:cubicBezTo>
                      <a:pt x="121" y="1597"/>
                      <a:pt x="117" y="1599"/>
                      <a:pt x="114" y="1599"/>
                    </a:cubicBezTo>
                    <a:close/>
                    <a:moveTo>
                      <a:pt x="397" y="1581"/>
                    </a:moveTo>
                    <a:cubicBezTo>
                      <a:pt x="393" y="1581"/>
                      <a:pt x="389" y="1579"/>
                      <a:pt x="387" y="1576"/>
                    </a:cubicBezTo>
                    <a:cubicBezTo>
                      <a:pt x="384" y="1571"/>
                      <a:pt x="385" y="1564"/>
                      <a:pt x="390" y="1560"/>
                    </a:cubicBezTo>
                    <a:cubicBezTo>
                      <a:pt x="418" y="1541"/>
                      <a:pt x="418" y="1541"/>
                      <a:pt x="418" y="1541"/>
                    </a:cubicBezTo>
                    <a:cubicBezTo>
                      <a:pt x="423" y="1537"/>
                      <a:pt x="430" y="1539"/>
                      <a:pt x="434" y="1544"/>
                    </a:cubicBezTo>
                    <a:cubicBezTo>
                      <a:pt x="437" y="1549"/>
                      <a:pt x="436" y="1556"/>
                      <a:pt x="431" y="1559"/>
                    </a:cubicBezTo>
                    <a:cubicBezTo>
                      <a:pt x="403" y="1579"/>
                      <a:pt x="403" y="1579"/>
                      <a:pt x="403" y="1579"/>
                    </a:cubicBezTo>
                    <a:cubicBezTo>
                      <a:pt x="401" y="1580"/>
                      <a:pt x="399" y="1581"/>
                      <a:pt x="397" y="1581"/>
                    </a:cubicBezTo>
                    <a:close/>
                    <a:moveTo>
                      <a:pt x="64" y="1554"/>
                    </a:moveTo>
                    <a:cubicBezTo>
                      <a:pt x="61" y="1554"/>
                      <a:pt x="57" y="1553"/>
                      <a:pt x="55" y="1550"/>
                    </a:cubicBezTo>
                    <a:cubicBezTo>
                      <a:pt x="48" y="1541"/>
                      <a:pt x="41" y="1531"/>
                      <a:pt x="35" y="1521"/>
                    </a:cubicBezTo>
                    <a:cubicBezTo>
                      <a:pt x="31" y="1516"/>
                      <a:pt x="33" y="1509"/>
                      <a:pt x="38" y="1506"/>
                    </a:cubicBezTo>
                    <a:cubicBezTo>
                      <a:pt x="44" y="1502"/>
                      <a:pt x="51" y="1504"/>
                      <a:pt x="54" y="1509"/>
                    </a:cubicBezTo>
                    <a:cubicBezTo>
                      <a:pt x="60" y="1518"/>
                      <a:pt x="66" y="1527"/>
                      <a:pt x="73" y="1536"/>
                    </a:cubicBezTo>
                    <a:cubicBezTo>
                      <a:pt x="77" y="1540"/>
                      <a:pt x="76" y="1547"/>
                      <a:pt x="71" y="1551"/>
                    </a:cubicBezTo>
                    <a:cubicBezTo>
                      <a:pt x="69" y="1553"/>
                      <a:pt x="66" y="1554"/>
                      <a:pt x="64" y="1554"/>
                    </a:cubicBezTo>
                    <a:close/>
                    <a:moveTo>
                      <a:pt x="452" y="1542"/>
                    </a:moveTo>
                    <a:cubicBezTo>
                      <a:pt x="449" y="1542"/>
                      <a:pt x="445" y="1540"/>
                      <a:pt x="443" y="1537"/>
                    </a:cubicBezTo>
                    <a:cubicBezTo>
                      <a:pt x="439" y="1532"/>
                      <a:pt x="440" y="1525"/>
                      <a:pt x="446" y="1522"/>
                    </a:cubicBezTo>
                    <a:cubicBezTo>
                      <a:pt x="473" y="1502"/>
                      <a:pt x="473" y="1502"/>
                      <a:pt x="473" y="1502"/>
                    </a:cubicBezTo>
                    <a:cubicBezTo>
                      <a:pt x="479" y="1499"/>
                      <a:pt x="486" y="1500"/>
                      <a:pt x="489" y="1505"/>
                    </a:cubicBezTo>
                    <a:cubicBezTo>
                      <a:pt x="493" y="1510"/>
                      <a:pt x="491" y="1517"/>
                      <a:pt x="486" y="1521"/>
                    </a:cubicBezTo>
                    <a:cubicBezTo>
                      <a:pt x="459" y="1540"/>
                      <a:pt x="459" y="1540"/>
                      <a:pt x="459" y="1540"/>
                    </a:cubicBezTo>
                    <a:cubicBezTo>
                      <a:pt x="457" y="1542"/>
                      <a:pt x="454" y="1542"/>
                      <a:pt x="452" y="1542"/>
                    </a:cubicBezTo>
                    <a:close/>
                    <a:moveTo>
                      <a:pt x="508" y="1504"/>
                    </a:moveTo>
                    <a:cubicBezTo>
                      <a:pt x="504" y="1504"/>
                      <a:pt x="501" y="1502"/>
                      <a:pt x="498" y="1499"/>
                    </a:cubicBezTo>
                    <a:cubicBezTo>
                      <a:pt x="495" y="1494"/>
                      <a:pt x="496" y="1487"/>
                      <a:pt x="501" y="1483"/>
                    </a:cubicBezTo>
                    <a:cubicBezTo>
                      <a:pt x="529" y="1464"/>
                      <a:pt x="529" y="1464"/>
                      <a:pt x="529" y="1464"/>
                    </a:cubicBezTo>
                    <a:cubicBezTo>
                      <a:pt x="534" y="1460"/>
                      <a:pt x="541" y="1461"/>
                      <a:pt x="545" y="1467"/>
                    </a:cubicBezTo>
                    <a:cubicBezTo>
                      <a:pt x="548" y="1472"/>
                      <a:pt x="547" y="1479"/>
                      <a:pt x="542" y="1482"/>
                    </a:cubicBezTo>
                    <a:cubicBezTo>
                      <a:pt x="514" y="1502"/>
                      <a:pt x="514" y="1502"/>
                      <a:pt x="514" y="1502"/>
                    </a:cubicBezTo>
                    <a:cubicBezTo>
                      <a:pt x="512" y="1503"/>
                      <a:pt x="510" y="1504"/>
                      <a:pt x="508" y="1504"/>
                    </a:cubicBezTo>
                    <a:close/>
                    <a:moveTo>
                      <a:pt x="29" y="1497"/>
                    </a:moveTo>
                    <a:cubicBezTo>
                      <a:pt x="25" y="1497"/>
                      <a:pt x="20" y="1494"/>
                      <a:pt x="19" y="1490"/>
                    </a:cubicBezTo>
                    <a:cubicBezTo>
                      <a:pt x="14" y="1479"/>
                      <a:pt x="10" y="1467"/>
                      <a:pt x="7" y="1456"/>
                    </a:cubicBezTo>
                    <a:cubicBezTo>
                      <a:pt x="6" y="1450"/>
                      <a:pt x="9" y="1444"/>
                      <a:pt x="15" y="1442"/>
                    </a:cubicBezTo>
                    <a:cubicBezTo>
                      <a:pt x="21" y="1441"/>
                      <a:pt x="28" y="1444"/>
                      <a:pt x="29" y="1450"/>
                    </a:cubicBezTo>
                    <a:cubicBezTo>
                      <a:pt x="32" y="1461"/>
                      <a:pt x="35" y="1471"/>
                      <a:pt x="39" y="1481"/>
                    </a:cubicBezTo>
                    <a:cubicBezTo>
                      <a:pt x="42" y="1487"/>
                      <a:pt x="39" y="1493"/>
                      <a:pt x="33" y="1496"/>
                    </a:cubicBezTo>
                    <a:cubicBezTo>
                      <a:pt x="32" y="1496"/>
                      <a:pt x="30" y="1497"/>
                      <a:pt x="29" y="1497"/>
                    </a:cubicBezTo>
                    <a:close/>
                    <a:moveTo>
                      <a:pt x="563" y="1465"/>
                    </a:moveTo>
                    <a:cubicBezTo>
                      <a:pt x="560" y="1465"/>
                      <a:pt x="556" y="1463"/>
                      <a:pt x="554" y="1460"/>
                    </a:cubicBezTo>
                    <a:cubicBezTo>
                      <a:pt x="550" y="1455"/>
                      <a:pt x="552" y="1448"/>
                      <a:pt x="557" y="1444"/>
                    </a:cubicBezTo>
                    <a:cubicBezTo>
                      <a:pt x="584" y="1425"/>
                      <a:pt x="584" y="1425"/>
                      <a:pt x="584" y="1425"/>
                    </a:cubicBezTo>
                    <a:cubicBezTo>
                      <a:pt x="590" y="1422"/>
                      <a:pt x="597" y="1423"/>
                      <a:pt x="600" y="1428"/>
                    </a:cubicBezTo>
                    <a:cubicBezTo>
                      <a:pt x="604" y="1433"/>
                      <a:pt x="603" y="1440"/>
                      <a:pt x="597" y="1444"/>
                    </a:cubicBezTo>
                    <a:cubicBezTo>
                      <a:pt x="570" y="1463"/>
                      <a:pt x="570" y="1463"/>
                      <a:pt x="570" y="1463"/>
                    </a:cubicBezTo>
                    <a:cubicBezTo>
                      <a:pt x="568" y="1464"/>
                      <a:pt x="565" y="1465"/>
                      <a:pt x="563" y="1465"/>
                    </a:cubicBezTo>
                    <a:close/>
                    <a:moveTo>
                      <a:pt x="12" y="1431"/>
                    </a:moveTo>
                    <a:cubicBezTo>
                      <a:pt x="7" y="1431"/>
                      <a:pt x="2" y="1427"/>
                      <a:pt x="1" y="1421"/>
                    </a:cubicBezTo>
                    <a:cubicBezTo>
                      <a:pt x="0" y="1413"/>
                      <a:pt x="0" y="1404"/>
                      <a:pt x="0" y="1396"/>
                    </a:cubicBezTo>
                    <a:cubicBezTo>
                      <a:pt x="0" y="1392"/>
                      <a:pt x="0" y="1389"/>
                      <a:pt x="0" y="1386"/>
                    </a:cubicBezTo>
                    <a:cubicBezTo>
                      <a:pt x="0" y="1380"/>
                      <a:pt x="5" y="1375"/>
                      <a:pt x="12" y="1375"/>
                    </a:cubicBezTo>
                    <a:cubicBezTo>
                      <a:pt x="18" y="1375"/>
                      <a:pt x="23" y="1380"/>
                      <a:pt x="23" y="1387"/>
                    </a:cubicBezTo>
                    <a:cubicBezTo>
                      <a:pt x="22" y="1390"/>
                      <a:pt x="22" y="1393"/>
                      <a:pt x="22" y="1396"/>
                    </a:cubicBezTo>
                    <a:cubicBezTo>
                      <a:pt x="22" y="1403"/>
                      <a:pt x="23" y="1411"/>
                      <a:pt x="24" y="1419"/>
                    </a:cubicBezTo>
                    <a:cubicBezTo>
                      <a:pt x="24" y="1425"/>
                      <a:pt x="20" y="1431"/>
                      <a:pt x="13" y="1431"/>
                    </a:cubicBezTo>
                    <a:cubicBezTo>
                      <a:pt x="13" y="1431"/>
                      <a:pt x="13" y="1431"/>
                      <a:pt x="12" y="1431"/>
                    </a:cubicBezTo>
                    <a:close/>
                    <a:moveTo>
                      <a:pt x="619" y="1427"/>
                    </a:moveTo>
                    <a:cubicBezTo>
                      <a:pt x="615" y="1427"/>
                      <a:pt x="612" y="1425"/>
                      <a:pt x="609" y="1422"/>
                    </a:cubicBezTo>
                    <a:cubicBezTo>
                      <a:pt x="606" y="1417"/>
                      <a:pt x="607" y="1410"/>
                      <a:pt x="612" y="1406"/>
                    </a:cubicBezTo>
                    <a:cubicBezTo>
                      <a:pt x="640" y="1387"/>
                      <a:pt x="640" y="1387"/>
                      <a:pt x="640" y="1387"/>
                    </a:cubicBezTo>
                    <a:cubicBezTo>
                      <a:pt x="645" y="1383"/>
                      <a:pt x="652" y="1384"/>
                      <a:pt x="656" y="1390"/>
                    </a:cubicBezTo>
                    <a:cubicBezTo>
                      <a:pt x="659" y="1395"/>
                      <a:pt x="658" y="1402"/>
                      <a:pt x="653" y="1405"/>
                    </a:cubicBezTo>
                    <a:cubicBezTo>
                      <a:pt x="625" y="1425"/>
                      <a:pt x="625" y="1425"/>
                      <a:pt x="625" y="1425"/>
                    </a:cubicBezTo>
                    <a:cubicBezTo>
                      <a:pt x="623" y="1426"/>
                      <a:pt x="621" y="1427"/>
                      <a:pt x="619" y="1427"/>
                    </a:cubicBezTo>
                    <a:close/>
                    <a:moveTo>
                      <a:pt x="674" y="1388"/>
                    </a:moveTo>
                    <a:cubicBezTo>
                      <a:pt x="671" y="1388"/>
                      <a:pt x="667" y="1386"/>
                      <a:pt x="665" y="1383"/>
                    </a:cubicBezTo>
                    <a:cubicBezTo>
                      <a:pt x="661" y="1378"/>
                      <a:pt x="663" y="1371"/>
                      <a:pt x="668" y="1367"/>
                    </a:cubicBezTo>
                    <a:cubicBezTo>
                      <a:pt x="695" y="1348"/>
                      <a:pt x="695" y="1348"/>
                      <a:pt x="695" y="1348"/>
                    </a:cubicBezTo>
                    <a:cubicBezTo>
                      <a:pt x="701" y="1345"/>
                      <a:pt x="708" y="1346"/>
                      <a:pt x="711" y="1351"/>
                    </a:cubicBezTo>
                    <a:cubicBezTo>
                      <a:pt x="715" y="1356"/>
                      <a:pt x="714" y="1363"/>
                      <a:pt x="708" y="1367"/>
                    </a:cubicBezTo>
                    <a:cubicBezTo>
                      <a:pt x="681" y="1386"/>
                      <a:pt x="681" y="1386"/>
                      <a:pt x="681" y="1386"/>
                    </a:cubicBezTo>
                    <a:cubicBezTo>
                      <a:pt x="679" y="1387"/>
                      <a:pt x="676" y="1388"/>
                      <a:pt x="674" y="1388"/>
                    </a:cubicBezTo>
                    <a:close/>
                    <a:moveTo>
                      <a:pt x="15" y="1364"/>
                    </a:moveTo>
                    <a:cubicBezTo>
                      <a:pt x="14" y="1364"/>
                      <a:pt x="14" y="1364"/>
                      <a:pt x="13" y="1364"/>
                    </a:cubicBezTo>
                    <a:cubicBezTo>
                      <a:pt x="7" y="1363"/>
                      <a:pt x="3" y="1357"/>
                      <a:pt x="4" y="1351"/>
                    </a:cubicBezTo>
                    <a:cubicBezTo>
                      <a:pt x="6" y="1339"/>
                      <a:pt x="9" y="1327"/>
                      <a:pt x="13" y="1316"/>
                    </a:cubicBezTo>
                    <a:cubicBezTo>
                      <a:pt x="15" y="1310"/>
                      <a:pt x="21" y="1307"/>
                      <a:pt x="27" y="1309"/>
                    </a:cubicBezTo>
                    <a:cubicBezTo>
                      <a:pt x="33" y="1311"/>
                      <a:pt x="36" y="1318"/>
                      <a:pt x="34" y="1324"/>
                    </a:cubicBezTo>
                    <a:cubicBezTo>
                      <a:pt x="31" y="1334"/>
                      <a:pt x="28" y="1344"/>
                      <a:pt x="26" y="1355"/>
                    </a:cubicBezTo>
                    <a:cubicBezTo>
                      <a:pt x="25" y="1360"/>
                      <a:pt x="20" y="1364"/>
                      <a:pt x="15" y="1364"/>
                    </a:cubicBezTo>
                    <a:close/>
                    <a:moveTo>
                      <a:pt x="730" y="1350"/>
                    </a:moveTo>
                    <a:cubicBezTo>
                      <a:pt x="726" y="1350"/>
                      <a:pt x="723" y="1348"/>
                      <a:pt x="720" y="1345"/>
                    </a:cubicBezTo>
                    <a:cubicBezTo>
                      <a:pt x="717" y="1340"/>
                      <a:pt x="718" y="1332"/>
                      <a:pt x="723" y="1329"/>
                    </a:cubicBezTo>
                    <a:cubicBezTo>
                      <a:pt x="751" y="1310"/>
                      <a:pt x="751" y="1310"/>
                      <a:pt x="751" y="1310"/>
                    </a:cubicBezTo>
                    <a:cubicBezTo>
                      <a:pt x="756" y="1306"/>
                      <a:pt x="763" y="1307"/>
                      <a:pt x="767" y="1312"/>
                    </a:cubicBezTo>
                    <a:cubicBezTo>
                      <a:pt x="770" y="1318"/>
                      <a:pt x="769" y="1325"/>
                      <a:pt x="764" y="1328"/>
                    </a:cubicBezTo>
                    <a:cubicBezTo>
                      <a:pt x="736" y="1348"/>
                      <a:pt x="736" y="1348"/>
                      <a:pt x="736" y="1348"/>
                    </a:cubicBezTo>
                    <a:cubicBezTo>
                      <a:pt x="734" y="1349"/>
                      <a:pt x="732" y="1350"/>
                      <a:pt x="730" y="1350"/>
                    </a:cubicBezTo>
                    <a:close/>
                    <a:moveTo>
                      <a:pt x="785" y="1311"/>
                    </a:moveTo>
                    <a:cubicBezTo>
                      <a:pt x="782" y="1311"/>
                      <a:pt x="778" y="1309"/>
                      <a:pt x="776" y="1306"/>
                    </a:cubicBezTo>
                    <a:cubicBezTo>
                      <a:pt x="772" y="1301"/>
                      <a:pt x="774" y="1294"/>
                      <a:pt x="779" y="1290"/>
                    </a:cubicBezTo>
                    <a:cubicBezTo>
                      <a:pt x="807" y="1271"/>
                      <a:pt x="807" y="1271"/>
                      <a:pt x="807" y="1271"/>
                    </a:cubicBezTo>
                    <a:cubicBezTo>
                      <a:pt x="812" y="1268"/>
                      <a:pt x="819" y="1269"/>
                      <a:pt x="822" y="1274"/>
                    </a:cubicBezTo>
                    <a:cubicBezTo>
                      <a:pt x="826" y="1279"/>
                      <a:pt x="825" y="1286"/>
                      <a:pt x="819" y="1290"/>
                    </a:cubicBezTo>
                    <a:cubicBezTo>
                      <a:pt x="792" y="1309"/>
                      <a:pt x="792" y="1309"/>
                      <a:pt x="792" y="1309"/>
                    </a:cubicBezTo>
                    <a:cubicBezTo>
                      <a:pt x="790" y="1310"/>
                      <a:pt x="787" y="1311"/>
                      <a:pt x="785" y="1311"/>
                    </a:cubicBezTo>
                    <a:close/>
                    <a:moveTo>
                      <a:pt x="37" y="1300"/>
                    </a:moveTo>
                    <a:cubicBezTo>
                      <a:pt x="35" y="1300"/>
                      <a:pt x="33" y="1300"/>
                      <a:pt x="32" y="1299"/>
                    </a:cubicBezTo>
                    <a:cubicBezTo>
                      <a:pt x="26" y="1296"/>
                      <a:pt x="24" y="1289"/>
                      <a:pt x="27" y="1284"/>
                    </a:cubicBezTo>
                    <a:cubicBezTo>
                      <a:pt x="28" y="1281"/>
                      <a:pt x="34" y="1271"/>
                      <a:pt x="43" y="1254"/>
                    </a:cubicBezTo>
                    <a:cubicBezTo>
                      <a:pt x="46" y="1248"/>
                      <a:pt x="53" y="1246"/>
                      <a:pt x="59" y="1249"/>
                    </a:cubicBezTo>
                    <a:cubicBezTo>
                      <a:pt x="64" y="1252"/>
                      <a:pt x="66" y="1259"/>
                      <a:pt x="63" y="1264"/>
                    </a:cubicBezTo>
                    <a:cubicBezTo>
                      <a:pt x="54" y="1281"/>
                      <a:pt x="48" y="1292"/>
                      <a:pt x="47" y="1294"/>
                    </a:cubicBezTo>
                    <a:cubicBezTo>
                      <a:pt x="45" y="1298"/>
                      <a:pt x="41" y="1300"/>
                      <a:pt x="37" y="1300"/>
                    </a:cubicBezTo>
                    <a:close/>
                    <a:moveTo>
                      <a:pt x="841" y="1272"/>
                    </a:moveTo>
                    <a:cubicBezTo>
                      <a:pt x="837" y="1272"/>
                      <a:pt x="834" y="1271"/>
                      <a:pt x="831" y="1268"/>
                    </a:cubicBezTo>
                    <a:cubicBezTo>
                      <a:pt x="828" y="1262"/>
                      <a:pt x="829" y="1255"/>
                      <a:pt x="834" y="1252"/>
                    </a:cubicBezTo>
                    <a:cubicBezTo>
                      <a:pt x="862" y="1233"/>
                      <a:pt x="862" y="1233"/>
                      <a:pt x="862" y="1233"/>
                    </a:cubicBezTo>
                    <a:cubicBezTo>
                      <a:pt x="867" y="1229"/>
                      <a:pt x="874" y="1230"/>
                      <a:pt x="878" y="1235"/>
                    </a:cubicBezTo>
                    <a:cubicBezTo>
                      <a:pt x="881" y="1241"/>
                      <a:pt x="880" y="1248"/>
                      <a:pt x="875" y="1251"/>
                    </a:cubicBezTo>
                    <a:cubicBezTo>
                      <a:pt x="847" y="1270"/>
                      <a:pt x="847" y="1270"/>
                      <a:pt x="847" y="1270"/>
                    </a:cubicBezTo>
                    <a:cubicBezTo>
                      <a:pt x="845" y="1272"/>
                      <a:pt x="843" y="1272"/>
                      <a:pt x="841" y="1272"/>
                    </a:cubicBezTo>
                    <a:close/>
                    <a:moveTo>
                      <a:pt x="70" y="1241"/>
                    </a:moveTo>
                    <a:cubicBezTo>
                      <a:pt x="68" y="1241"/>
                      <a:pt x="66" y="1240"/>
                      <a:pt x="64" y="1239"/>
                    </a:cubicBezTo>
                    <a:cubicBezTo>
                      <a:pt x="59" y="1236"/>
                      <a:pt x="57" y="1229"/>
                      <a:pt x="60" y="1224"/>
                    </a:cubicBezTo>
                    <a:cubicBezTo>
                      <a:pt x="76" y="1194"/>
                      <a:pt x="76" y="1194"/>
                      <a:pt x="76" y="1194"/>
                    </a:cubicBezTo>
                    <a:cubicBezTo>
                      <a:pt x="79" y="1189"/>
                      <a:pt x="86" y="1187"/>
                      <a:pt x="91" y="1190"/>
                    </a:cubicBezTo>
                    <a:cubicBezTo>
                      <a:pt x="97" y="1193"/>
                      <a:pt x="99" y="1199"/>
                      <a:pt x="96" y="1205"/>
                    </a:cubicBezTo>
                    <a:cubicBezTo>
                      <a:pt x="80" y="1235"/>
                      <a:pt x="80" y="1235"/>
                      <a:pt x="80" y="1235"/>
                    </a:cubicBezTo>
                    <a:cubicBezTo>
                      <a:pt x="77" y="1238"/>
                      <a:pt x="74" y="1241"/>
                      <a:pt x="70" y="1241"/>
                    </a:cubicBezTo>
                    <a:close/>
                    <a:moveTo>
                      <a:pt x="896" y="1234"/>
                    </a:moveTo>
                    <a:cubicBezTo>
                      <a:pt x="893" y="1234"/>
                      <a:pt x="889" y="1232"/>
                      <a:pt x="887" y="1229"/>
                    </a:cubicBezTo>
                    <a:cubicBezTo>
                      <a:pt x="883" y="1224"/>
                      <a:pt x="885" y="1217"/>
                      <a:pt x="890" y="1213"/>
                    </a:cubicBezTo>
                    <a:cubicBezTo>
                      <a:pt x="918" y="1194"/>
                      <a:pt x="918" y="1194"/>
                      <a:pt x="918" y="1194"/>
                    </a:cubicBezTo>
                    <a:cubicBezTo>
                      <a:pt x="923" y="1190"/>
                      <a:pt x="930" y="1192"/>
                      <a:pt x="933" y="1197"/>
                    </a:cubicBezTo>
                    <a:cubicBezTo>
                      <a:pt x="937" y="1202"/>
                      <a:pt x="936" y="1209"/>
                      <a:pt x="930" y="1213"/>
                    </a:cubicBezTo>
                    <a:cubicBezTo>
                      <a:pt x="903" y="1232"/>
                      <a:pt x="903" y="1232"/>
                      <a:pt x="903" y="1232"/>
                    </a:cubicBezTo>
                    <a:cubicBezTo>
                      <a:pt x="901" y="1233"/>
                      <a:pt x="898" y="1234"/>
                      <a:pt x="896" y="1234"/>
                    </a:cubicBezTo>
                    <a:close/>
                    <a:moveTo>
                      <a:pt x="952" y="1195"/>
                    </a:moveTo>
                    <a:cubicBezTo>
                      <a:pt x="948" y="1195"/>
                      <a:pt x="945" y="1194"/>
                      <a:pt x="942" y="1191"/>
                    </a:cubicBezTo>
                    <a:cubicBezTo>
                      <a:pt x="939" y="1185"/>
                      <a:pt x="940" y="1178"/>
                      <a:pt x="945" y="1175"/>
                    </a:cubicBezTo>
                    <a:cubicBezTo>
                      <a:pt x="973" y="1156"/>
                      <a:pt x="973" y="1156"/>
                      <a:pt x="973" y="1156"/>
                    </a:cubicBezTo>
                    <a:cubicBezTo>
                      <a:pt x="978" y="1152"/>
                      <a:pt x="985" y="1153"/>
                      <a:pt x="989" y="1158"/>
                    </a:cubicBezTo>
                    <a:cubicBezTo>
                      <a:pt x="992" y="1164"/>
                      <a:pt x="991" y="1171"/>
                      <a:pt x="986" y="1174"/>
                    </a:cubicBezTo>
                    <a:cubicBezTo>
                      <a:pt x="958" y="1193"/>
                      <a:pt x="958" y="1193"/>
                      <a:pt x="958" y="1193"/>
                    </a:cubicBezTo>
                    <a:cubicBezTo>
                      <a:pt x="956" y="1195"/>
                      <a:pt x="954" y="1195"/>
                      <a:pt x="952" y="1195"/>
                    </a:cubicBezTo>
                    <a:close/>
                    <a:moveTo>
                      <a:pt x="102" y="1181"/>
                    </a:moveTo>
                    <a:cubicBezTo>
                      <a:pt x="100" y="1181"/>
                      <a:pt x="98" y="1181"/>
                      <a:pt x="97" y="1180"/>
                    </a:cubicBezTo>
                    <a:cubicBezTo>
                      <a:pt x="91" y="1177"/>
                      <a:pt x="89" y="1170"/>
                      <a:pt x="92" y="1164"/>
                    </a:cubicBezTo>
                    <a:cubicBezTo>
                      <a:pt x="109" y="1135"/>
                      <a:pt x="109" y="1135"/>
                      <a:pt x="109" y="1135"/>
                    </a:cubicBezTo>
                    <a:cubicBezTo>
                      <a:pt x="112" y="1129"/>
                      <a:pt x="118" y="1127"/>
                      <a:pt x="124" y="1130"/>
                    </a:cubicBezTo>
                    <a:cubicBezTo>
                      <a:pt x="129" y="1133"/>
                      <a:pt x="131" y="1140"/>
                      <a:pt x="128" y="1145"/>
                    </a:cubicBezTo>
                    <a:cubicBezTo>
                      <a:pt x="112" y="1175"/>
                      <a:pt x="112" y="1175"/>
                      <a:pt x="112" y="1175"/>
                    </a:cubicBezTo>
                    <a:cubicBezTo>
                      <a:pt x="110" y="1179"/>
                      <a:pt x="106" y="1181"/>
                      <a:pt x="102" y="1181"/>
                    </a:cubicBezTo>
                    <a:close/>
                    <a:moveTo>
                      <a:pt x="1007" y="1157"/>
                    </a:moveTo>
                    <a:cubicBezTo>
                      <a:pt x="1004" y="1157"/>
                      <a:pt x="1000" y="1155"/>
                      <a:pt x="998" y="1152"/>
                    </a:cubicBezTo>
                    <a:cubicBezTo>
                      <a:pt x="994" y="1147"/>
                      <a:pt x="996" y="1140"/>
                      <a:pt x="1001" y="1136"/>
                    </a:cubicBezTo>
                    <a:cubicBezTo>
                      <a:pt x="1029" y="1117"/>
                      <a:pt x="1029" y="1117"/>
                      <a:pt x="1029" y="1117"/>
                    </a:cubicBezTo>
                    <a:cubicBezTo>
                      <a:pt x="1034" y="1113"/>
                      <a:pt x="1041" y="1115"/>
                      <a:pt x="1044" y="1120"/>
                    </a:cubicBezTo>
                    <a:cubicBezTo>
                      <a:pt x="1048" y="1125"/>
                      <a:pt x="1047" y="1132"/>
                      <a:pt x="1042" y="1136"/>
                    </a:cubicBezTo>
                    <a:cubicBezTo>
                      <a:pt x="1014" y="1155"/>
                      <a:pt x="1014" y="1155"/>
                      <a:pt x="1014" y="1155"/>
                    </a:cubicBezTo>
                    <a:cubicBezTo>
                      <a:pt x="1012" y="1156"/>
                      <a:pt x="1010" y="1157"/>
                      <a:pt x="1007" y="1157"/>
                    </a:cubicBezTo>
                    <a:close/>
                    <a:moveTo>
                      <a:pt x="135" y="1122"/>
                    </a:moveTo>
                    <a:cubicBezTo>
                      <a:pt x="133" y="1122"/>
                      <a:pt x="131" y="1121"/>
                      <a:pt x="129" y="1120"/>
                    </a:cubicBezTo>
                    <a:cubicBezTo>
                      <a:pt x="124" y="1117"/>
                      <a:pt x="122" y="1110"/>
                      <a:pt x="125" y="1105"/>
                    </a:cubicBezTo>
                    <a:cubicBezTo>
                      <a:pt x="141" y="1075"/>
                      <a:pt x="141" y="1075"/>
                      <a:pt x="141" y="1075"/>
                    </a:cubicBezTo>
                    <a:cubicBezTo>
                      <a:pt x="144" y="1070"/>
                      <a:pt x="151" y="1068"/>
                      <a:pt x="157" y="1071"/>
                    </a:cubicBezTo>
                    <a:cubicBezTo>
                      <a:pt x="162" y="1074"/>
                      <a:pt x="164" y="1081"/>
                      <a:pt x="161" y="1086"/>
                    </a:cubicBezTo>
                    <a:cubicBezTo>
                      <a:pt x="145" y="1116"/>
                      <a:pt x="145" y="1116"/>
                      <a:pt x="145" y="1116"/>
                    </a:cubicBezTo>
                    <a:cubicBezTo>
                      <a:pt x="143" y="1120"/>
                      <a:pt x="139" y="1122"/>
                      <a:pt x="135" y="1122"/>
                    </a:cubicBezTo>
                    <a:close/>
                    <a:moveTo>
                      <a:pt x="1063" y="1118"/>
                    </a:moveTo>
                    <a:cubicBezTo>
                      <a:pt x="1059" y="1118"/>
                      <a:pt x="1056" y="1117"/>
                      <a:pt x="1053" y="1114"/>
                    </a:cubicBezTo>
                    <a:cubicBezTo>
                      <a:pt x="1050" y="1108"/>
                      <a:pt x="1051" y="1101"/>
                      <a:pt x="1056" y="1098"/>
                    </a:cubicBezTo>
                    <a:cubicBezTo>
                      <a:pt x="1084" y="1078"/>
                      <a:pt x="1084" y="1078"/>
                      <a:pt x="1084" y="1078"/>
                    </a:cubicBezTo>
                    <a:cubicBezTo>
                      <a:pt x="1089" y="1075"/>
                      <a:pt x="1096" y="1076"/>
                      <a:pt x="1100" y="1081"/>
                    </a:cubicBezTo>
                    <a:cubicBezTo>
                      <a:pt x="1103" y="1086"/>
                      <a:pt x="1102" y="1094"/>
                      <a:pt x="1097" y="1097"/>
                    </a:cubicBezTo>
                    <a:cubicBezTo>
                      <a:pt x="1069" y="1116"/>
                      <a:pt x="1069" y="1116"/>
                      <a:pt x="1069" y="1116"/>
                    </a:cubicBezTo>
                    <a:cubicBezTo>
                      <a:pt x="1067" y="1118"/>
                      <a:pt x="1065" y="1118"/>
                      <a:pt x="1063" y="1118"/>
                    </a:cubicBezTo>
                    <a:close/>
                    <a:moveTo>
                      <a:pt x="1118" y="1080"/>
                    </a:moveTo>
                    <a:cubicBezTo>
                      <a:pt x="1115" y="1080"/>
                      <a:pt x="1111" y="1078"/>
                      <a:pt x="1109" y="1075"/>
                    </a:cubicBezTo>
                    <a:cubicBezTo>
                      <a:pt x="1105" y="1070"/>
                      <a:pt x="1107" y="1063"/>
                      <a:pt x="1112" y="1059"/>
                    </a:cubicBezTo>
                    <a:cubicBezTo>
                      <a:pt x="1140" y="1040"/>
                      <a:pt x="1140" y="1040"/>
                      <a:pt x="1140" y="1040"/>
                    </a:cubicBezTo>
                    <a:cubicBezTo>
                      <a:pt x="1145" y="1036"/>
                      <a:pt x="1152" y="1038"/>
                      <a:pt x="1155" y="1043"/>
                    </a:cubicBezTo>
                    <a:cubicBezTo>
                      <a:pt x="1159" y="1048"/>
                      <a:pt x="1158" y="1055"/>
                      <a:pt x="1153" y="1059"/>
                    </a:cubicBezTo>
                    <a:cubicBezTo>
                      <a:pt x="1125" y="1078"/>
                      <a:pt x="1125" y="1078"/>
                      <a:pt x="1125" y="1078"/>
                    </a:cubicBezTo>
                    <a:cubicBezTo>
                      <a:pt x="1123" y="1079"/>
                      <a:pt x="1121" y="1080"/>
                      <a:pt x="1118" y="1080"/>
                    </a:cubicBezTo>
                    <a:close/>
                    <a:moveTo>
                      <a:pt x="167" y="1062"/>
                    </a:moveTo>
                    <a:cubicBezTo>
                      <a:pt x="165" y="1062"/>
                      <a:pt x="164" y="1062"/>
                      <a:pt x="162" y="1061"/>
                    </a:cubicBezTo>
                    <a:cubicBezTo>
                      <a:pt x="156" y="1058"/>
                      <a:pt x="154" y="1051"/>
                      <a:pt x="157" y="1045"/>
                    </a:cubicBezTo>
                    <a:cubicBezTo>
                      <a:pt x="174" y="1016"/>
                      <a:pt x="174" y="1016"/>
                      <a:pt x="174" y="1016"/>
                    </a:cubicBezTo>
                    <a:cubicBezTo>
                      <a:pt x="177" y="1010"/>
                      <a:pt x="184" y="1008"/>
                      <a:pt x="189" y="1011"/>
                    </a:cubicBezTo>
                    <a:cubicBezTo>
                      <a:pt x="195" y="1014"/>
                      <a:pt x="197" y="1021"/>
                      <a:pt x="194" y="1027"/>
                    </a:cubicBezTo>
                    <a:cubicBezTo>
                      <a:pt x="177" y="1056"/>
                      <a:pt x="177" y="1056"/>
                      <a:pt x="177" y="1056"/>
                    </a:cubicBezTo>
                    <a:cubicBezTo>
                      <a:pt x="175" y="1060"/>
                      <a:pt x="171" y="1062"/>
                      <a:pt x="167" y="1062"/>
                    </a:cubicBezTo>
                    <a:close/>
                    <a:moveTo>
                      <a:pt x="1174" y="1041"/>
                    </a:moveTo>
                    <a:cubicBezTo>
                      <a:pt x="1170" y="1041"/>
                      <a:pt x="1167" y="1040"/>
                      <a:pt x="1165" y="1036"/>
                    </a:cubicBezTo>
                    <a:cubicBezTo>
                      <a:pt x="1161" y="1031"/>
                      <a:pt x="1162" y="1024"/>
                      <a:pt x="1167" y="1021"/>
                    </a:cubicBezTo>
                    <a:cubicBezTo>
                      <a:pt x="1195" y="1001"/>
                      <a:pt x="1195" y="1001"/>
                      <a:pt x="1195" y="1001"/>
                    </a:cubicBezTo>
                    <a:cubicBezTo>
                      <a:pt x="1200" y="998"/>
                      <a:pt x="1207" y="999"/>
                      <a:pt x="1211" y="1004"/>
                    </a:cubicBezTo>
                    <a:cubicBezTo>
                      <a:pt x="1214" y="1009"/>
                      <a:pt x="1213" y="1016"/>
                      <a:pt x="1208" y="1020"/>
                    </a:cubicBezTo>
                    <a:cubicBezTo>
                      <a:pt x="1180" y="1039"/>
                      <a:pt x="1180" y="1039"/>
                      <a:pt x="1180" y="1039"/>
                    </a:cubicBezTo>
                    <a:cubicBezTo>
                      <a:pt x="1178" y="1041"/>
                      <a:pt x="1176" y="1041"/>
                      <a:pt x="1174" y="1041"/>
                    </a:cubicBezTo>
                    <a:close/>
                    <a:moveTo>
                      <a:pt x="200" y="1003"/>
                    </a:moveTo>
                    <a:cubicBezTo>
                      <a:pt x="198" y="1003"/>
                      <a:pt x="196" y="1002"/>
                      <a:pt x="194" y="1001"/>
                    </a:cubicBezTo>
                    <a:cubicBezTo>
                      <a:pt x="189" y="998"/>
                      <a:pt x="187" y="992"/>
                      <a:pt x="190" y="986"/>
                    </a:cubicBezTo>
                    <a:cubicBezTo>
                      <a:pt x="206" y="956"/>
                      <a:pt x="206" y="956"/>
                      <a:pt x="206" y="956"/>
                    </a:cubicBezTo>
                    <a:cubicBezTo>
                      <a:pt x="209" y="951"/>
                      <a:pt x="216" y="949"/>
                      <a:pt x="222" y="952"/>
                    </a:cubicBezTo>
                    <a:cubicBezTo>
                      <a:pt x="227" y="955"/>
                      <a:pt x="229" y="962"/>
                      <a:pt x="226" y="967"/>
                    </a:cubicBezTo>
                    <a:cubicBezTo>
                      <a:pt x="210" y="997"/>
                      <a:pt x="210" y="997"/>
                      <a:pt x="210" y="997"/>
                    </a:cubicBezTo>
                    <a:cubicBezTo>
                      <a:pt x="208" y="1001"/>
                      <a:pt x="204" y="1003"/>
                      <a:pt x="200" y="1003"/>
                    </a:cubicBezTo>
                    <a:close/>
                    <a:moveTo>
                      <a:pt x="1229" y="1003"/>
                    </a:moveTo>
                    <a:cubicBezTo>
                      <a:pt x="1226" y="1003"/>
                      <a:pt x="1222" y="1001"/>
                      <a:pt x="1220" y="998"/>
                    </a:cubicBezTo>
                    <a:cubicBezTo>
                      <a:pt x="1216" y="993"/>
                      <a:pt x="1218" y="986"/>
                      <a:pt x="1223" y="982"/>
                    </a:cubicBezTo>
                    <a:cubicBezTo>
                      <a:pt x="1251" y="963"/>
                      <a:pt x="1251" y="963"/>
                      <a:pt x="1251" y="963"/>
                    </a:cubicBezTo>
                    <a:cubicBezTo>
                      <a:pt x="1256" y="959"/>
                      <a:pt x="1263" y="961"/>
                      <a:pt x="1266" y="966"/>
                    </a:cubicBezTo>
                    <a:cubicBezTo>
                      <a:pt x="1270" y="971"/>
                      <a:pt x="1269" y="978"/>
                      <a:pt x="1264" y="982"/>
                    </a:cubicBezTo>
                    <a:cubicBezTo>
                      <a:pt x="1236" y="1001"/>
                      <a:pt x="1236" y="1001"/>
                      <a:pt x="1236" y="1001"/>
                    </a:cubicBezTo>
                    <a:cubicBezTo>
                      <a:pt x="1234" y="1002"/>
                      <a:pt x="1232" y="1003"/>
                      <a:pt x="1229" y="1003"/>
                    </a:cubicBezTo>
                    <a:close/>
                    <a:moveTo>
                      <a:pt x="1285" y="964"/>
                    </a:moveTo>
                    <a:cubicBezTo>
                      <a:pt x="1281" y="964"/>
                      <a:pt x="1278" y="963"/>
                      <a:pt x="1276" y="959"/>
                    </a:cubicBezTo>
                    <a:cubicBezTo>
                      <a:pt x="1272" y="954"/>
                      <a:pt x="1273" y="947"/>
                      <a:pt x="1278" y="944"/>
                    </a:cubicBezTo>
                    <a:cubicBezTo>
                      <a:pt x="1306" y="924"/>
                      <a:pt x="1306" y="924"/>
                      <a:pt x="1306" y="924"/>
                    </a:cubicBezTo>
                    <a:cubicBezTo>
                      <a:pt x="1311" y="921"/>
                      <a:pt x="1318" y="922"/>
                      <a:pt x="1322" y="927"/>
                    </a:cubicBezTo>
                    <a:cubicBezTo>
                      <a:pt x="1326" y="932"/>
                      <a:pt x="1324" y="939"/>
                      <a:pt x="1319" y="943"/>
                    </a:cubicBezTo>
                    <a:cubicBezTo>
                      <a:pt x="1291" y="962"/>
                      <a:pt x="1291" y="962"/>
                      <a:pt x="1291" y="962"/>
                    </a:cubicBezTo>
                    <a:cubicBezTo>
                      <a:pt x="1289" y="964"/>
                      <a:pt x="1287" y="964"/>
                      <a:pt x="1285" y="964"/>
                    </a:cubicBezTo>
                    <a:close/>
                    <a:moveTo>
                      <a:pt x="232" y="944"/>
                    </a:moveTo>
                    <a:cubicBezTo>
                      <a:pt x="231" y="944"/>
                      <a:pt x="229" y="943"/>
                      <a:pt x="227" y="942"/>
                    </a:cubicBezTo>
                    <a:cubicBezTo>
                      <a:pt x="222" y="939"/>
                      <a:pt x="220" y="932"/>
                      <a:pt x="223" y="927"/>
                    </a:cubicBezTo>
                    <a:cubicBezTo>
                      <a:pt x="239" y="897"/>
                      <a:pt x="239" y="897"/>
                      <a:pt x="239" y="897"/>
                    </a:cubicBezTo>
                    <a:cubicBezTo>
                      <a:pt x="242" y="892"/>
                      <a:pt x="249" y="890"/>
                      <a:pt x="254" y="893"/>
                    </a:cubicBezTo>
                    <a:cubicBezTo>
                      <a:pt x="260" y="896"/>
                      <a:pt x="262" y="902"/>
                      <a:pt x="259" y="908"/>
                    </a:cubicBezTo>
                    <a:cubicBezTo>
                      <a:pt x="242" y="938"/>
                      <a:pt x="242" y="938"/>
                      <a:pt x="242" y="938"/>
                    </a:cubicBezTo>
                    <a:cubicBezTo>
                      <a:pt x="240" y="941"/>
                      <a:pt x="236" y="944"/>
                      <a:pt x="232" y="944"/>
                    </a:cubicBezTo>
                    <a:close/>
                    <a:moveTo>
                      <a:pt x="1340" y="926"/>
                    </a:moveTo>
                    <a:cubicBezTo>
                      <a:pt x="1337" y="926"/>
                      <a:pt x="1333" y="924"/>
                      <a:pt x="1331" y="921"/>
                    </a:cubicBezTo>
                    <a:cubicBezTo>
                      <a:pt x="1328" y="916"/>
                      <a:pt x="1329" y="909"/>
                      <a:pt x="1334" y="905"/>
                    </a:cubicBezTo>
                    <a:cubicBezTo>
                      <a:pt x="1362" y="886"/>
                      <a:pt x="1362" y="886"/>
                      <a:pt x="1362" y="886"/>
                    </a:cubicBezTo>
                    <a:cubicBezTo>
                      <a:pt x="1367" y="882"/>
                      <a:pt x="1374" y="884"/>
                      <a:pt x="1377" y="889"/>
                    </a:cubicBezTo>
                    <a:cubicBezTo>
                      <a:pt x="1381" y="894"/>
                      <a:pt x="1380" y="901"/>
                      <a:pt x="1375" y="904"/>
                    </a:cubicBezTo>
                    <a:cubicBezTo>
                      <a:pt x="1347" y="924"/>
                      <a:pt x="1347" y="924"/>
                      <a:pt x="1347" y="924"/>
                    </a:cubicBezTo>
                    <a:cubicBezTo>
                      <a:pt x="1345" y="925"/>
                      <a:pt x="1343" y="926"/>
                      <a:pt x="1340" y="926"/>
                    </a:cubicBezTo>
                    <a:close/>
                    <a:moveTo>
                      <a:pt x="1396" y="887"/>
                    </a:moveTo>
                    <a:cubicBezTo>
                      <a:pt x="1392" y="887"/>
                      <a:pt x="1389" y="886"/>
                      <a:pt x="1387" y="882"/>
                    </a:cubicBezTo>
                    <a:cubicBezTo>
                      <a:pt x="1383" y="877"/>
                      <a:pt x="1384" y="870"/>
                      <a:pt x="1389" y="867"/>
                    </a:cubicBezTo>
                    <a:cubicBezTo>
                      <a:pt x="1417" y="847"/>
                      <a:pt x="1417" y="847"/>
                      <a:pt x="1417" y="847"/>
                    </a:cubicBezTo>
                    <a:cubicBezTo>
                      <a:pt x="1422" y="844"/>
                      <a:pt x="1429" y="845"/>
                      <a:pt x="1433" y="850"/>
                    </a:cubicBezTo>
                    <a:cubicBezTo>
                      <a:pt x="1437" y="855"/>
                      <a:pt x="1435" y="862"/>
                      <a:pt x="1430" y="866"/>
                    </a:cubicBezTo>
                    <a:cubicBezTo>
                      <a:pt x="1402" y="885"/>
                      <a:pt x="1402" y="885"/>
                      <a:pt x="1402" y="885"/>
                    </a:cubicBezTo>
                    <a:cubicBezTo>
                      <a:pt x="1400" y="887"/>
                      <a:pt x="1398" y="887"/>
                      <a:pt x="1396" y="887"/>
                    </a:cubicBezTo>
                    <a:close/>
                    <a:moveTo>
                      <a:pt x="265" y="884"/>
                    </a:moveTo>
                    <a:cubicBezTo>
                      <a:pt x="263" y="884"/>
                      <a:pt x="261" y="884"/>
                      <a:pt x="260" y="883"/>
                    </a:cubicBezTo>
                    <a:cubicBezTo>
                      <a:pt x="254" y="880"/>
                      <a:pt x="252" y="873"/>
                      <a:pt x="255" y="867"/>
                    </a:cubicBezTo>
                    <a:cubicBezTo>
                      <a:pt x="271" y="838"/>
                      <a:pt x="271" y="838"/>
                      <a:pt x="271" y="838"/>
                    </a:cubicBezTo>
                    <a:cubicBezTo>
                      <a:pt x="274" y="832"/>
                      <a:pt x="281" y="830"/>
                      <a:pt x="287" y="833"/>
                    </a:cubicBezTo>
                    <a:cubicBezTo>
                      <a:pt x="292" y="836"/>
                      <a:pt x="294" y="843"/>
                      <a:pt x="291" y="849"/>
                    </a:cubicBezTo>
                    <a:cubicBezTo>
                      <a:pt x="275" y="878"/>
                      <a:pt x="275" y="878"/>
                      <a:pt x="275" y="878"/>
                    </a:cubicBezTo>
                    <a:cubicBezTo>
                      <a:pt x="273" y="882"/>
                      <a:pt x="269" y="884"/>
                      <a:pt x="265" y="884"/>
                    </a:cubicBezTo>
                    <a:close/>
                    <a:moveTo>
                      <a:pt x="1451" y="849"/>
                    </a:moveTo>
                    <a:cubicBezTo>
                      <a:pt x="1448" y="849"/>
                      <a:pt x="1444" y="847"/>
                      <a:pt x="1442" y="844"/>
                    </a:cubicBezTo>
                    <a:cubicBezTo>
                      <a:pt x="1439" y="839"/>
                      <a:pt x="1440" y="832"/>
                      <a:pt x="1445" y="828"/>
                    </a:cubicBezTo>
                    <a:cubicBezTo>
                      <a:pt x="1473" y="809"/>
                      <a:pt x="1473" y="809"/>
                      <a:pt x="1473" y="809"/>
                    </a:cubicBezTo>
                    <a:cubicBezTo>
                      <a:pt x="1478" y="805"/>
                      <a:pt x="1485" y="806"/>
                      <a:pt x="1489" y="812"/>
                    </a:cubicBezTo>
                    <a:cubicBezTo>
                      <a:pt x="1492" y="817"/>
                      <a:pt x="1491" y="824"/>
                      <a:pt x="1486" y="827"/>
                    </a:cubicBezTo>
                    <a:cubicBezTo>
                      <a:pt x="1458" y="847"/>
                      <a:pt x="1458" y="847"/>
                      <a:pt x="1458" y="847"/>
                    </a:cubicBezTo>
                    <a:cubicBezTo>
                      <a:pt x="1456" y="848"/>
                      <a:pt x="1454" y="849"/>
                      <a:pt x="1451" y="849"/>
                    </a:cubicBezTo>
                    <a:close/>
                    <a:moveTo>
                      <a:pt x="298" y="825"/>
                    </a:moveTo>
                    <a:cubicBezTo>
                      <a:pt x="296" y="825"/>
                      <a:pt x="294" y="824"/>
                      <a:pt x="292" y="823"/>
                    </a:cubicBezTo>
                    <a:cubicBezTo>
                      <a:pt x="287" y="820"/>
                      <a:pt x="285" y="814"/>
                      <a:pt x="288" y="808"/>
                    </a:cubicBezTo>
                    <a:cubicBezTo>
                      <a:pt x="304" y="778"/>
                      <a:pt x="304" y="778"/>
                      <a:pt x="304" y="778"/>
                    </a:cubicBezTo>
                    <a:cubicBezTo>
                      <a:pt x="307" y="773"/>
                      <a:pt x="314" y="771"/>
                      <a:pt x="319" y="774"/>
                    </a:cubicBezTo>
                    <a:cubicBezTo>
                      <a:pt x="325" y="777"/>
                      <a:pt x="327" y="784"/>
                      <a:pt x="324" y="789"/>
                    </a:cubicBezTo>
                    <a:cubicBezTo>
                      <a:pt x="308" y="819"/>
                      <a:pt x="308" y="819"/>
                      <a:pt x="308" y="819"/>
                    </a:cubicBezTo>
                    <a:cubicBezTo>
                      <a:pt x="305" y="823"/>
                      <a:pt x="302" y="825"/>
                      <a:pt x="298" y="825"/>
                    </a:cubicBezTo>
                    <a:close/>
                    <a:moveTo>
                      <a:pt x="1507" y="810"/>
                    </a:moveTo>
                    <a:cubicBezTo>
                      <a:pt x="1503" y="810"/>
                      <a:pt x="1500" y="808"/>
                      <a:pt x="1498" y="805"/>
                    </a:cubicBezTo>
                    <a:cubicBezTo>
                      <a:pt x="1494" y="800"/>
                      <a:pt x="1495" y="793"/>
                      <a:pt x="1500" y="790"/>
                    </a:cubicBezTo>
                    <a:cubicBezTo>
                      <a:pt x="1528" y="770"/>
                      <a:pt x="1528" y="770"/>
                      <a:pt x="1528" y="770"/>
                    </a:cubicBezTo>
                    <a:cubicBezTo>
                      <a:pt x="1533" y="767"/>
                      <a:pt x="1540" y="768"/>
                      <a:pt x="1544" y="773"/>
                    </a:cubicBezTo>
                    <a:cubicBezTo>
                      <a:pt x="1548" y="778"/>
                      <a:pt x="1546" y="785"/>
                      <a:pt x="1541" y="789"/>
                    </a:cubicBezTo>
                    <a:cubicBezTo>
                      <a:pt x="1513" y="808"/>
                      <a:pt x="1513" y="808"/>
                      <a:pt x="1513" y="808"/>
                    </a:cubicBezTo>
                    <a:cubicBezTo>
                      <a:pt x="1511" y="810"/>
                      <a:pt x="1509" y="810"/>
                      <a:pt x="1507" y="810"/>
                    </a:cubicBezTo>
                    <a:close/>
                    <a:moveTo>
                      <a:pt x="330" y="766"/>
                    </a:moveTo>
                    <a:cubicBezTo>
                      <a:pt x="328" y="766"/>
                      <a:pt x="326" y="765"/>
                      <a:pt x="325" y="764"/>
                    </a:cubicBezTo>
                    <a:cubicBezTo>
                      <a:pt x="319" y="761"/>
                      <a:pt x="317" y="754"/>
                      <a:pt x="320" y="749"/>
                    </a:cubicBezTo>
                    <a:cubicBezTo>
                      <a:pt x="336" y="719"/>
                      <a:pt x="336" y="719"/>
                      <a:pt x="336" y="719"/>
                    </a:cubicBezTo>
                    <a:cubicBezTo>
                      <a:pt x="339" y="714"/>
                      <a:pt x="346" y="712"/>
                      <a:pt x="352" y="715"/>
                    </a:cubicBezTo>
                    <a:cubicBezTo>
                      <a:pt x="357" y="718"/>
                      <a:pt x="359" y="724"/>
                      <a:pt x="356" y="730"/>
                    </a:cubicBezTo>
                    <a:cubicBezTo>
                      <a:pt x="340" y="760"/>
                      <a:pt x="340" y="760"/>
                      <a:pt x="340" y="760"/>
                    </a:cubicBezTo>
                    <a:cubicBezTo>
                      <a:pt x="338" y="763"/>
                      <a:pt x="334" y="766"/>
                      <a:pt x="330" y="766"/>
                    </a:cubicBezTo>
                    <a:close/>
                    <a:moveTo>
                      <a:pt x="363" y="706"/>
                    </a:moveTo>
                    <a:cubicBezTo>
                      <a:pt x="361" y="706"/>
                      <a:pt x="359" y="706"/>
                      <a:pt x="357" y="705"/>
                    </a:cubicBezTo>
                    <a:cubicBezTo>
                      <a:pt x="352" y="702"/>
                      <a:pt x="350" y="695"/>
                      <a:pt x="353" y="690"/>
                    </a:cubicBezTo>
                    <a:cubicBezTo>
                      <a:pt x="369" y="660"/>
                      <a:pt x="369" y="660"/>
                      <a:pt x="369" y="660"/>
                    </a:cubicBezTo>
                    <a:cubicBezTo>
                      <a:pt x="372" y="654"/>
                      <a:pt x="379" y="652"/>
                      <a:pt x="384" y="655"/>
                    </a:cubicBezTo>
                    <a:cubicBezTo>
                      <a:pt x="390" y="658"/>
                      <a:pt x="392" y="665"/>
                      <a:pt x="389" y="671"/>
                    </a:cubicBezTo>
                    <a:cubicBezTo>
                      <a:pt x="373" y="700"/>
                      <a:pt x="373" y="700"/>
                      <a:pt x="373" y="700"/>
                    </a:cubicBezTo>
                    <a:cubicBezTo>
                      <a:pt x="371" y="704"/>
                      <a:pt x="367" y="706"/>
                      <a:pt x="363" y="706"/>
                    </a:cubicBezTo>
                    <a:close/>
                    <a:moveTo>
                      <a:pt x="395" y="647"/>
                    </a:moveTo>
                    <a:cubicBezTo>
                      <a:pt x="393" y="647"/>
                      <a:pt x="391" y="646"/>
                      <a:pt x="390" y="646"/>
                    </a:cubicBezTo>
                    <a:cubicBezTo>
                      <a:pt x="384" y="643"/>
                      <a:pt x="382" y="636"/>
                      <a:pt x="385" y="630"/>
                    </a:cubicBezTo>
                    <a:cubicBezTo>
                      <a:pt x="402" y="600"/>
                      <a:pt x="402" y="600"/>
                      <a:pt x="402" y="600"/>
                    </a:cubicBezTo>
                    <a:cubicBezTo>
                      <a:pt x="405" y="595"/>
                      <a:pt x="411" y="593"/>
                      <a:pt x="417" y="596"/>
                    </a:cubicBezTo>
                    <a:cubicBezTo>
                      <a:pt x="422" y="599"/>
                      <a:pt x="424" y="606"/>
                      <a:pt x="421" y="611"/>
                    </a:cubicBezTo>
                    <a:cubicBezTo>
                      <a:pt x="405" y="641"/>
                      <a:pt x="405" y="641"/>
                      <a:pt x="405" y="641"/>
                    </a:cubicBezTo>
                    <a:cubicBezTo>
                      <a:pt x="403" y="645"/>
                      <a:pt x="399" y="647"/>
                      <a:pt x="395" y="647"/>
                    </a:cubicBezTo>
                    <a:close/>
                    <a:moveTo>
                      <a:pt x="428" y="588"/>
                    </a:moveTo>
                    <a:cubicBezTo>
                      <a:pt x="426" y="588"/>
                      <a:pt x="424" y="587"/>
                      <a:pt x="422" y="586"/>
                    </a:cubicBezTo>
                    <a:cubicBezTo>
                      <a:pt x="417" y="583"/>
                      <a:pt x="415" y="576"/>
                      <a:pt x="418" y="57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7" y="536"/>
                      <a:pt x="444" y="534"/>
                      <a:pt x="450" y="537"/>
                    </a:cubicBezTo>
                    <a:cubicBezTo>
                      <a:pt x="455" y="540"/>
                      <a:pt x="457" y="547"/>
                      <a:pt x="454" y="552"/>
                    </a:cubicBezTo>
                    <a:cubicBezTo>
                      <a:pt x="438" y="582"/>
                      <a:pt x="438" y="582"/>
                      <a:pt x="438" y="582"/>
                    </a:cubicBezTo>
                    <a:cubicBezTo>
                      <a:pt x="436" y="586"/>
                      <a:pt x="432" y="588"/>
                      <a:pt x="428" y="588"/>
                    </a:cubicBezTo>
                    <a:close/>
                    <a:moveTo>
                      <a:pt x="460" y="528"/>
                    </a:moveTo>
                    <a:cubicBezTo>
                      <a:pt x="458" y="528"/>
                      <a:pt x="457" y="528"/>
                      <a:pt x="455" y="527"/>
                    </a:cubicBezTo>
                    <a:cubicBezTo>
                      <a:pt x="449" y="524"/>
                      <a:pt x="447" y="517"/>
                      <a:pt x="450" y="512"/>
                    </a:cubicBezTo>
                    <a:cubicBezTo>
                      <a:pt x="467" y="482"/>
                      <a:pt x="467" y="482"/>
                      <a:pt x="467" y="482"/>
                    </a:cubicBezTo>
                    <a:cubicBezTo>
                      <a:pt x="470" y="476"/>
                      <a:pt x="477" y="474"/>
                      <a:pt x="482" y="477"/>
                    </a:cubicBezTo>
                    <a:cubicBezTo>
                      <a:pt x="488" y="480"/>
                      <a:pt x="490" y="487"/>
                      <a:pt x="487" y="493"/>
                    </a:cubicBezTo>
                    <a:cubicBezTo>
                      <a:pt x="470" y="522"/>
                      <a:pt x="470" y="522"/>
                      <a:pt x="470" y="522"/>
                    </a:cubicBezTo>
                    <a:cubicBezTo>
                      <a:pt x="468" y="526"/>
                      <a:pt x="464" y="528"/>
                      <a:pt x="460" y="528"/>
                    </a:cubicBezTo>
                    <a:close/>
                    <a:moveTo>
                      <a:pt x="493" y="469"/>
                    </a:moveTo>
                    <a:cubicBezTo>
                      <a:pt x="491" y="469"/>
                      <a:pt x="489" y="469"/>
                      <a:pt x="487" y="468"/>
                    </a:cubicBezTo>
                    <a:cubicBezTo>
                      <a:pt x="482" y="465"/>
                      <a:pt x="480" y="458"/>
                      <a:pt x="483" y="452"/>
                    </a:cubicBezTo>
                    <a:cubicBezTo>
                      <a:pt x="499" y="423"/>
                      <a:pt x="499" y="423"/>
                      <a:pt x="499" y="423"/>
                    </a:cubicBezTo>
                    <a:cubicBezTo>
                      <a:pt x="502" y="417"/>
                      <a:pt x="509" y="415"/>
                      <a:pt x="515" y="418"/>
                    </a:cubicBezTo>
                    <a:cubicBezTo>
                      <a:pt x="520" y="421"/>
                      <a:pt x="522" y="428"/>
                      <a:pt x="519" y="433"/>
                    </a:cubicBezTo>
                    <a:cubicBezTo>
                      <a:pt x="503" y="463"/>
                      <a:pt x="503" y="463"/>
                      <a:pt x="503" y="463"/>
                    </a:cubicBezTo>
                    <a:cubicBezTo>
                      <a:pt x="501" y="467"/>
                      <a:pt x="497" y="469"/>
                      <a:pt x="493" y="469"/>
                    </a:cubicBezTo>
                    <a:close/>
                    <a:moveTo>
                      <a:pt x="525" y="410"/>
                    </a:moveTo>
                    <a:cubicBezTo>
                      <a:pt x="524" y="410"/>
                      <a:pt x="522" y="409"/>
                      <a:pt x="520" y="408"/>
                    </a:cubicBezTo>
                    <a:cubicBezTo>
                      <a:pt x="515" y="405"/>
                      <a:pt x="513" y="398"/>
                      <a:pt x="516" y="393"/>
                    </a:cubicBezTo>
                    <a:cubicBezTo>
                      <a:pt x="532" y="363"/>
                      <a:pt x="532" y="363"/>
                      <a:pt x="532" y="363"/>
                    </a:cubicBezTo>
                    <a:cubicBezTo>
                      <a:pt x="535" y="358"/>
                      <a:pt x="542" y="356"/>
                      <a:pt x="547" y="359"/>
                    </a:cubicBezTo>
                    <a:cubicBezTo>
                      <a:pt x="553" y="362"/>
                      <a:pt x="555" y="369"/>
                      <a:pt x="552" y="374"/>
                    </a:cubicBezTo>
                    <a:cubicBezTo>
                      <a:pt x="535" y="404"/>
                      <a:pt x="535" y="404"/>
                      <a:pt x="535" y="404"/>
                    </a:cubicBezTo>
                    <a:cubicBezTo>
                      <a:pt x="533" y="408"/>
                      <a:pt x="529" y="410"/>
                      <a:pt x="525" y="410"/>
                    </a:cubicBezTo>
                    <a:close/>
                    <a:moveTo>
                      <a:pt x="558" y="350"/>
                    </a:moveTo>
                    <a:cubicBezTo>
                      <a:pt x="556" y="350"/>
                      <a:pt x="554" y="350"/>
                      <a:pt x="553" y="349"/>
                    </a:cubicBezTo>
                    <a:cubicBezTo>
                      <a:pt x="547" y="346"/>
                      <a:pt x="545" y="339"/>
                      <a:pt x="548" y="334"/>
                    </a:cubicBezTo>
                    <a:cubicBezTo>
                      <a:pt x="564" y="304"/>
                      <a:pt x="564" y="304"/>
                      <a:pt x="564" y="304"/>
                    </a:cubicBezTo>
                    <a:cubicBezTo>
                      <a:pt x="567" y="298"/>
                      <a:pt x="574" y="296"/>
                      <a:pt x="580" y="299"/>
                    </a:cubicBezTo>
                    <a:cubicBezTo>
                      <a:pt x="585" y="302"/>
                      <a:pt x="587" y="309"/>
                      <a:pt x="584" y="315"/>
                    </a:cubicBezTo>
                    <a:cubicBezTo>
                      <a:pt x="568" y="344"/>
                      <a:pt x="568" y="344"/>
                      <a:pt x="568" y="344"/>
                    </a:cubicBezTo>
                    <a:cubicBezTo>
                      <a:pt x="566" y="348"/>
                      <a:pt x="562" y="350"/>
                      <a:pt x="558" y="350"/>
                    </a:cubicBezTo>
                    <a:close/>
                    <a:moveTo>
                      <a:pt x="591" y="291"/>
                    </a:moveTo>
                    <a:cubicBezTo>
                      <a:pt x="589" y="291"/>
                      <a:pt x="587" y="291"/>
                      <a:pt x="585" y="290"/>
                    </a:cubicBezTo>
                    <a:cubicBezTo>
                      <a:pt x="580" y="287"/>
                      <a:pt x="578" y="280"/>
                      <a:pt x="581" y="274"/>
                    </a:cubicBezTo>
                    <a:cubicBezTo>
                      <a:pt x="597" y="245"/>
                      <a:pt x="597" y="245"/>
                      <a:pt x="597" y="245"/>
                    </a:cubicBezTo>
                    <a:cubicBezTo>
                      <a:pt x="600" y="239"/>
                      <a:pt x="607" y="237"/>
                      <a:pt x="612" y="240"/>
                    </a:cubicBezTo>
                    <a:cubicBezTo>
                      <a:pt x="618" y="243"/>
                      <a:pt x="620" y="250"/>
                      <a:pt x="617" y="255"/>
                    </a:cubicBezTo>
                    <a:cubicBezTo>
                      <a:pt x="601" y="285"/>
                      <a:pt x="601" y="285"/>
                      <a:pt x="601" y="285"/>
                    </a:cubicBezTo>
                    <a:cubicBezTo>
                      <a:pt x="599" y="289"/>
                      <a:pt x="595" y="291"/>
                      <a:pt x="591" y="291"/>
                    </a:cubicBezTo>
                    <a:close/>
                    <a:moveTo>
                      <a:pt x="623" y="232"/>
                    </a:moveTo>
                    <a:cubicBezTo>
                      <a:pt x="621" y="232"/>
                      <a:pt x="620" y="231"/>
                      <a:pt x="618" y="230"/>
                    </a:cubicBezTo>
                    <a:cubicBezTo>
                      <a:pt x="612" y="227"/>
                      <a:pt x="610" y="220"/>
                      <a:pt x="613" y="215"/>
                    </a:cubicBezTo>
                    <a:cubicBezTo>
                      <a:pt x="630" y="185"/>
                      <a:pt x="630" y="185"/>
                      <a:pt x="630" y="185"/>
                    </a:cubicBezTo>
                    <a:cubicBezTo>
                      <a:pt x="633" y="180"/>
                      <a:pt x="640" y="178"/>
                      <a:pt x="645" y="181"/>
                    </a:cubicBezTo>
                    <a:cubicBezTo>
                      <a:pt x="651" y="184"/>
                      <a:pt x="653" y="191"/>
                      <a:pt x="650" y="196"/>
                    </a:cubicBezTo>
                    <a:cubicBezTo>
                      <a:pt x="633" y="226"/>
                      <a:pt x="633" y="226"/>
                      <a:pt x="633" y="226"/>
                    </a:cubicBezTo>
                    <a:cubicBezTo>
                      <a:pt x="631" y="230"/>
                      <a:pt x="627" y="232"/>
                      <a:pt x="623" y="232"/>
                    </a:cubicBezTo>
                    <a:close/>
                    <a:moveTo>
                      <a:pt x="656" y="172"/>
                    </a:moveTo>
                    <a:cubicBezTo>
                      <a:pt x="654" y="172"/>
                      <a:pt x="652" y="172"/>
                      <a:pt x="650" y="171"/>
                    </a:cubicBezTo>
                    <a:cubicBezTo>
                      <a:pt x="645" y="168"/>
                      <a:pt x="643" y="161"/>
                      <a:pt x="646" y="156"/>
                    </a:cubicBezTo>
                    <a:cubicBezTo>
                      <a:pt x="662" y="126"/>
                      <a:pt x="662" y="126"/>
                      <a:pt x="662" y="126"/>
                    </a:cubicBezTo>
                    <a:cubicBezTo>
                      <a:pt x="665" y="120"/>
                      <a:pt x="672" y="118"/>
                      <a:pt x="678" y="121"/>
                    </a:cubicBezTo>
                    <a:cubicBezTo>
                      <a:pt x="683" y="124"/>
                      <a:pt x="685" y="131"/>
                      <a:pt x="682" y="137"/>
                    </a:cubicBezTo>
                    <a:cubicBezTo>
                      <a:pt x="666" y="166"/>
                      <a:pt x="666" y="166"/>
                      <a:pt x="666" y="166"/>
                    </a:cubicBezTo>
                    <a:cubicBezTo>
                      <a:pt x="664" y="170"/>
                      <a:pt x="660" y="172"/>
                      <a:pt x="656" y="172"/>
                    </a:cubicBezTo>
                    <a:close/>
                    <a:moveTo>
                      <a:pt x="689" y="113"/>
                    </a:moveTo>
                    <a:cubicBezTo>
                      <a:pt x="687" y="113"/>
                      <a:pt x="685" y="113"/>
                      <a:pt x="683" y="112"/>
                    </a:cubicBezTo>
                    <a:cubicBezTo>
                      <a:pt x="678" y="109"/>
                      <a:pt x="676" y="102"/>
                      <a:pt x="679" y="96"/>
                    </a:cubicBezTo>
                    <a:cubicBezTo>
                      <a:pt x="695" y="66"/>
                      <a:pt x="695" y="66"/>
                      <a:pt x="695" y="66"/>
                    </a:cubicBezTo>
                    <a:cubicBezTo>
                      <a:pt x="698" y="61"/>
                      <a:pt x="705" y="59"/>
                      <a:pt x="710" y="62"/>
                    </a:cubicBezTo>
                    <a:cubicBezTo>
                      <a:pt x="716" y="65"/>
                      <a:pt x="718" y="72"/>
                      <a:pt x="715" y="77"/>
                    </a:cubicBezTo>
                    <a:cubicBezTo>
                      <a:pt x="698" y="107"/>
                      <a:pt x="698" y="107"/>
                      <a:pt x="698" y="107"/>
                    </a:cubicBezTo>
                    <a:cubicBezTo>
                      <a:pt x="696" y="111"/>
                      <a:pt x="693" y="113"/>
                      <a:pt x="689" y="113"/>
                    </a:cubicBezTo>
                    <a:close/>
                    <a:moveTo>
                      <a:pt x="721" y="54"/>
                    </a:moveTo>
                    <a:cubicBezTo>
                      <a:pt x="719" y="54"/>
                      <a:pt x="718" y="53"/>
                      <a:pt x="716" y="52"/>
                    </a:cubicBezTo>
                    <a:cubicBezTo>
                      <a:pt x="710" y="49"/>
                      <a:pt x="708" y="42"/>
                      <a:pt x="711" y="37"/>
                    </a:cubicBezTo>
                    <a:cubicBezTo>
                      <a:pt x="728" y="7"/>
                      <a:pt x="728" y="7"/>
                      <a:pt x="728" y="7"/>
                    </a:cubicBezTo>
                    <a:cubicBezTo>
                      <a:pt x="731" y="2"/>
                      <a:pt x="738" y="0"/>
                      <a:pt x="743" y="3"/>
                    </a:cubicBezTo>
                    <a:cubicBezTo>
                      <a:pt x="749" y="6"/>
                      <a:pt x="751" y="13"/>
                      <a:pt x="748" y="18"/>
                    </a:cubicBezTo>
                    <a:cubicBezTo>
                      <a:pt x="731" y="48"/>
                      <a:pt x="731" y="48"/>
                      <a:pt x="731" y="48"/>
                    </a:cubicBezTo>
                    <a:cubicBezTo>
                      <a:pt x="729" y="51"/>
                      <a:pt x="725" y="54"/>
                      <a:pt x="721" y="5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4" name="iŝľidè"/>
              <p:cNvSpPr/>
              <p:nvPr/>
            </p:nvSpPr>
            <p:spPr bwMode="auto">
              <a:xfrm>
                <a:off x="3082" y="877"/>
                <a:ext cx="53" cy="65"/>
              </a:xfrm>
              <a:custGeom>
                <a:avLst/>
                <a:gdLst/>
                <a:ahLst/>
                <a:cxnLst>
                  <a:cxn ang="0">
                    <a:pos x="13" y="54"/>
                  </a:cxn>
                  <a:cxn ang="0">
                    <a:pos x="8" y="52"/>
                  </a:cxn>
                  <a:cxn ang="0">
                    <a:pos x="3" y="37"/>
                  </a:cxn>
                  <a:cxn ang="0">
                    <a:pos x="9" y="27"/>
                  </a:cxn>
                  <a:cxn ang="0">
                    <a:pos x="12" y="22"/>
                  </a:cxn>
                  <a:cxn ang="0">
                    <a:pos x="13" y="20"/>
                  </a:cxn>
                  <a:cxn ang="0">
                    <a:pos x="21" y="7"/>
                  </a:cxn>
                  <a:cxn ang="0">
                    <a:pos x="37" y="4"/>
                  </a:cxn>
                  <a:cxn ang="0">
                    <a:pos x="40" y="20"/>
                  </a:cxn>
                  <a:cxn ang="0">
                    <a:pos x="32" y="34"/>
                  </a:cxn>
                  <a:cxn ang="0">
                    <a:pos x="31" y="35"/>
                  </a:cxn>
                  <a:cxn ang="0">
                    <a:pos x="29" y="38"/>
                  </a:cxn>
                  <a:cxn ang="0">
                    <a:pos x="23" y="48"/>
                  </a:cxn>
                  <a:cxn ang="0">
                    <a:pos x="13" y="54"/>
                  </a:cxn>
                </a:cxnLst>
                <a:rect l="0" t="0" r="r" b="b"/>
                <a:pathLst>
                  <a:path w="44" h="54">
                    <a:moveTo>
                      <a:pt x="13" y="54"/>
                    </a:moveTo>
                    <a:cubicBezTo>
                      <a:pt x="11" y="54"/>
                      <a:pt x="9" y="53"/>
                      <a:pt x="8" y="52"/>
                    </a:cubicBezTo>
                    <a:cubicBezTo>
                      <a:pt x="2" y="49"/>
                      <a:pt x="0" y="42"/>
                      <a:pt x="3" y="37"/>
                    </a:cubicBezTo>
                    <a:cubicBezTo>
                      <a:pt x="5" y="33"/>
                      <a:pt x="7" y="30"/>
                      <a:pt x="9" y="27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1"/>
                      <a:pt x="13" y="21"/>
                      <a:pt x="13" y="20"/>
                    </a:cubicBezTo>
                    <a:cubicBezTo>
                      <a:pt x="16" y="16"/>
                      <a:pt x="19" y="11"/>
                      <a:pt x="21" y="7"/>
                    </a:cubicBezTo>
                    <a:cubicBezTo>
                      <a:pt x="25" y="2"/>
                      <a:pt x="32" y="0"/>
                      <a:pt x="37" y="4"/>
                    </a:cubicBezTo>
                    <a:cubicBezTo>
                      <a:pt x="42" y="7"/>
                      <a:pt x="44" y="14"/>
                      <a:pt x="40" y="20"/>
                    </a:cubicBezTo>
                    <a:cubicBezTo>
                      <a:pt x="37" y="24"/>
                      <a:pt x="34" y="29"/>
                      <a:pt x="32" y="34"/>
                    </a:cubicBezTo>
                    <a:cubicBezTo>
                      <a:pt x="31" y="34"/>
                      <a:pt x="31" y="35"/>
                      <a:pt x="31" y="35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7" y="41"/>
                      <a:pt x="25" y="45"/>
                      <a:pt x="23" y="48"/>
                    </a:cubicBezTo>
                    <a:cubicBezTo>
                      <a:pt x="21" y="52"/>
                      <a:pt x="17" y="54"/>
                      <a:pt x="13" y="5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5" name="îSḻïďe"/>
              <p:cNvSpPr/>
              <p:nvPr/>
            </p:nvSpPr>
            <p:spPr bwMode="auto">
              <a:xfrm>
                <a:off x="3128" y="564"/>
                <a:ext cx="1277" cy="1258"/>
              </a:xfrm>
              <a:custGeom>
                <a:avLst/>
                <a:gdLst/>
                <a:ahLst/>
                <a:cxnLst>
                  <a:cxn ang="0">
                    <a:pos x="859" y="1007"/>
                  </a:cxn>
                  <a:cxn ang="0">
                    <a:pos x="841" y="1049"/>
                  </a:cxn>
                  <a:cxn ang="0">
                    <a:pos x="906" y="958"/>
                  </a:cxn>
                  <a:cxn ang="0">
                    <a:pos x="892" y="1002"/>
                  </a:cxn>
                  <a:cxn ang="0">
                    <a:pos x="947" y="904"/>
                  </a:cxn>
                  <a:cxn ang="0">
                    <a:pos x="936" y="950"/>
                  </a:cxn>
                  <a:cxn ang="0">
                    <a:pos x="981" y="846"/>
                  </a:cxn>
                  <a:cxn ang="0">
                    <a:pos x="974" y="893"/>
                  </a:cxn>
                  <a:cxn ang="0">
                    <a:pos x="1008" y="785"/>
                  </a:cxn>
                  <a:cxn ang="0">
                    <a:pos x="1006" y="832"/>
                  </a:cxn>
                  <a:cxn ang="0">
                    <a:pos x="1027" y="720"/>
                  </a:cxn>
                  <a:cxn ang="0">
                    <a:pos x="1029" y="767"/>
                  </a:cxn>
                  <a:cxn ang="0">
                    <a:pos x="1039" y="654"/>
                  </a:cxn>
                  <a:cxn ang="0">
                    <a:pos x="1045" y="700"/>
                  </a:cxn>
                  <a:cxn ang="0">
                    <a:pos x="1042" y="590"/>
                  </a:cxn>
                  <a:cxn ang="0">
                    <a:pos x="1065" y="586"/>
                  </a:cxn>
                  <a:cxn ang="0">
                    <a:pos x="1052" y="563"/>
                  </a:cxn>
                  <a:cxn ang="0">
                    <a:pos x="1060" y="516"/>
                  </a:cxn>
                  <a:cxn ang="0">
                    <a:pos x="1044" y="495"/>
                  </a:cxn>
                  <a:cxn ang="0">
                    <a:pos x="1048" y="448"/>
                  </a:cxn>
                  <a:cxn ang="0">
                    <a:pos x="1027" y="429"/>
                  </a:cxn>
                  <a:cxn ang="0">
                    <a:pos x="1027" y="381"/>
                  </a:cxn>
                  <a:cxn ang="0">
                    <a:pos x="1003" y="364"/>
                  </a:cxn>
                  <a:cxn ang="0">
                    <a:pos x="998" y="317"/>
                  </a:cxn>
                  <a:cxn ang="0">
                    <a:pos x="971" y="304"/>
                  </a:cxn>
                  <a:cxn ang="0">
                    <a:pos x="962" y="257"/>
                  </a:cxn>
                  <a:cxn ang="0">
                    <a:pos x="13" y="258"/>
                  </a:cxn>
                  <a:cxn ang="0">
                    <a:pos x="41" y="210"/>
                  </a:cxn>
                  <a:cxn ang="0">
                    <a:pos x="933" y="247"/>
                  </a:cxn>
                  <a:cxn ang="0">
                    <a:pos x="919" y="202"/>
                  </a:cxn>
                  <a:cxn ang="0">
                    <a:pos x="57" y="205"/>
                  </a:cxn>
                  <a:cxn ang="0">
                    <a:pos x="89" y="161"/>
                  </a:cxn>
                  <a:cxn ang="0">
                    <a:pos x="887" y="195"/>
                  </a:cxn>
                  <a:cxn ang="0">
                    <a:pos x="870" y="152"/>
                  </a:cxn>
                  <a:cxn ang="0">
                    <a:pos x="106" y="158"/>
                  </a:cxn>
                  <a:cxn ang="0">
                    <a:pos x="143" y="118"/>
                  </a:cxn>
                  <a:cxn ang="0">
                    <a:pos x="836" y="149"/>
                  </a:cxn>
                  <a:cxn ang="0">
                    <a:pos x="815" y="108"/>
                  </a:cxn>
                  <a:cxn ang="0">
                    <a:pos x="162" y="117"/>
                  </a:cxn>
                  <a:cxn ang="0">
                    <a:pos x="201" y="82"/>
                  </a:cxn>
                  <a:cxn ang="0">
                    <a:pos x="780" y="109"/>
                  </a:cxn>
                  <a:cxn ang="0">
                    <a:pos x="756" y="71"/>
                  </a:cxn>
                  <a:cxn ang="0">
                    <a:pos x="221" y="83"/>
                  </a:cxn>
                  <a:cxn ang="0">
                    <a:pos x="263" y="52"/>
                  </a:cxn>
                  <a:cxn ang="0">
                    <a:pos x="720" y="77"/>
                  </a:cxn>
                  <a:cxn ang="0">
                    <a:pos x="692" y="41"/>
                  </a:cxn>
                  <a:cxn ang="0">
                    <a:pos x="285" y="56"/>
                  </a:cxn>
                  <a:cxn ang="0">
                    <a:pos x="328" y="31"/>
                  </a:cxn>
                  <a:cxn ang="0">
                    <a:pos x="656" y="51"/>
                  </a:cxn>
                  <a:cxn ang="0">
                    <a:pos x="626" y="19"/>
                  </a:cxn>
                  <a:cxn ang="0">
                    <a:pos x="351" y="37"/>
                  </a:cxn>
                  <a:cxn ang="0">
                    <a:pos x="395" y="17"/>
                  </a:cxn>
                  <a:cxn ang="0">
                    <a:pos x="589" y="34"/>
                  </a:cxn>
                  <a:cxn ang="0">
                    <a:pos x="557" y="6"/>
                  </a:cxn>
                  <a:cxn ang="0">
                    <a:pos x="418" y="26"/>
                  </a:cxn>
                  <a:cxn ang="0">
                    <a:pos x="464" y="12"/>
                  </a:cxn>
                  <a:cxn ang="0">
                    <a:pos x="521" y="25"/>
                  </a:cxn>
                  <a:cxn ang="0">
                    <a:pos x="487" y="0"/>
                  </a:cxn>
                </a:cxnLst>
                <a:rect l="0" t="0" r="r" b="b"/>
                <a:pathLst>
                  <a:path w="1065" h="1049">
                    <a:moveTo>
                      <a:pt x="841" y="1049"/>
                    </a:moveTo>
                    <a:cubicBezTo>
                      <a:pt x="838" y="1049"/>
                      <a:pt x="835" y="1047"/>
                      <a:pt x="832" y="1045"/>
                    </a:cubicBezTo>
                    <a:cubicBezTo>
                      <a:pt x="828" y="1040"/>
                      <a:pt x="829" y="1033"/>
                      <a:pt x="834" y="1029"/>
                    </a:cubicBezTo>
                    <a:cubicBezTo>
                      <a:pt x="843" y="1022"/>
                      <a:pt x="851" y="1014"/>
                      <a:pt x="859" y="1007"/>
                    </a:cubicBezTo>
                    <a:cubicBezTo>
                      <a:pt x="864" y="1002"/>
                      <a:pt x="871" y="1003"/>
                      <a:pt x="875" y="1007"/>
                    </a:cubicBezTo>
                    <a:cubicBezTo>
                      <a:pt x="880" y="1012"/>
                      <a:pt x="879" y="1019"/>
                      <a:pt x="875" y="1023"/>
                    </a:cubicBezTo>
                    <a:cubicBezTo>
                      <a:pt x="866" y="1031"/>
                      <a:pt x="857" y="1039"/>
                      <a:pt x="848" y="1046"/>
                    </a:cubicBezTo>
                    <a:cubicBezTo>
                      <a:pt x="846" y="1048"/>
                      <a:pt x="844" y="1049"/>
                      <a:pt x="841" y="1049"/>
                    </a:cubicBezTo>
                    <a:close/>
                    <a:moveTo>
                      <a:pt x="892" y="1002"/>
                    </a:moveTo>
                    <a:cubicBezTo>
                      <a:pt x="889" y="1002"/>
                      <a:pt x="886" y="1001"/>
                      <a:pt x="884" y="999"/>
                    </a:cubicBezTo>
                    <a:cubicBezTo>
                      <a:pt x="879" y="995"/>
                      <a:pt x="879" y="988"/>
                      <a:pt x="883" y="983"/>
                    </a:cubicBezTo>
                    <a:cubicBezTo>
                      <a:pt x="891" y="975"/>
                      <a:pt x="899" y="967"/>
                      <a:pt x="906" y="958"/>
                    </a:cubicBezTo>
                    <a:cubicBezTo>
                      <a:pt x="910" y="953"/>
                      <a:pt x="917" y="953"/>
                      <a:pt x="922" y="957"/>
                    </a:cubicBezTo>
                    <a:cubicBezTo>
                      <a:pt x="927" y="961"/>
                      <a:pt x="927" y="968"/>
                      <a:pt x="923" y="973"/>
                    </a:cubicBezTo>
                    <a:cubicBezTo>
                      <a:pt x="916" y="982"/>
                      <a:pt x="908" y="990"/>
                      <a:pt x="900" y="999"/>
                    </a:cubicBezTo>
                    <a:cubicBezTo>
                      <a:pt x="898" y="1001"/>
                      <a:pt x="895" y="1002"/>
                      <a:pt x="892" y="1002"/>
                    </a:cubicBezTo>
                    <a:close/>
                    <a:moveTo>
                      <a:pt x="936" y="950"/>
                    </a:moveTo>
                    <a:cubicBezTo>
                      <a:pt x="934" y="950"/>
                      <a:pt x="931" y="949"/>
                      <a:pt x="929" y="948"/>
                    </a:cubicBezTo>
                    <a:cubicBezTo>
                      <a:pt x="924" y="944"/>
                      <a:pt x="923" y="937"/>
                      <a:pt x="927" y="932"/>
                    </a:cubicBezTo>
                    <a:cubicBezTo>
                      <a:pt x="934" y="923"/>
                      <a:pt x="941" y="914"/>
                      <a:pt x="947" y="904"/>
                    </a:cubicBezTo>
                    <a:cubicBezTo>
                      <a:pt x="950" y="899"/>
                      <a:pt x="957" y="898"/>
                      <a:pt x="963" y="901"/>
                    </a:cubicBezTo>
                    <a:cubicBezTo>
                      <a:pt x="968" y="905"/>
                      <a:pt x="969" y="912"/>
                      <a:pt x="966" y="917"/>
                    </a:cubicBezTo>
                    <a:cubicBezTo>
                      <a:pt x="959" y="927"/>
                      <a:pt x="952" y="936"/>
                      <a:pt x="945" y="946"/>
                    </a:cubicBezTo>
                    <a:cubicBezTo>
                      <a:pt x="943" y="949"/>
                      <a:pt x="940" y="950"/>
                      <a:pt x="936" y="950"/>
                    </a:cubicBezTo>
                    <a:close/>
                    <a:moveTo>
                      <a:pt x="974" y="893"/>
                    </a:moveTo>
                    <a:cubicBezTo>
                      <a:pt x="973" y="893"/>
                      <a:pt x="971" y="892"/>
                      <a:pt x="969" y="891"/>
                    </a:cubicBezTo>
                    <a:cubicBezTo>
                      <a:pt x="963" y="888"/>
                      <a:pt x="962" y="881"/>
                      <a:pt x="965" y="876"/>
                    </a:cubicBezTo>
                    <a:cubicBezTo>
                      <a:pt x="970" y="866"/>
                      <a:pt x="976" y="856"/>
                      <a:pt x="981" y="846"/>
                    </a:cubicBezTo>
                    <a:cubicBezTo>
                      <a:pt x="984" y="841"/>
                      <a:pt x="991" y="839"/>
                      <a:pt x="996" y="841"/>
                    </a:cubicBezTo>
                    <a:cubicBezTo>
                      <a:pt x="1002" y="844"/>
                      <a:pt x="1004" y="851"/>
                      <a:pt x="1001" y="857"/>
                    </a:cubicBezTo>
                    <a:cubicBezTo>
                      <a:pt x="996" y="867"/>
                      <a:pt x="990" y="877"/>
                      <a:pt x="984" y="887"/>
                    </a:cubicBezTo>
                    <a:cubicBezTo>
                      <a:pt x="982" y="891"/>
                      <a:pt x="978" y="893"/>
                      <a:pt x="974" y="893"/>
                    </a:cubicBezTo>
                    <a:close/>
                    <a:moveTo>
                      <a:pt x="1006" y="832"/>
                    </a:moveTo>
                    <a:cubicBezTo>
                      <a:pt x="1004" y="832"/>
                      <a:pt x="1003" y="831"/>
                      <a:pt x="1001" y="831"/>
                    </a:cubicBezTo>
                    <a:cubicBezTo>
                      <a:pt x="995" y="828"/>
                      <a:pt x="993" y="822"/>
                      <a:pt x="995" y="816"/>
                    </a:cubicBezTo>
                    <a:cubicBezTo>
                      <a:pt x="1000" y="806"/>
                      <a:pt x="1004" y="795"/>
                      <a:pt x="1008" y="785"/>
                    </a:cubicBezTo>
                    <a:cubicBezTo>
                      <a:pt x="1010" y="779"/>
                      <a:pt x="1016" y="776"/>
                      <a:pt x="1022" y="778"/>
                    </a:cubicBezTo>
                    <a:cubicBezTo>
                      <a:pt x="1028" y="780"/>
                      <a:pt x="1031" y="786"/>
                      <a:pt x="1029" y="792"/>
                    </a:cubicBezTo>
                    <a:cubicBezTo>
                      <a:pt x="1025" y="803"/>
                      <a:pt x="1021" y="814"/>
                      <a:pt x="1016" y="825"/>
                    </a:cubicBezTo>
                    <a:cubicBezTo>
                      <a:pt x="1014" y="829"/>
                      <a:pt x="1010" y="832"/>
                      <a:pt x="1006" y="832"/>
                    </a:cubicBezTo>
                    <a:close/>
                    <a:moveTo>
                      <a:pt x="1029" y="767"/>
                    </a:moveTo>
                    <a:cubicBezTo>
                      <a:pt x="1028" y="767"/>
                      <a:pt x="1027" y="767"/>
                      <a:pt x="1026" y="767"/>
                    </a:cubicBezTo>
                    <a:cubicBezTo>
                      <a:pt x="1020" y="765"/>
                      <a:pt x="1017" y="759"/>
                      <a:pt x="1018" y="753"/>
                    </a:cubicBezTo>
                    <a:cubicBezTo>
                      <a:pt x="1022" y="742"/>
                      <a:pt x="1024" y="731"/>
                      <a:pt x="1027" y="720"/>
                    </a:cubicBezTo>
                    <a:cubicBezTo>
                      <a:pt x="1028" y="714"/>
                      <a:pt x="1035" y="710"/>
                      <a:pt x="1041" y="712"/>
                    </a:cubicBezTo>
                    <a:cubicBezTo>
                      <a:pt x="1047" y="713"/>
                      <a:pt x="1051" y="719"/>
                      <a:pt x="1049" y="725"/>
                    </a:cubicBezTo>
                    <a:cubicBezTo>
                      <a:pt x="1046" y="737"/>
                      <a:pt x="1043" y="748"/>
                      <a:pt x="1040" y="759"/>
                    </a:cubicBezTo>
                    <a:cubicBezTo>
                      <a:pt x="1039" y="764"/>
                      <a:pt x="1034" y="767"/>
                      <a:pt x="1029" y="767"/>
                    </a:cubicBezTo>
                    <a:close/>
                    <a:moveTo>
                      <a:pt x="1045" y="700"/>
                    </a:moveTo>
                    <a:cubicBezTo>
                      <a:pt x="1044" y="700"/>
                      <a:pt x="1044" y="700"/>
                      <a:pt x="1043" y="700"/>
                    </a:cubicBezTo>
                    <a:cubicBezTo>
                      <a:pt x="1037" y="699"/>
                      <a:pt x="1033" y="693"/>
                      <a:pt x="1034" y="687"/>
                    </a:cubicBezTo>
                    <a:cubicBezTo>
                      <a:pt x="1036" y="676"/>
                      <a:pt x="1037" y="665"/>
                      <a:pt x="1039" y="654"/>
                    </a:cubicBezTo>
                    <a:cubicBezTo>
                      <a:pt x="1039" y="647"/>
                      <a:pt x="1045" y="643"/>
                      <a:pt x="1051" y="644"/>
                    </a:cubicBezTo>
                    <a:cubicBezTo>
                      <a:pt x="1057" y="644"/>
                      <a:pt x="1062" y="650"/>
                      <a:pt x="1061" y="656"/>
                    </a:cubicBezTo>
                    <a:cubicBezTo>
                      <a:pt x="1060" y="668"/>
                      <a:pt x="1058" y="679"/>
                      <a:pt x="1056" y="691"/>
                    </a:cubicBezTo>
                    <a:cubicBezTo>
                      <a:pt x="1055" y="696"/>
                      <a:pt x="1050" y="700"/>
                      <a:pt x="1045" y="700"/>
                    </a:cubicBezTo>
                    <a:close/>
                    <a:moveTo>
                      <a:pt x="1053" y="632"/>
                    </a:moveTo>
                    <a:cubicBezTo>
                      <a:pt x="1052" y="632"/>
                      <a:pt x="1052" y="632"/>
                      <a:pt x="1052" y="632"/>
                    </a:cubicBezTo>
                    <a:cubicBezTo>
                      <a:pt x="1046" y="632"/>
                      <a:pt x="1041" y="626"/>
                      <a:pt x="1041" y="620"/>
                    </a:cubicBezTo>
                    <a:cubicBezTo>
                      <a:pt x="1042" y="610"/>
                      <a:pt x="1042" y="600"/>
                      <a:pt x="1042" y="590"/>
                    </a:cubicBezTo>
                    <a:cubicBezTo>
                      <a:pt x="1042" y="586"/>
                      <a:pt x="1042" y="586"/>
                      <a:pt x="1042" y="586"/>
                    </a:cubicBezTo>
                    <a:cubicBezTo>
                      <a:pt x="1042" y="580"/>
                      <a:pt x="1047" y="575"/>
                      <a:pt x="1053" y="575"/>
                    </a:cubicBezTo>
                    <a:cubicBezTo>
                      <a:pt x="1053" y="575"/>
                      <a:pt x="1053" y="575"/>
                      <a:pt x="1053" y="575"/>
                    </a:cubicBezTo>
                    <a:cubicBezTo>
                      <a:pt x="1060" y="575"/>
                      <a:pt x="1065" y="580"/>
                      <a:pt x="1065" y="586"/>
                    </a:cubicBezTo>
                    <a:cubicBezTo>
                      <a:pt x="1065" y="590"/>
                      <a:pt x="1065" y="590"/>
                      <a:pt x="1065" y="590"/>
                    </a:cubicBezTo>
                    <a:cubicBezTo>
                      <a:pt x="1065" y="600"/>
                      <a:pt x="1065" y="611"/>
                      <a:pt x="1064" y="621"/>
                    </a:cubicBezTo>
                    <a:cubicBezTo>
                      <a:pt x="1064" y="627"/>
                      <a:pt x="1059" y="632"/>
                      <a:pt x="1053" y="632"/>
                    </a:cubicBezTo>
                    <a:close/>
                    <a:moveTo>
                      <a:pt x="1052" y="563"/>
                    </a:moveTo>
                    <a:cubicBezTo>
                      <a:pt x="1046" y="563"/>
                      <a:pt x="1041" y="559"/>
                      <a:pt x="1041" y="553"/>
                    </a:cubicBezTo>
                    <a:cubicBezTo>
                      <a:pt x="1040" y="542"/>
                      <a:pt x="1039" y="530"/>
                      <a:pt x="1038" y="519"/>
                    </a:cubicBezTo>
                    <a:cubicBezTo>
                      <a:pt x="1037" y="513"/>
                      <a:pt x="1041" y="507"/>
                      <a:pt x="1048" y="507"/>
                    </a:cubicBezTo>
                    <a:cubicBezTo>
                      <a:pt x="1054" y="506"/>
                      <a:pt x="1060" y="510"/>
                      <a:pt x="1060" y="516"/>
                    </a:cubicBezTo>
                    <a:cubicBezTo>
                      <a:pt x="1062" y="528"/>
                      <a:pt x="1063" y="540"/>
                      <a:pt x="1064" y="551"/>
                    </a:cubicBezTo>
                    <a:cubicBezTo>
                      <a:pt x="1064" y="558"/>
                      <a:pt x="1059" y="563"/>
                      <a:pt x="1053" y="563"/>
                    </a:cubicBezTo>
                    <a:cubicBezTo>
                      <a:pt x="1053" y="563"/>
                      <a:pt x="1052" y="563"/>
                      <a:pt x="1052" y="563"/>
                    </a:cubicBezTo>
                    <a:close/>
                    <a:moveTo>
                      <a:pt x="1044" y="495"/>
                    </a:moveTo>
                    <a:cubicBezTo>
                      <a:pt x="1038" y="495"/>
                      <a:pt x="1034" y="491"/>
                      <a:pt x="1033" y="486"/>
                    </a:cubicBezTo>
                    <a:cubicBezTo>
                      <a:pt x="1031" y="475"/>
                      <a:pt x="1028" y="464"/>
                      <a:pt x="1026" y="453"/>
                    </a:cubicBezTo>
                    <a:cubicBezTo>
                      <a:pt x="1024" y="447"/>
                      <a:pt x="1028" y="441"/>
                      <a:pt x="1034" y="439"/>
                    </a:cubicBezTo>
                    <a:cubicBezTo>
                      <a:pt x="1040" y="438"/>
                      <a:pt x="1046" y="441"/>
                      <a:pt x="1048" y="448"/>
                    </a:cubicBezTo>
                    <a:cubicBezTo>
                      <a:pt x="1050" y="459"/>
                      <a:pt x="1053" y="470"/>
                      <a:pt x="1055" y="482"/>
                    </a:cubicBezTo>
                    <a:cubicBezTo>
                      <a:pt x="1056" y="488"/>
                      <a:pt x="1052" y="494"/>
                      <a:pt x="1046" y="495"/>
                    </a:cubicBezTo>
                    <a:cubicBezTo>
                      <a:pt x="1045" y="495"/>
                      <a:pt x="1045" y="495"/>
                      <a:pt x="1044" y="495"/>
                    </a:cubicBezTo>
                    <a:close/>
                    <a:moveTo>
                      <a:pt x="1027" y="429"/>
                    </a:moveTo>
                    <a:cubicBezTo>
                      <a:pt x="1023" y="429"/>
                      <a:pt x="1018" y="425"/>
                      <a:pt x="1017" y="421"/>
                    </a:cubicBezTo>
                    <a:cubicBezTo>
                      <a:pt x="1013" y="410"/>
                      <a:pt x="1010" y="399"/>
                      <a:pt x="1006" y="389"/>
                    </a:cubicBezTo>
                    <a:cubicBezTo>
                      <a:pt x="1003" y="383"/>
                      <a:pt x="1006" y="376"/>
                      <a:pt x="1012" y="374"/>
                    </a:cubicBezTo>
                    <a:cubicBezTo>
                      <a:pt x="1018" y="372"/>
                      <a:pt x="1025" y="375"/>
                      <a:pt x="1027" y="381"/>
                    </a:cubicBezTo>
                    <a:cubicBezTo>
                      <a:pt x="1031" y="392"/>
                      <a:pt x="1035" y="403"/>
                      <a:pt x="1038" y="414"/>
                    </a:cubicBezTo>
                    <a:cubicBezTo>
                      <a:pt x="1040" y="420"/>
                      <a:pt x="1037" y="426"/>
                      <a:pt x="1031" y="428"/>
                    </a:cubicBezTo>
                    <a:cubicBezTo>
                      <a:pt x="1030" y="428"/>
                      <a:pt x="1028" y="429"/>
                      <a:pt x="1027" y="429"/>
                    </a:cubicBezTo>
                    <a:close/>
                    <a:moveTo>
                      <a:pt x="1003" y="364"/>
                    </a:moveTo>
                    <a:cubicBezTo>
                      <a:pt x="999" y="364"/>
                      <a:pt x="995" y="362"/>
                      <a:pt x="993" y="358"/>
                    </a:cubicBezTo>
                    <a:cubicBezTo>
                      <a:pt x="988" y="347"/>
                      <a:pt x="983" y="337"/>
                      <a:pt x="978" y="327"/>
                    </a:cubicBezTo>
                    <a:cubicBezTo>
                      <a:pt x="975" y="322"/>
                      <a:pt x="977" y="315"/>
                      <a:pt x="983" y="312"/>
                    </a:cubicBezTo>
                    <a:cubicBezTo>
                      <a:pt x="988" y="309"/>
                      <a:pt x="995" y="311"/>
                      <a:pt x="998" y="317"/>
                    </a:cubicBezTo>
                    <a:cubicBezTo>
                      <a:pt x="1004" y="327"/>
                      <a:pt x="1009" y="338"/>
                      <a:pt x="1013" y="348"/>
                    </a:cubicBezTo>
                    <a:cubicBezTo>
                      <a:pt x="1016" y="354"/>
                      <a:pt x="1013" y="361"/>
                      <a:pt x="1008" y="363"/>
                    </a:cubicBezTo>
                    <a:cubicBezTo>
                      <a:pt x="1006" y="364"/>
                      <a:pt x="1005" y="364"/>
                      <a:pt x="1003" y="364"/>
                    </a:cubicBezTo>
                    <a:close/>
                    <a:moveTo>
                      <a:pt x="971" y="304"/>
                    </a:moveTo>
                    <a:cubicBezTo>
                      <a:pt x="967" y="304"/>
                      <a:pt x="964" y="302"/>
                      <a:pt x="962" y="298"/>
                    </a:cubicBezTo>
                    <a:cubicBezTo>
                      <a:pt x="956" y="288"/>
                      <a:pt x="950" y="279"/>
                      <a:pt x="943" y="270"/>
                    </a:cubicBezTo>
                    <a:cubicBezTo>
                      <a:pt x="940" y="265"/>
                      <a:pt x="941" y="257"/>
                      <a:pt x="946" y="254"/>
                    </a:cubicBezTo>
                    <a:cubicBezTo>
                      <a:pt x="952" y="250"/>
                      <a:pt x="959" y="252"/>
                      <a:pt x="962" y="257"/>
                    </a:cubicBezTo>
                    <a:cubicBezTo>
                      <a:pt x="969" y="267"/>
                      <a:pt x="975" y="276"/>
                      <a:pt x="981" y="286"/>
                    </a:cubicBezTo>
                    <a:cubicBezTo>
                      <a:pt x="984" y="292"/>
                      <a:pt x="983" y="299"/>
                      <a:pt x="977" y="302"/>
                    </a:cubicBezTo>
                    <a:cubicBezTo>
                      <a:pt x="975" y="303"/>
                      <a:pt x="973" y="304"/>
                      <a:pt x="971" y="304"/>
                    </a:cubicBezTo>
                    <a:close/>
                    <a:moveTo>
                      <a:pt x="13" y="258"/>
                    </a:moveTo>
                    <a:cubicBezTo>
                      <a:pt x="10" y="258"/>
                      <a:pt x="8" y="257"/>
                      <a:pt x="6" y="255"/>
                    </a:cubicBezTo>
                    <a:cubicBezTo>
                      <a:pt x="1" y="252"/>
                      <a:pt x="0" y="244"/>
                      <a:pt x="3" y="239"/>
                    </a:cubicBezTo>
                    <a:cubicBezTo>
                      <a:pt x="10" y="230"/>
                      <a:pt x="18" y="221"/>
                      <a:pt x="25" y="212"/>
                    </a:cubicBezTo>
                    <a:cubicBezTo>
                      <a:pt x="29" y="207"/>
                      <a:pt x="36" y="206"/>
                      <a:pt x="41" y="210"/>
                    </a:cubicBezTo>
                    <a:cubicBezTo>
                      <a:pt x="46" y="214"/>
                      <a:pt x="46" y="222"/>
                      <a:pt x="42" y="226"/>
                    </a:cubicBezTo>
                    <a:cubicBezTo>
                      <a:pt x="35" y="235"/>
                      <a:pt x="28" y="244"/>
                      <a:pt x="22" y="253"/>
                    </a:cubicBezTo>
                    <a:cubicBezTo>
                      <a:pt x="19" y="256"/>
                      <a:pt x="16" y="258"/>
                      <a:pt x="13" y="258"/>
                    </a:cubicBezTo>
                    <a:close/>
                    <a:moveTo>
                      <a:pt x="933" y="247"/>
                    </a:moveTo>
                    <a:cubicBezTo>
                      <a:pt x="929" y="247"/>
                      <a:pt x="926" y="245"/>
                      <a:pt x="924" y="242"/>
                    </a:cubicBezTo>
                    <a:cubicBezTo>
                      <a:pt x="917" y="234"/>
                      <a:pt x="910" y="225"/>
                      <a:pt x="902" y="216"/>
                    </a:cubicBezTo>
                    <a:cubicBezTo>
                      <a:pt x="898" y="212"/>
                      <a:pt x="899" y="205"/>
                      <a:pt x="903" y="200"/>
                    </a:cubicBezTo>
                    <a:cubicBezTo>
                      <a:pt x="908" y="196"/>
                      <a:pt x="915" y="197"/>
                      <a:pt x="919" y="202"/>
                    </a:cubicBezTo>
                    <a:cubicBezTo>
                      <a:pt x="927" y="210"/>
                      <a:pt x="934" y="219"/>
                      <a:pt x="942" y="229"/>
                    </a:cubicBezTo>
                    <a:cubicBezTo>
                      <a:pt x="945" y="234"/>
                      <a:pt x="944" y="241"/>
                      <a:pt x="940" y="245"/>
                    </a:cubicBezTo>
                    <a:cubicBezTo>
                      <a:pt x="937" y="246"/>
                      <a:pt x="935" y="247"/>
                      <a:pt x="933" y="247"/>
                    </a:cubicBezTo>
                    <a:close/>
                    <a:moveTo>
                      <a:pt x="57" y="205"/>
                    </a:moveTo>
                    <a:cubicBezTo>
                      <a:pt x="54" y="205"/>
                      <a:pt x="51" y="204"/>
                      <a:pt x="49" y="202"/>
                    </a:cubicBezTo>
                    <a:cubicBezTo>
                      <a:pt x="44" y="197"/>
                      <a:pt x="44" y="190"/>
                      <a:pt x="48" y="186"/>
                    </a:cubicBezTo>
                    <a:cubicBezTo>
                      <a:pt x="56" y="177"/>
                      <a:pt x="65" y="169"/>
                      <a:pt x="73" y="161"/>
                    </a:cubicBezTo>
                    <a:cubicBezTo>
                      <a:pt x="78" y="157"/>
                      <a:pt x="85" y="157"/>
                      <a:pt x="89" y="161"/>
                    </a:cubicBezTo>
                    <a:cubicBezTo>
                      <a:pt x="93" y="166"/>
                      <a:pt x="93" y="173"/>
                      <a:pt x="89" y="177"/>
                    </a:cubicBezTo>
                    <a:cubicBezTo>
                      <a:pt x="80" y="185"/>
                      <a:pt x="72" y="193"/>
                      <a:pt x="65" y="201"/>
                    </a:cubicBezTo>
                    <a:cubicBezTo>
                      <a:pt x="63" y="204"/>
                      <a:pt x="60" y="205"/>
                      <a:pt x="57" y="205"/>
                    </a:cubicBezTo>
                    <a:close/>
                    <a:moveTo>
                      <a:pt x="887" y="195"/>
                    </a:moveTo>
                    <a:cubicBezTo>
                      <a:pt x="884" y="195"/>
                      <a:pt x="882" y="194"/>
                      <a:pt x="879" y="192"/>
                    </a:cubicBezTo>
                    <a:cubicBezTo>
                      <a:pt x="871" y="184"/>
                      <a:pt x="863" y="176"/>
                      <a:pt x="855" y="168"/>
                    </a:cubicBezTo>
                    <a:cubicBezTo>
                      <a:pt x="850" y="164"/>
                      <a:pt x="850" y="157"/>
                      <a:pt x="854" y="152"/>
                    </a:cubicBezTo>
                    <a:cubicBezTo>
                      <a:pt x="858" y="148"/>
                      <a:pt x="865" y="147"/>
                      <a:pt x="870" y="152"/>
                    </a:cubicBezTo>
                    <a:cubicBezTo>
                      <a:pt x="879" y="159"/>
                      <a:pt x="887" y="168"/>
                      <a:pt x="895" y="176"/>
                    </a:cubicBezTo>
                    <a:cubicBezTo>
                      <a:pt x="900" y="180"/>
                      <a:pt x="900" y="188"/>
                      <a:pt x="895" y="192"/>
                    </a:cubicBezTo>
                    <a:cubicBezTo>
                      <a:pt x="893" y="194"/>
                      <a:pt x="890" y="195"/>
                      <a:pt x="887" y="195"/>
                    </a:cubicBezTo>
                    <a:close/>
                    <a:moveTo>
                      <a:pt x="106" y="158"/>
                    </a:moveTo>
                    <a:cubicBezTo>
                      <a:pt x="103" y="158"/>
                      <a:pt x="100" y="156"/>
                      <a:pt x="98" y="154"/>
                    </a:cubicBezTo>
                    <a:cubicBezTo>
                      <a:pt x="94" y="149"/>
                      <a:pt x="94" y="142"/>
                      <a:pt x="99" y="138"/>
                    </a:cubicBezTo>
                    <a:cubicBezTo>
                      <a:pt x="108" y="130"/>
                      <a:pt x="117" y="123"/>
                      <a:pt x="127" y="116"/>
                    </a:cubicBezTo>
                    <a:cubicBezTo>
                      <a:pt x="132" y="112"/>
                      <a:pt x="139" y="113"/>
                      <a:pt x="143" y="118"/>
                    </a:cubicBezTo>
                    <a:cubicBezTo>
                      <a:pt x="146" y="123"/>
                      <a:pt x="145" y="130"/>
                      <a:pt x="140" y="134"/>
                    </a:cubicBezTo>
                    <a:cubicBezTo>
                      <a:pt x="131" y="141"/>
                      <a:pt x="122" y="148"/>
                      <a:pt x="114" y="155"/>
                    </a:cubicBezTo>
                    <a:cubicBezTo>
                      <a:pt x="112" y="157"/>
                      <a:pt x="109" y="158"/>
                      <a:pt x="106" y="158"/>
                    </a:cubicBezTo>
                    <a:close/>
                    <a:moveTo>
                      <a:pt x="836" y="149"/>
                    </a:moveTo>
                    <a:cubicBezTo>
                      <a:pt x="834" y="149"/>
                      <a:pt x="831" y="148"/>
                      <a:pt x="829" y="147"/>
                    </a:cubicBezTo>
                    <a:cubicBezTo>
                      <a:pt x="821" y="140"/>
                      <a:pt x="812" y="133"/>
                      <a:pt x="802" y="126"/>
                    </a:cubicBezTo>
                    <a:cubicBezTo>
                      <a:pt x="797" y="123"/>
                      <a:pt x="796" y="116"/>
                      <a:pt x="800" y="111"/>
                    </a:cubicBezTo>
                    <a:cubicBezTo>
                      <a:pt x="803" y="105"/>
                      <a:pt x="810" y="104"/>
                      <a:pt x="815" y="108"/>
                    </a:cubicBezTo>
                    <a:cubicBezTo>
                      <a:pt x="825" y="115"/>
                      <a:pt x="834" y="122"/>
                      <a:pt x="843" y="129"/>
                    </a:cubicBezTo>
                    <a:cubicBezTo>
                      <a:pt x="848" y="133"/>
                      <a:pt x="849" y="140"/>
                      <a:pt x="845" y="145"/>
                    </a:cubicBezTo>
                    <a:cubicBezTo>
                      <a:pt x="843" y="148"/>
                      <a:pt x="840" y="149"/>
                      <a:pt x="836" y="149"/>
                    </a:cubicBezTo>
                    <a:close/>
                    <a:moveTo>
                      <a:pt x="162" y="117"/>
                    </a:moveTo>
                    <a:cubicBezTo>
                      <a:pt x="158" y="117"/>
                      <a:pt x="154" y="115"/>
                      <a:pt x="152" y="111"/>
                    </a:cubicBezTo>
                    <a:cubicBezTo>
                      <a:pt x="149" y="106"/>
                      <a:pt x="150" y="99"/>
                      <a:pt x="155" y="96"/>
                    </a:cubicBezTo>
                    <a:cubicBezTo>
                      <a:pt x="165" y="89"/>
                      <a:pt x="175" y="83"/>
                      <a:pt x="185" y="77"/>
                    </a:cubicBezTo>
                    <a:cubicBezTo>
                      <a:pt x="191" y="74"/>
                      <a:pt x="198" y="76"/>
                      <a:pt x="201" y="82"/>
                    </a:cubicBezTo>
                    <a:cubicBezTo>
                      <a:pt x="204" y="87"/>
                      <a:pt x="202" y="94"/>
                      <a:pt x="197" y="97"/>
                    </a:cubicBezTo>
                    <a:cubicBezTo>
                      <a:pt x="187" y="103"/>
                      <a:pt x="177" y="109"/>
                      <a:pt x="168" y="115"/>
                    </a:cubicBezTo>
                    <a:cubicBezTo>
                      <a:pt x="166" y="116"/>
                      <a:pt x="164" y="117"/>
                      <a:pt x="162" y="117"/>
                    </a:cubicBezTo>
                    <a:close/>
                    <a:moveTo>
                      <a:pt x="780" y="109"/>
                    </a:moveTo>
                    <a:cubicBezTo>
                      <a:pt x="778" y="109"/>
                      <a:pt x="776" y="109"/>
                      <a:pt x="774" y="108"/>
                    </a:cubicBezTo>
                    <a:cubicBezTo>
                      <a:pt x="765" y="102"/>
                      <a:pt x="755" y="96"/>
                      <a:pt x="745" y="91"/>
                    </a:cubicBezTo>
                    <a:cubicBezTo>
                      <a:pt x="740" y="88"/>
                      <a:pt x="738" y="81"/>
                      <a:pt x="741" y="75"/>
                    </a:cubicBezTo>
                    <a:cubicBezTo>
                      <a:pt x="744" y="70"/>
                      <a:pt x="750" y="68"/>
                      <a:pt x="756" y="71"/>
                    </a:cubicBezTo>
                    <a:cubicBezTo>
                      <a:pt x="766" y="76"/>
                      <a:pt x="776" y="82"/>
                      <a:pt x="786" y="88"/>
                    </a:cubicBezTo>
                    <a:cubicBezTo>
                      <a:pt x="792" y="92"/>
                      <a:pt x="793" y="99"/>
                      <a:pt x="790" y="104"/>
                    </a:cubicBezTo>
                    <a:cubicBezTo>
                      <a:pt x="788" y="108"/>
                      <a:pt x="784" y="109"/>
                      <a:pt x="780" y="109"/>
                    </a:cubicBezTo>
                    <a:close/>
                    <a:moveTo>
                      <a:pt x="221" y="83"/>
                    </a:moveTo>
                    <a:cubicBezTo>
                      <a:pt x="217" y="83"/>
                      <a:pt x="213" y="80"/>
                      <a:pt x="211" y="76"/>
                    </a:cubicBezTo>
                    <a:cubicBezTo>
                      <a:pt x="208" y="71"/>
                      <a:pt x="211" y="64"/>
                      <a:pt x="216" y="61"/>
                    </a:cubicBezTo>
                    <a:cubicBezTo>
                      <a:pt x="227" y="56"/>
                      <a:pt x="237" y="51"/>
                      <a:pt x="248" y="46"/>
                    </a:cubicBezTo>
                    <a:cubicBezTo>
                      <a:pt x="254" y="44"/>
                      <a:pt x="261" y="47"/>
                      <a:pt x="263" y="52"/>
                    </a:cubicBezTo>
                    <a:cubicBezTo>
                      <a:pt x="265" y="58"/>
                      <a:pt x="263" y="65"/>
                      <a:pt x="257" y="67"/>
                    </a:cubicBezTo>
                    <a:cubicBezTo>
                      <a:pt x="247" y="72"/>
                      <a:pt x="236" y="76"/>
                      <a:pt x="226" y="81"/>
                    </a:cubicBezTo>
                    <a:cubicBezTo>
                      <a:pt x="225" y="82"/>
                      <a:pt x="223" y="83"/>
                      <a:pt x="221" y="83"/>
                    </a:cubicBezTo>
                    <a:close/>
                    <a:moveTo>
                      <a:pt x="720" y="77"/>
                    </a:moveTo>
                    <a:cubicBezTo>
                      <a:pt x="718" y="77"/>
                      <a:pt x="717" y="76"/>
                      <a:pt x="715" y="76"/>
                    </a:cubicBezTo>
                    <a:cubicBezTo>
                      <a:pt x="705" y="71"/>
                      <a:pt x="694" y="66"/>
                      <a:pt x="684" y="62"/>
                    </a:cubicBezTo>
                    <a:cubicBezTo>
                      <a:pt x="678" y="60"/>
                      <a:pt x="675" y="53"/>
                      <a:pt x="678" y="48"/>
                    </a:cubicBezTo>
                    <a:cubicBezTo>
                      <a:pt x="680" y="42"/>
                      <a:pt x="687" y="39"/>
                      <a:pt x="692" y="41"/>
                    </a:cubicBezTo>
                    <a:cubicBezTo>
                      <a:pt x="703" y="46"/>
                      <a:pt x="714" y="50"/>
                      <a:pt x="725" y="55"/>
                    </a:cubicBezTo>
                    <a:cubicBezTo>
                      <a:pt x="730" y="58"/>
                      <a:pt x="733" y="65"/>
                      <a:pt x="730" y="70"/>
                    </a:cubicBezTo>
                    <a:cubicBezTo>
                      <a:pt x="728" y="74"/>
                      <a:pt x="724" y="77"/>
                      <a:pt x="720" y="77"/>
                    </a:cubicBezTo>
                    <a:close/>
                    <a:moveTo>
                      <a:pt x="285" y="56"/>
                    </a:moveTo>
                    <a:cubicBezTo>
                      <a:pt x="280" y="56"/>
                      <a:pt x="276" y="53"/>
                      <a:pt x="274" y="48"/>
                    </a:cubicBezTo>
                    <a:cubicBezTo>
                      <a:pt x="272" y="42"/>
                      <a:pt x="275" y="36"/>
                      <a:pt x="281" y="34"/>
                    </a:cubicBezTo>
                    <a:cubicBezTo>
                      <a:pt x="292" y="30"/>
                      <a:pt x="303" y="26"/>
                      <a:pt x="314" y="23"/>
                    </a:cubicBezTo>
                    <a:cubicBezTo>
                      <a:pt x="320" y="21"/>
                      <a:pt x="326" y="25"/>
                      <a:pt x="328" y="31"/>
                    </a:cubicBezTo>
                    <a:cubicBezTo>
                      <a:pt x="330" y="37"/>
                      <a:pt x="326" y="43"/>
                      <a:pt x="320" y="45"/>
                    </a:cubicBezTo>
                    <a:cubicBezTo>
                      <a:pt x="310" y="48"/>
                      <a:pt x="299" y="51"/>
                      <a:pt x="288" y="55"/>
                    </a:cubicBezTo>
                    <a:cubicBezTo>
                      <a:pt x="287" y="56"/>
                      <a:pt x="286" y="56"/>
                      <a:pt x="285" y="56"/>
                    </a:cubicBezTo>
                    <a:close/>
                    <a:moveTo>
                      <a:pt x="656" y="51"/>
                    </a:moveTo>
                    <a:cubicBezTo>
                      <a:pt x="655" y="51"/>
                      <a:pt x="653" y="51"/>
                      <a:pt x="652" y="51"/>
                    </a:cubicBezTo>
                    <a:cubicBezTo>
                      <a:pt x="642" y="47"/>
                      <a:pt x="631" y="44"/>
                      <a:pt x="620" y="41"/>
                    </a:cubicBezTo>
                    <a:cubicBezTo>
                      <a:pt x="614" y="40"/>
                      <a:pt x="610" y="34"/>
                      <a:pt x="612" y="28"/>
                    </a:cubicBezTo>
                    <a:cubicBezTo>
                      <a:pt x="613" y="21"/>
                      <a:pt x="620" y="18"/>
                      <a:pt x="626" y="19"/>
                    </a:cubicBezTo>
                    <a:cubicBezTo>
                      <a:pt x="637" y="22"/>
                      <a:pt x="648" y="26"/>
                      <a:pt x="659" y="29"/>
                    </a:cubicBezTo>
                    <a:cubicBezTo>
                      <a:pt x="665" y="31"/>
                      <a:pt x="669" y="38"/>
                      <a:pt x="667" y="44"/>
                    </a:cubicBezTo>
                    <a:cubicBezTo>
                      <a:pt x="665" y="48"/>
                      <a:pt x="661" y="51"/>
                      <a:pt x="656" y="51"/>
                    </a:cubicBezTo>
                    <a:close/>
                    <a:moveTo>
                      <a:pt x="351" y="37"/>
                    </a:moveTo>
                    <a:cubicBezTo>
                      <a:pt x="345" y="37"/>
                      <a:pt x="341" y="33"/>
                      <a:pt x="339" y="28"/>
                    </a:cubicBezTo>
                    <a:cubicBezTo>
                      <a:pt x="338" y="22"/>
                      <a:pt x="342" y="16"/>
                      <a:pt x="348" y="14"/>
                    </a:cubicBezTo>
                    <a:cubicBezTo>
                      <a:pt x="359" y="12"/>
                      <a:pt x="371" y="10"/>
                      <a:pt x="382" y="8"/>
                    </a:cubicBezTo>
                    <a:cubicBezTo>
                      <a:pt x="389" y="7"/>
                      <a:pt x="394" y="11"/>
                      <a:pt x="395" y="17"/>
                    </a:cubicBezTo>
                    <a:cubicBezTo>
                      <a:pt x="396" y="23"/>
                      <a:pt x="392" y="29"/>
                      <a:pt x="386" y="30"/>
                    </a:cubicBezTo>
                    <a:cubicBezTo>
                      <a:pt x="375" y="32"/>
                      <a:pt x="364" y="34"/>
                      <a:pt x="353" y="37"/>
                    </a:cubicBezTo>
                    <a:cubicBezTo>
                      <a:pt x="352" y="37"/>
                      <a:pt x="351" y="37"/>
                      <a:pt x="351" y="37"/>
                    </a:cubicBezTo>
                    <a:close/>
                    <a:moveTo>
                      <a:pt x="589" y="34"/>
                    </a:moveTo>
                    <a:cubicBezTo>
                      <a:pt x="589" y="34"/>
                      <a:pt x="588" y="34"/>
                      <a:pt x="587" y="34"/>
                    </a:cubicBezTo>
                    <a:cubicBezTo>
                      <a:pt x="576" y="32"/>
                      <a:pt x="565" y="30"/>
                      <a:pt x="554" y="28"/>
                    </a:cubicBezTo>
                    <a:cubicBezTo>
                      <a:pt x="548" y="27"/>
                      <a:pt x="543" y="22"/>
                      <a:pt x="544" y="15"/>
                    </a:cubicBezTo>
                    <a:cubicBezTo>
                      <a:pt x="545" y="9"/>
                      <a:pt x="551" y="5"/>
                      <a:pt x="557" y="6"/>
                    </a:cubicBezTo>
                    <a:cubicBezTo>
                      <a:pt x="569" y="7"/>
                      <a:pt x="580" y="9"/>
                      <a:pt x="592" y="12"/>
                    </a:cubicBezTo>
                    <a:cubicBezTo>
                      <a:pt x="598" y="13"/>
                      <a:pt x="602" y="19"/>
                      <a:pt x="600" y="25"/>
                    </a:cubicBezTo>
                    <a:cubicBezTo>
                      <a:pt x="599" y="30"/>
                      <a:pt x="595" y="34"/>
                      <a:pt x="589" y="34"/>
                    </a:cubicBezTo>
                    <a:close/>
                    <a:moveTo>
                      <a:pt x="418" y="26"/>
                    </a:moveTo>
                    <a:cubicBezTo>
                      <a:pt x="413" y="26"/>
                      <a:pt x="408" y="22"/>
                      <a:pt x="407" y="16"/>
                    </a:cubicBezTo>
                    <a:cubicBezTo>
                      <a:pt x="406" y="9"/>
                      <a:pt x="411" y="4"/>
                      <a:pt x="417" y="3"/>
                    </a:cubicBezTo>
                    <a:cubicBezTo>
                      <a:pt x="429" y="2"/>
                      <a:pt x="441" y="1"/>
                      <a:pt x="452" y="1"/>
                    </a:cubicBezTo>
                    <a:cubicBezTo>
                      <a:pt x="459" y="1"/>
                      <a:pt x="464" y="5"/>
                      <a:pt x="464" y="12"/>
                    </a:cubicBezTo>
                    <a:cubicBezTo>
                      <a:pt x="464" y="18"/>
                      <a:pt x="459" y="23"/>
                      <a:pt x="453" y="23"/>
                    </a:cubicBezTo>
                    <a:cubicBezTo>
                      <a:pt x="442" y="24"/>
                      <a:pt x="431" y="25"/>
                      <a:pt x="419" y="26"/>
                    </a:cubicBezTo>
                    <a:cubicBezTo>
                      <a:pt x="419" y="26"/>
                      <a:pt x="419" y="26"/>
                      <a:pt x="418" y="26"/>
                    </a:cubicBezTo>
                    <a:close/>
                    <a:moveTo>
                      <a:pt x="521" y="25"/>
                    </a:moveTo>
                    <a:cubicBezTo>
                      <a:pt x="521" y="25"/>
                      <a:pt x="521" y="25"/>
                      <a:pt x="520" y="25"/>
                    </a:cubicBezTo>
                    <a:cubicBezTo>
                      <a:pt x="509" y="24"/>
                      <a:pt x="498" y="23"/>
                      <a:pt x="487" y="23"/>
                    </a:cubicBezTo>
                    <a:cubicBezTo>
                      <a:pt x="481" y="23"/>
                      <a:pt x="476" y="18"/>
                      <a:pt x="476" y="12"/>
                    </a:cubicBezTo>
                    <a:cubicBezTo>
                      <a:pt x="476" y="5"/>
                      <a:pt x="481" y="0"/>
                      <a:pt x="487" y="0"/>
                    </a:cubicBezTo>
                    <a:cubicBezTo>
                      <a:pt x="499" y="1"/>
                      <a:pt x="511" y="1"/>
                      <a:pt x="522" y="2"/>
                    </a:cubicBezTo>
                    <a:cubicBezTo>
                      <a:pt x="528" y="3"/>
                      <a:pt x="533" y="8"/>
                      <a:pt x="533" y="14"/>
                    </a:cubicBezTo>
                    <a:cubicBezTo>
                      <a:pt x="532" y="20"/>
                      <a:pt x="527" y="25"/>
                      <a:pt x="521" y="25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6" name="îSľíďé"/>
              <p:cNvSpPr/>
              <p:nvPr/>
            </p:nvSpPr>
            <p:spPr bwMode="auto">
              <a:xfrm>
                <a:off x="1078" y="1111"/>
                <a:ext cx="69" cy="27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46" y="23"/>
                  </a:cxn>
                  <a:cxn ang="0">
                    <a:pos x="29" y="23"/>
                  </a:cxn>
                  <a:cxn ang="0">
                    <a:pos x="28" y="23"/>
                  </a:cxn>
                  <a:cxn ang="0">
                    <a:pos x="12" y="23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28" y="0"/>
                  </a:cxn>
                  <a:cxn ang="0">
                    <a:pos x="29" y="0"/>
                  </a:cxn>
                  <a:cxn ang="0">
                    <a:pos x="46" y="1"/>
                  </a:cxn>
                  <a:cxn ang="0">
                    <a:pos x="57" y="12"/>
                  </a:cxn>
                  <a:cxn ang="0">
                    <a:pos x="46" y="23"/>
                  </a:cxn>
                </a:cxnLst>
                <a:rect l="0" t="0" r="r" b="b"/>
                <a:pathLst>
                  <a:path w="57" h="23"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8" y="23"/>
                    </a:cubicBezTo>
                    <a:cubicBezTo>
                      <a:pt x="23" y="23"/>
                      <a:pt x="17" y="23"/>
                      <a:pt x="12" y="23"/>
                    </a:cubicBez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" y="0"/>
                      <a:pt x="23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52" y="1"/>
                      <a:pt x="57" y="6"/>
                      <a:pt x="57" y="12"/>
                    </a:cubicBezTo>
                    <a:cubicBezTo>
                      <a:pt x="57" y="18"/>
                      <a:pt x="52" y="23"/>
                      <a:pt x="46" y="23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7" name="îṧ1ïḍê"/>
              <p:cNvSpPr/>
              <p:nvPr/>
            </p:nvSpPr>
            <p:spPr bwMode="auto">
              <a:xfrm>
                <a:off x="1160" y="1112"/>
                <a:ext cx="1346" cy="908"/>
              </a:xfrm>
              <a:custGeom>
                <a:avLst/>
                <a:gdLst/>
                <a:ahLst/>
                <a:cxnLst>
                  <a:cxn ang="0">
                    <a:pos x="185" y="727"/>
                  </a:cxn>
                  <a:cxn ang="0">
                    <a:pos x="195" y="722"/>
                  </a:cxn>
                  <a:cxn ang="0">
                    <a:pos x="210" y="727"/>
                  </a:cxn>
                  <a:cxn ang="0">
                    <a:pos x="293" y="663"/>
                  </a:cxn>
                  <a:cxn ang="0">
                    <a:pos x="328" y="670"/>
                  </a:cxn>
                  <a:cxn ang="0">
                    <a:pos x="364" y="655"/>
                  </a:cxn>
                  <a:cxn ang="0">
                    <a:pos x="385" y="620"/>
                  </a:cxn>
                  <a:cxn ang="0">
                    <a:pos x="390" y="641"/>
                  </a:cxn>
                  <a:cxn ang="0">
                    <a:pos x="492" y="581"/>
                  </a:cxn>
                  <a:cxn ang="0">
                    <a:pos x="502" y="576"/>
                  </a:cxn>
                  <a:cxn ang="0">
                    <a:pos x="517" y="582"/>
                  </a:cxn>
                  <a:cxn ang="0">
                    <a:pos x="599" y="518"/>
                  </a:cxn>
                  <a:cxn ang="0">
                    <a:pos x="635" y="525"/>
                  </a:cxn>
                  <a:cxn ang="0">
                    <a:pos x="670" y="509"/>
                  </a:cxn>
                  <a:cxn ang="0">
                    <a:pos x="691" y="474"/>
                  </a:cxn>
                  <a:cxn ang="0">
                    <a:pos x="696" y="496"/>
                  </a:cxn>
                  <a:cxn ang="0">
                    <a:pos x="798" y="436"/>
                  </a:cxn>
                  <a:cxn ang="0">
                    <a:pos x="808" y="431"/>
                  </a:cxn>
                  <a:cxn ang="0">
                    <a:pos x="823" y="436"/>
                  </a:cxn>
                  <a:cxn ang="0">
                    <a:pos x="905" y="372"/>
                  </a:cxn>
                  <a:cxn ang="0">
                    <a:pos x="941" y="379"/>
                  </a:cxn>
                  <a:cxn ang="0">
                    <a:pos x="976" y="364"/>
                  </a:cxn>
                  <a:cxn ang="0">
                    <a:pos x="997" y="328"/>
                  </a:cxn>
                  <a:cxn ang="0">
                    <a:pos x="1030" y="338"/>
                  </a:cxn>
                  <a:cxn ang="0">
                    <a:pos x="1052" y="295"/>
                  </a:cxn>
                  <a:cxn ang="0">
                    <a:pos x="1090" y="286"/>
                  </a:cxn>
                  <a:cxn ang="0">
                    <a:pos x="1088" y="244"/>
                  </a:cxn>
                  <a:cxn ang="0">
                    <a:pos x="1098" y="260"/>
                  </a:cxn>
                  <a:cxn ang="0">
                    <a:pos x="1117" y="146"/>
                  </a:cxn>
                  <a:cxn ang="0">
                    <a:pos x="1084" y="122"/>
                  </a:cxn>
                  <a:cxn ang="0">
                    <a:pos x="1099" y="127"/>
                  </a:cxn>
                  <a:cxn ang="0">
                    <a:pos x="1019" y="57"/>
                  </a:cxn>
                  <a:cxn ang="0">
                    <a:pos x="1061" y="72"/>
                  </a:cxn>
                  <a:cxn ang="0">
                    <a:pos x="947" y="30"/>
                  </a:cxn>
                  <a:cxn ang="0">
                    <a:pos x="925" y="41"/>
                  </a:cxn>
                  <a:cxn ang="0">
                    <a:pos x="925" y="18"/>
                  </a:cxn>
                  <a:cxn ang="0">
                    <a:pos x="823" y="39"/>
                  </a:cxn>
                  <a:cxn ang="0">
                    <a:pos x="857" y="40"/>
                  </a:cxn>
                  <a:cxn ang="0">
                    <a:pos x="756" y="15"/>
                  </a:cxn>
                  <a:cxn ang="0">
                    <a:pos x="722" y="37"/>
                  </a:cxn>
                  <a:cxn ang="0">
                    <a:pos x="733" y="26"/>
                  </a:cxn>
                  <a:cxn ang="0">
                    <a:pos x="609" y="23"/>
                  </a:cxn>
                  <a:cxn ang="0">
                    <a:pos x="587" y="34"/>
                  </a:cxn>
                  <a:cxn ang="0">
                    <a:pos x="587" y="12"/>
                  </a:cxn>
                  <a:cxn ang="0">
                    <a:pos x="485" y="32"/>
                  </a:cxn>
                  <a:cxn ang="0">
                    <a:pos x="519" y="33"/>
                  </a:cxn>
                  <a:cxn ang="0">
                    <a:pos x="418" y="8"/>
                  </a:cxn>
                  <a:cxn ang="0">
                    <a:pos x="383" y="30"/>
                  </a:cxn>
                  <a:cxn ang="0">
                    <a:pos x="395" y="19"/>
                  </a:cxn>
                  <a:cxn ang="0">
                    <a:pos x="271" y="17"/>
                  </a:cxn>
                  <a:cxn ang="0">
                    <a:pos x="316" y="29"/>
                  </a:cxn>
                  <a:cxn ang="0">
                    <a:pos x="215" y="4"/>
                  </a:cxn>
                  <a:cxn ang="0">
                    <a:pos x="180" y="26"/>
                  </a:cxn>
                  <a:cxn ang="0">
                    <a:pos x="192" y="15"/>
                  </a:cxn>
                  <a:cxn ang="0">
                    <a:pos x="68" y="13"/>
                  </a:cxn>
                  <a:cxn ang="0">
                    <a:pos x="45" y="24"/>
                  </a:cxn>
                  <a:cxn ang="0">
                    <a:pos x="12" y="0"/>
                  </a:cxn>
                </a:cxnLst>
                <a:rect l="0" t="0" r="r" b="b"/>
                <a:pathLst>
                  <a:path w="1122" h="757">
                    <a:moveTo>
                      <a:pt x="144" y="757"/>
                    </a:moveTo>
                    <a:cubicBezTo>
                      <a:pt x="140" y="757"/>
                      <a:pt x="136" y="755"/>
                      <a:pt x="134" y="751"/>
                    </a:cubicBezTo>
                    <a:cubicBezTo>
                      <a:pt x="131" y="745"/>
                      <a:pt x="134" y="738"/>
                      <a:pt x="139" y="736"/>
                    </a:cubicBezTo>
                    <a:cubicBezTo>
                      <a:pt x="170" y="721"/>
                      <a:pt x="170" y="721"/>
                      <a:pt x="170" y="721"/>
                    </a:cubicBezTo>
                    <a:cubicBezTo>
                      <a:pt x="176" y="719"/>
                      <a:pt x="183" y="721"/>
                      <a:pt x="185" y="727"/>
                    </a:cubicBezTo>
                    <a:cubicBezTo>
                      <a:pt x="188" y="732"/>
                      <a:pt x="185" y="739"/>
                      <a:pt x="180" y="742"/>
                    </a:cubicBezTo>
                    <a:cubicBezTo>
                      <a:pt x="149" y="756"/>
                      <a:pt x="149" y="756"/>
                      <a:pt x="149" y="756"/>
                    </a:cubicBezTo>
                    <a:cubicBezTo>
                      <a:pt x="148" y="757"/>
                      <a:pt x="146" y="757"/>
                      <a:pt x="144" y="757"/>
                    </a:cubicBezTo>
                    <a:close/>
                    <a:moveTo>
                      <a:pt x="206" y="728"/>
                    </a:moveTo>
                    <a:cubicBezTo>
                      <a:pt x="201" y="728"/>
                      <a:pt x="197" y="726"/>
                      <a:pt x="195" y="722"/>
                    </a:cubicBezTo>
                    <a:cubicBezTo>
                      <a:pt x="193" y="716"/>
                      <a:pt x="195" y="709"/>
                      <a:pt x="201" y="707"/>
                    </a:cubicBezTo>
                    <a:cubicBezTo>
                      <a:pt x="231" y="692"/>
                      <a:pt x="231" y="692"/>
                      <a:pt x="231" y="692"/>
                    </a:cubicBezTo>
                    <a:cubicBezTo>
                      <a:pt x="237" y="690"/>
                      <a:pt x="244" y="692"/>
                      <a:pt x="247" y="698"/>
                    </a:cubicBezTo>
                    <a:cubicBezTo>
                      <a:pt x="249" y="703"/>
                      <a:pt x="247" y="710"/>
                      <a:pt x="241" y="713"/>
                    </a:cubicBezTo>
                    <a:cubicBezTo>
                      <a:pt x="210" y="727"/>
                      <a:pt x="210" y="727"/>
                      <a:pt x="210" y="727"/>
                    </a:cubicBezTo>
                    <a:cubicBezTo>
                      <a:pt x="209" y="728"/>
                      <a:pt x="207" y="728"/>
                      <a:pt x="206" y="728"/>
                    </a:cubicBezTo>
                    <a:close/>
                    <a:moveTo>
                      <a:pt x="267" y="699"/>
                    </a:moveTo>
                    <a:cubicBezTo>
                      <a:pt x="263" y="699"/>
                      <a:pt x="259" y="697"/>
                      <a:pt x="257" y="693"/>
                    </a:cubicBezTo>
                    <a:cubicBezTo>
                      <a:pt x="254" y="687"/>
                      <a:pt x="256" y="680"/>
                      <a:pt x="262" y="678"/>
                    </a:cubicBezTo>
                    <a:cubicBezTo>
                      <a:pt x="293" y="663"/>
                      <a:pt x="293" y="663"/>
                      <a:pt x="293" y="663"/>
                    </a:cubicBezTo>
                    <a:cubicBezTo>
                      <a:pt x="298" y="660"/>
                      <a:pt x="305" y="663"/>
                      <a:pt x="308" y="669"/>
                    </a:cubicBezTo>
                    <a:cubicBezTo>
                      <a:pt x="311" y="674"/>
                      <a:pt x="308" y="681"/>
                      <a:pt x="302" y="684"/>
                    </a:cubicBezTo>
                    <a:cubicBezTo>
                      <a:pt x="272" y="698"/>
                      <a:pt x="272" y="698"/>
                      <a:pt x="272" y="698"/>
                    </a:cubicBezTo>
                    <a:cubicBezTo>
                      <a:pt x="270" y="699"/>
                      <a:pt x="269" y="699"/>
                      <a:pt x="267" y="699"/>
                    </a:cubicBezTo>
                    <a:close/>
                    <a:moveTo>
                      <a:pt x="328" y="670"/>
                    </a:moveTo>
                    <a:cubicBezTo>
                      <a:pt x="324" y="670"/>
                      <a:pt x="320" y="668"/>
                      <a:pt x="318" y="664"/>
                    </a:cubicBezTo>
                    <a:cubicBezTo>
                      <a:pt x="315" y="658"/>
                      <a:pt x="318" y="651"/>
                      <a:pt x="323" y="649"/>
                    </a:cubicBezTo>
                    <a:cubicBezTo>
                      <a:pt x="354" y="634"/>
                      <a:pt x="354" y="634"/>
                      <a:pt x="354" y="634"/>
                    </a:cubicBezTo>
                    <a:cubicBezTo>
                      <a:pt x="360" y="631"/>
                      <a:pt x="366" y="634"/>
                      <a:pt x="369" y="639"/>
                    </a:cubicBezTo>
                    <a:cubicBezTo>
                      <a:pt x="372" y="645"/>
                      <a:pt x="369" y="652"/>
                      <a:pt x="364" y="655"/>
                    </a:cubicBezTo>
                    <a:cubicBezTo>
                      <a:pt x="333" y="669"/>
                      <a:pt x="333" y="669"/>
                      <a:pt x="333" y="669"/>
                    </a:cubicBezTo>
                    <a:cubicBezTo>
                      <a:pt x="332" y="670"/>
                      <a:pt x="330" y="670"/>
                      <a:pt x="328" y="670"/>
                    </a:cubicBezTo>
                    <a:close/>
                    <a:moveTo>
                      <a:pt x="390" y="641"/>
                    </a:moveTo>
                    <a:cubicBezTo>
                      <a:pt x="385" y="641"/>
                      <a:pt x="381" y="639"/>
                      <a:pt x="379" y="635"/>
                    </a:cubicBezTo>
                    <a:cubicBezTo>
                      <a:pt x="377" y="629"/>
                      <a:pt x="379" y="622"/>
                      <a:pt x="385" y="620"/>
                    </a:cubicBezTo>
                    <a:cubicBezTo>
                      <a:pt x="415" y="605"/>
                      <a:pt x="415" y="605"/>
                      <a:pt x="415" y="605"/>
                    </a:cubicBezTo>
                    <a:cubicBezTo>
                      <a:pt x="421" y="602"/>
                      <a:pt x="428" y="605"/>
                      <a:pt x="430" y="610"/>
                    </a:cubicBezTo>
                    <a:cubicBezTo>
                      <a:pt x="433" y="616"/>
                      <a:pt x="431" y="623"/>
                      <a:pt x="425" y="625"/>
                    </a:cubicBezTo>
                    <a:cubicBezTo>
                      <a:pt x="394" y="640"/>
                      <a:pt x="394" y="640"/>
                      <a:pt x="394" y="640"/>
                    </a:cubicBezTo>
                    <a:cubicBezTo>
                      <a:pt x="393" y="641"/>
                      <a:pt x="391" y="641"/>
                      <a:pt x="390" y="641"/>
                    </a:cubicBezTo>
                    <a:close/>
                    <a:moveTo>
                      <a:pt x="451" y="612"/>
                    </a:moveTo>
                    <a:cubicBezTo>
                      <a:pt x="447" y="612"/>
                      <a:pt x="442" y="610"/>
                      <a:pt x="441" y="606"/>
                    </a:cubicBezTo>
                    <a:cubicBezTo>
                      <a:pt x="438" y="600"/>
                      <a:pt x="440" y="593"/>
                      <a:pt x="446" y="590"/>
                    </a:cubicBezTo>
                    <a:cubicBezTo>
                      <a:pt x="477" y="576"/>
                      <a:pt x="477" y="576"/>
                      <a:pt x="477" y="576"/>
                    </a:cubicBezTo>
                    <a:cubicBezTo>
                      <a:pt x="482" y="573"/>
                      <a:pt x="489" y="576"/>
                      <a:pt x="492" y="581"/>
                    </a:cubicBezTo>
                    <a:cubicBezTo>
                      <a:pt x="494" y="587"/>
                      <a:pt x="492" y="594"/>
                      <a:pt x="486" y="596"/>
                    </a:cubicBezTo>
                    <a:cubicBezTo>
                      <a:pt x="456" y="611"/>
                      <a:pt x="456" y="611"/>
                      <a:pt x="456" y="611"/>
                    </a:cubicBezTo>
                    <a:cubicBezTo>
                      <a:pt x="454" y="612"/>
                      <a:pt x="452" y="612"/>
                      <a:pt x="451" y="612"/>
                    </a:cubicBezTo>
                    <a:close/>
                    <a:moveTo>
                      <a:pt x="512" y="583"/>
                    </a:moveTo>
                    <a:cubicBezTo>
                      <a:pt x="508" y="583"/>
                      <a:pt x="504" y="581"/>
                      <a:pt x="502" y="576"/>
                    </a:cubicBezTo>
                    <a:cubicBezTo>
                      <a:pt x="499" y="571"/>
                      <a:pt x="501" y="564"/>
                      <a:pt x="507" y="561"/>
                    </a:cubicBezTo>
                    <a:cubicBezTo>
                      <a:pt x="538" y="547"/>
                      <a:pt x="538" y="547"/>
                      <a:pt x="538" y="547"/>
                    </a:cubicBezTo>
                    <a:cubicBezTo>
                      <a:pt x="543" y="544"/>
                      <a:pt x="550" y="547"/>
                      <a:pt x="553" y="552"/>
                    </a:cubicBezTo>
                    <a:cubicBezTo>
                      <a:pt x="556" y="558"/>
                      <a:pt x="553" y="565"/>
                      <a:pt x="547" y="567"/>
                    </a:cubicBezTo>
                    <a:cubicBezTo>
                      <a:pt x="517" y="582"/>
                      <a:pt x="517" y="582"/>
                      <a:pt x="517" y="582"/>
                    </a:cubicBezTo>
                    <a:cubicBezTo>
                      <a:pt x="515" y="583"/>
                      <a:pt x="514" y="583"/>
                      <a:pt x="512" y="583"/>
                    </a:cubicBezTo>
                    <a:close/>
                    <a:moveTo>
                      <a:pt x="573" y="554"/>
                    </a:moveTo>
                    <a:cubicBezTo>
                      <a:pt x="569" y="554"/>
                      <a:pt x="565" y="551"/>
                      <a:pt x="563" y="547"/>
                    </a:cubicBezTo>
                    <a:cubicBezTo>
                      <a:pt x="560" y="542"/>
                      <a:pt x="563" y="535"/>
                      <a:pt x="568" y="532"/>
                    </a:cubicBezTo>
                    <a:cubicBezTo>
                      <a:pt x="599" y="518"/>
                      <a:pt x="599" y="518"/>
                      <a:pt x="599" y="518"/>
                    </a:cubicBezTo>
                    <a:cubicBezTo>
                      <a:pt x="605" y="515"/>
                      <a:pt x="611" y="517"/>
                      <a:pt x="614" y="523"/>
                    </a:cubicBezTo>
                    <a:cubicBezTo>
                      <a:pt x="617" y="529"/>
                      <a:pt x="614" y="536"/>
                      <a:pt x="609" y="538"/>
                    </a:cubicBezTo>
                    <a:cubicBezTo>
                      <a:pt x="578" y="553"/>
                      <a:pt x="578" y="553"/>
                      <a:pt x="578" y="553"/>
                    </a:cubicBezTo>
                    <a:cubicBezTo>
                      <a:pt x="577" y="553"/>
                      <a:pt x="575" y="554"/>
                      <a:pt x="573" y="554"/>
                    </a:cubicBezTo>
                    <a:close/>
                    <a:moveTo>
                      <a:pt x="635" y="525"/>
                    </a:moveTo>
                    <a:cubicBezTo>
                      <a:pt x="630" y="525"/>
                      <a:pt x="626" y="522"/>
                      <a:pt x="624" y="518"/>
                    </a:cubicBezTo>
                    <a:cubicBezTo>
                      <a:pt x="622" y="513"/>
                      <a:pt x="624" y="506"/>
                      <a:pt x="630" y="503"/>
                    </a:cubicBezTo>
                    <a:cubicBezTo>
                      <a:pt x="660" y="489"/>
                      <a:pt x="660" y="489"/>
                      <a:pt x="660" y="489"/>
                    </a:cubicBezTo>
                    <a:cubicBezTo>
                      <a:pt x="666" y="486"/>
                      <a:pt x="673" y="488"/>
                      <a:pt x="675" y="494"/>
                    </a:cubicBezTo>
                    <a:cubicBezTo>
                      <a:pt x="678" y="500"/>
                      <a:pt x="676" y="506"/>
                      <a:pt x="670" y="509"/>
                    </a:cubicBezTo>
                    <a:cubicBezTo>
                      <a:pt x="639" y="524"/>
                      <a:pt x="639" y="524"/>
                      <a:pt x="639" y="524"/>
                    </a:cubicBezTo>
                    <a:cubicBezTo>
                      <a:pt x="638" y="524"/>
                      <a:pt x="636" y="525"/>
                      <a:pt x="635" y="525"/>
                    </a:cubicBezTo>
                    <a:close/>
                    <a:moveTo>
                      <a:pt x="696" y="496"/>
                    </a:moveTo>
                    <a:cubicBezTo>
                      <a:pt x="692" y="496"/>
                      <a:pt x="687" y="493"/>
                      <a:pt x="686" y="489"/>
                    </a:cubicBezTo>
                    <a:cubicBezTo>
                      <a:pt x="683" y="484"/>
                      <a:pt x="685" y="477"/>
                      <a:pt x="691" y="474"/>
                    </a:cubicBezTo>
                    <a:cubicBezTo>
                      <a:pt x="722" y="460"/>
                      <a:pt x="722" y="460"/>
                      <a:pt x="722" y="460"/>
                    </a:cubicBezTo>
                    <a:cubicBezTo>
                      <a:pt x="727" y="457"/>
                      <a:pt x="734" y="459"/>
                      <a:pt x="737" y="465"/>
                    </a:cubicBezTo>
                    <a:cubicBezTo>
                      <a:pt x="739" y="471"/>
                      <a:pt x="737" y="477"/>
                      <a:pt x="731" y="480"/>
                    </a:cubicBezTo>
                    <a:cubicBezTo>
                      <a:pt x="701" y="495"/>
                      <a:pt x="701" y="495"/>
                      <a:pt x="701" y="495"/>
                    </a:cubicBezTo>
                    <a:cubicBezTo>
                      <a:pt x="699" y="495"/>
                      <a:pt x="697" y="496"/>
                      <a:pt x="696" y="496"/>
                    </a:cubicBezTo>
                    <a:close/>
                    <a:moveTo>
                      <a:pt x="757" y="467"/>
                    </a:moveTo>
                    <a:cubicBezTo>
                      <a:pt x="753" y="467"/>
                      <a:pt x="749" y="464"/>
                      <a:pt x="747" y="460"/>
                    </a:cubicBezTo>
                    <a:cubicBezTo>
                      <a:pt x="744" y="454"/>
                      <a:pt x="746" y="448"/>
                      <a:pt x="752" y="445"/>
                    </a:cubicBezTo>
                    <a:cubicBezTo>
                      <a:pt x="783" y="430"/>
                      <a:pt x="783" y="430"/>
                      <a:pt x="783" y="430"/>
                    </a:cubicBezTo>
                    <a:cubicBezTo>
                      <a:pt x="788" y="428"/>
                      <a:pt x="795" y="430"/>
                      <a:pt x="798" y="436"/>
                    </a:cubicBezTo>
                    <a:cubicBezTo>
                      <a:pt x="801" y="441"/>
                      <a:pt x="798" y="448"/>
                      <a:pt x="792" y="451"/>
                    </a:cubicBezTo>
                    <a:cubicBezTo>
                      <a:pt x="762" y="465"/>
                      <a:pt x="762" y="465"/>
                      <a:pt x="762" y="465"/>
                    </a:cubicBezTo>
                    <a:cubicBezTo>
                      <a:pt x="760" y="466"/>
                      <a:pt x="759" y="467"/>
                      <a:pt x="757" y="467"/>
                    </a:cubicBezTo>
                    <a:close/>
                    <a:moveTo>
                      <a:pt x="818" y="437"/>
                    </a:moveTo>
                    <a:cubicBezTo>
                      <a:pt x="814" y="437"/>
                      <a:pt x="810" y="435"/>
                      <a:pt x="808" y="431"/>
                    </a:cubicBezTo>
                    <a:cubicBezTo>
                      <a:pt x="805" y="425"/>
                      <a:pt x="808" y="419"/>
                      <a:pt x="813" y="416"/>
                    </a:cubicBezTo>
                    <a:cubicBezTo>
                      <a:pt x="844" y="401"/>
                      <a:pt x="844" y="401"/>
                      <a:pt x="844" y="401"/>
                    </a:cubicBezTo>
                    <a:cubicBezTo>
                      <a:pt x="850" y="399"/>
                      <a:pt x="856" y="401"/>
                      <a:pt x="859" y="407"/>
                    </a:cubicBezTo>
                    <a:cubicBezTo>
                      <a:pt x="862" y="412"/>
                      <a:pt x="859" y="419"/>
                      <a:pt x="854" y="422"/>
                    </a:cubicBezTo>
                    <a:cubicBezTo>
                      <a:pt x="823" y="436"/>
                      <a:pt x="823" y="436"/>
                      <a:pt x="823" y="436"/>
                    </a:cubicBezTo>
                    <a:cubicBezTo>
                      <a:pt x="822" y="437"/>
                      <a:pt x="820" y="437"/>
                      <a:pt x="818" y="437"/>
                    </a:cubicBezTo>
                    <a:close/>
                    <a:moveTo>
                      <a:pt x="880" y="408"/>
                    </a:moveTo>
                    <a:cubicBezTo>
                      <a:pt x="875" y="408"/>
                      <a:pt x="871" y="406"/>
                      <a:pt x="869" y="402"/>
                    </a:cubicBezTo>
                    <a:cubicBezTo>
                      <a:pt x="867" y="396"/>
                      <a:pt x="869" y="389"/>
                      <a:pt x="875" y="387"/>
                    </a:cubicBezTo>
                    <a:cubicBezTo>
                      <a:pt x="905" y="372"/>
                      <a:pt x="905" y="372"/>
                      <a:pt x="905" y="372"/>
                    </a:cubicBezTo>
                    <a:cubicBezTo>
                      <a:pt x="911" y="370"/>
                      <a:pt x="918" y="372"/>
                      <a:pt x="920" y="378"/>
                    </a:cubicBezTo>
                    <a:cubicBezTo>
                      <a:pt x="923" y="383"/>
                      <a:pt x="921" y="390"/>
                      <a:pt x="915" y="393"/>
                    </a:cubicBezTo>
                    <a:cubicBezTo>
                      <a:pt x="884" y="407"/>
                      <a:pt x="884" y="407"/>
                      <a:pt x="884" y="407"/>
                    </a:cubicBezTo>
                    <a:cubicBezTo>
                      <a:pt x="883" y="408"/>
                      <a:pt x="881" y="408"/>
                      <a:pt x="880" y="408"/>
                    </a:cubicBezTo>
                    <a:close/>
                    <a:moveTo>
                      <a:pt x="941" y="379"/>
                    </a:moveTo>
                    <a:cubicBezTo>
                      <a:pt x="937" y="379"/>
                      <a:pt x="933" y="377"/>
                      <a:pt x="931" y="373"/>
                    </a:cubicBezTo>
                    <a:cubicBezTo>
                      <a:pt x="928" y="367"/>
                      <a:pt x="930" y="360"/>
                      <a:pt x="936" y="358"/>
                    </a:cubicBezTo>
                    <a:cubicBezTo>
                      <a:pt x="967" y="343"/>
                      <a:pt x="967" y="343"/>
                      <a:pt x="967" y="343"/>
                    </a:cubicBezTo>
                    <a:cubicBezTo>
                      <a:pt x="972" y="340"/>
                      <a:pt x="979" y="343"/>
                      <a:pt x="982" y="348"/>
                    </a:cubicBezTo>
                    <a:cubicBezTo>
                      <a:pt x="984" y="354"/>
                      <a:pt x="982" y="361"/>
                      <a:pt x="976" y="364"/>
                    </a:cubicBezTo>
                    <a:cubicBezTo>
                      <a:pt x="946" y="378"/>
                      <a:pt x="946" y="378"/>
                      <a:pt x="946" y="378"/>
                    </a:cubicBezTo>
                    <a:cubicBezTo>
                      <a:pt x="944" y="379"/>
                      <a:pt x="942" y="379"/>
                      <a:pt x="941" y="379"/>
                    </a:cubicBezTo>
                    <a:close/>
                    <a:moveTo>
                      <a:pt x="1002" y="350"/>
                    </a:moveTo>
                    <a:cubicBezTo>
                      <a:pt x="998" y="350"/>
                      <a:pt x="994" y="348"/>
                      <a:pt x="992" y="344"/>
                    </a:cubicBezTo>
                    <a:cubicBezTo>
                      <a:pt x="989" y="338"/>
                      <a:pt x="992" y="331"/>
                      <a:pt x="997" y="328"/>
                    </a:cubicBezTo>
                    <a:cubicBezTo>
                      <a:pt x="1011" y="322"/>
                      <a:pt x="1019" y="318"/>
                      <a:pt x="1020" y="318"/>
                    </a:cubicBezTo>
                    <a:cubicBezTo>
                      <a:pt x="1022" y="316"/>
                      <a:pt x="1025" y="315"/>
                      <a:pt x="1027" y="314"/>
                    </a:cubicBezTo>
                    <a:cubicBezTo>
                      <a:pt x="1032" y="311"/>
                      <a:pt x="1039" y="312"/>
                      <a:pt x="1043" y="318"/>
                    </a:cubicBezTo>
                    <a:cubicBezTo>
                      <a:pt x="1046" y="323"/>
                      <a:pt x="1044" y="330"/>
                      <a:pt x="1038" y="333"/>
                    </a:cubicBezTo>
                    <a:cubicBezTo>
                      <a:pt x="1036" y="335"/>
                      <a:pt x="1033" y="336"/>
                      <a:pt x="1030" y="338"/>
                    </a:cubicBezTo>
                    <a:cubicBezTo>
                      <a:pt x="1030" y="338"/>
                      <a:pt x="1029" y="338"/>
                      <a:pt x="1007" y="349"/>
                    </a:cubicBezTo>
                    <a:cubicBezTo>
                      <a:pt x="1006" y="350"/>
                      <a:pt x="1004" y="350"/>
                      <a:pt x="1002" y="350"/>
                    </a:cubicBezTo>
                    <a:close/>
                    <a:moveTo>
                      <a:pt x="1060" y="315"/>
                    </a:moveTo>
                    <a:cubicBezTo>
                      <a:pt x="1057" y="315"/>
                      <a:pt x="1054" y="314"/>
                      <a:pt x="1052" y="311"/>
                    </a:cubicBezTo>
                    <a:cubicBezTo>
                      <a:pt x="1047" y="307"/>
                      <a:pt x="1048" y="299"/>
                      <a:pt x="1052" y="295"/>
                    </a:cubicBezTo>
                    <a:cubicBezTo>
                      <a:pt x="1059" y="288"/>
                      <a:pt x="1066" y="281"/>
                      <a:pt x="1072" y="273"/>
                    </a:cubicBezTo>
                    <a:cubicBezTo>
                      <a:pt x="1073" y="271"/>
                      <a:pt x="1073" y="271"/>
                      <a:pt x="1073" y="271"/>
                    </a:cubicBezTo>
                    <a:cubicBezTo>
                      <a:pt x="1076" y="266"/>
                      <a:pt x="1084" y="265"/>
                      <a:pt x="1089" y="269"/>
                    </a:cubicBezTo>
                    <a:cubicBezTo>
                      <a:pt x="1094" y="272"/>
                      <a:pt x="1095" y="279"/>
                      <a:pt x="1091" y="285"/>
                    </a:cubicBezTo>
                    <a:cubicBezTo>
                      <a:pt x="1090" y="286"/>
                      <a:pt x="1090" y="286"/>
                      <a:pt x="1090" y="286"/>
                    </a:cubicBezTo>
                    <a:cubicBezTo>
                      <a:pt x="1084" y="296"/>
                      <a:pt x="1076" y="304"/>
                      <a:pt x="1068" y="312"/>
                    </a:cubicBezTo>
                    <a:cubicBezTo>
                      <a:pt x="1065" y="314"/>
                      <a:pt x="1063" y="315"/>
                      <a:pt x="1060" y="315"/>
                    </a:cubicBezTo>
                    <a:close/>
                    <a:moveTo>
                      <a:pt x="1098" y="260"/>
                    </a:moveTo>
                    <a:cubicBezTo>
                      <a:pt x="1097" y="260"/>
                      <a:pt x="1096" y="260"/>
                      <a:pt x="1094" y="259"/>
                    </a:cubicBezTo>
                    <a:cubicBezTo>
                      <a:pt x="1088" y="257"/>
                      <a:pt x="1086" y="250"/>
                      <a:pt x="1088" y="244"/>
                    </a:cubicBezTo>
                    <a:cubicBezTo>
                      <a:pt x="1092" y="234"/>
                      <a:pt x="1095" y="224"/>
                      <a:pt x="1097" y="214"/>
                    </a:cubicBezTo>
                    <a:cubicBezTo>
                      <a:pt x="1098" y="208"/>
                      <a:pt x="1104" y="204"/>
                      <a:pt x="1110" y="205"/>
                    </a:cubicBezTo>
                    <a:cubicBezTo>
                      <a:pt x="1116" y="206"/>
                      <a:pt x="1120" y="212"/>
                      <a:pt x="1119" y="218"/>
                    </a:cubicBezTo>
                    <a:cubicBezTo>
                      <a:pt x="1117" y="230"/>
                      <a:pt x="1114" y="242"/>
                      <a:pt x="1109" y="253"/>
                    </a:cubicBezTo>
                    <a:cubicBezTo>
                      <a:pt x="1107" y="257"/>
                      <a:pt x="1103" y="260"/>
                      <a:pt x="1098" y="260"/>
                    </a:cubicBezTo>
                    <a:close/>
                    <a:moveTo>
                      <a:pt x="1111" y="194"/>
                    </a:moveTo>
                    <a:cubicBezTo>
                      <a:pt x="1105" y="194"/>
                      <a:pt x="1100" y="189"/>
                      <a:pt x="1099" y="183"/>
                    </a:cubicBezTo>
                    <a:cubicBezTo>
                      <a:pt x="1099" y="172"/>
                      <a:pt x="1097" y="162"/>
                      <a:pt x="1095" y="152"/>
                    </a:cubicBezTo>
                    <a:cubicBezTo>
                      <a:pt x="1093" y="146"/>
                      <a:pt x="1097" y="140"/>
                      <a:pt x="1103" y="138"/>
                    </a:cubicBezTo>
                    <a:cubicBezTo>
                      <a:pt x="1109" y="136"/>
                      <a:pt x="1115" y="140"/>
                      <a:pt x="1117" y="146"/>
                    </a:cubicBezTo>
                    <a:cubicBezTo>
                      <a:pt x="1120" y="158"/>
                      <a:pt x="1122" y="170"/>
                      <a:pt x="1122" y="182"/>
                    </a:cubicBezTo>
                    <a:cubicBezTo>
                      <a:pt x="1122" y="188"/>
                      <a:pt x="1117" y="194"/>
                      <a:pt x="1111" y="194"/>
                    </a:cubicBezTo>
                    <a:cubicBezTo>
                      <a:pt x="1111" y="194"/>
                      <a:pt x="1111" y="194"/>
                      <a:pt x="1111" y="194"/>
                    </a:cubicBezTo>
                    <a:close/>
                    <a:moveTo>
                      <a:pt x="1094" y="129"/>
                    </a:moveTo>
                    <a:cubicBezTo>
                      <a:pt x="1090" y="129"/>
                      <a:pt x="1086" y="126"/>
                      <a:pt x="1084" y="122"/>
                    </a:cubicBezTo>
                    <a:cubicBezTo>
                      <a:pt x="1079" y="113"/>
                      <a:pt x="1074" y="104"/>
                      <a:pt x="1067" y="96"/>
                    </a:cubicBezTo>
                    <a:cubicBezTo>
                      <a:pt x="1063" y="91"/>
                      <a:pt x="1064" y="84"/>
                      <a:pt x="1069" y="80"/>
                    </a:cubicBezTo>
                    <a:cubicBezTo>
                      <a:pt x="1074" y="76"/>
                      <a:pt x="1081" y="77"/>
                      <a:pt x="1085" y="82"/>
                    </a:cubicBezTo>
                    <a:cubicBezTo>
                      <a:pt x="1092" y="91"/>
                      <a:pt x="1099" y="101"/>
                      <a:pt x="1104" y="112"/>
                    </a:cubicBezTo>
                    <a:cubicBezTo>
                      <a:pt x="1107" y="118"/>
                      <a:pt x="1105" y="125"/>
                      <a:pt x="1099" y="127"/>
                    </a:cubicBezTo>
                    <a:cubicBezTo>
                      <a:pt x="1098" y="128"/>
                      <a:pt x="1096" y="129"/>
                      <a:pt x="1094" y="129"/>
                    </a:cubicBezTo>
                    <a:close/>
                    <a:moveTo>
                      <a:pt x="1052" y="76"/>
                    </a:moveTo>
                    <a:cubicBezTo>
                      <a:pt x="1050" y="76"/>
                      <a:pt x="1047" y="76"/>
                      <a:pt x="1045" y="74"/>
                    </a:cubicBezTo>
                    <a:cubicBezTo>
                      <a:pt x="1043" y="72"/>
                      <a:pt x="1041" y="71"/>
                      <a:pt x="1039" y="69"/>
                    </a:cubicBezTo>
                    <a:cubicBezTo>
                      <a:pt x="1033" y="65"/>
                      <a:pt x="1026" y="60"/>
                      <a:pt x="1019" y="57"/>
                    </a:cubicBezTo>
                    <a:cubicBezTo>
                      <a:pt x="1013" y="54"/>
                      <a:pt x="1011" y="47"/>
                      <a:pt x="1014" y="42"/>
                    </a:cubicBezTo>
                    <a:cubicBezTo>
                      <a:pt x="1016" y="36"/>
                      <a:pt x="1023" y="34"/>
                      <a:pt x="1029" y="37"/>
                    </a:cubicBezTo>
                    <a:cubicBezTo>
                      <a:pt x="1037" y="41"/>
                      <a:pt x="1045" y="45"/>
                      <a:pt x="1052" y="51"/>
                    </a:cubicBezTo>
                    <a:cubicBezTo>
                      <a:pt x="1055" y="53"/>
                      <a:pt x="1057" y="54"/>
                      <a:pt x="1059" y="56"/>
                    </a:cubicBezTo>
                    <a:cubicBezTo>
                      <a:pt x="1064" y="60"/>
                      <a:pt x="1065" y="67"/>
                      <a:pt x="1061" y="72"/>
                    </a:cubicBezTo>
                    <a:cubicBezTo>
                      <a:pt x="1059" y="75"/>
                      <a:pt x="1055" y="76"/>
                      <a:pt x="1052" y="76"/>
                    </a:cubicBezTo>
                    <a:close/>
                    <a:moveTo>
                      <a:pt x="992" y="46"/>
                    </a:moveTo>
                    <a:cubicBezTo>
                      <a:pt x="991" y="46"/>
                      <a:pt x="990" y="46"/>
                      <a:pt x="989" y="46"/>
                    </a:cubicBezTo>
                    <a:cubicBezTo>
                      <a:pt x="979" y="43"/>
                      <a:pt x="969" y="42"/>
                      <a:pt x="958" y="42"/>
                    </a:cubicBezTo>
                    <a:cubicBezTo>
                      <a:pt x="952" y="41"/>
                      <a:pt x="947" y="36"/>
                      <a:pt x="947" y="30"/>
                    </a:cubicBezTo>
                    <a:cubicBezTo>
                      <a:pt x="948" y="24"/>
                      <a:pt x="953" y="19"/>
                      <a:pt x="959" y="19"/>
                    </a:cubicBezTo>
                    <a:cubicBezTo>
                      <a:pt x="971" y="19"/>
                      <a:pt x="983" y="21"/>
                      <a:pt x="995" y="24"/>
                    </a:cubicBezTo>
                    <a:cubicBezTo>
                      <a:pt x="1001" y="26"/>
                      <a:pt x="1005" y="32"/>
                      <a:pt x="1003" y="38"/>
                    </a:cubicBezTo>
                    <a:cubicBezTo>
                      <a:pt x="1002" y="43"/>
                      <a:pt x="997" y="46"/>
                      <a:pt x="992" y="46"/>
                    </a:cubicBezTo>
                    <a:close/>
                    <a:moveTo>
                      <a:pt x="925" y="41"/>
                    </a:moveTo>
                    <a:cubicBezTo>
                      <a:pt x="925" y="41"/>
                      <a:pt x="925" y="41"/>
                      <a:pt x="925" y="41"/>
                    </a:cubicBezTo>
                    <a:cubicBezTo>
                      <a:pt x="891" y="40"/>
                      <a:pt x="891" y="40"/>
                      <a:pt x="891" y="40"/>
                    </a:cubicBezTo>
                    <a:cubicBezTo>
                      <a:pt x="885" y="40"/>
                      <a:pt x="880" y="35"/>
                      <a:pt x="880" y="29"/>
                    </a:cubicBezTo>
                    <a:cubicBezTo>
                      <a:pt x="880" y="22"/>
                      <a:pt x="885" y="18"/>
                      <a:pt x="891" y="18"/>
                    </a:cubicBezTo>
                    <a:cubicBezTo>
                      <a:pt x="925" y="18"/>
                      <a:pt x="925" y="18"/>
                      <a:pt x="925" y="18"/>
                    </a:cubicBezTo>
                    <a:cubicBezTo>
                      <a:pt x="931" y="18"/>
                      <a:pt x="936" y="24"/>
                      <a:pt x="936" y="30"/>
                    </a:cubicBezTo>
                    <a:cubicBezTo>
                      <a:pt x="936" y="36"/>
                      <a:pt x="931" y="41"/>
                      <a:pt x="925" y="41"/>
                    </a:cubicBezTo>
                    <a:close/>
                    <a:moveTo>
                      <a:pt x="857" y="40"/>
                    </a:moveTo>
                    <a:cubicBezTo>
                      <a:pt x="857" y="40"/>
                      <a:pt x="857" y="40"/>
                      <a:pt x="857" y="40"/>
                    </a:cubicBezTo>
                    <a:cubicBezTo>
                      <a:pt x="823" y="39"/>
                      <a:pt x="823" y="39"/>
                      <a:pt x="823" y="39"/>
                    </a:cubicBezTo>
                    <a:cubicBezTo>
                      <a:pt x="817" y="39"/>
                      <a:pt x="812" y="34"/>
                      <a:pt x="812" y="27"/>
                    </a:cubicBezTo>
                    <a:cubicBezTo>
                      <a:pt x="812" y="21"/>
                      <a:pt x="817" y="16"/>
                      <a:pt x="824" y="16"/>
                    </a:cubicBezTo>
                    <a:cubicBezTo>
                      <a:pt x="857" y="17"/>
                      <a:pt x="857" y="17"/>
                      <a:pt x="857" y="17"/>
                    </a:cubicBezTo>
                    <a:cubicBezTo>
                      <a:pt x="864" y="17"/>
                      <a:pt x="869" y="22"/>
                      <a:pt x="869" y="29"/>
                    </a:cubicBezTo>
                    <a:cubicBezTo>
                      <a:pt x="868" y="35"/>
                      <a:pt x="863" y="40"/>
                      <a:pt x="857" y="40"/>
                    </a:cubicBezTo>
                    <a:close/>
                    <a:moveTo>
                      <a:pt x="790" y="38"/>
                    </a:moveTo>
                    <a:cubicBezTo>
                      <a:pt x="789" y="38"/>
                      <a:pt x="789" y="38"/>
                      <a:pt x="789" y="38"/>
                    </a:cubicBezTo>
                    <a:cubicBezTo>
                      <a:pt x="756" y="38"/>
                      <a:pt x="756" y="38"/>
                      <a:pt x="756" y="38"/>
                    </a:cubicBezTo>
                    <a:cubicBezTo>
                      <a:pt x="749" y="38"/>
                      <a:pt x="744" y="32"/>
                      <a:pt x="744" y="26"/>
                    </a:cubicBezTo>
                    <a:cubicBezTo>
                      <a:pt x="745" y="20"/>
                      <a:pt x="750" y="15"/>
                      <a:pt x="756" y="15"/>
                    </a:cubicBezTo>
                    <a:cubicBezTo>
                      <a:pt x="790" y="16"/>
                      <a:pt x="790" y="16"/>
                      <a:pt x="790" y="16"/>
                    </a:cubicBezTo>
                    <a:cubicBezTo>
                      <a:pt x="796" y="16"/>
                      <a:pt x="801" y="21"/>
                      <a:pt x="801" y="27"/>
                    </a:cubicBezTo>
                    <a:cubicBezTo>
                      <a:pt x="801" y="33"/>
                      <a:pt x="796" y="38"/>
                      <a:pt x="790" y="38"/>
                    </a:cubicBezTo>
                    <a:close/>
                    <a:moveTo>
                      <a:pt x="722" y="37"/>
                    </a:moveTo>
                    <a:cubicBezTo>
                      <a:pt x="722" y="37"/>
                      <a:pt x="722" y="37"/>
                      <a:pt x="722" y="37"/>
                    </a:cubicBezTo>
                    <a:cubicBezTo>
                      <a:pt x="688" y="36"/>
                      <a:pt x="688" y="36"/>
                      <a:pt x="688" y="36"/>
                    </a:cubicBezTo>
                    <a:cubicBezTo>
                      <a:pt x="682" y="36"/>
                      <a:pt x="677" y="31"/>
                      <a:pt x="677" y="25"/>
                    </a:cubicBezTo>
                    <a:cubicBezTo>
                      <a:pt x="677" y="18"/>
                      <a:pt x="682" y="13"/>
                      <a:pt x="688" y="14"/>
                    </a:cubicBezTo>
                    <a:cubicBezTo>
                      <a:pt x="722" y="14"/>
                      <a:pt x="722" y="14"/>
                      <a:pt x="722" y="14"/>
                    </a:cubicBezTo>
                    <a:cubicBezTo>
                      <a:pt x="728" y="14"/>
                      <a:pt x="733" y="20"/>
                      <a:pt x="733" y="26"/>
                    </a:cubicBezTo>
                    <a:cubicBezTo>
                      <a:pt x="733" y="32"/>
                      <a:pt x="728" y="37"/>
                      <a:pt x="722" y="37"/>
                    </a:cubicBezTo>
                    <a:close/>
                    <a:moveTo>
                      <a:pt x="654" y="36"/>
                    </a:moveTo>
                    <a:cubicBezTo>
                      <a:pt x="654" y="36"/>
                      <a:pt x="654" y="36"/>
                      <a:pt x="654" y="36"/>
                    </a:cubicBezTo>
                    <a:cubicBezTo>
                      <a:pt x="620" y="35"/>
                      <a:pt x="620" y="35"/>
                      <a:pt x="620" y="35"/>
                    </a:cubicBezTo>
                    <a:cubicBezTo>
                      <a:pt x="614" y="35"/>
                      <a:pt x="609" y="30"/>
                      <a:pt x="609" y="23"/>
                    </a:cubicBezTo>
                    <a:cubicBezTo>
                      <a:pt x="609" y="17"/>
                      <a:pt x="614" y="12"/>
                      <a:pt x="621" y="12"/>
                    </a:cubicBezTo>
                    <a:cubicBezTo>
                      <a:pt x="654" y="13"/>
                      <a:pt x="654" y="13"/>
                      <a:pt x="654" y="13"/>
                    </a:cubicBezTo>
                    <a:cubicBezTo>
                      <a:pt x="661" y="13"/>
                      <a:pt x="666" y="18"/>
                      <a:pt x="666" y="25"/>
                    </a:cubicBezTo>
                    <a:cubicBezTo>
                      <a:pt x="665" y="31"/>
                      <a:pt x="660" y="36"/>
                      <a:pt x="654" y="36"/>
                    </a:cubicBezTo>
                    <a:close/>
                    <a:moveTo>
                      <a:pt x="587" y="34"/>
                    </a:moveTo>
                    <a:cubicBezTo>
                      <a:pt x="587" y="34"/>
                      <a:pt x="586" y="34"/>
                      <a:pt x="586" y="34"/>
                    </a:cubicBezTo>
                    <a:cubicBezTo>
                      <a:pt x="553" y="34"/>
                      <a:pt x="553" y="34"/>
                      <a:pt x="553" y="34"/>
                    </a:cubicBezTo>
                    <a:cubicBezTo>
                      <a:pt x="546" y="34"/>
                      <a:pt x="541" y="28"/>
                      <a:pt x="541" y="22"/>
                    </a:cubicBezTo>
                    <a:cubicBezTo>
                      <a:pt x="542" y="16"/>
                      <a:pt x="547" y="11"/>
                      <a:pt x="553" y="11"/>
                    </a:cubicBezTo>
                    <a:cubicBezTo>
                      <a:pt x="587" y="12"/>
                      <a:pt x="587" y="12"/>
                      <a:pt x="587" y="12"/>
                    </a:cubicBezTo>
                    <a:cubicBezTo>
                      <a:pt x="593" y="12"/>
                      <a:pt x="598" y="17"/>
                      <a:pt x="598" y="23"/>
                    </a:cubicBezTo>
                    <a:cubicBezTo>
                      <a:pt x="598" y="29"/>
                      <a:pt x="593" y="34"/>
                      <a:pt x="587" y="34"/>
                    </a:cubicBezTo>
                    <a:close/>
                    <a:moveTo>
                      <a:pt x="519" y="33"/>
                    </a:moveTo>
                    <a:cubicBezTo>
                      <a:pt x="519" y="33"/>
                      <a:pt x="519" y="33"/>
                      <a:pt x="519" y="33"/>
                    </a:cubicBezTo>
                    <a:cubicBezTo>
                      <a:pt x="485" y="32"/>
                      <a:pt x="485" y="32"/>
                      <a:pt x="485" y="32"/>
                    </a:cubicBezTo>
                    <a:cubicBezTo>
                      <a:pt x="479" y="32"/>
                      <a:pt x="474" y="27"/>
                      <a:pt x="474" y="21"/>
                    </a:cubicBezTo>
                    <a:cubicBezTo>
                      <a:pt x="474" y="15"/>
                      <a:pt x="479" y="9"/>
                      <a:pt x="485" y="10"/>
                    </a:cubicBezTo>
                    <a:cubicBezTo>
                      <a:pt x="519" y="10"/>
                      <a:pt x="519" y="10"/>
                      <a:pt x="519" y="10"/>
                    </a:cubicBezTo>
                    <a:cubicBezTo>
                      <a:pt x="525" y="10"/>
                      <a:pt x="530" y="16"/>
                      <a:pt x="530" y="22"/>
                    </a:cubicBezTo>
                    <a:cubicBezTo>
                      <a:pt x="530" y="28"/>
                      <a:pt x="525" y="33"/>
                      <a:pt x="519" y="33"/>
                    </a:cubicBezTo>
                    <a:close/>
                    <a:moveTo>
                      <a:pt x="451" y="32"/>
                    </a:moveTo>
                    <a:cubicBezTo>
                      <a:pt x="451" y="32"/>
                      <a:pt x="451" y="32"/>
                      <a:pt x="451" y="32"/>
                    </a:cubicBezTo>
                    <a:cubicBezTo>
                      <a:pt x="417" y="31"/>
                      <a:pt x="417" y="31"/>
                      <a:pt x="417" y="31"/>
                    </a:cubicBezTo>
                    <a:cubicBezTo>
                      <a:pt x="411" y="31"/>
                      <a:pt x="406" y="26"/>
                      <a:pt x="406" y="19"/>
                    </a:cubicBezTo>
                    <a:cubicBezTo>
                      <a:pt x="406" y="13"/>
                      <a:pt x="411" y="8"/>
                      <a:pt x="418" y="8"/>
                    </a:cubicBezTo>
                    <a:cubicBezTo>
                      <a:pt x="452" y="9"/>
                      <a:pt x="452" y="9"/>
                      <a:pt x="452" y="9"/>
                    </a:cubicBezTo>
                    <a:cubicBezTo>
                      <a:pt x="458" y="9"/>
                      <a:pt x="463" y="14"/>
                      <a:pt x="463" y="21"/>
                    </a:cubicBezTo>
                    <a:cubicBezTo>
                      <a:pt x="463" y="27"/>
                      <a:pt x="457" y="32"/>
                      <a:pt x="451" y="32"/>
                    </a:cubicBezTo>
                    <a:close/>
                    <a:moveTo>
                      <a:pt x="384" y="30"/>
                    </a:moveTo>
                    <a:cubicBezTo>
                      <a:pt x="384" y="30"/>
                      <a:pt x="384" y="30"/>
                      <a:pt x="383" y="30"/>
                    </a:cubicBezTo>
                    <a:cubicBezTo>
                      <a:pt x="350" y="30"/>
                      <a:pt x="350" y="30"/>
                      <a:pt x="350" y="30"/>
                    </a:cubicBezTo>
                    <a:cubicBezTo>
                      <a:pt x="343" y="30"/>
                      <a:pt x="338" y="24"/>
                      <a:pt x="338" y="18"/>
                    </a:cubicBezTo>
                    <a:cubicBezTo>
                      <a:pt x="339" y="12"/>
                      <a:pt x="344" y="7"/>
                      <a:pt x="350" y="7"/>
                    </a:cubicBezTo>
                    <a:cubicBezTo>
                      <a:pt x="384" y="8"/>
                      <a:pt x="384" y="8"/>
                      <a:pt x="384" y="8"/>
                    </a:cubicBezTo>
                    <a:cubicBezTo>
                      <a:pt x="390" y="8"/>
                      <a:pt x="395" y="13"/>
                      <a:pt x="395" y="19"/>
                    </a:cubicBezTo>
                    <a:cubicBezTo>
                      <a:pt x="395" y="25"/>
                      <a:pt x="390" y="30"/>
                      <a:pt x="384" y="30"/>
                    </a:cubicBezTo>
                    <a:close/>
                    <a:moveTo>
                      <a:pt x="316" y="29"/>
                    </a:moveTo>
                    <a:cubicBezTo>
                      <a:pt x="316" y="29"/>
                      <a:pt x="316" y="29"/>
                      <a:pt x="316" y="29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76" y="28"/>
                      <a:pt x="271" y="23"/>
                      <a:pt x="271" y="17"/>
                    </a:cubicBezTo>
                    <a:cubicBezTo>
                      <a:pt x="271" y="11"/>
                      <a:pt x="276" y="6"/>
                      <a:pt x="282" y="6"/>
                    </a:cubicBezTo>
                    <a:cubicBezTo>
                      <a:pt x="282" y="6"/>
                      <a:pt x="282" y="6"/>
                      <a:pt x="282" y="6"/>
                    </a:cubicBezTo>
                    <a:cubicBezTo>
                      <a:pt x="316" y="6"/>
                      <a:pt x="316" y="6"/>
                      <a:pt x="316" y="6"/>
                    </a:cubicBezTo>
                    <a:cubicBezTo>
                      <a:pt x="322" y="6"/>
                      <a:pt x="327" y="12"/>
                      <a:pt x="327" y="18"/>
                    </a:cubicBezTo>
                    <a:cubicBezTo>
                      <a:pt x="327" y="24"/>
                      <a:pt x="322" y="29"/>
                      <a:pt x="316" y="29"/>
                    </a:cubicBezTo>
                    <a:close/>
                    <a:moveTo>
                      <a:pt x="248" y="28"/>
                    </a:moveTo>
                    <a:cubicBezTo>
                      <a:pt x="248" y="28"/>
                      <a:pt x="248" y="28"/>
                      <a:pt x="248" y="28"/>
                    </a:cubicBezTo>
                    <a:cubicBezTo>
                      <a:pt x="214" y="27"/>
                      <a:pt x="214" y="27"/>
                      <a:pt x="214" y="27"/>
                    </a:cubicBezTo>
                    <a:cubicBezTo>
                      <a:pt x="208" y="27"/>
                      <a:pt x="203" y="22"/>
                      <a:pt x="203" y="15"/>
                    </a:cubicBezTo>
                    <a:cubicBezTo>
                      <a:pt x="203" y="9"/>
                      <a:pt x="209" y="4"/>
                      <a:pt x="215" y="4"/>
                    </a:cubicBezTo>
                    <a:cubicBezTo>
                      <a:pt x="249" y="5"/>
                      <a:pt x="249" y="5"/>
                      <a:pt x="249" y="5"/>
                    </a:cubicBezTo>
                    <a:cubicBezTo>
                      <a:pt x="255" y="5"/>
                      <a:pt x="260" y="10"/>
                      <a:pt x="260" y="17"/>
                    </a:cubicBezTo>
                    <a:cubicBezTo>
                      <a:pt x="260" y="23"/>
                      <a:pt x="255" y="28"/>
                      <a:pt x="248" y="28"/>
                    </a:cubicBezTo>
                    <a:close/>
                    <a:moveTo>
                      <a:pt x="181" y="26"/>
                    </a:moveTo>
                    <a:cubicBezTo>
                      <a:pt x="181" y="26"/>
                      <a:pt x="181" y="26"/>
                      <a:pt x="180" y="26"/>
                    </a:cubicBezTo>
                    <a:cubicBezTo>
                      <a:pt x="147" y="26"/>
                      <a:pt x="147" y="26"/>
                      <a:pt x="147" y="26"/>
                    </a:cubicBezTo>
                    <a:cubicBezTo>
                      <a:pt x="140" y="26"/>
                      <a:pt x="135" y="20"/>
                      <a:pt x="136" y="14"/>
                    </a:cubicBezTo>
                    <a:cubicBezTo>
                      <a:pt x="136" y="8"/>
                      <a:pt x="141" y="3"/>
                      <a:pt x="147" y="3"/>
                    </a:cubicBezTo>
                    <a:cubicBezTo>
                      <a:pt x="181" y="4"/>
                      <a:pt x="181" y="4"/>
                      <a:pt x="181" y="4"/>
                    </a:cubicBezTo>
                    <a:cubicBezTo>
                      <a:pt x="187" y="4"/>
                      <a:pt x="192" y="9"/>
                      <a:pt x="192" y="15"/>
                    </a:cubicBezTo>
                    <a:cubicBezTo>
                      <a:pt x="192" y="21"/>
                      <a:pt x="187" y="26"/>
                      <a:pt x="181" y="26"/>
                    </a:cubicBezTo>
                    <a:close/>
                    <a:moveTo>
                      <a:pt x="113" y="25"/>
                    </a:moveTo>
                    <a:cubicBezTo>
                      <a:pt x="113" y="25"/>
                      <a:pt x="113" y="25"/>
                      <a:pt x="113" y="25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3" y="24"/>
                      <a:pt x="68" y="19"/>
                      <a:pt x="68" y="13"/>
                    </a:cubicBezTo>
                    <a:cubicBezTo>
                      <a:pt x="68" y="7"/>
                      <a:pt x="73" y="2"/>
                      <a:pt x="79" y="2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20" y="3"/>
                      <a:pt x="125" y="8"/>
                      <a:pt x="124" y="14"/>
                    </a:cubicBezTo>
                    <a:cubicBezTo>
                      <a:pt x="124" y="20"/>
                      <a:pt x="119" y="25"/>
                      <a:pt x="113" y="25"/>
                    </a:cubicBezTo>
                    <a:close/>
                    <a:moveTo>
                      <a:pt x="45" y="24"/>
                    </a:moveTo>
                    <a:cubicBezTo>
                      <a:pt x="45" y="24"/>
                      <a:pt x="45" y="24"/>
                      <a:pt x="45" y="24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5" y="23"/>
                      <a:pt x="0" y="18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52" y="1"/>
                      <a:pt x="57" y="6"/>
                      <a:pt x="57" y="13"/>
                    </a:cubicBezTo>
                    <a:cubicBezTo>
                      <a:pt x="57" y="19"/>
                      <a:pt x="52" y="24"/>
                      <a:pt x="45" y="24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8" name="íṥḻidè"/>
              <p:cNvSpPr/>
              <p:nvPr/>
            </p:nvSpPr>
            <p:spPr bwMode="auto">
              <a:xfrm>
                <a:off x="1246" y="2008"/>
                <a:ext cx="69" cy="44"/>
              </a:xfrm>
              <a:custGeom>
                <a:avLst/>
                <a:gdLst/>
                <a:ahLst/>
                <a:cxnLst>
                  <a:cxn ang="0">
                    <a:pos x="13" y="37"/>
                  </a:cxn>
                  <a:cxn ang="0">
                    <a:pos x="2" y="30"/>
                  </a:cxn>
                  <a:cxn ang="0">
                    <a:pos x="9" y="15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27" y="8"/>
                  </a:cxn>
                  <a:cxn ang="0">
                    <a:pos x="39" y="2"/>
                  </a:cxn>
                  <a:cxn ang="0">
                    <a:pos x="54" y="8"/>
                  </a:cxn>
                  <a:cxn ang="0">
                    <a:pos x="49" y="23"/>
                  </a:cxn>
                  <a:cxn ang="0">
                    <a:pos x="37" y="28"/>
                  </a:cxn>
                  <a:cxn ang="0">
                    <a:pos x="33" y="30"/>
                  </a:cxn>
                  <a:cxn ang="0">
                    <a:pos x="31" y="31"/>
                  </a:cxn>
                  <a:cxn ang="0">
                    <a:pos x="17" y="36"/>
                  </a:cxn>
                  <a:cxn ang="0">
                    <a:pos x="13" y="37"/>
                  </a:cxn>
                </a:cxnLst>
                <a:rect l="0" t="0" r="r" b="b"/>
                <a:pathLst>
                  <a:path w="57" h="37">
                    <a:moveTo>
                      <a:pt x="13" y="37"/>
                    </a:moveTo>
                    <a:cubicBezTo>
                      <a:pt x="8" y="37"/>
                      <a:pt x="4" y="34"/>
                      <a:pt x="2" y="30"/>
                    </a:cubicBezTo>
                    <a:cubicBezTo>
                      <a:pt x="0" y="24"/>
                      <a:pt x="3" y="17"/>
                      <a:pt x="9" y="15"/>
                    </a:cubicBezTo>
                    <a:cubicBezTo>
                      <a:pt x="14" y="13"/>
                      <a:pt x="19" y="11"/>
                      <a:pt x="24" y="9"/>
                    </a:cubicBezTo>
                    <a:cubicBezTo>
                      <a:pt x="25" y="9"/>
                      <a:pt x="25" y="9"/>
                      <a:pt x="26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6"/>
                      <a:pt x="35" y="4"/>
                      <a:pt x="39" y="2"/>
                    </a:cubicBezTo>
                    <a:cubicBezTo>
                      <a:pt x="45" y="0"/>
                      <a:pt x="52" y="2"/>
                      <a:pt x="54" y="8"/>
                    </a:cubicBezTo>
                    <a:cubicBezTo>
                      <a:pt x="57" y="13"/>
                      <a:pt x="55" y="20"/>
                      <a:pt x="49" y="23"/>
                    </a:cubicBezTo>
                    <a:cubicBezTo>
                      <a:pt x="45" y="25"/>
                      <a:pt x="41" y="27"/>
                      <a:pt x="37" y="28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2" y="30"/>
                      <a:pt x="31" y="31"/>
                    </a:cubicBezTo>
                    <a:cubicBezTo>
                      <a:pt x="26" y="33"/>
                      <a:pt x="22" y="35"/>
                      <a:pt x="17" y="36"/>
                    </a:cubicBezTo>
                    <a:cubicBezTo>
                      <a:pt x="15" y="37"/>
                      <a:pt x="14" y="37"/>
                      <a:pt x="13" y="37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9" name="iš1iḋê"/>
              <p:cNvSpPr/>
              <p:nvPr/>
            </p:nvSpPr>
            <p:spPr bwMode="auto">
              <a:xfrm>
                <a:off x="613" y="1113"/>
                <a:ext cx="626" cy="969"/>
              </a:xfrm>
              <a:custGeom>
                <a:avLst/>
                <a:gdLst/>
                <a:ahLst/>
                <a:cxnLst>
                  <a:cxn ang="0">
                    <a:pos x="410" y="785"/>
                  </a:cxn>
                  <a:cxn ang="0">
                    <a:pos x="445" y="806"/>
                  </a:cxn>
                  <a:cxn ang="0">
                    <a:pos x="377" y="807"/>
                  </a:cxn>
                  <a:cxn ang="0">
                    <a:pos x="332" y="790"/>
                  </a:cxn>
                  <a:cxn ang="0">
                    <a:pos x="388" y="796"/>
                  </a:cxn>
                  <a:cxn ang="0">
                    <a:pos x="465" y="792"/>
                  </a:cxn>
                  <a:cxn ang="0">
                    <a:pos x="506" y="771"/>
                  </a:cxn>
                  <a:cxn ang="0">
                    <a:pos x="488" y="799"/>
                  </a:cxn>
                  <a:cxn ang="0">
                    <a:pos x="311" y="796"/>
                  </a:cxn>
                  <a:cxn ang="0">
                    <a:pos x="268" y="772"/>
                  </a:cxn>
                  <a:cxn ang="0">
                    <a:pos x="322" y="788"/>
                  </a:cxn>
                  <a:cxn ang="0">
                    <a:pos x="243" y="774"/>
                  </a:cxn>
                  <a:cxn ang="0">
                    <a:pos x="223" y="739"/>
                  </a:cxn>
                  <a:cxn ang="0">
                    <a:pos x="248" y="775"/>
                  </a:cxn>
                  <a:cxn ang="0">
                    <a:pos x="168" y="731"/>
                  </a:cxn>
                  <a:cxn ang="0">
                    <a:pos x="169" y="703"/>
                  </a:cxn>
                  <a:cxn ang="0">
                    <a:pos x="199" y="738"/>
                  </a:cxn>
                  <a:cxn ang="0">
                    <a:pos x="129" y="699"/>
                  </a:cxn>
                  <a:cxn ang="0">
                    <a:pos x="122" y="659"/>
                  </a:cxn>
                  <a:cxn ang="0">
                    <a:pos x="137" y="702"/>
                  </a:cxn>
                  <a:cxn ang="0">
                    <a:pos x="63" y="620"/>
                  </a:cxn>
                  <a:cxn ang="0">
                    <a:pos x="101" y="634"/>
                  </a:cxn>
                  <a:cxn ang="0">
                    <a:pos x="56" y="596"/>
                  </a:cxn>
                  <a:cxn ang="0">
                    <a:pos x="38" y="544"/>
                  </a:cxn>
                  <a:cxn ang="0">
                    <a:pos x="61" y="595"/>
                  </a:cxn>
                  <a:cxn ang="0">
                    <a:pos x="20" y="527"/>
                  </a:cxn>
                  <a:cxn ang="0">
                    <a:pos x="33" y="488"/>
                  </a:cxn>
                  <a:cxn ang="0">
                    <a:pos x="31" y="534"/>
                  </a:cxn>
                  <a:cxn ang="0">
                    <a:pos x="1" y="425"/>
                  </a:cxn>
                  <a:cxn ang="0">
                    <a:pos x="27" y="456"/>
                  </a:cxn>
                  <a:cxn ang="0">
                    <a:pos x="12" y="403"/>
                  </a:cxn>
                  <a:cxn ang="0">
                    <a:pos x="3" y="357"/>
                  </a:cxn>
                  <a:cxn ang="0">
                    <a:pos x="23" y="392"/>
                  </a:cxn>
                  <a:cxn ang="0">
                    <a:pos x="17" y="336"/>
                  </a:cxn>
                  <a:cxn ang="0">
                    <a:pos x="31" y="282"/>
                  </a:cxn>
                  <a:cxn ang="0">
                    <a:pos x="19" y="337"/>
                  </a:cxn>
                  <a:cxn ang="0">
                    <a:pos x="27" y="257"/>
                  </a:cxn>
                  <a:cxn ang="0">
                    <a:pos x="62" y="236"/>
                  </a:cxn>
                  <a:cxn ang="0">
                    <a:pos x="67" y="213"/>
                  </a:cxn>
                  <a:cxn ang="0">
                    <a:pos x="76" y="167"/>
                  </a:cxn>
                  <a:cxn ang="0">
                    <a:pos x="77" y="207"/>
                  </a:cxn>
                  <a:cxn ang="0">
                    <a:pos x="99" y="156"/>
                  </a:cxn>
                  <a:cxn ang="0">
                    <a:pos x="137" y="115"/>
                  </a:cxn>
                  <a:cxn ang="0">
                    <a:pos x="106" y="158"/>
                  </a:cxn>
                  <a:cxn ang="0">
                    <a:pos x="146" y="91"/>
                  </a:cxn>
                  <a:cxn ang="0">
                    <a:pos x="187" y="89"/>
                  </a:cxn>
                  <a:cxn ang="0">
                    <a:pos x="208" y="73"/>
                  </a:cxn>
                  <a:cxn ang="0">
                    <a:pos x="233" y="36"/>
                  </a:cxn>
                  <a:cxn ang="0">
                    <a:pos x="214" y="72"/>
                  </a:cxn>
                  <a:cxn ang="0">
                    <a:pos x="258" y="38"/>
                  </a:cxn>
                  <a:cxn ang="0">
                    <a:pos x="312" y="21"/>
                  </a:cxn>
                  <a:cxn ang="0">
                    <a:pos x="269" y="45"/>
                  </a:cxn>
                  <a:cxn ang="0">
                    <a:pos x="331" y="5"/>
                  </a:cxn>
                  <a:cxn ang="0">
                    <a:pos x="367" y="23"/>
                  </a:cxn>
                </a:cxnLst>
                <a:rect l="0" t="0" r="r" b="b"/>
                <a:pathLst>
                  <a:path w="522" h="808">
                    <a:moveTo>
                      <a:pt x="410" y="808"/>
                    </a:moveTo>
                    <a:cubicBezTo>
                      <a:pt x="404" y="808"/>
                      <a:pt x="399" y="803"/>
                      <a:pt x="399" y="796"/>
                    </a:cubicBezTo>
                    <a:cubicBezTo>
                      <a:pt x="399" y="790"/>
                      <a:pt x="404" y="785"/>
                      <a:pt x="410" y="785"/>
                    </a:cubicBezTo>
                    <a:cubicBezTo>
                      <a:pt x="421" y="785"/>
                      <a:pt x="432" y="784"/>
                      <a:pt x="442" y="783"/>
                    </a:cubicBezTo>
                    <a:cubicBezTo>
                      <a:pt x="448" y="782"/>
                      <a:pt x="454" y="787"/>
                      <a:pt x="455" y="793"/>
                    </a:cubicBezTo>
                    <a:cubicBezTo>
                      <a:pt x="455" y="799"/>
                      <a:pt x="451" y="805"/>
                      <a:pt x="445" y="806"/>
                    </a:cubicBezTo>
                    <a:cubicBezTo>
                      <a:pt x="433" y="807"/>
                      <a:pt x="422" y="807"/>
                      <a:pt x="410" y="808"/>
                    </a:cubicBezTo>
                    <a:cubicBezTo>
                      <a:pt x="410" y="808"/>
                      <a:pt x="410" y="808"/>
                      <a:pt x="410" y="808"/>
                    </a:cubicBezTo>
                    <a:close/>
                    <a:moveTo>
                      <a:pt x="377" y="807"/>
                    </a:moveTo>
                    <a:cubicBezTo>
                      <a:pt x="376" y="807"/>
                      <a:pt x="376" y="807"/>
                      <a:pt x="376" y="807"/>
                    </a:cubicBezTo>
                    <a:cubicBezTo>
                      <a:pt x="365" y="806"/>
                      <a:pt x="353" y="804"/>
                      <a:pt x="342" y="803"/>
                    </a:cubicBezTo>
                    <a:cubicBezTo>
                      <a:pt x="336" y="802"/>
                      <a:pt x="331" y="796"/>
                      <a:pt x="332" y="790"/>
                    </a:cubicBezTo>
                    <a:cubicBezTo>
                      <a:pt x="333" y="784"/>
                      <a:pt x="339" y="779"/>
                      <a:pt x="345" y="780"/>
                    </a:cubicBezTo>
                    <a:cubicBezTo>
                      <a:pt x="356" y="782"/>
                      <a:pt x="367" y="783"/>
                      <a:pt x="378" y="784"/>
                    </a:cubicBezTo>
                    <a:cubicBezTo>
                      <a:pt x="384" y="784"/>
                      <a:pt x="388" y="790"/>
                      <a:pt x="388" y="796"/>
                    </a:cubicBezTo>
                    <a:cubicBezTo>
                      <a:pt x="388" y="802"/>
                      <a:pt x="383" y="807"/>
                      <a:pt x="377" y="807"/>
                    </a:cubicBezTo>
                    <a:close/>
                    <a:moveTo>
                      <a:pt x="476" y="801"/>
                    </a:moveTo>
                    <a:cubicBezTo>
                      <a:pt x="471" y="801"/>
                      <a:pt x="466" y="797"/>
                      <a:pt x="465" y="792"/>
                    </a:cubicBezTo>
                    <a:cubicBezTo>
                      <a:pt x="464" y="785"/>
                      <a:pt x="468" y="780"/>
                      <a:pt x="474" y="778"/>
                    </a:cubicBezTo>
                    <a:cubicBezTo>
                      <a:pt x="477" y="778"/>
                      <a:pt x="480" y="777"/>
                      <a:pt x="483" y="777"/>
                    </a:cubicBezTo>
                    <a:cubicBezTo>
                      <a:pt x="491" y="775"/>
                      <a:pt x="498" y="773"/>
                      <a:pt x="506" y="771"/>
                    </a:cubicBezTo>
                    <a:cubicBezTo>
                      <a:pt x="512" y="769"/>
                      <a:pt x="518" y="773"/>
                      <a:pt x="520" y="779"/>
                    </a:cubicBezTo>
                    <a:cubicBezTo>
                      <a:pt x="522" y="785"/>
                      <a:pt x="518" y="791"/>
                      <a:pt x="512" y="793"/>
                    </a:cubicBezTo>
                    <a:cubicBezTo>
                      <a:pt x="504" y="795"/>
                      <a:pt x="496" y="797"/>
                      <a:pt x="488" y="799"/>
                    </a:cubicBezTo>
                    <a:cubicBezTo>
                      <a:pt x="485" y="799"/>
                      <a:pt x="482" y="800"/>
                      <a:pt x="479" y="801"/>
                    </a:cubicBezTo>
                    <a:cubicBezTo>
                      <a:pt x="478" y="801"/>
                      <a:pt x="477" y="801"/>
                      <a:pt x="476" y="801"/>
                    </a:cubicBezTo>
                    <a:close/>
                    <a:moveTo>
                      <a:pt x="311" y="796"/>
                    </a:moveTo>
                    <a:cubicBezTo>
                      <a:pt x="310" y="796"/>
                      <a:pt x="309" y="796"/>
                      <a:pt x="308" y="796"/>
                    </a:cubicBezTo>
                    <a:cubicBezTo>
                      <a:pt x="297" y="793"/>
                      <a:pt x="286" y="790"/>
                      <a:pt x="275" y="786"/>
                    </a:cubicBezTo>
                    <a:cubicBezTo>
                      <a:pt x="269" y="784"/>
                      <a:pt x="266" y="778"/>
                      <a:pt x="268" y="772"/>
                    </a:cubicBezTo>
                    <a:cubicBezTo>
                      <a:pt x="270" y="766"/>
                      <a:pt x="276" y="763"/>
                      <a:pt x="282" y="765"/>
                    </a:cubicBezTo>
                    <a:cubicBezTo>
                      <a:pt x="293" y="768"/>
                      <a:pt x="303" y="771"/>
                      <a:pt x="314" y="774"/>
                    </a:cubicBezTo>
                    <a:cubicBezTo>
                      <a:pt x="320" y="775"/>
                      <a:pt x="323" y="782"/>
                      <a:pt x="322" y="788"/>
                    </a:cubicBezTo>
                    <a:cubicBezTo>
                      <a:pt x="321" y="793"/>
                      <a:pt x="316" y="796"/>
                      <a:pt x="311" y="796"/>
                    </a:cubicBezTo>
                    <a:close/>
                    <a:moveTo>
                      <a:pt x="248" y="775"/>
                    </a:moveTo>
                    <a:cubicBezTo>
                      <a:pt x="246" y="775"/>
                      <a:pt x="245" y="775"/>
                      <a:pt x="243" y="774"/>
                    </a:cubicBezTo>
                    <a:cubicBezTo>
                      <a:pt x="233" y="769"/>
                      <a:pt x="222" y="764"/>
                      <a:pt x="212" y="759"/>
                    </a:cubicBezTo>
                    <a:cubicBezTo>
                      <a:pt x="207" y="756"/>
                      <a:pt x="205" y="749"/>
                      <a:pt x="208" y="744"/>
                    </a:cubicBezTo>
                    <a:cubicBezTo>
                      <a:pt x="211" y="738"/>
                      <a:pt x="218" y="736"/>
                      <a:pt x="223" y="739"/>
                    </a:cubicBezTo>
                    <a:cubicBezTo>
                      <a:pt x="233" y="744"/>
                      <a:pt x="242" y="749"/>
                      <a:pt x="252" y="753"/>
                    </a:cubicBezTo>
                    <a:cubicBezTo>
                      <a:pt x="258" y="756"/>
                      <a:pt x="261" y="762"/>
                      <a:pt x="258" y="768"/>
                    </a:cubicBezTo>
                    <a:cubicBezTo>
                      <a:pt x="256" y="772"/>
                      <a:pt x="252" y="775"/>
                      <a:pt x="248" y="775"/>
                    </a:cubicBezTo>
                    <a:close/>
                    <a:moveTo>
                      <a:pt x="189" y="743"/>
                    </a:moveTo>
                    <a:cubicBezTo>
                      <a:pt x="187" y="743"/>
                      <a:pt x="185" y="743"/>
                      <a:pt x="183" y="741"/>
                    </a:cubicBezTo>
                    <a:cubicBezTo>
                      <a:pt x="178" y="738"/>
                      <a:pt x="173" y="734"/>
                      <a:pt x="168" y="731"/>
                    </a:cubicBezTo>
                    <a:cubicBezTo>
                      <a:pt x="164" y="728"/>
                      <a:pt x="159" y="725"/>
                      <a:pt x="155" y="721"/>
                    </a:cubicBezTo>
                    <a:cubicBezTo>
                      <a:pt x="150" y="717"/>
                      <a:pt x="149" y="710"/>
                      <a:pt x="153" y="705"/>
                    </a:cubicBezTo>
                    <a:cubicBezTo>
                      <a:pt x="157" y="700"/>
                      <a:pt x="164" y="699"/>
                      <a:pt x="169" y="703"/>
                    </a:cubicBezTo>
                    <a:cubicBezTo>
                      <a:pt x="173" y="706"/>
                      <a:pt x="177" y="710"/>
                      <a:pt x="181" y="713"/>
                    </a:cubicBezTo>
                    <a:cubicBezTo>
                      <a:pt x="186" y="716"/>
                      <a:pt x="191" y="719"/>
                      <a:pt x="195" y="722"/>
                    </a:cubicBezTo>
                    <a:cubicBezTo>
                      <a:pt x="201" y="726"/>
                      <a:pt x="202" y="733"/>
                      <a:pt x="199" y="738"/>
                    </a:cubicBezTo>
                    <a:cubicBezTo>
                      <a:pt x="196" y="741"/>
                      <a:pt x="193" y="743"/>
                      <a:pt x="189" y="743"/>
                    </a:cubicBezTo>
                    <a:close/>
                    <a:moveTo>
                      <a:pt x="137" y="702"/>
                    </a:moveTo>
                    <a:cubicBezTo>
                      <a:pt x="134" y="702"/>
                      <a:pt x="131" y="701"/>
                      <a:pt x="129" y="699"/>
                    </a:cubicBezTo>
                    <a:cubicBezTo>
                      <a:pt x="121" y="691"/>
                      <a:pt x="112" y="683"/>
                      <a:pt x="105" y="674"/>
                    </a:cubicBezTo>
                    <a:cubicBezTo>
                      <a:pt x="101" y="670"/>
                      <a:pt x="101" y="663"/>
                      <a:pt x="106" y="658"/>
                    </a:cubicBezTo>
                    <a:cubicBezTo>
                      <a:pt x="110" y="654"/>
                      <a:pt x="117" y="655"/>
                      <a:pt x="122" y="659"/>
                    </a:cubicBezTo>
                    <a:cubicBezTo>
                      <a:pt x="129" y="667"/>
                      <a:pt x="136" y="675"/>
                      <a:pt x="144" y="682"/>
                    </a:cubicBezTo>
                    <a:cubicBezTo>
                      <a:pt x="149" y="687"/>
                      <a:pt x="149" y="694"/>
                      <a:pt x="145" y="698"/>
                    </a:cubicBezTo>
                    <a:cubicBezTo>
                      <a:pt x="143" y="701"/>
                      <a:pt x="140" y="702"/>
                      <a:pt x="137" y="702"/>
                    </a:cubicBezTo>
                    <a:close/>
                    <a:moveTo>
                      <a:pt x="92" y="652"/>
                    </a:moveTo>
                    <a:cubicBezTo>
                      <a:pt x="88" y="652"/>
                      <a:pt x="85" y="651"/>
                      <a:pt x="83" y="648"/>
                    </a:cubicBezTo>
                    <a:cubicBezTo>
                      <a:pt x="76" y="639"/>
                      <a:pt x="69" y="629"/>
                      <a:pt x="63" y="620"/>
                    </a:cubicBezTo>
                    <a:cubicBezTo>
                      <a:pt x="60" y="614"/>
                      <a:pt x="61" y="607"/>
                      <a:pt x="67" y="604"/>
                    </a:cubicBezTo>
                    <a:cubicBezTo>
                      <a:pt x="72" y="601"/>
                      <a:pt x="79" y="602"/>
                      <a:pt x="82" y="608"/>
                    </a:cubicBezTo>
                    <a:cubicBezTo>
                      <a:pt x="88" y="617"/>
                      <a:pt x="94" y="626"/>
                      <a:pt x="101" y="634"/>
                    </a:cubicBezTo>
                    <a:cubicBezTo>
                      <a:pt x="105" y="639"/>
                      <a:pt x="104" y="646"/>
                      <a:pt x="99" y="650"/>
                    </a:cubicBezTo>
                    <a:cubicBezTo>
                      <a:pt x="97" y="652"/>
                      <a:pt x="94" y="652"/>
                      <a:pt x="92" y="652"/>
                    </a:cubicBezTo>
                    <a:close/>
                    <a:moveTo>
                      <a:pt x="56" y="596"/>
                    </a:moveTo>
                    <a:cubicBezTo>
                      <a:pt x="52" y="596"/>
                      <a:pt x="48" y="594"/>
                      <a:pt x="46" y="590"/>
                    </a:cubicBezTo>
                    <a:cubicBezTo>
                      <a:pt x="41" y="580"/>
                      <a:pt x="36" y="569"/>
                      <a:pt x="32" y="559"/>
                    </a:cubicBezTo>
                    <a:cubicBezTo>
                      <a:pt x="29" y="553"/>
                      <a:pt x="32" y="546"/>
                      <a:pt x="38" y="544"/>
                    </a:cubicBezTo>
                    <a:cubicBezTo>
                      <a:pt x="43" y="542"/>
                      <a:pt x="50" y="544"/>
                      <a:pt x="52" y="550"/>
                    </a:cubicBezTo>
                    <a:cubicBezTo>
                      <a:pt x="57" y="560"/>
                      <a:pt x="61" y="570"/>
                      <a:pt x="66" y="579"/>
                    </a:cubicBezTo>
                    <a:cubicBezTo>
                      <a:pt x="69" y="585"/>
                      <a:pt x="67" y="592"/>
                      <a:pt x="61" y="595"/>
                    </a:cubicBezTo>
                    <a:cubicBezTo>
                      <a:pt x="60" y="596"/>
                      <a:pt x="58" y="596"/>
                      <a:pt x="56" y="596"/>
                    </a:cubicBezTo>
                    <a:close/>
                    <a:moveTo>
                      <a:pt x="31" y="534"/>
                    </a:moveTo>
                    <a:cubicBezTo>
                      <a:pt x="26" y="534"/>
                      <a:pt x="21" y="531"/>
                      <a:pt x="20" y="527"/>
                    </a:cubicBezTo>
                    <a:cubicBezTo>
                      <a:pt x="16" y="516"/>
                      <a:pt x="13" y="505"/>
                      <a:pt x="11" y="493"/>
                    </a:cubicBezTo>
                    <a:cubicBezTo>
                      <a:pt x="9" y="487"/>
                      <a:pt x="13" y="481"/>
                      <a:pt x="19" y="480"/>
                    </a:cubicBezTo>
                    <a:cubicBezTo>
                      <a:pt x="25" y="478"/>
                      <a:pt x="31" y="482"/>
                      <a:pt x="33" y="488"/>
                    </a:cubicBezTo>
                    <a:cubicBezTo>
                      <a:pt x="35" y="499"/>
                      <a:pt x="38" y="509"/>
                      <a:pt x="41" y="520"/>
                    </a:cubicBezTo>
                    <a:cubicBezTo>
                      <a:pt x="43" y="526"/>
                      <a:pt x="40" y="532"/>
                      <a:pt x="34" y="534"/>
                    </a:cubicBezTo>
                    <a:cubicBezTo>
                      <a:pt x="33" y="534"/>
                      <a:pt x="32" y="534"/>
                      <a:pt x="31" y="534"/>
                    </a:cubicBezTo>
                    <a:close/>
                    <a:moveTo>
                      <a:pt x="16" y="469"/>
                    </a:moveTo>
                    <a:cubicBezTo>
                      <a:pt x="10" y="469"/>
                      <a:pt x="5" y="465"/>
                      <a:pt x="4" y="460"/>
                    </a:cubicBezTo>
                    <a:cubicBezTo>
                      <a:pt x="3" y="448"/>
                      <a:pt x="2" y="437"/>
                      <a:pt x="1" y="425"/>
                    </a:cubicBezTo>
                    <a:cubicBezTo>
                      <a:pt x="1" y="419"/>
                      <a:pt x="5" y="414"/>
                      <a:pt x="12" y="414"/>
                    </a:cubicBezTo>
                    <a:cubicBezTo>
                      <a:pt x="18" y="413"/>
                      <a:pt x="23" y="418"/>
                      <a:pt x="24" y="424"/>
                    </a:cubicBezTo>
                    <a:cubicBezTo>
                      <a:pt x="24" y="435"/>
                      <a:pt x="25" y="446"/>
                      <a:pt x="27" y="456"/>
                    </a:cubicBezTo>
                    <a:cubicBezTo>
                      <a:pt x="28" y="463"/>
                      <a:pt x="23" y="468"/>
                      <a:pt x="17" y="469"/>
                    </a:cubicBezTo>
                    <a:cubicBezTo>
                      <a:pt x="17" y="469"/>
                      <a:pt x="16" y="469"/>
                      <a:pt x="16" y="469"/>
                    </a:cubicBezTo>
                    <a:close/>
                    <a:moveTo>
                      <a:pt x="12" y="403"/>
                    </a:moveTo>
                    <a:cubicBezTo>
                      <a:pt x="12" y="403"/>
                      <a:pt x="12" y="403"/>
                      <a:pt x="12" y="403"/>
                    </a:cubicBezTo>
                    <a:cubicBezTo>
                      <a:pt x="5" y="403"/>
                      <a:pt x="0" y="397"/>
                      <a:pt x="1" y="391"/>
                    </a:cubicBezTo>
                    <a:cubicBezTo>
                      <a:pt x="1" y="380"/>
                      <a:pt x="2" y="368"/>
                      <a:pt x="3" y="357"/>
                    </a:cubicBezTo>
                    <a:cubicBezTo>
                      <a:pt x="4" y="351"/>
                      <a:pt x="9" y="346"/>
                      <a:pt x="16" y="347"/>
                    </a:cubicBezTo>
                    <a:cubicBezTo>
                      <a:pt x="22" y="348"/>
                      <a:pt x="26" y="353"/>
                      <a:pt x="26" y="359"/>
                    </a:cubicBezTo>
                    <a:cubicBezTo>
                      <a:pt x="24" y="370"/>
                      <a:pt x="24" y="381"/>
                      <a:pt x="23" y="392"/>
                    </a:cubicBezTo>
                    <a:cubicBezTo>
                      <a:pt x="23" y="398"/>
                      <a:pt x="18" y="403"/>
                      <a:pt x="12" y="403"/>
                    </a:cubicBezTo>
                    <a:close/>
                    <a:moveTo>
                      <a:pt x="19" y="337"/>
                    </a:moveTo>
                    <a:cubicBezTo>
                      <a:pt x="19" y="337"/>
                      <a:pt x="18" y="336"/>
                      <a:pt x="17" y="336"/>
                    </a:cubicBezTo>
                    <a:cubicBezTo>
                      <a:pt x="11" y="335"/>
                      <a:pt x="7" y="329"/>
                      <a:pt x="8" y="323"/>
                    </a:cubicBezTo>
                    <a:cubicBezTo>
                      <a:pt x="11" y="312"/>
                      <a:pt x="13" y="301"/>
                      <a:pt x="16" y="290"/>
                    </a:cubicBezTo>
                    <a:cubicBezTo>
                      <a:pt x="18" y="284"/>
                      <a:pt x="25" y="280"/>
                      <a:pt x="31" y="282"/>
                    </a:cubicBezTo>
                    <a:cubicBezTo>
                      <a:pt x="37" y="284"/>
                      <a:pt x="40" y="290"/>
                      <a:pt x="38" y="296"/>
                    </a:cubicBezTo>
                    <a:cubicBezTo>
                      <a:pt x="35" y="306"/>
                      <a:pt x="33" y="317"/>
                      <a:pt x="31" y="327"/>
                    </a:cubicBezTo>
                    <a:cubicBezTo>
                      <a:pt x="29" y="333"/>
                      <a:pt x="25" y="337"/>
                      <a:pt x="19" y="337"/>
                    </a:cubicBezTo>
                    <a:close/>
                    <a:moveTo>
                      <a:pt x="38" y="272"/>
                    </a:moveTo>
                    <a:cubicBezTo>
                      <a:pt x="37" y="272"/>
                      <a:pt x="35" y="272"/>
                      <a:pt x="34" y="272"/>
                    </a:cubicBezTo>
                    <a:cubicBezTo>
                      <a:pt x="28" y="269"/>
                      <a:pt x="25" y="263"/>
                      <a:pt x="27" y="257"/>
                    </a:cubicBezTo>
                    <a:cubicBezTo>
                      <a:pt x="32" y="246"/>
                      <a:pt x="36" y="236"/>
                      <a:pt x="41" y="226"/>
                    </a:cubicBezTo>
                    <a:cubicBezTo>
                      <a:pt x="44" y="220"/>
                      <a:pt x="51" y="218"/>
                      <a:pt x="56" y="220"/>
                    </a:cubicBezTo>
                    <a:cubicBezTo>
                      <a:pt x="62" y="223"/>
                      <a:pt x="64" y="230"/>
                      <a:pt x="62" y="236"/>
                    </a:cubicBezTo>
                    <a:cubicBezTo>
                      <a:pt x="57" y="245"/>
                      <a:pt x="53" y="255"/>
                      <a:pt x="49" y="265"/>
                    </a:cubicBezTo>
                    <a:cubicBezTo>
                      <a:pt x="47" y="270"/>
                      <a:pt x="43" y="272"/>
                      <a:pt x="38" y="272"/>
                    </a:cubicBezTo>
                    <a:close/>
                    <a:moveTo>
                      <a:pt x="67" y="213"/>
                    </a:moveTo>
                    <a:cubicBezTo>
                      <a:pt x="65" y="213"/>
                      <a:pt x="63" y="212"/>
                      <a:pt x="61" y="211"/>
                    </a:cubicBezTo>
                    <a:cubicBezTo>
                      <a:pt x="56" y="208"/>
                      <a:pt x="54" y="201"/>
                      <a:pt x="58" y="195"/>
                    </a:cubicBezTo>
                    <a:cubicBezTo>
                      <a:pt x="63" y="186"/>
                      <a:pt x="70" y="176"/>
                      <a:pt x="76" y="167"/>
                    </a:cubicBezTo>
                    <a:cubicBezTo>
                      <a:pt x="80" y="162"/>
                      <a:pt x="87" y="160"/>
                      <a:pt x="92" y="164"/>
                    </a:cubicBezTo>
                    <a:cubicBezTo>
                      <a:pt x="97" y="168"/>
                      <a:pt x="98" y="175"/>
                      <a:pt x="95" y="180"/>
                    </a:cubicBezTo>
                    <a:cubicBezTo>
                      <a:pt x="89" y="189"/>
                      <a:pt x="83" y="198"/>
                      <a:pt x="77" y="207"/>
                    </a:cubicBezTo>
                    <a:cubicBezTo>
                      <a:pt x="75" y="211"/>
                      <a:pt x="71" y="213"/>
                      <a:pt x="67" y="213"/>
                    </a:cubicBezTo>
                    <a:close/>
                    <a:moveTo>
                      <a:pt x="106" y="158"/>
                    </a:moveTo>
                    <a:cubicBezTo>
                      <a:pt x="104" y="158"/>
                      <a:pt x="101" y="157"/>
                      <a:pt x="99" y="156"/>
                    </a:cubicBezTo>
                    <a:cubicBezTo>
                      <a:pt x="94" y="152"/>
                      <a:pt x="94" y="144"/>
                      <a:pt x="98" y="140"/>
                    </a:cubicBezTo>
                    <a:cubicBezTo>
                      <a:pt x="105" y="131"/>
                      <a:pt x="113" y="122"/>
                      <a:pt x="121" y="114"/>
                    </a:cubicBezTo>
                    <a:cubicBezTo>
                      <a:pt x="125" y="110"/>
                      <a:pt x="133" y="110"/>
                      <a:pt x="137" y="115"/>
                    </a:cubicBezTo>
                    <a:cubicBezTo>
                      <a:pt x="141" y="119"/>
                      <a:pt x="141" y="126"/>
                      <a:pt x="137" y="131"/>
                    </a:cubicBezTo>
                    <a:cubicBezTo>
                      <a:pt x="129" y="138"/>
                      <a:pt x="122" y="146"/>
                      <a:pt x="115" y="154"/>
                    </a:cubicBezTo>
                    <a:cubicBezTo>
                      <a:pt x="113" y="157"/>
                      <a:pt x="109" y="158"/>
                      <a:pt x="106" y="158"/>
                    </a:cubicBezTo>
                    <a:close/>
                    <a:moveTo>
                      <a:pt x="154" y="111"/>
                    </a:moveTo>
                    <a:cubicBezTo>
                      <a:pt x="150" y="111"/>
                      <a:pt x="147" y="110"/>
                      <a:pt x="145" y="107"/>
                    </a:cubicBezTo>
                    <a:cubicBezTo>
                      <a:pt x="141" y="103"/>
                      <a:pt x="142" y="95"/>
                      <a:pt x="146" y="91"/>
                    </a:cubicBezTo>
                    <a:cubicBezTo>
                      <a:pt x="155" y="84"/>
                      <a:pt x="164" y="77"/>
                      <a:pt x="174" y="71"/>
                    </a:cubicBezTo>
                    <a:cubicBezTo>
                      <a:pt x="179" y="67"/>
                      <a:pt x="186" y="68"/>
                      <a:pt x="190" y="73"/>
                    </a:cubicBezTo>
                    <a:cubicBezTo>
                      <a:pt x="193" y="79"/>
                      <a:pt x="192" y="86"/>
                      <a:pt x="187" y="89"/>
                    </a:cubicBezTo>
                    <a:cubicBezTo>
                      <a:pt x="178" y="95"/>
                      <a:pt x="169" y="102"/>
                      <a:pt x="161" y="109"/>
                    </a:cubicBezTo>
                    <a:cubicBezTo>
                      <a:pt x="159" y="111"/>
                      <a:pt x="156" y="111"/>
                      <a:pt x="154" y="111"/>
                    </a:cubicBezTo>
                    <a:close/>
                    <a:moveTo>
                      <a:pt x="208" y="73"/>
                    </a:moveTo>
                    <a:cubicBezTo>
                      <a:pt x="205" y="73"/>
                      <a:pt x="201" y="71"/>
                      <a:pt x="199" y="68"/>
                    </a:cubicBezTo>
                    <a:cubicBezTo>
                      <a:pt x="195" y="62"/>
                      <a:pt x="197" y="55"/>
                      <a:pt x="203" y="52"/>
                    </a:cubicBezTo>
                    <a:cubicBezTo>
                      <a:pt x="213" y="46"/>
                      <a:pt x="223" y="41"/>
                      <a:pt x="233" y="36"/>
                    </a:cubicBezTo>
                    <a:cubicBezTo>
                      <a:pt x="239" y="34"/>
                      <a:pt x="246" y="36"/>
                      <a:pt x="248" y="42"/>
                    </a:cubicBezTo>
                    <a:cubicBezTo>
                      <a:pt x="251" y="47"/>
                      <a:pt x="249" y="54"/>
                      <a:pt x="243" y="57"/>
                    </a:cubicBezTo>
                    <a:cubicBezTo>
                      <a:pt x="233" y="61"/>
                      <a:pt x="223" y="66"/>
                      <a:pt x="214" y="72"/>
                    </a:cubicBezTo>
                    <a:cubicBezTo>
                      <a:pt x="212" y="73"/>
                      <a:pt x="210" y="73"/>
                      <a:pt x="208" y="73"/>
                    </a:cubicBezTo>
                    <a:close/>
                    <a:moveTo>
                      <a:pt x="269" y="45"/>
                    </a:moveTo>
                    <a:cubicBezTo>
                      <a:pt x="264" y="45"/>
                      <a:pt x="260" y="42"/>
                      <a:pt x="258" y="38"/>
                    </a:cubicBezTo>
                    <a:cubicBezTo>
                      <a:pt x="256" y="32"/>
                      <a:pt x="259" y="25"/>
                      <a:pt x="265" y="23"/>
                    </a:cubicBezTo>
                    <a:cubicBezTo>
                      <a:pt x="276" y="19"/>
                      <a:pt x="287" y="16"/>
                      <a:pt x="298" y="13"/>
                    </a:cubicBezTo>
                    <a:cubicBezTo>
                      <a:pt x="304" y="11"/>
                      <a:pt x="310" y="15"/>
                      <a:pt x="312" y="21"/>
                    </a:cubicBezTo>
                    <a:cubicBezTo>
                      <a:pt x="313" y="27"/>
                      <a:pt x="310" y="33"/>
                      <a:pt x="304" y="34"/>
                    </a:cubicBezTo>
                    <a:cubicBezTo>
                      <a:pt x="293" y="37"/>
                      <a:pt x="283" y="41"/>
                      <a:pt x="273" y="44"/>
                    </a:cubicBezTo>
                    <a:cubicBezTo>
                      <a:pt x="271" y="45"/>
                      <a:pt x="270" y="45"/>
                      <a:pt x="269" y="45"/>
                    </a:cubicBezTo>
                    <a:close/>
                    <a:moveTo>
                      <a:pt x="333" y="27"/>
                    </a:moveTo>
                    <a:cubicBezTo>
                      <a:pt x="328" y="27"/>
                      <a:pt x="323" y="24"/>
                      <a:pt x="322" y="18"/>
                    </a:cubicBezTo>
                    <a:cubicBezTo>
                      <a:pt x="321" y="12"/>
                      <a:pt x="325" y="6"/>
                      <a:pt x="331" y="5"/>
                    </a:cubicBezTo>
                    <a:cubicBezTo>
                      <a:pt x="342" y="3"/>
                      <a:pt x="354" y="1"/>
                      <a:pt x="365" y="0"/>
                    </a:cubicBezTo>
                    <a:cubicBezTo>
                      <a:pt x="371" y="0"/>
                      <a:pt x="377" y="4"/>
                      <a:pt x="378" y="10"/>
                    </a:cubicBezTo>
                    <a:cubicBezTo>
                      <a:pt x="378" y="17"/>
                      <a:pt x="374" y="22"/>
                      <a:pt x="367" y="23"/>
                    </a:cubicBezTo>
                    <a:cubicBezTo>
                      <a:pt x="357" y="24"/>
                      <a:pt x="346" y="25"/>
                      <a:pt x="335" y="27"/>
                    </a:cubicBezTo>
                    <a:cubicBezTo>
                      <a:pt x="335" y="27"/>
                      <a:pt x="334" y="27"/>
                      <a:pt x="333" y="27"/>
                    </a:cubicBezTo>
                    <a:close/>
                  </a:path>
                </a:pathLst>
              </a:custGeom>
              <a:solidFill>
                <a:srgbClr val="DCDBDB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0" name="íṥľidê"/>
              <p:cNvSpPr/>
              <p:nvPr/>
            </p:nvSpPr>
            <p:spPr bwMode="auto">
              <a:xfrm>
                <a:off x="1461" y="1303"/>
                <a:ext cx="54" cy="62"/>
              </a:xfrm>
              <a:custGeom>
                <a:avLst/>
                <a:gdLst/>
                <a:ahLst/>
                <a:cxnLst>
                  <a:cxn ang="0">
                    <a:pos x="32" y="52"/>
                  </a:cxn>
                  <a:cxn ang="0">
                    <a:pos x="23" y="47"/>
                  </a:cxn>
                  <a:cxn ang="0">
                    <a:pos x="14" y="33"/>
                  </a:cxn>
                  <a:cxn ang="0">
                    <a:pos x="13" y="33"/>
                  </a:cxn>
                  <a:cxn ang="0">
                    <a:pos x="4" y="19"/>
                  </a:cxn>
                  <a:cxn ang="0">
                    <a:pos x="6" y="3"/>
                  </a:cxn>
                  <a:cxn ang="0">
                    <a:pos x="22" y="6"/>
                  </a:cxn>
                  <a:cxn ang="0">
                    <a:pos x="32" y="19"/>
                  </a:cxn>
                  <a:cxn ang="0">
                    <a:pos x="32" y="20"/>
                  </a:cxn>
                  <a:cxn ang="0">
                    <a:pos x="42" y="34"/>
                  </a:cxn>
                  <a:cxn ang="0">
                    <a:pos x="39" y="50"/>
                  </a:cxn>
                  <a:cxn ang="0">
                    <a:pos x="32" y="52"/>
                  </a:cxn>
                </a:cxnLst>
                <a:rect l="0" t="0" r="r" b="b"/>
                <a:pathLst>
                  <a:path w="45" h="52">
                    <a:moveTo>
                      <a:pt x="32" y="52"/>
                    </a:moveTo>
                    <a:cubicBezTo>
                      <a:pt x="29" y="52"/>
                      <a:pt x="25" y="50"/>
                      <a:pt x="23" y="47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3" y="33"/>
                      <a:pt x="13" y="33"/>
                    </a:cubicBezTo>
                    <a:cubicBezTo>
                      <a:pt x="10" y="28"/>
                      <a:pt x="7" y="24"/>
                      <a:pt x="4" y="19"/>
                    </a:cubicBezTo>
                    <a:cubicBezTo>
                      <a:pt x="0" y="14"/>
                      <a:pt x="1" y="7"/>
                      <a:pt x="6" y="3"/>
                    </a:cubicBezTo>
                    <a:cubicBezTo>
                      <a:pt x="11" y="0"/>
                      <a:pt x="18" y="1"/>
                      <a:pt x="22" y="6"/>
                    </a:cubicBezTo>
                    <a:cubicBezTo>
                      <a:pt x="25" y="10"/>
                      <a:pt x="29" y="15"/>
                      <a:pt x="32" y="19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5" y="39"/>
                      <a:pt x="44" y="46"/>
                      <a:pt x="39" y="50"/>
                    </a:cubicBezTo>
                    <a:cubicBezTo>
                      <a:pt x="37" y="51"/>
                      <a:pt x="35" y="52"/>
                      <a:pt x="32" y="5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1" name="îṥľíḋe"/>
              <p:cNvSpPr/>
              <p:nvPr/>
            </p:nvSpPr>
            <p:spPr bwMode="auto">
              <a:xfrm>
                <a:off x="888" y="1369"/>
                <a:ext cx="1327" cy="1259"/>
              </a:xfrm>
              <a:custGeom>
                <a:avLst/>
                <a:gdLst/>
                <a:ahLst/>
                <a:cxnLst>
                  <a:cxn ang="0">
                    <a:pos x="939" y="1027"/>
                  </a:cxn>
                  <a:cxn ang="0">
                    <a:pos x="939" y="1050"/>
                  </a:cxn>
                  <a:cxn ang="0">
                    <a:pos x="1017" y="1018"/>
                  </a:cxn>
                  <a:cxn ang="0">
                    <a:pos x="871" y="1036"/>
                  </a:cxn>
                  <a:cxn ang="0">
                    <a:pos x="872" y="1011"/>
                  </a:cxn>
                  <a:cxn ang="0">
                    <a:pos x="1027" y="1012"/>
                  </a:cxn>
                  <a:cxn ang="0">
                    <a:pos x="1042" y="1014"/>
                  </a:cxn>
                  <a:cxn ang="0">
                    <a:pos x="776" y="971"/>
                  </a:cxn>
                  <a:cxn ang="0">
                    <a:pos x="756" y="972"/>
                  </a:cxn>
                  <a:cxn ang="0">
                    <a:pos x="762" y="950"/>
                  </a:cxn>
                  <a:cxn ang="0">
                    <a:pos x="1068" y="948"/>
                  </a:cxn>
                  <a:cxn ang="0">
                    <a:pos x="1078" y="965"/>
                  </a:cxn>
                  <a:cxn ang="0">
                    <a:pos x="672" y="901"/>
                  </a:cxn>
                  <a:cxn ang="0">
                    <a:pos x="632" y="905"/>
                  </a:cxn>
                  <a:cxn ang="0">
                    <a:pos x="647" y="900"/>
                  </a:cxn>
                  <a:cxn ang="0">
                    <a:pos x="1085" y="881"/>
                  </a:cxn>
                  <a:cxn ang="0">
                    <a:pos x="1107" y="889"/>
                  </a:cxn>
                  <a:cxn ang="0">
                    <a:pos x="538" y="840"/>
                  </a:cxn>
                  <a:cxn ang="0">
                    <a:pos x="518" y="841"/>
                  </a:cxn>
                  <a:cxn ang="0">
                    <a:pos x="524" y="819"/>
                  </a:cxn>
                  <a:cxn ang="0">
                    <a:pos x="1059" y="799"/>
                  </a:cxn>
                  <a:cxn ang="0">
                    <a:pos x="1085" y="834"/>
                  </a:cxn>
                  <a:cxn ang="0">
                    <a:pos x="435" y="770"/>
                  </a:cxn>
                  <a:cxn ang="0">
                    <a:pos x="1040" y="771"/>
                  </a:cxn>
                  <a:cxn ang="0">
                    <a:pos x="1056" y="774"/>
                  </a:cxn>
                  <a:cxn ang="0">
                    <a:pos x="360" y="742"/>
                  </a:cxn>
                  <a:cxn ang="0">
                    <a:pos x="340" y="742"/>
                  </a:cxn>
                  <a:cxn ang="0">
                    <a:pos x="345" y="721"/>
                  </a:cxn>
                  <a:cxn ang="0">
                    <a:pos x="982" y="688"/>
                  </a:cxn>
                  <a:cxn ang="0">
                    <a:pos x="1011" y="720"/>
                  </a:cxn>
                  <a:cxn ang="0">
                    <a:pos x="256" y="672"/>
                  </a:cxn>
                  <a:cxn ang="0">
                    <a:pos x="216" y="676"/>
                  </a:cxn>
                  <a:cxn ang="0">
                    <a:pos x="231" y="671"/>
                  </a:cxn>
                  <a:cxn ang="0">
                    <a:pos x="947" y="616"/>
                  </a:cxn>
                  <a:cxn ang="0">
                    <a:pos x="162" y="644"/>
                  </a:cxn>
                  <a:cxn ang="0">
                    <a:pos x="167" y="623"/>
                  </a:cxn>
                  <a:cxn ang="0">
                    <a:pos x="67" y="594"/>
                  </a:cxn>
                  <a:cxn ang="0">
                    <a:pos x="102" y="611"/>
                  </a:cxn>
                  <a:cxn ang="0">
                    <a:pos x="924" y="563"/>
                  </a:cxn>
                  <a:cxn ang="0">
                    <a:pos x="37" y="577"/>
                  </a:cxn>
                  <a:cxn ang="0">
                    <a:pos x="53" y="573"/>
                  </a:cxn>
                  <a:cxn ang="0">
                    <a:pos x="870" y="505"/>
                  </a:cxn>
                  <a:cxn ang="0">
                    <a:pos x="857" y="498"/>
                  </a:cxn>
                  <a:cxn ang="0">
                    <a:pos x="866" y="480"/>
                  </a:cxn>
                  <a:cxn ang="0">
                    <a:pos x="790" y="409"/>
                  </a:cxn>
                  <a:cxn ang="0">
                    <a:pos x="818" y="442"/>
                  </a:cxn>
                  <a:cxn ang="0">
                    <a:pos x="770" y="341"/>
                  </a:cxn>
                  <a:cxn ang="0">
                    <a:pos x="732" y="326"/>
                  </a:cxn>
                  <a:cxn ang="0">
                    <a:pos x="748" y="329"/>
                  </a:cxn>
                  <a:cxn ang="0">
                    <a:pos x="677" y="227"/>
                  </a:cxn>
                  <a:cxn ang="0">
                    <a:pos x="664" y="219"/>
                  </a:cxn>
                  <a:cxn ang="0">
                    <a:pos x="674" y="202"/>
                  </a:cxn>
                  <a:cxn ang="0">
                    <a:pos x="597" y="131"/>
                  </a:cxn>
                  <a:cxn ang="0">
                    <a:pos x="626" y="164"/>
                  </a:cxn>
                  <a:cxn ang="0">
                    <a:pos x="578" y="62"/>
                  </a:cxn>
                  <a:cxn ang="0">
                    <a:pos x="540" y="47"/>
                  </a:cxn>
                  <a:cxn ang="0">
                    <a:pos x="555" y="50"/>
                  </a:cxn>
                </a:cxnLst>
                <a:rect l="0" t="0" r="r" b="b"/>
                <a:pathLst>
                  <a:path w="1107" h="1050">
                    <a:moveTo>
                      <a:pt x="939" y="1050"/>
                    </a:moveTo>
                    <a:cubicBezTo>
                      <a:pt x="928" y="1050"/>
                      <a:pt x="917" y="1049"/>
                      <a:pt x="906" y="1047"/>
                    </a:cubicBezTo>
                    <a:cubicBezTo>
                      <a:pt x="899" y="1045"/>
                      <a:pt x="895" y="1039"/>
                      <a:pt x="897" y="1033"/>
                    </a:cubicBezTo>
                    <a:cubicBezTo>
                      <a:pt x="898" y="1027"/>
                      <a:pt x="904" y="1023"/>
                      <a:pt x="910" y="1024"/>
                    </a:cubicBezTo>
                    <a:cubicBezTo>
                      <a:pt x="919" y="1026"/>
                      <a:pt x="929" y="1027"/>
                      <a:pt x="939" y="1027"/>
                    </a:cubicBezTo>
                    <a:cubicBezTo>
                      <a:pt x="940" y="1027"/>
                      <a:pt x="940" y="1027"/>
                      <a:pt x="941" y="1027"/>
                    </a:cubicBezTo>
                    <a:cubicBezTo>
                      <a:pt x="941" y="1027"/>
                      <a:pt x="941" y="1027"/>
                      <a:pt x="941" y="1027"/>
                    </a:cubicBezTo>
                    <a:cubicBezTo>
                      <a:pt x="948" y="1027"/>
                      <a:pt x="953" y="1032"/>
                      <a:pt x="953" y="1038"/>
                    </a:cubicBezTo>
                    <a:cubicBezTo>
                      <a:pt x="953" y="1045"/>
                      <a:pt x="948" y="1050"/>
                      <a:pt x="942" y="1050"/>
                    </a:cubicBezTo>
                    <a:cubicBezTo>
                      <a:pt x="941" y="1050"/>
                      <a:pt x="940" y="1050"/>
                      <a:pt x="939" y="1050"/>
                    </a:cubicBezTo>
                    <a:close/>
                    <a:moveTo>
                      <a:pt x="975" y="1046"/>
                    </a:moveTo>
                    <a:cubicBezTo>
                      <a:pt x="970" y="1046"/>
                      <a:pt x="965" y="1042"/>
                      <a:pt x="964" y="1037"/>
                    </a:cubicBezTo>
                    <a:cubicBezTo>
                      <a:pt x="963" y="1031"/>
                      <a:pt x="966" y="1025"/>
                      <a:pt x="972" y="1023"/>
                    </a:cubicBezTo>
                    <a:cubicBezTo>
                      <a:pt x="983" y="1021"/>
                      <a:pt x="993" y="1017"/>
                      <a:pt x="1002" y="1013"/>
                    </a:cubicBezTo>
                    <a:cubicBezTo>
                      <a:pt x="1008" y="1010"/>
                      <a:pt x="1014" y="1013"/>
                      <a:pt x="1017" y="1018"/>
                    </a:cubicBezTo>
                    <a:cubicBezTo>
                      <a:pt x="1020" y="1024"/>
                      <a:pt x="1017" y="1031"/>
                      <a:pt x="1012" y="1033"/>
                    </a:cubicBezTo>
                    <a:cubicBezTo>
                      <a:pt x="1001" y="1039"/>
                      <a:pt x="989" y="1043"/>
                      <a:pt x="978" y="1045"/>
                    </a:cubicBezTo>
                    <a:cubicBezTo>
                      <a:pt x="977" y="1046"/>
                      <a:pt x="976" y="1046"/>
                      <a:pt x="975" y="1046"/>
                    </a:cubicBezTo>
                    <a:close/>
                    <a:moveTo>
                      <a:pt x="876" y="1037"/>
                    </a:moveTo>
                    <a:cubicBezTo>
                      <a:pt x="874" y="1037"/>
                      <a:pt x="873" y="1036"/>
                      <a:pt x="871" y="1036"/>
                    </a:cubicBezTo>
                    <a:cubicBezTo>
                      <a:pt x="868" y="1034"/>
                      <a:pt x="865" y="1033"/>
                      <a:pt x="862" y="1031"/>
                    </a:cubicBezTo>
                    <a:cubicBezTo>
                      <a:pt x="862" y="1031"/>
                      <a:pt x="861" y="1031"/>
                      <a:pt x="840" y="1019"/>
                    </a:cubicBezTo>
                    <a:cubicBezTo>
                      <a:pt x="835" y="1016"/>
                      <a:pt x="833" y="1009"/>
                      <a:pt x="836" y="1004"/>
                    </a:cubicBezTo>
                    <a:cubicBezTo>
                      <a:pt x="839" y="998"/>
                      <a:pt x="845" y="996"/>
                      <a:pt x="851" y="999"/>
                    </a:cubicBezTo>
                    <a:cubicBezTo>
                      <a:pt x="869" y="1009"/>
                      <a:pt x="872" y="1011"/>
                      <a:pt x="872" y="1011"/>
                    </a:cubicBezTo>
                    <a:cubicBezTo>
                      <a:pt x="875" y="1012"/>
                      <a:pt x="878" y="1014"/>
                      <a:pt x="880" y="1015"/>
                    </a:cubicBezTo>
                    <a:cubicBezTo>
                      <a:pt x="886" y="1017"/>
                      <a:pt x="889" y="1024"/>
                      <a:pt x="886" y="1030"/>
                    </a:cubicBezTo>
                    <a:cubicBezTo>
                      <a:pt x="884" y="1034"/>
                      <a:pt x="880" y="1037"/>
                      <a:pt x="876" y="1037"/>
                    </a:cubicBezTo>
                    <a:close/>
                    <a:moveTo>
                      <a:pt x="1036" y="1017"/>
                    </a:moveTo>
                    <a:cubicBezTo>
                      <a:pt x="1032" y="1017"/>
                      <a:pt x="1029" y="1015"/>
                      <a:pt x="1027" y="1012"/>
                    </a:cubicBezTo>
                    <a:cubicBezTo>
                      <a:pt x="1023" y="1007"/>
                      <a:pt x="1024" y="1000"/>
                      <a:pt x="1029" y="996"/>
                    </a:cubicBezTo>
                    <a:cubicBezTo>
                      <a:pt x="1037" y="990"/>
                      <a:pt x="1044" y="983"/>
                      <a:pt x="1051" y="974"/>
                    </a:cubicBezTo>
                    <a:cubicBezTo>
                      <a:pt x="1055" y="970"/>
                      <a:pt x="1062" y="969"/>
                      <a:pt x="1067" y="973"/>
                    </a:cubicBezTo>
                    <a:cubicBezTo>
                      <a:pt x="1072" y="977"/>
                      <a:pt x="1072" y="984"/>
                      <a:pt x="1068" y="989"/>
                    </a:cubicBezTo>
                    <a:cubicBezTo>
                      <a:pt x="1061" y="998"/>
                      <a:pt x="1052" y="1007"/>
                      <a:pt x="1042" y="1014"/>
                    </a:cubicBezTo>
                    <a:cubicBezTo>
                      <a:pt x="1040" y="1016"/>
                      <a:pt x="1038" y="1017"/>
                      <a:pt x="1036" y="1017"/>
                    </a:cubicBezTo>
                    <a:close/>
                    <a:moveTo>
                      <a:pt x="816" y="1004"/>
                    </a:moveTo>
                    <a:cubicBezTo>
                      <a:pt x="814" y="1004"/>
                      <a:pt x="812" y="1004"/>
                      <a:pt x="810" y="1003"/>
                    </a:cubicBezTo>
                    <a:cubicBezTo>
                      <a:pt x="780" y="986"/>
                      <a:pt x="780" y="986"/>
                      <a:pt x="780" y="986"/>
                    </a:cubicBezTo>
                    <a:cubicBezTo>
                      <a:pt x="775" y="983"/>
                      <a:pt x="773" y="977"/>
                      <a:pt x="776" y="971"/>
                    </a:cubicBezTo>
                    <a:cubicBezTo>
                      <a:pt x="779" y="966"/>
                      <a:pt x="786" y="964"/>
                      <a:pt x="791" y="967"/>
                    </a:cubicBezTo>
                    <a:cubicBezTo>
                      <a:pt x="821" y="983"/>
                      <a:pt x="821" y="983"/>
                      <a:pt x="821" y="983"/>
                    </a:cubicBezTo>
                    <a:cubicBezTo>
                      <a:pt x="827" y="986"/>
                      <a:pt x="829" y="993"/>
                      <a:pt x="826" y="998"/>
                    </a:cubicBezTo>
                    <a:cubicBezTo>
                      <a:pt x="824" y="1002"/>
                      <a:pt x="820" y="1004"/>
                      <a:pt x="816" y="1004"/>
                    </a:cubicBezTo>
                    <a:close/>
                    <a:moveTo>
                      <a:pt x="756" y="972"/>
                    </a:moveTo>
                    <a:cubicBezTo>
                      <a:pt x="754" y="972"/>
                      <a:pt x="752" y="971"/>
                      <a:pt x="751" y="970"/>
                    </a:cubicBezTo>
                    <a:cubicBezTo>
                      <a:pt x="721" y="954"/>
                      <a:pt x="721" y="954"/>
                      <a:pt x="721" y="954"/>
                    </a:cubicBezTo>
                    <a:cubicBezTo>
                      <a:pt x="715" y="951"/>
                      <a:pt x="713" y="944"/>
                      <a:pt x="716" y="938"/>
                    </a:cubicBezTo>
                    <a:cubicBezTo>
                      <a:pt x="719" y="933"/>
                      <a:pt x="726" y="931"/>
                      <a:pt x="732" y="934"/>
                    </a:cubicBezTo>
                    <a:cubicBezTo>
                      <a:pt x="762" y="950"/>
                      <a:pt x="762" y="950"/>
                      <a:pt x="762" y="950"/>
                    </a:cubicBezTo>
                    <a:cubicBezTo>
                      <a:pt x="767" y="953"/>
                      <a:pt x="769" y="960"/>
                      <a:pt x="766" y="966"/>
                    </a:cubicBezTo>
                    <a:cubicBezTo>
                      <a:pt x="764" y="969"/>
                      <a:pt x="760" y="972"/>
                      <a:pt x="756" y="972"/>
                    </a:cubicBezTo>
                    <a:close/>
                    <a:moveTo>
                      <a:pt x="1078" y="965"/>
                    </a:moveTo>
                    <a:cubicBezTo>
                      <a:pt x="1077" y="965"/>
                      <a:pt x="1075" y="964"/>
                      <a:pt x="1073" y="964"/>
                    </a:cubicBezTo>
                    <a:cubicBezTo>
                      <a:pt x="1068" y="961"/>
                      <a:pt x="1065" y="954"/>
                      <a:pt x="1068" y="948"/>
                    </a:cubicBezTo>
                    <a:cubicBezTo>
                      <a:pt x="1073" y="939"/>
                      <a:pt x="1077" y="929"/>
                      <a:pt x="1080" y="919"/>
                    </a:cubicBezTo>
                    <a:cubicBezTo>
                      <a:pt x="1081" y="913"/>
                      <a:pt x="1088" y="910"/>
                      <a:pt x="1094" y="911"/>
                    </a:cubicBezTo>
                    <a:cubicBezTo>
                      <a:pt x="1100" y="913"/>
                      <a:pt x="1103" y="919"/>
                      <a:pt x="1102" y="925"/>
                    </a:cubicBezTo>
                    <a:cubicBezTo>
                      <a:pt x="1098" y="937"/>
                      <a:pt x="1094" y="948"/>
                      <a:pt x="1088" y="959"/>
                    </a:cubicBezTo>
                    <a:cubicBezTo>
                      <a:pt x="1086" y="963"/>
                      <a:pt x="1082" y="965"/>
                      <a:pt x="1078" y="965"/>
                    </a:cubicBezTo>
                    <a:close/>
                    <a:moveTo>
                      <a:pt x="697" y="939"/>
                    </a:moveTo>
                    <a:cubicBezTo>
                      <a:pt x="695" y="939"/>
                      <a:pt x="693" y="938"/>
                      <a:pt x="691" y="937"/>
                    </a:cubicBezTo>
                    <a:cubicBezTo>
                      <a:pt x="661" y="921"/>
                      <a:pt x="661" y="921"/>
                      <a:pt x="661" y="921"/>
                    </a:cubicBezTo>
                    <a:cubicBezTo>
                      <a:pt x="656" y="918"/>
                      <a:pt x="654" y="911"/>
                      <a:pt x="657" y="906"/>
                    </a:cubicBezTo>
                    <a:cubicBezTo>
                      <a:pt x="660" y="900"/>
                      <a:pt x="667" y="898"/>
                      <a:pt x="672" y="901"/>
                    </a:cubicBezTo>
                    <a:cubicBezTo>
                      <a:pt x="702" y="918"/>
                      <a:pt x="702" y="918"/>
                      <a:pt x="702" y="918"/>
                    </a:cubicBezTo>
                    <a:cubicBezTo>
                      <a:pt x="708" y="921"/>
                      <a:pt x="710" y="927"/>
                      <a:pt x="707" y="933"/>
                    </a:cubicBezTo>
                    <a:cubicBezTo>
                      <a:pt x="704" y="937"/>
                      <a:pt x="701" y="939"/>
                      <a:pt x="697" y="939"/>
                    </a:cubicBezTo>
                    <a:close/>
                    <a:moveTo>
                      <a:pt x="637" y="906"/>
                    </a:moveTo>
                    <a:cubicBezTo>
                      <a:pt x="635" y="906"/>
                      <a:pt x="633" y="906"/>
                      <a:pt x="632" y="905"/>
                    </a:cubicBezTo>
                    <a:cubicBezTo>
                      <a:pt x="602" y="888"/>
                      <a:pt x="602" y="888"/>
                      <a:pt x="602" y="888"/>
                    </a:cubicBezTo>
                    <a:cubicBezTo>
                      <a:pt x="596" y="885"/>
                      <a:pt x="594" y="878"/>
                      <a:pt x="598" y="873"/>
                    </a:cubicBezTo>
                    <a:cubicBezTo>
                      <a:pt x="601" y="867"/>
                      <a:pt x="607" y="865"/>
                      <a:pt x="613" y="868"/>
                    </a:cubicBezTo>
                    <a:cubicBezTo>
                      <a:pt x="643" y="885"/>
                      <a:pt x="643" y="885"/>
                      <a:pt x="643" y="885"/>
                    </a:cubicBezTo>
                    <a:cubicBezTo>
                      <a:pt x="648" y="888"/>
                      <a:pt x="650" y="895"/>
                      <a:pt x="647" y="900"/>
                    </a:cubicBezTo>
                    <a:cubicBezTo>
                      <a:pt x="645" y="904"/>
                      <a:pt x="641" y="906"/>
                      <a:pt x="637" y="906"/>
                    </a:cubicBezTo>
                    <a:close/>
                    <a:moveTo>
                      <a:pt x="1096" y="900"/>
                    </a:moveTo>
                    <a:cubicBezTo>
                      <a:pt x="1096" y="900"/>
                      <a:pt x="1095" y="900"/>
                      <a:pt x="1095" y="900"/>
                    </a:cubicBezTo>
                    <a:cubicBezTo>
                      <a:pt x="1089" y="900"/>
                      <a:pt x="1084" y="894"/>
                      <a:pt x="1084" y="888"/>
                    </a:cubicBezTo>
                    <a:cubicBezTo>
                      <a:pt x="1085" y="886"/>
                      <a:pt x="1085" y="883"/>
                      <a:pt x="1085" y="881"/>
                    </a:cubicBezTo>
                    <a:cubicBezTo>
                      <a:pt x="1085" y="873"/>
                      <a:pt x="1084" y="865"/>
                      <a:pt x="1083" y="857"/>
                    </a:cubicBezTo>
                    <a:cubicBezTo>
                      <a:pt x="1082" y="851"/>
                      <a:pt x="1086" y="845"/>
                      <a:pt x="1092" y="844"/>
                    </a:cubicBezTo>
                    <a:cubicBezTo>
                      <a:pt x="1098" y="843"/>
                      <a:pt x="1104" y="847"/>
                      <a:pt x="1105" y="853"/>
                    </a:cubicBezTo>
                    <a:cubicBezTo>
                      <a:pt x="1107" y="862"/>
                      <a:pt x="1107" y="872"/>
                      <a:pt x="1107" y="881"/>
                    </a:cubicBezTo>
                    <a:cubicBezTo>
                      <a:pt x="1107" y="884"/>
                      <a:pt x="1107" y="887"/>
                      <a:pt x="1107" y="889"/>
                    </a:cubicBezTo>
                    <a:cubicBezTo>
                      <a:pt x="1107" y="895"/>
                      <a:pt x="1102" y="900"/>
                      <a:pt x="1096" y="900"/>
                    </a:cubicBezTo>
                    <a:close/>
                    <a:moveTo>
                      <a:pt x="578" y="873"/>
                    </a:moveTo>
                    <a:cubicBezTo>
                      <a:pt x="576" y="873"/>
                      <a:pt x="574" y="873"/>
                      <a:pt x="572" y="872"/>
                    </a:cubicBezTo>
                    <a:cubicBezTo>
                      <a:pt x="543" y="856"/>
                      <a:pt x="543" y="856"/>
                      <a:pt x="543" y="856"/>
                    </a:cubicBezTo>
                    <a:cubicBezTo>
                      <a:pt x="537" y="853"/>
                      <a:pt x="535" y="846"/>
                      <a:pt x="538" y="840"/>
                    </a:cubicBezTo>
                    <a:cubicBezTo>
                      <a:pt x="541" y="835"/>
                      <a:pt x="548" y="833"/>
                      <a:pt x="553" y="836"/>
                    </a:cubicBezTo>
                    <a:cubicBezTo>
                      <a:pt x="583" y="852"/>
                      <a:pt x="583" y="852"/>
                      <a:pt x="583" y="852"/>
                    </a:cubicBezTo>
                    <a:cubicBezTo>
                      <a:pt x="589" y="855"/>
                      <a:pt x="591" y="862"/>
                      <a:pt x="588" y="867"/>
                    </a:cubicBezTo>
                    <a:cubicBezTo>
                      <a:pt x="586" y="871"/>
                      <a:pt x="582" y="873"/>
                      <a:pt x="578" y="873"/>
                    </a:cubicBezTo>
                    <a:close/>
                    <a:moveTo>
                      <a:pt x="518" y="841"/>
                    </a:moveTo>
                    <a:cubicBezTo>
                      <a:pt x="516" y="841"/>
                      <a:pt x="515" y="840"/>
                      <a:pt x="513" y="839"/>
                    </a:cubicBezTo>
                    <a:cubicBezTo>
                      <a:pt x="483" y="823"/>
                      <a:pt x="483" y="823"/>
                      <a:pt x="483" y="823"/>
                    </a:cubicBezTo>
                    <a:cubicBezTo>
                      <a:pt x="478" y="820"/>
                      <a:pt x="476" y="813"/>
                      <a:pt x="479" y="807"/>
                    </a:cubicBezTo>
                    <a:cubicBezTo>
                      <a:pt x="482" y="802"/>
                      <a:pt x="489" y="800"/>
                      <a:pt x="494" y="803"/>
                    </a:cubicBezTo>
                    <a:cubicBezTo>
                      <a:pt x="524" y="819"/>
                      <a:pt x="524" y="819"/>
                      <a:pt x="524" y="819"/>
                    </a:cubicBezTo>
                    <a:cubicBezTo>
                      <a:pt x="529" y="822"/>
                      <a:pt x="531" y="829"/>
                      <a:pt x="528" y="835"/>
                    </a:cubicBezTo>
                    <a:cubicBezTo>
                      <a:pt x="526" y="839"/>
                      <a:pt x="522" y="841"/>
                      <a:pt x="518" y="841"/>
                    </a:cubicBezTo>
                    <a:close/>
                    <a:moveTo>
                      <a:pt x="1085" y="834"/>
                    </a:moveTo>
                    <a:cubicBezTo>
                      <a:pt x="1080" y="834"/>
                      <a:pt x="1076" y="831"/>
                      <a:pt x="1074" y="827"/>
                    </a:cubicBezTo>
                    <a:cubicBezTo>
                      <a:pt x="1070" y="817"/>
                      <a:pt x="1065" y="808"/>
                      <a:pt x="1059" y="799"/>
                    </a:cubicBezTo>
                    <a:cubicBezTo>
                      <a:pt x="1056" y="794"/>
                      <a:pt x="1057" y="787"/>
                      <a:pt x="1062" y="783"/>
                    </a:cubicBezTo>
                    <a:cubicBezTo>
                      <a:pt x="1068" y="780"/>
                      <a:pt x="1075" y="781"/>
                      <a:pt x="1078" y="786"/>
                    </a:cubicBezTo>
                    <a:cubicBezTo>
                      <a:pt x="1085" y="796"/>
                      <a:pt x="1091" y="807"/>
                      <a:pt x="1095" y="818"/>
                    </a:cubicBezTo>
                    <a:cubicBezTo>
                      <a:pt x="1098" y="824"/>
                      <a:pt x="1095" y="831"/>
                      <a:pt x="1089" y="833"/>
                    </a:cubicBezTo>
                    <a:cubicBezTo>
                      <a:pt x="1088" y="834"/>
                      <a:pt x="1086" y="834"/>
                      <a:pt x="1085" y="834"/>
                    </a:cubicBezTo>
                    <a:close/>
                    <a:moveTo>
                      <a:pt x="459" y="808"/>
                    </a:moveTo>
                    <a:cubicBezTo>
                      <a:pt x="457" y="808"/>
                      <a:pt x="455" y="807"/>
                      <a:pt x="453" y="806"/>
                    </a:cubicBezTo>
                    <a:cubicBezTo>
                      <a:pt x="424" y="790"/>
                      <a:pt x="424" y="790"/>
                      <a:pt x="424" y="790"/>
                    </a:cubicBezTo>
                    <a:cubicBezTo>
                      <a:pt x="418" y="787"/>
                      <a:pt x="416" y="780"/>
                      <a:pt x="419" y="775"/>
                    </a:cubicBezTo>
                    <a:cubicBezTo>
                      <a:pt x="422" y="769"/>
                      <a:pt x="429" y="767"/>
                      <a:pt x="435" y="770"/>
                    </a:cubicBezTo>
                    <a:cubicBezTo>
                      <a:pt x="464" y="787"/>
                      <a:pt x="464" y="787"/>
                      <a:pt x="464" y="787"/>
                    </a:cubicBezTo>
                    <a:cubicBezTo>
                      <a:pt x="470" y="790"/>
                      <a:pt x="472" y="797"/>
                      <a:pt x="469" y="802"/>
                    </a:cubicBezTo>
                    <a:cubicBezTo>
                      <a:pt x="467" y="806"/>
                      <a:pt x="463" y="808"/>
                      <a:pt x="459" y="808"/>
                    </a:cubicBezTo>
                    <a:close/>
                    <a:moveTo>
                      <a:pt x="1050" y="776"/>
                    </a:moveTo>
                    <a:cubicBezTo>
                      <a:pt x="1046" y="776"/>
                      <a:pt x="1042" y="774"/>
                      <a:pt x="1040" y="771"/>
                    </a:cubicBezTo>
                    <a:cubicBezTo>
                      <a:pt x="1021" y="743"/>
                      <a:pt x="1021" y="743"/>
                      <a:pt x="1021" y="743"/>
                    </a:cubicBezTo>
                    <a:cubicBezTo>
                      <a:pt x="1017" y="738"/>
                      <a:pt x="1019" y="731"/>
                      <a:pt x="1024" y="728"/>
                    </a:cubicBezTo>
                    <a:cubicBezTo>
                      <a:pt x="1029" y="724"/>
                      <a:pt x="1036" y="725"/>
                      <a:pt x="1040" y="731"/>
                    </a:cubicBezTo>
                    <a:cubicBezTo>
                      <a:pt x="1059" y="758"/>
                      <a:pt x="1059" y="758"/>
                      <a:pt x="1059" y="758"/>
                    </a:cubicBezTo>
                    <a:cubicBezTo>
                      <a:pt x="1062" y="764"/>
                      <a:pt x="1061" y="771"/>
                      <a:pt x="1056" y="774"/>
                    </a:cubicBezTo>
                    <a:cubicBezTo>
                      <a:pt x="1054" y="775"/>
                      <a:pt x="1052" y="776"/>
                      <a:pt x="1050" y="776"/>
                    </a:cubicBezTo>
                    <a:close/>
                    <a:moveTo>
                      <a:pt x="399" y="775"/>
                    </a:moveTo>
                    <a:cubicBezTo>
                      <a:pt x="398" y="775"/>
                      <a:pt x="396" y="775"/>
                      <a:pt x="394" y="774"/>
                    </a:cubicBezTo>
                    <a:cubicBezTo>
                      <a:pt x="364" y="757"/>
                      <a:pt x="364" y="757"/>
                      <a:pt x="364" y="757"/>
                    </a:cubicBezTo>
                    <a:cubicBezTo>
                      <a:pt x="359" y="754"/>
                      <a:pt x="357" y="747"/>
                      <a:pt x="360" y="742"/>
                    </a:cubicBezTo>
                    <a:cubicBezTo>
                      <a:pt x="363" y="736"/>
                      <a:pt x="370" y="734"/>
                      <a:pt x="375" y="738"/>
                    </a:cubicBezTo>
                    <a:cubicBezTo>
                      <a:pt x="405" y="754"/>
                      <a:pt x="405" y="754"/>
                      <a:pt x="405" y="754"/>
                    </a:cubicBezTo>
                    <a:cubicBezTo>
                      <a:pt x="410" y="757"/>
                      <a:pt x="412" y="764"/>
                      <a:pt x="409" y="769"/>
                    </a:cubicBezTo>
                    <a:cubicBezTo>
                      <a:pt x="407" y="773"/>
                      <a:pt x="403" y="775"/>
                      <a:pt x="399" y="775"/>
                    </a:cubicBezTo>
                    <a:close/>
                    <a:moveTo>
                      <a:pt x="340" y="742"/>
                    </a:moveTo>
                    <a:cubicBezTo>
                      <a:pt x="338" y="742"/>
                      <a:pt x="336" y="742"/>
                      <a:pt x="335" y="741"/>
                    </a:cubicBezTo>
                    <a:cubicBezTo>
                      <a:pt x="305" y="725"/>
                      <a:pt x="305" y="725"/>
                      <a:pt x="305" y="725"/>
                    </a:cubicBezTo>
                    <a:cubicBezTo>
                      <a:pt x="299" y="722"/>
                      <a:pt x="297" y="715"/>
                      <a:pt x="300" y="709"/>
                    </a:cubicBezTo>
                    <a:cubicBezTo>
                      <a:pt x="303" y="704"/>
                      <a:pt x="310" y="702"/>
                      <a:pt x="316" y="705"/>
                    </a:cubicBezTo>
                    <a:cubicBezTo>
                      <a:pt x="345" y="721"/>
                      <a:pt x="345" y="721"/>
                      <a:pt x="345" y="721"/>
                    </a:cubicBezTo>
                    <a:cubicBezTo>
                      <a:pt x="351" y="724"/>
                      <a:pt x="353" y="731"/>
                      <a:pt x="350" y="737"/>
                    </a:cubicBezTo>
                    <a:cubicBezTo>
                      <a:pt x="348" y="740"/>
                      <a:pt x="344" y="742"/>
                      <a:pt x="340" y="742"/>
                    </a:cubicBezTo>
                    <a:close/>
                    <a:moveTo>
                      <a:pt x="1011" y="720"/>
                    </a:moveTo>
                    <a:cubicBezTo>
                      <a:pt x="1007" y="720"/>
                      <a:pt x="1004" y="719"/>
                      <a:pt x="1002" y="716"/>
                    </a:cubicBezTo>
                    <a:cubicBezTo>
                      <a:pt x="982" y="688"/>
                      <a:pt x="982" y="688"/>
                      <a:pt x="982" y="688"/>
                    </a:cubicBezTo>
                    <a:cubicBezTo>
                      <a:pt x="979" y="683"/>
                      <a:pt x="980" y="676"/>
                      <a:pt x="985" y="672"/>
                    </a:cubicBezTo>
                    <a:cubicBezTo>
                      <a:pt x="990" y="668"/>
                      <a:pt x="998" y="670"/>
                      <a:pt x="1001" y="675"/>
                    </a:cubicBezTo>
                    <a:cubicBezTo>
                      <a:pt x="1020" y="703"/>
                      <a:pt x="1020" y="703"/>
                      <a:pt x="1020" y="703"/>
                    </a:cubicBezTo>
                    <a:cubicBezTo>
                      <a:pt x="1024" y="708"/>
                      <a:pt x="1023" y="715"/>
                      <a:pt x="1017" y="718"/>
                    </a:cubicBezTo>
                    <a:cubicBezTo>
                      <a:pt x="1015" y="720"/>
                      <a:pt x="1013" y="720"/>
                      <a:pt x="1011" y="720"/>
                    </a:cubicBezTo>
                    <a:close/>
                    <a:moveTo>
                      <a:pt x="281" y="710"/>
                    </a:moveTo>
                    <a:cubicBezTo>
                      <a:pt x="279" y="710"/>
                      <a:pt x="277" y="709"/>
                      <a:pt x="275" y="708"/>
                    </a:cubicBezTo>
                    <a:cubicBezTo>
                      <a:pt x="245" y="692"/>
                      <a:pt x="245" y="692"/>
                      <a:pt x="245" y="692"/>
                    </a:cubicBezTo>
                    <a:cubicBezTo>
                      <a:pt x="240" y="689"/>
                      <a:pt x="238" y="682"/>
                      <a:pt x="241" y="676"/>
                    </a:cubicBezTo>
                    <a:cubicBezTo>
                      <a:pt x="244" y="671"/>
                      <a:pt x="251" y="669"/>
                      <a:pt x="256" y="672"/>
                    </a:cubicBezTo>
                    <a:cubicBezTo>
                      <a:pt x="286" y="688"/>
                      <a:pt x="286" y="688"/>
                      <a:pt x="286" y="688"/>
                    </a:cubicBezTo>
                    <a:cubicBezTo>
                      <a:pt x="292" y="691"/>
                      <a:pt x="294" y="698"/>
                      <a:pt x="291" y="704"/>
                    </a:cubicBezTo>
                    <a:cubicBezTo>
                      <a:pt x="288" y="708"/>
                      <a:pt x="285" y="710"/>
                      <a:pt x="281" y="710"/>
                    </a:cubicBezTo>
                    <a:close/>
                    <a:moveTo>
                      <a:pt x="221" y="677"/>
                    </a:moveTo>
                    <a:cubicBezTo>
                      <a:pt x="219" y="677"/>
                      <a:pt x="217" y="676"/>
                      <a:pt x="216" y="676"/>
                    </a:cubicBezTo>
                    <a:cubicBezTo>
                      <a:pt x="186" y="659"/>
                      <a:pt x="186" y="659"/>
                      <a:pt x="186" y="659"/>
                    </a:cubicBezTo>
                    <a:cubicBezTo>
                      <a:pt x="181" y="656"/>
                      <a:pt x="179" y="649"/>
                      <a:pt x="182" y="644"/>
                    </a:cubicBezTo>
                    <a:cubicBezTo>
                      <a:pt x="185" y="638"/>
                      <a:pt x="191" y="636"/>
                      <a:pt x="197" y="639"/>
                    </a:cubicBezTo>
                    <a:cubicBezTo>
                      <a:pt x="227" y="656"/>
                      <a:pt x="227" y="656"/>
                      <a:pt x="227" y="656"/>
                    </a:cubicBezTo>
                    <a:cubicBezTo>
                      <a:pt x="232" y="659"/>
                      <a:pt x="234" y="666"/>
                      <a:pt x="231" y="671"/>
                    </a:cubicBezTo>
                    <a:cubicBezTo>
                      <a:pt x="229" y="675"/>
                      <a:pt x="225" y="677"/>
                      <a:pt x="221" y="677"/>
                    </a:cubicBezTo>
                    <a:close/>
                    <a:moveTo>
                      <a:pt x="973" y="665"/>
                    </a:moveTo>
                    <a:cubicBezTo>
                      <a:pt x="969" y="665"/>
                      <a:pt x="965" y="663"/>
                      <a:pt x="963" y="660"/>
                    </a:cubicBezTo>
                    <a:cubicBezTo>
                      <a:pt x="944" y="632"/>
                      <a:pt x="944" y="632"/>
                      <a:pt x="944" y="632"/>
                    </a:cubicBezTo>
                    <a:cubicBezTo>
                      <a:pt x="940" y="627"/>
                      <a:pt x="942" y="620"/>
                      <a:pt x="947" y="616"/>
                    </a:cubicBezTo>
                    <a:cubicBezTo>
                      <a:pt x="952" y="613"/>
                      <a:pt x="959" y="614"/>
                      <a:pt x="963" y="619"/>
                    </a:cubicBezTo>
                    <a:cubicBezTo>
                      <a:pt x="982" y="647"/>
                      <a:pt x="982" y="647"/>
                      <a:pt x="982" y="647"/>
                    </a:cubicBezTo>
                    <a:cubicBezTo>
                      <a:pt x="985" y="652"/>
                      <a:pt x="984" y="659"/>
                      <a:pt x="979" y="663"/>
                    </a:cubicBezTo>
                    <a:cubicBezTo>
                      <a:pt x="977" y="664"/>
                      <a:pt x="975" y="665"/>
                      <a:pt x="973" y="665"/>
                    </a:cubicBezTo>
                    <a:close/>
                    <a:moveTo>
                      <a:pt x="162" y="644"/>
                    </a:moveTo>
                    <a:cubicBezTo>
                      <a:pt x="160" y="644"/>
                      <a:pt x="158" y="644"/>
                      <a:pt x="156" y="643"/>
                    </a:cubicBezTo>
                    <a:cubicBezTo>
                      <a:pt x="127" y="626"/>
                      <a:pt x="127" y="626"/>
                      <a:pt x="127" y="626"/>
                    </a:cubicBezTo>
                    <a:cubicBezTo>
                      <a:pt x="121" y="623"/>
                      <a:pt x="119" y="616"/>
                      <a:pt x="122" y="611"/>
                    </a:cubicBezTo>
                    <a:cubicBezTo>
                      <a:pt x="125" y="605"/>
                      <a:pt x="132" y="604"/>
                      <a:pt x="138" y="607"/>
                    </a:cubicBezTo>
                    <a:cubicBezTo>
                      <a:pt x="167" y="623"/>
                      <a:pt x="167" y="623"/>
                      <a:pt x="167" y="623"/>
                    </a:cubicBezTo>
                    <a:cubicBezTo>
                      <a:pt x="173" y="626"/>
                      <a:pt x="175" y="633"/>
                      <a:pt x="172" y="638"/>
                    </a:cubicBezTo>
                    <a:cubicBezTo>
                      <a:pt x="170" y="642"/>
                      <a:pt x="166" y="644"/>
                      <a:pt x="162" y="644"/>
                    </a:cubicBezTo>
                    <a:close/>
                    <a:moveTo>
                      <a:pt x="102" y="611"/>
                    </a:moveTo>
                    <a:cubicBezTo>
                      <a:pt x="100" y="611"/>
                      <a:pt x="99" y="611"/>
                      <a:pt x="97" y="610"/>
                    </a:cubicBezTo>
                    <a:cubicBezTo>
                      <a:pt x="67" y="594"/>
                      <a:pt x="67" y="594"/>
                      <a:pt x="67" y="594"/>
                    </a:cubicBezTo>
                    <a:cubicBezTo>
                      <a:pt x="62" y="591"/>
                      <a:pt x="60" y="584"/>
                      <a:pt x="63" y="578"/>
                    </a:cubicBezTo>
                    <a:cubicBezTo>
                      <a:pt x="66" y="573"/>
                      <a:pt x="73" y="571"/>
                      <a:pt x="78" y="574"/>
                    </a:cubicBezTo>
                    <a:cubicBezTo>
                      <a:pt x="108" y="590"/>
                      <a:pt x="108" y="590"/>
                      <a:pt x="108" y="590"/>
                    </a:cubicBezTo>
                    <a:cubicBezTo>
                      <a:pt x="113" y="593"/>
                      <a:pt x="115" y="600"/>
                      <a:pt x="112" y="606"/>
                    </a:cubicBezTo>
                    <a:cubicBezTo>
                      <a:pt x="110" y="609"/>
                      <a:pt x="106" y="611"/>
                      <a:pt x="102" y="611"/>
                    </a:cubicBezTo>
                    <a:close/>
                    <a:moveTo>
                      <a:pt x="934" y="609"/>
                    </a:moveTo>
                    <a:cubicBezTo>
                      <a:pt x="930" y="609"/>
                      <a:pt x="927" y="607"/>
                      <a:pt x="925" y="604"/>
                    </a:cubicBezTo>
                    <a:cubicBezTo>
                      <a:pt x="905" y="576"/>
                      <a:pt x="905" y="576"/>
                      <a:pt x="905" y="576"/>
                    </a:cubicBezTo>
                    <a:cubicBezTo>
                      <a:pt x="902" y="571"/>
                      <a:pt x="903" y="564"/>
                      <a:pt x="908" y="561"/>
                    </a:cubicBezTo>
                    <a:cubicBezTo>
                      <a:pt x="913" y="557"/>
                      <a:pt x="921" y="558"/>
                      <a:pt x="924" y="563"/>
                    </a:cubicBezTo>
                    <a:cubicBezTo>
                      <a:pt x="943" y="591"/>
                      <a:pt x="943" y="591"/>
                      <a:pt x="943" y="591"/>
                    </a:cubicBezTo>
                    <a:cubicBezTo>
                      <a:pt x="947" y="596"/>
                      <a:pt x="946" y="604"/>
                      <a:pt x="940" y="607"/>
                    </a:cubicBezTo>
                    <a:cubicBezTo>
                      <a:pt x="938" y="608"/>
                      <a:pt x="936" y="609"/>
                      <a:pt x="934" y="609"/>
                    </a:cubicBezTo>
                    <a:close/>
                    <a:moveTo>
                      <a:pt x="43" y="579"/>
                    </a:moveTo>
                    <a:cubicBezTo>
                      <a:pt x="41" y="579"/>
                      <a:pt x="39" y="578"/>
                      <a:pt x="37" y="577"/>
                    </a:cubicBezTo>
                    <a:cubicBezTo>
                      <a:pt x="8" y="561"/>
                      <a:pt x="8" y="561"/>
                      <a:pt x="8" y="561"/>
                    </a:cubicBezTo>
                    <a:cubicBezTo>
                      <a:pt x="2" y="558"/>
                      <a:pt x="0" y="551"/>
                      <a:pt x="3" y="545"/>
                    </a:cubicBezTo>
                    <a:cubicBezTo>
                      <a:pt x="6" y="540"/>
                      <a:pt x="13" y="538"/>
                      <a:pt x="19" y="541"/>
                    </a:cubicBezTo>
                    <a:cubicBezTo>
                      <a:pt x="48" y="557"/>
                      <a:pt x="48" y="557"/>
                      <a:pt x="48" y="557"/>
                    </a:cubicBezTo>
                    <a:cubicBezTo>
                      <a:pt x="54" y="560"/>
                      <a:pt x="56" y="567"/>
                      <a:pt x="53" y="573"/>
                    </a:cubicBezTo>
                    <a:cubicBezTo>
                      <a:pt x="51" y="576"/>
                      <a:pt x="47" y="579"/>
                      <a:pt x="43" y="579"/>
                    </a:cubicBezTo>
                    <a:close/>
                    <a:moveTo>
                      <a:pt x="895" y="553"/>
                    </a:moveTo>
                    <a:cubicBezTo>
                      <a:pt x="892" y="553"/>
                      <a:pt x="888" y="552"/>
                      <a:pt x="886" y="549"/>
                    </a:cubicBezTo>
                    <a:cubicBezTo>
                      <a:pt x="867" y="521"/>
                      <a:pt x="867" y="521"/>
                      <a:pt x="867" y="521"/>
                    </a:cubicBezTo>
                    <a:cubicBezTo>
                      <a:pt x="863" y="516"/>
                      <a:pt x="865" y="508"/>
                      <a:pt x="870" y="505"/>
                    </a:cubicBezTo>
                    <a:cubicBezTo>
                      <a:pt x="875" y="501"/>
                      <a:pt x="882" y="503"/>
                      <a:pt x="886" y="508"/>
                    </a:cubicBezTo>
                    <a:cubicBezTo>
                      <a:pt x="905" y="536"/>
                      <a:pt x="905" y="536"/>
                      <a:pt x="905" y="536"/>
                    </a:cubicBezTo>
                    <a:cubicBezTo>
                      <a:pt x="908" y="541"/>
                      <a:pt x="907" y="548"/>
                      <a:pt x="902" y="551"/>
                    </a:cubicBezTo>
                    <a:cubicBezTo>
                      <a:pt x="900" y="553"/>
                      <a:pt x="898" y="553"/>
                      <a:pt x="895" y="553"/>
                    </a:cubicBezTo>
                    <a:close/>
                    <a:moveTo>
                      <a:pt x="857" y="498"/>
                    </a:moveTo>
                    <a:cubicBezTo>
                      <a:pt x="853" y="498"/>
                      <a:pt x="850" y="496"/>
                      <a:pt x="848" y="493"/>
                    </a:cubicBezTo>
                    <a:cubicBezTo>
                      <a:pt x="828" y="465"/>
                      <a:pt x="828" y="465"/>
                      <a:pt x="828" y="465"/>
                    </a:cubicBezTo>
                    <a:cubicBezTo>
                      <a:pt x="825" y="460"/>
                      <a:pt x="826" y="453"/>
                      <a:pt x="831" y="449"/>
                    </a:cubicBezTo>
                    <a:cubicBezTo>
                      <a:pt x="836" y="446"/>
                      <a:pt x="843" y="447"/>
                      <a:pt x="847" y="452"/>
                    </a:cubicBezTo>
                    <a:cubicBezTo>
                      <a:pt x="866" y="480"/>
                      <a:pt x="866" y="480"/>
                      <a:pt x="866" y="480"/>
                    </a:cubicBezTo>
                    <a:cubicBezTo>
                      <a:pt x="870" y="485"/>
                      <a:pt x="869" y="492"/>
                      <a:pt x="863" y="496"/>
                    </a:cubicBezTo>
                    <a:cubicBezTo>
                      <a:pt x="861" y="497"/>
                      <a:pt x="859" y="498"/>
                      <a:pt x="857" y="498"/>
                    </a:cubicBezTo>
                    <a:close/>
                    <a:moveTo>
                      <a:pt x="818" y="442"/>
                    </a:moveTo>
                    <a:cubicBezTo>
                      <a:pt x="815" y="442"/>
                      <a:pt x="811" y="440"/>
                      <a:pt x="809" y="437"/>
                    </a:cubicBezTo>
                    <a:cubicBezTo>
                      <a:pt x="790" y="409"/>
                      <a:pt x="790" y="409"/>
                      <a:pt x="790" y="409"/>
                    </a:cubicBezTo>
                    <a:cubicBezTo>
                      <a:pt x="786" y="404"/>
                      <a:pt x="788" y="397"/>
                      <a:pt x="793" y="394"/>
                    </a:cubicBezTo>
                    <a:cubicBezTo>
                      <a:pt x="798" y="390"/>
                      <a:pt x="805" y="391"/>
                      <a:pt x="809" y="396"/>
                    </a:cubicBezTo>
                    <a:cubicBezTo>
                      <a:pt x="828" y="424"/>
                      <a:pt x="828" y="424"/>
                      <a:pt x="828" y="424"/>
                    </a:cubicBezTo>
                    <a:cubicBezTo>
                      <a:pt x="831" y="429"/>
                      <a:pt x="830" y="436"/>
                      <a:pt x="825" y="440"/>
                    </a:cubicBezTo>
                    <a:cubicBezTo>
                      <a:pt x="823" y="441"/>
                      <a:pt x="821" y="442"/>
                      <a:pt x="818" y="442"/>
                    </a:cubicBezTo>
                    <a:close/>
                    <a:moveTo>
                      <a:pt x="780" y="386"/>
                    </a:moveTo>
                    <a:cubicBezTo>
                      <a:pt x="776" y="386"/>
                      <a:pt x="773" y="385"/>
                      <a:pt x="771" y="381"/>
                    </a:cubicBezTo>
                    <a:cubicBezTo>
                      <a:pt x="751" y="354"/>
                      <a:pt x="751" y="354"/>
                      <a:pt x="751" y="354"/>
                    </a:cubicBezTo>
                    <a:cubicBezTo>
                      <a:pt x="748" y="348"/>
                      <a:pt x="749" y="341"/>
                      <a:pt x="754" y="338"/>
                    </a:cubicBezTo>
                    <a:cubicBezTo>
                      <a:pt x="759" y="334"/>
                      <a:pt x="766" y="336"/>
                      <a:pt x="770" y="341"/>
                    </a:cubicBezTo>
                    <a:cubicBezTo>
                      <a:pt x="789" y="369"/>
                      <a:pt x="789" y="369"/>
                      <a:pt x="789" y="369"/>
                    </a:cubicBezTo>
                    <a:cubicBezTo>
                      <a:pt x="793" y="374"/>
                      <a:pt x="792" y="381"/>
                      <a:pt x="786" y="384"/>
                    </a:cubicBezTo>
                    <a:cubicBezTo>
                      <a:pt x="784" y="386"/>
                      <a:pt x="782" y="386"/>
                      <a:pt x="780" y="386"/>
                    </a:cubicBezTo>
                    <a:close/>
                    <a:moveTo>
                      <a:pt x="741" y="331"/>
                    </a:moveTo>
                    <a:cubicBezTo>
                      <a:pt x="738" y="331"/>
                      <a:pt x="734" y="329"/>
                      <a:pt x="732" y="326"/>
                    </a:cubicBezTo>
                    <a:cubicBezTo>
                      <a:pt x="713" y="298"/>
                      <a:pt x="713" y="298"/>
                      <a:pt x="713" y="298"/>
                    </a:cubicBezTo>
                    <a:cubicBezTo>
                      <a:pt x="709" y="293"/>
                      <a:pt x="711" y="286"/>
                      <a:pt x="716" y="282"/>
                    </a:cubicBezTo>
                    <a:cubicBezTo>
                      <a:pt x="721" y="279"/>
                      <a:pt x="728" y="280"/>
                      <a:pt x="732" y="285"/>
                    </a:cubicBezTo>
                    <a:cubicBezTo>
                      <a:pt x="751" y="313"/>
                      <a:pt x="751" y="313"/>
                      <a:pt x="751" y="313"/>
                    </a:cubicBezTo>
                    <a:cubicBezTo>
                      <a:pt x="754" y="318"/>
                      <a:pt x="753" y="325"/>
                      <a:pt x="748" y="329"/>
                    </a:cubicBezTo>
                    <a:cubicBezTo>
                      <a:pt x="746" y="330"/>
                      <a:pt x="744" y="331"/>
                      <a:pt x="741" y="331"/>
                    </a:cubicBezTo>
                    <a:close/>
                    <a:moveTo>
                      <a:pt x="703" y="275"/>
                    </a:moveTo>
                    <a:cubicBezTo>
                      <a:pt x="699" y="275"/>
                      <a:pt x="696" y="273"/>
                      <a:pt x="694" y="270"/>
                    </a:cubicBezTo>
                    <a:cubicBezTo>
                      <a:pt x="674" y="242"/>
                      <a:pt x="674" y="242"/>
                      <a:pt x="674" y="242"/>
                    </a:cubicBezTo>
                    <a:cubicBezTo>
                      <a:pt x="671" y="237"/>
                      <a:pt x="672" y="230"/>
                      <a:pt x="677" y="227"/>
                    </a:cubicBezTo>
                    <a:cubicBezTo>
                      <a:pt x="682" y="223"/>
                      <a:pt x="689" y="224"/>
                      <a:pt x="693" y="229"/>
                    </a:cubicBezTo>
                    <a:cubicBezTo>
                      <a:pt x="712" y="257"/>
                      <a:pt x="712" y="257"/>
                      <a:pt x="712" y="257"/>
                    </a:cubicBezTo>
                    <a:cubicBezTo>
                      <a:pt x="716" y="262"/>
                      <a:pt x="715" y="269"/>
                      <a:pt x="709" y="273"/>
                    </a:cubicBezTo>
                    <a:cubicBezTo>
                      <a:pt x="707" y="274"/>
                      <a:pt x="705" y="275"/>
                      <a:pt x="703" y="275"/>
                    </a:cubicBezTo>
                    <a:close/>
                    <a:moveTo>
                      <a:pt x="664" y="219"/>
                    </a:moveTo>
                    <a:cubicBezTo>
                      <a:pt x="661" y="219"/>
                      <a:pt x="657" y="218"/>
                      <a:pt x="655" y="214"/>
                    </a:cubicBezTo>
                    <a:cubicBezTo>
                      <a:pt x="636" y="187"/>
                      <a:pt x="636" y="187"/>
                      <a:pt x="636" y="187"/>
                    </a:cubicBezTo>
                    <a:cubicBezTo>
                      <a:pt x="632" y="181"/>
                      <a:pt x="634" y="174"/>
                      <a:pt x="639" y="171"/>
                    </a:cubicBezTo>
                    <a:cubicBezTo>
                      <a:pt x="644" y="167"/>
                      <a:pt x="651" y="169"/>
                      <a:pt x="655" y="174"/>
                    </a:cubicBezTo>
                    <a:cubicBezTo>
                      <a:pt x="674" y="202"/>
                      <a:pt x="674" y="202"/>
                      <a:pt x="674" y="202"/>
                    </a:cubicBezTo>
                    <a:cubicBezTo>
                      <a:pt x="677" y="207"/>
                      <a:pt x="676" y="214"/>
                      <a:pt x="671" y="217"/>
                    </a:cubicBezTo>
                    <a:cubicBezTo>
                      <a:pt x="669" y="219"/>
                      <a:pt x="667" y="219"/>
                      <a:pt x="664" y="219"/>
                    </a:cubicBezTo>
                    <a:close/>
                    <a:moveTo>
                      <a:pt x="626" y="164"/>
                    </a:moveTo>
                    <a:cubicBezTo>
                      <a:pt x="622" y="164"/>
                      <a:pt x="619" y="162"/>
                      <a:pt x="617" y="159"/>
                    </a:cubicBezTo>
                    <a:cubicBezTo>
                      <a:pt x="597" y="131"/>
                      <a:pt x="597" y="131"/>
                      <a:pt x="597" y="131"/>
                    </a:cubicBezTo>
                    <a:cubicBezTo>
                      <a:pt x="594" y="126"/>
                      <a:pt x="595" y="119"/>
                      <a:pt x="600" y="115"/>
                    </a:cubicBezTo>
                    <a:cubicBezTo>
                      <a:pt x="605" y="112"/>
                      <a:pt x="612" y="113"/>
                      <a:pt x="616" y="118"/>
                    </a:cubicBezTo>
                    <a:cubicBezTo>
                      <a:pt x="635" y="146"/>
                      <a:pt x="635" y="146"/>
                      <a:pt x="635" y="146"/>
                    </a:cubicBezTo>
                    <a:cubicBezTo>
                      <a:pt x="639" y="151"/>
                      <a:pt x="638" y="158"/>
                      <a:pt x="632" y="162"/>
                    </a:cubicBezTo>
                    <a:cubicBezTo>
                      <a:pt x="630" y="163"/>
                      <a:pt x="628" y="164"/>
                      <a:pt x="626" y="164"/>
                    </a:cubicBezTo>
                    <a:close/>
                    <a:moveTo>
                      <a:pt x="587" y="108"/>
                    </a:moveTo>
                    <a:cubicBezTo>
                      <a:pt x="584" y="108"/>
                      <a:pt x="580" y="106"/>
                      <a:pt x="578" y="103"/>
                    </a:cubicBezTo>
                    <a:cubicBezTo>
                      <a:pt x="559" y="75"/>
                      <a:pt x="559" y="75"/>
                      <a:pt x="559" y="75"/>
                    </a:cubicBezTo>
                    <a:cubicBezTo>
                      <a:pt x="555" y="70"/>
                      <a:pt x="557" y="63"/>
                      <a:pt x="562" y="59"/>
                    </a:cubicBezTo>
                    <a:cubicBezTo>
                      <a:pt x="567" y="56"/>
                      <a:pt x="574" y="57"/>
                      <a:pt x="578" y="62"/>
                    </a:cubicBezTo>
                    <a:cubicBezTo>
                      <a:pt x="597" y="90"/>
                      <a:pt x="597" y="90"/>
                      <a:pt x="597" y="90"/>
                    </a:cubicBezTo>
                    <a:cubicBezTo>
                      <a:pt x="600" y="95"/>
                      <a:pt x="599" y="102"/>
                      <a:pt x="594" y="106"/>
                    </a:cubicBezTo>
                    <a:cubicBezTo>
                      <a:pt x="592" y="107"/>
                      <a:pt x="590" y="108"/>
                      <a:pt x="587" y="108"/>
                    </a:cubicBezTo>
                    <a:close/>
                    <a:moveTo>
                      <a:pt x="549" y="52"/>
                    </a:moveTo>
                    <a:cubicBezTo>
                      <a:pt x="545" y="52"/>
                      <a:pt x="542" y="51"/>
                      <a:pt x="540" y="47"/>
                    </a:cubicBezTo>
                    <a:cubicBezTo>
                      <a:pt x="520" y="20"/>
                      <a:pt x="520" y="20"/>
                      <a:pt x="520" y="20"/>
                    </a:cubicBezTo>
                    <a:cubicBezTo>
                      <a:pt x="517" y="14"/>
                      <a:pt x="518" y="7"/>
                      <a:pt x="523" y="4"/>
                    </a:cubicBezTo>
                    <a:cubicBezTo>
                      <a:pt x="528" y="0"/>
                      <a:pt x="535" y="2"/>
                      <a:pt x="539" y="7"/>
                    </a:cubicBezTo>
                    <a:cubicBezTo>
                      <a:pt x="558" y="35"/>
                      <a:pt x="558" y="35"/>
                      <a:pt x="558" y="35"/>
                    </a:cubicBezTo>
                    <a:cubicBezTo>
                      <a:pt x="562" y="40"/>
                      <a:pt x="561" y="47"/>
                      <a:pt x="555" y="50"/>
                    </a:cubicBezTo>
                    <a:cubicBezTo>
                      <a:pt x="553" y="52"/>
                      <a:pt x="551" y="52"/>
                      <a:pt x="549" y="5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2" name="isļíḓé"/>
              <p:cNvSpPr/>
              <p:nvPr/>
            </p:nvSpPr>
            <p:spPr bwMode="auto">
              <a:xfrm>
                <a:off x="821" y="1974"/>
                <a:ext cx="65" cy="51"/>
              </a:xfrm>
              <a:custGeom>
                <a:avLst/>
                <a:gdLst/>
                <a:ahLst/>
                <a:cxnLst>
                  <a:cxn ang="0">
                    <a:pos x="42" y="42"/>
                  </a:cxn>
                  <a:cxn ang="0">
                    <a:pos x="36" y="41"/>
                  </a:cxn>
                  <a:cxn ang="0">
                    <a:pos x="24" y="34"/>
                  </a:cxn>
                  <a:cxn ang="0">
                    <a:pos x="21" y="32"/>
                  </a:cxn>
                  <a:cxn ang="0">
                    <a:pos x="19" y="31"/>
                  </a:cxn>
                  <a:cxn ang="0">
                    <a:pos x="6" y="23"/>
                  </a:cxn>
                  <a:cxn ang="0">
                    <a:pos x="3" y="7"/>
                  </a:cxn>
                  <a:cxn ang="0">
                    <a:pos x="19" y="4"/>
                  </a:cxn>
                  <a:cxn ang="0">
                    <a:pos x="33" y="13"/>
                  </a:cxn>
                  <a:cxn ang="0">
                    <a:pos x="34" y="13"/>
                  </a:cxn>
                  <a:cxn ang="0">
                    <a:pos x="36" y="14"/>
                  </a:cxn>
                  <a:cxn ang="0">
                    <a:pos x="47" y="21"/>
                  </a:cxn>
                  <a:cxn ang="0">
                    <a:pos x="52" y="36"/>
                  </a:cxn>
                  <a:cxn ang="0">
                    <a:pos x="42" y="42"/>
                  </a:cxn>
                </a:cxnLst>
                <a:rect l="0" t="0" r="r" b="b"/>
                <a:pathLst>
                  <a:path w="55" h="42">
                    <a:moveTo>
                      <a:pt x="42" y="42"/>
                    </a:moveTo>
                    <a:cubicBezTo>
                      <a:pt x="40" y="42"/>
                      <a:pt x="38" y="42"/>
                      <a:pt x="36" y="41"/>
                    </a:cubicBezTo>
                    <a:cubicBezTo>
                      <a:pt x="32" y="39"/>
                      <a:pt x="28" y="36"/>
                      <a:pt x="24" y="34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2"/>
                      <a:pt x="20" y="31"/>
                      <a:pt x="19" y="31"/>
                    </a:cubicBezTo>
                    <a:cubicBezTo>
                      <a:pt x="15" y="28"/>
                      <a:pt x="11" y="25"/>
                      <a:pt x="6" y="23"/>
                    </a:cubicBezTo>
                    <a:cubicBezTo>
                      <a:pt x="1" y="19"/>
                      <a:pt x="0" y="12"/>
                      <a:pt x="3" y="7"/>
                    </a:cubicBezTo>
                    <a:cubicBezTo>
                      <a:pt x="7" y="2"/>
                      <a:pt x="14" y="0"/>
                      <a:pt x="19" y="4"/>
                    </a:cubicBezTo>
                    <a:cubicBezTo>
                      <a:pt x="24" y="7"/>
                      <a:pt x="28" y="10"/>
                      <a:pt x="33" y="13"/>
                    </a:cubicBezTo>
                    <a:cubicBezTo>
                      <a:pt x="33" y="13"/>
                      <a:pt x="34" y="13"/>
                      <a:pt x="34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40" y="17"/>
                      <a:pt x="43" y="19"/>
                      <a:pt x="47" y="21"/>
                    </a:cubicBezTo>
                    <a:cubicBezTo>
                      <a:pt x="53" y="24"/>
                      <a:pt x="55" y="31"/>
                      <a:pt x="52" y="36"/>
                    </a:cubicBezTo>
                    <a:cubicBezTo>
                      <a:pt x="49" y="40"/>
                      <a:pt x="46" y="42"/>
                      <a:pt x="42" y="4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3" name="î$lîḓè"/>
              <p:cNvSpPr/>
              <p:nvPr/>
            </p:nvSpPr>
            <p:spPr bwMode="auto">
              <a:xfrm>
                <a:off x="613" y="1113"/>
                <a:ext cx="853" cy="867"/>
              </a:xfrm>
              <a:custGeom>
                <a:avLst/>
                <a:gdLst/>
                <a:ahLst/>
                <a:cxnLst>
                  <a:cxn ang="0">
                    <a:pos x="133" y="704"/>
                  </a:cxn>
                  <a:cxn ang="0">
                    <a:pos x="141" y="681"/>
                  </a:cxn>
                  <a:cxn ang="0">
                    <a:pos x="168" y="718"/>
                  </a:cxn>
                  <a:cxn ang="0">
                    <a:pos x="102" y="673"/>
                  </a:cxn>
                  <a:cxn ang="0">
                    <a:pos x="99" y="633"/>
                  </a:cxn>
                  <a:cxn ang="0">
                    <a:pos x="110" y="677"/>
                  </a:cxn>
                  <a:cxn ang="0">
                    <a:pos x="44" y="588"/>
                  </a:cxn>
                  <a:cxn ang="0">
                    <a:pos x="80" y="606"/>
                  </a:cxn>
                  <a:cxn ang="0">
                    <a:pos x="40" y="564"/>
                  </a:cxn>
                  <a:cxn ang="0">
                    <a:pos x="26" y="510"/>
                  </a:cxn>
                  <a:cxn ang="0">
                    <a:pos x="45" y="563"/>
                  </a:cxn>
                  <a:cxn ang="0">
                    <a:pos x="10" y="491"/>
                  </a:cxn>
                  <a:cxn ang="0">
                    <a:pos x="26" y="454"/>
                  </a:cxn>
                  <a:cxn ang="0">
                    <a:pos x="21" y="500"/>
                  </a:cxn>
                  <a:cxn ang="0">
                    <a:pos x="0" y="404"/>
                  </a:cxn>
                  <a:cxn ang="0">
                    <a:pos x="23" y="390"/>
                  </a:cxn>
                  <a:cxn ang="0">
                    <a:pos x="13" y="434"/>
                  </a:cxn>
                  <a:cxn ang="0">
                    <a:pos x="13" y="367"/>
                  </a:cxn>
                  <a:cxn ang="0">
                    <a:pos x="22" y="312"/>
                  </a:cxn>
                  <a:cxn ang="0">
                    <a:pos x="15" y="367"/>
                  </a:cxn>
                  <a:cxn ang="0">
                    <a:pos x="18" y="287"/>
                  </a:cxn>
                  <a:cxn ang="0">
                    <a:pos x="50" y="263"/>
                  </a:cxn>
                  <a:cxn ang="0">
                    <a:pos x="53" y="240"/>
                  </a:cxn>
                  <a:cxn ang="0">
                    <a:pos x="60" y="193"/>
                  </a:cxn>
                  <a:cxn ang="0">
                    <a:pos x="63" y="234"/>
                  </a:cxn>
                  <a:cxn ang="0">
                    <a:pos x="81" y="181"/>
                  </a:cxn>
                  <a:cxn ang="0">
                    <a:pos x="116" y="137"/>
                  </a:cxn>
                  <a:cxn ang="0">
                    <a:pos x="88" y="183"/>
                  </a:cxn>
                  <a:cxn ang="0">
                    <a:pos x="668" y="128"/>
                  </a:cxn>
                  <a:cxn ang="0">
                    <a:pos x="707" y="137"/>
                  </a:cxn>
                  <a:cxn ang="0">
                    <a:pos x="132" y="133"/>
                  </a:cxn>
                  <a:cxn ang="0">
                    <a:pos x="149" y="90"/>
                  </a:cxn>
                  <a:cxn ang="0">
                    <a:pos x="140" y="130"/>
                  </a:cxn>
                  <a:cxn ang="0">
                    <a:pos x="643" y="107"/>
                  </a:cxn>
                  <a:cxn ang="0">
                    <a:pos x="630" y="69"/>
                  </a:cxn>
                  <a:cxn ang="0">
                    <a:pos x="650" y="109"/>
                  </a:cxn>
                  <a:cxn ang="0">
                    <a:pos x="177" y="70"/>
                  </a:cxn>
                  <a:cxn ang="0">
                    <a:pos x="217" y="71"/>
                  </a:cxn>
                  <a:cxn ang="0">
                    <a:pos x="595" y="72"/>
                  </a:cxn>
                  <a:cxn ang="0">
                    <a:pos x="555" y="41"/>
                  </a:cxn>
                  <a:cxn ang="0">
                    <a:pos x="605" y="66"/>
                  </a:cxn>
                  <a:cxn ang="0">
                    <a:pos x="231" y="51"/>
                  </a:cxn>
                  <a:cxn ang="0">
                    <a:pos x="283" y="30"/>
                  </a:cxn>
                  <a:cxn ang="0">
                    <a:pos x="241" y="58"/>
                  </a:cxn>
                  <a:cxn ang="0">
                    <a:pos x="500" y="34"/>
                  </a:cxn>
                  <a:cxn ang="0">
                    <a:pos x="538" y="23"/>
                  </a:cxn>
                  <a:cxn ang="0">
                    <a:pos x="304" y="35"/>
                  </a:cxn>
                  <a:cxn ang="0">
                    <a:pos x="335" y="6"/>
                  </a:cxn>
                  <a:cxn ang="0">
                    <a:pos x="307" y="35"/>
                  </a:cxn>
                  <a:cxn ang="0">
                    <a:pos x="468" y="28"/>
                  </a:cxn>
                  <a:cxn ang="0">
                    <a:pos x="438" y="1"/>
                  </a:cxn>
                  <a:cxn ang="0">
                    <a:pos x="470" y="28"/>
                  </a:cxn>
                  <a:cxn ang="0">
                    <a:pos x="369" y="1"/>
                  </a:cxn>
                  <a:cxn ang="0">
                    <a:pos x="415" y="11"/>
                  </a:cxn>
                  <a:cxn ang="0">
                    <a:pos x="370" y="24"/>
                  </a:cxn>
                </a:cxnLst>
                <a:rect l="0" t="0" r="r" b="b"/>
                <a:pathLst>
                  <a:path w="711" h="723">
                    <a:moveTo>
                      <a:pt x="159" y="723"/>
                    </a:moveTo>
                    <a:cubicBezTo>
                      <a:pt x="156" y="723"/>
                      <a:pt x="154" y="722"/>
                      <a:pt x="152" y="720"/>
                    </a:cubicBezTo>
                    <a:cubicBezTo>
                      <a:pt x="145" y="715"/>
                      <a:pt x="139" y="709"/>
                      <a:pt x="133" y="704"/>
                    </a:cubicBezTo>
                    <a:cubicBezTo>
                      <a:pt x="130" y="702"/>
                      <a:pt x="128" y="700"/>
                      <a:pt x="126" y="698"/>
                    </a:cubicBezTo>
                    <a:cubicBezTo>
                      <a:pt x="121" y="693"/>
                      <a:pt x="121" y="686"/>
                      <a:pt x="125" y="681"/>
                    </a:cubicBezTo>
                    <a:cubicBezTo>
                      <a:pt x="130" y="677"/>
                      <a:pt x="137" y="677"/>
                      <a:pt x="141" y="681"/>
                    </a:cubicBezTo>
                    <a:cubicBezTo>
                      <a:pt x="144" y="683"/>
                      <a:pt x="146" y="685"/>
                      <a:pt x="148" y="687"/>
                    </a:cubicBezTo>
                    <a:cubicBezTo>
                      <a:pt x="154" y="692"/>
                      <a:pt x="160" y="698"/>
                      <a:pt x="166" y="702"/>
                    </a:cubicBezTo>
                    <a:cubicBezTo>
                      <a:pt x="171" y="706"/>
                      <a:pt x="172" y="714"/>
                      <a:pt x="168" y="718"/>
                    </a:cubicBezTo>
                    <a:cubicBezTo>
                      <a:pt x="165" y="721"/>
                      <a:pt x="162" y="723"/>
                      <a:pt x="159" y="723"/>
                    </a:cubicBezTo>
                    <a:close/>
                    <a:moveTo>
                      <a:pt x="110" y="677"/>
                    </a:moveTo>
                    <a:cubicBezTo>
                      <a:pt x="107" y="677"/>
                      <a:pt x="104" y="675"/>
                      <a:pt x="102" y="673"/>
                    </a:cubicBezTo>
                    <a:cubicBezTo>
                      <a:pt x="94" y="664"/>
                      <a:pt x="87" y="655"/>
                      <a:pt x="80" y="646"/>
                    </a:cubicBezTo>
                    <a:cubicBezTo>
                      <a:pt x="77" y="641"/>
                      <a:pt x="78" y="634"/>
                      <a:pt x="83" y="630"/>
                    </a:cubicBezTo>
                    <a:cubicBezTo>
                      <a:pt x="88" y="627"/>
                      <a:pt x="95" y="628"/>
                      <a:pt x="99" y="633"/>
                    </a:cubicBezTo>
                    <a:cubicBezTo>
                      <a:pt x="105" y="641"/>
                      <a:pt x="112" y="650"/>
                      <a:pt x="119" y="658"/>
                    </a:cubicBezTo>
                    <a:cubicBezTo>
                      <a:pt x="123" y="662"/>
                      <a:pt x="123" y="670"/>
                      <a:pt x="118" y="674"/>
                    </a:cubicBezTo>
                    <a:cubicBezTo>
                      <a:pt x="116" y="676"/>
                      <a:pt x="113" y="677"/>
                      <a:pt x="110" y="677"/>
                    </a:cubicBezTo>
                    <a:close/>
                    <a:moveTo>
                      <a:pt x="71" y="623"/>
                    </a:moveTo>
                    <a:cubicBezTo>
                      <a:pt x="67" y="623"/>
                      <a:pt x="63" y="621"/>
                      <a:pt x="61" y="618"/>
                    </a:cubicBezTo>
                    <a:cubicBezTo>
                      <a:pt x="55" y="608"/>
                      <a:pt x="49" y="598"/>
                      <a:pt x="44" y="588"/>
                    </a:cubicBezTo>
                    <a:cubicBezTo>
                      <a:pt x="41" y="582"/>
                      <a:pt x="44" y="575"/>
                      <a:pt x="49" y="573"/>
                    </a:cubicBezTo>
                    <a:cubicBezTo>
                      <a:pt x="55" y="570"/>
                      <a:pt x="62" y="572"/>
                      <a:pt x="64" y="578"/>
                    </a:cubicBezTo>
                    <a:cubicBezTo>
                      <a:pt x="69" y="587"/>
                      <a:pt x="75" y="597"/>
                      <a:pt x="80" y="606"/>
                    </a:cubicBezTo>
                    <a:cubicBezTo>
                      <a:pt x="84" y="611"/>
                      <a:pt x="82" y="618"/>
                      <a:pt x="77" y="621"/>
                    </a:cubicBezTo>
                    <a:cubicBezTo>
                      <a:pt x="75" y="623"/>
                      <a:pt x="73" y="623"/>
                      <a:pt x="71" y="623"/>
                    </a:cubicBezTo>
                    <a:close/>
                    <a:moveTo>
                      <a:pt x="40" y="564"/>
                    </a:moveTo>
                    <a:cubicBezTo>
                      <a:pt x="36" y="564"/>
                      <a:pt x="32" y="561"/>
                      <a:pt x="30" y="557"/>
                    </a:cubicBezTo>
                    <a:cubicBezTo>
                      <a:pt x="26" y="546"/>
                      <a:pt x="22" y="535"/>
                      <a:pt x="18" y="524"/>
                    </a:cubicBezTo>
                    <a:cubicBezTo>
                      <a:pt x="17" y="518"/>
                      <a:pt x="20" y="512"/>
                      <a:pt x="26" y="510"/>
                    </a:cubicBezTo>
                    <a:cubicBezTo>
                      <a:pt x="32" y="508"/>
                      <a:pt x="38" y="512"/>
                      <a:pt x="40" y="518"/>
                    </a:cubicBezTo>
                    <a:cubicBezTo>
                      <a:pt x="43" y="528"/>
                      <a:pt x="47" y="538"/>
                      <a:pt x="51" y="548"/>
                    </a:cubicBezTo>
                    <a:cubicBezTo>
                      <a:pt x="53" y="554"/>
                      <a:pt x="50" y="560"/>
                      <a:pt x="45" y="563"/>
                    </a:cubicBezTo>
                    <a:cubicBezTo>
                      <a:pt x="43" y="563"/>
                      <a:pt x="42" y="564"/>
                      <a:pt x="40" y="564"/>
                    </a:cubicBezTo>
                    <a:close/>
                    <a:moveTo>
                      <a:pt x="21" y="500"/>
                    </a:moveTo>
                    <a:cubicBezTo>
                      <a:pt x="15" y="500"/>
                      <a:pt x="11" y="496"/>
                      <a:pt x="10" y="491"/>
                    </a:cubicBezTo>
                    <a:cubicBezTo>
                      <a:pt x="7" y="480"/>
                      <a:pt x="5" y="469"/>
                      <a:pt x="4" y="457"/>
                    </a:cubicBezTo>
                    <a:cubicBezTo>
                      <a:pt x="3" y="451"/>
                      <a:pt x="7" y="445"/>
                      <a:pt x="14" y="445"/>
                    </a:cubicBezTo>
                    <a:cubicBezTo>
                      <a:pt x="20" y="444"/>
                      <a:pt x="25" y="448"/>
                      <a:pt x="26" y="454"/>
                    </a:cubicBezTo>
                    <a:cubicBezTo>
                      <a:pt x="28" y="465"/>
                      <a:pt x="30" y="476"/>
                      <a:pt x="32" y="486"/>
                    </a:cubicBezTo>
                    <a:cubicBezTo>
                      <a:pt x="33" y="492"/>
                      <a:pt x="29" y="498"/>
                      <a:pt x="23" y="500"/>
                    </a:cubicBezTo>
                    <a:cubicBezTo>
                      <a:pt x="22" y="500"/>
                      <a:pt x="22" y="500"/>
                      <a:pt x="21" y="500"/>
                    </a:cubicBezTo>
                    <a:close/>
                    <a:moveTo>
                      <a:pt x="12" y="434"/>
                    </a:moveTo>
                    <a:cubicBezTo>
                      <a:pt x="6" y="434"/>
                      <a:pt x="1" y="429"/>
                      <a:pt x="1" y="423"/>
                    </a:cubicBezTo>
                    <a:cubicBezTo>
                      <a:pt x="1" y="417"/>
                      <a:pt x="0" y="411"/>
                      <a:pt x="0" y="404"/>
                    </a:cubicBezTo>
                    <a:cubicBezTo>
                      <a:pt x="0" y="399"/>
                      <a:pt x="0" y="394"/>
                      <a:pt x="1" y="389"/>
                    </a:cubicBezTo>
                    <a:cubicBezTo>
                      <a:pt x="1" y="382"/>
                      <a:pt x="6" y="378"/>
                      <a:pt x="12" y="378"/>
                    </a:cubicBezTo>
                    <a:cubicBezTo>
                      <a:pt x="19" y="378"/>
                      <a:pt x="24" y="383"/>
                      <a:pt x="23" y="390"/>
                    </a:cubicBezTo>
                    <a:cubicBezTo>
                      <a:pt x="23" y="394"/>
                      <a:pt x="23" y="399"/>
                      <a:pt x="23" y="404"/>
                    </a:cubicBezTo>
                    <a:cubicBezTo>
                      <a:pt x="23" y="410"/>
                      <a:pt x="23" y="416"/>
                      <a:pt x="23" y="422"/>
                    </a:cubicBezTo>
                    <a:cubicBezTo>
                      <a:pt x="24" y="428"/>
                      <a:pt x="19" y="434"/>
                      <a:pt x="13" y="434"/>
                    </a:cubicBezTo>
                    <a:cubicBezTo>
                      <a:pt x="12" y="434"/>
                      <a:pt x="12" y="434"/>
                      <a:pt x="12" y="434"/>
                    </a:cubicBezTo>
                    <a:close/>
                    <a:moveTo>
                      <a:pt x="15" y="367"/>
                    </a:moveTo>
                    <a:cubicBezTo>
                      <a:pt x="14" y="367"/>
                      <a:pt x="14" y="367"/>
                      <a:pt x="13" y="367"/>
                    </a:cubicBezTo>
                    <a:cubicBezTo>
                      <a:pt x="7" y="366"/>
                      <a:pt x="3" y="361"/>
                      <a:pt x="3" y="354"/>
                    </a:cubicBezTo>
                    <a:cubicBezTo>
                      <a:pt x="5" y="343"/>
                      <a:pt x="7" y="332"/>
                      <a:pt x="9" y="321"/>
                    </a:cubicBezTo>
                    <a:cubicBezTo>
                      <a:pt x="10" y="314"/>
                      <a:pt x="16" y="311"/>
                      <a:pt x="22" y="312"/>
                    </a:cubicBezTo>
                    <a:cubicBezTo>
                      <a:pt x="29" y="313"/>
                      <a:pt x="33" y="319"/>
                      <a:pt x="31" y="325"/>
                    </a:cubicBezTo>
                    <a:cubicBezTo>
                      <a:pt x="29" y="336"/>
                      <a:pt x="27" y="347"/>
                      <a:pt x="26" y="357"/>
                    </a:cubicBezTo>
                    <a:cubicBezTo>
                      <a:pt x="25" y="363"/>
                      <a:pt x="20" y="367"/>
                      <a:pt x="15" y="367"/>
                    </a:cubicBezTo>
                    <a:close/>
                    <a:moveTo>
                      <a:pt x="28" y="302"/>
                    </a:moveTo>
                    <a:cubicBezTo>
                      <a:pt x="27" y="302"/>
                      <a:pt x="26" y="302"/>
                      <a:pt x="25" y="301"/>
                    </a:cubicBezTo>
                    <a:cubicBezTo>
                      <a:pt x="19" y="300"/>
                      <a:pt x="16" y="293"/>
                      <a:pt x="18" y="287"/>
                    </a:cubicBezTo>
                    <a:cubicBezTo>
                      <a:pt x="21" y="276"/>
                      <a:pt x="25" y="265"/>
                      <a:pt x="29" y="255"/>
                    </a:cubicBezTo>
                    <a:cubicBezTo>
                      <a:pt x="31" y="249"/>
                      <a:pt x="38" y="246"/>
                      <a:pt x="44" y="249"/>
                    </a:cubicBezTo>
                    <a:cubicBezTo>
                      <a:pt x="49" y="251"/>
                      <a:pt x="52" y="257"/>
                      <a:pt x="50" y="263"/>
                    </a:cubicBezTo>
                    <a:cubicBezTo>
                      <a:pt x="46" y="273"/>
                      <a:pt x="42" y="284"/>
                      <a:pt x="39" y="294"/>
                    </a:cubicBezTo>
                    <a:cubicBezTo>
                      <a:pt x="38" y="299"/>
                      <a:pt x="33" y="302"/>
                      <a:pt x="28" y="302"/>
                    </a:cubicBezTo>
                    <a:close/>
                    <a:moveTo>
                      <a:pt x="53" y="240"/>
                    </a:moveTo>
                    <a:cubicBezTo>
                      <a:pt x="51" y="240"/>
                      <a:pt x="50" y="240"/>
                      <a:pt x="48" y="239"/>
                    </a:cubicBezTo>
                    <a:cubicBezTo>
                      <a:pt x="42" y="236"/>
                      <a:pt x="40" y="229"/>
                      <a:pt x="43" y="224"/>
                    </a:cubicBezTo>
                    <a:cubicBezTo>
                      <a:pt x="48" y="213"/>
                      <a:pt x="54" y="203"/>
                      <a:pt x="60" y="193"/>
                    </a:cubicBezTo>
                    <a:cubicBezTo>
                      <a:pt x="63" y="188"/>
                      <a:pt x="70" y="186"/>
                      <a:pt x="75" y="190"/>
                    </a:cubicBezTo>
                    <a:cubicBezTo>
                      <a:pt x="80" y="193"/>
                      <a:pt x="82" y="200"/>
                      <a:pt x="79" y="205"/>
                    </a:cubicBezTo>
                    <a:cubicBezTo>
                      <a:pt x="73" y="214"/>
                      <a:pt x="68" y="224"/>
                      <a:pt x="63" y="234"/>
                    </a:cubicBezTo>
                    <a:cubicBezTo>
                      <a:pt x="61" y="238"/>
                      <a:pt x="57" y="240"/>
                      <a:pt x="53" y="240"/>
                    </a:cubicBezTo>
                    <a:close/>
                    <a:moveTo>
                      <a:pt x="88" y="183"/>
                    </a:moveTo>
                    <a:cubicBezTo>
                      <a:pt x="85" y="183"/>
                      <a:pt x="83" y="182"/>
                      <a:pt x="81" y="181"/>
                    </a:cubicBezTo>
                    <a:cubicBezTo>
                      <a:pt x="76" y="177"/>
                      <a:pt x="75" y="170"/>
                      <a:pt x="79" y="165"/>
                    </a:cubicBezTo>
                    <a:cubicBezTo>
                      <a:pt x="85" y="156"/>
                      <a:pt x="93" y="147"/>
                      <a:pt x="100" y="138"/>
                    </a:cubicBezTo>
                    <a:cubicBezTo>
                      <a:pt x="104" y="133"/>
                      <a:pt x="111" y="133"/>
                      <a:pt x="116" y="137"/>
                    </a:cubicBezTo>
                    <a:cubicBezTo>
                      <a:pt x="121" y="141"/>
                      <a:pt x="121" y="148"/>
                      <a:pt x="117" y="153"/>
                    </a:cubicBezTo>
                    <a:cubicBezTo>
                      <a:pt x="110" y="161"/>
                      <a:pt x="103" y="170"/>
                      <a:pt x="97" y="178"/>
                    </a:cubicBezTo>
                    <a:cubicBezTo>
                      <a:pt x="95" y="181"/>
                      <a:pt x="91" y="183"/>
                      <a:pt x="88" y="183"/>
                    </a:cubicBezTo>
                    <a:close/>
                    <a:moveTo>
                      <a:pt x="699" y="155"/>
                    </a:moveTo>
                    <a:cubicBezTo>
                      <a:pt x="696" y="155"/>
                      <a:pt x="692" y="154"/>
                      <a:pt x="690" y="152"/>
                    </a:cubicBezTo>
                    <a:cubicBezTo>
                      <a:pt x="683" y="144"/>
                      <a:pt x="676" y="136"/>
                      <a:pt x="668" y="128"/>
                    </a:cubicBezTo>
                    <a:cubicBezTo>
                      <a:pt x="663" y="124"/>
                      <a:pt x="663" y="117"/>
                      <a:pt x="667" y="112"/>
                    </a:cubicBezTo>
                    <a:cubicBezTo>
                      <a:pt x="672" y="108"/>
                      <a:pt x="679" y="108"/>
                      <a:pt x="683" y="112"/>
                    </a:cubicBezTo>
                    <a:cubicBezTo>
                      <a:pt x="692" y="120"/>
                      <a:pt x="700" y="128"/>
                      <a:pt x="707" y="137"/>
                    </a:cubicBezTo>
                    <a:cubicBezTo>
                      <a:pt x="711" y="141"/>
                      <a:pt x="711" y="149"/>
                      <a:pt x="706" y="153"/>
                    </a:cubicBezTo>
                    <a:cubicBezTo>
                      <a:pt x="704" y="155"/>
                      <a:pt x="701" y="155"/>
                      <a:pt x="699" y="155"/>
                    </a:cubicBezTo>
                    <a:close/>
                    <a:moveTo>
                      <a:pt x="132" y="133"/>
                    </a:moveTo>
                    <a:cubicBezTo>
                      <a:pt x="129" y="133"/>
                      <a:pt x="126" y="132"/>
                      <a:pt x="124" y="129"/>
                    </a:cubicBezTo>
                    <a:cubicBezTo>
                      <a:pt x="119" y="125"/>
                      <a:pt x="119" y="118"/>
                      <a:pt x="124" y="113"/>
                    </a:cubicBezTo>
                    <a:cubicBezTo>
                      <a:pt x="132" y="105"/>
                      <a:pt x="141" y="98"/>
                      <a:pt x="149" y="90"/>
                    </a:cubicBezTo>
                    <a:cubicBezTo>
                      <a:pt x="154" y="86"/>
                      <a:pt x="161" y="87"/>
                      <a:pt x="165" y="92"/>
                    </a:cubicBezTo>
                    <a:cubicBezTo>
                      <a:pt x="169" y="97"/>
                      <a:pt x="169" y="104"/>
                      <a:pt x="164" y="108"/>
                    </a:cubicBezTo>
                    <a:cubicBezTo>
                      <a:pt x="155" y="115"/>
                      <a:pt x="147" y="122"/>
                      <a:pt x="140" y="130"/>
                    </a:cubicBezTo>
                    <a:cubicBezTo>
                      <a:pt x="137" y="132"/>
                      <a:pt x="135" y="133"/>
                      <a:pt x="132" y="133"/>
                    </a:cubicBezTo>
                    <a:close/>
                    <a:moveTo>
                      <a:pt x="650" y="109"/>
                    </a:moveTo>
                    <a:cubicBezTo>
                      <a:pt x="648" y="109"/>
                      <a:pt x="645" y="109"/>
                      <a:pt x="643" y="107"/>
                    </a:cubicBezTo>
                    <a:cubicBezTo>
                      <a:pt x="635" y="100"/>
                      <a:pt x="626" y="94"/>
                      <a:pt x="617" y="88"/>
                    </a:cubicBezTo>
                    <a:cubicBezTo>
                      <a:pt x="612" y="84"/>
                      <a:pt x="611" y="77"/>
                      <a:pt x="614" y="72"/>
                    </a:cubicBezTo>
                    <a:cubicBezTo>
                      <a:pt x="618" y="67"/>
                      <a:pt x="625" y="65"/>
                      <a:pt x="630" y="69"/>
                    </a:cubicBezTo>
                    <a:cubicBezTo>
                      <a:pt x="639" y="75"/>
                      <a:pt x="649" y="82"/>
                      <a:pt x="658" y="89"/>
                    </a:cubicBezTo>
                    <a:cubicBezTo>
                      <a:pt x="662" y="93"/>
                      <a:pt x="663" y="100"/>
                      <a:pt x="659" y="105"/>
                    </a:cubicBezTo>
                    <a:cubicBezTo>
                      <a:pt x="657" y="108"/>
                      <a:pt x="654" y="109"/>
                      <a:pt x="650" y="109"/>
                    </a:cubicBezTo>
                    <a:close/>
                    <a:moveTo>
                      <a:pt x="183" y="91"/>
                    </a:moveTo>
                    <a:cubicBezTo>
                      <a:pt x="180" y="91"/>
                      <a:pt x="176" y="89"/>
                      <a:pt x="174" y="86"/>
                    </a:cubicBezTo>
                    <a:cubicBezTo>
                      <a:pt x="170" y="80"/>
                      <a:pt x="172" y="73"/>
                      <a:pt x="177" y="70"/>
                    </a:cubicBezTo>
                    <a:cubicBezTo>
                      <a:pt x="186" y="63"/>
                      <a:pt x="196" y="57"/>
                      <a:pt x="206" y="52"/>
                    </a:cubicBezTo>
                    <a:cubicBezTo>
                      <a:pt x="212" y="49"/>
                      <a:pt x="218" y="51"/>
                      <a:pt x="222" y="56"/>
                    </a:cubicBezTo>
                    <a:cubicBezTo>
                      <a:pt x="225" y="61"/>
                      <a:pt x="223" y="68"/>
                      <a:pt x="217" y="71"/>
                    </a:cubicBezTo>
                    <a:cubicBezTo>
                      <a:pt x="208" y="77"/>
                      <a:pt x="199" y="83"/>
                      <a:pt x="190" y="89"/>
                    </a:cubicBezTo>
                    <a:cubicBezTo>
                      <a:pt x="188" y="90"/>
                      <a:pt x="186" y="91"/>
                      <a:pt x="183" y="91"/>
                    </a:cubicBezTo>
                    <a:close/>
                    <a:moveTo>
                      <a:pt x="595" y="72"/>
                    </a:moveTo>
                    <a:cubicBezTo>
                      <a:pt x="593" y="72"/>
                      <a:pt x="591" y="72"/>
                      <a:pt x="590" y="71"/>
                    </a:cubicBezTo>
                    <a:cubicBezTo>
                      <a:pt x="580" y="65"/>
                      <a:pt x="571" y="60"/>
                      <a:pt x="561" y="56"/>
                    </a:cubicBezTo>
                    <a:cubicBezTo>
                      <a:pt x="555" y="53"/>
                      <a:pt x="552" y="47"/>
                      <a:pt x="555" y="41"/>
                    </a:cubicBezTo>
                    <a:cubicBezTo>
                      <a:pt x="558" y="35"/>
                      <a:pt x="564" y="33"/>
                      <a:pt x="570" y="35"/>
                    </a:cubicBezTo>
                    <a:cubicBezTo>
                      <a:pt x="580" y="40"/>
                      <a:pt x="591" y="45"/>
                      <a:pt x="601" y="51"/>
                    </a:cubicBezTo>
                    <a:cubicBezTo>
                      <a:pt x="606" y="54"/>
                      <a:pt x="608" y="61"/>
                      <a:pt x="605" y="66"/>
                    </a:cubicBezTo>
                    <a:cubicBezTo>
                      <a:pt x="603" y="70"/>
                      <a:pt x="599" y="72"/>
                      <a:pt x="595" y="72"/>
                    </a:cubicBezTo>
                    <a:close/>
                    <a:moveTo>
                      <a:pt x="241" y="58"/>
                    </a:moveTo>
                    <a:cubicBezTo>
                      <a:pt x="237" y="58"/>
                      <a:pt x="233" y="55"/>
                      <a:pt x="231" y="51"/>
                    </a:cubicBezTo>
                    <a:cubicBezTo>
                      <a:pt x="229" y="45"/>
                      <a:pt x="231" y="39"/>
                      <a:pt x="237" y="36"/>
                    </a:cubicBezTo>
                    <a:cubicBezTo>
                      <a:pt x="247" y="31"/>
                      <a:pt x="258" y="27"/>
                      <a:pt x="269" y="23"/>
                    </a:cubicBezTo>
                    <a:cubicBezTo>
                      <a:pt x="274" y="21"/>
                      <a:pt x="281" y="24"/>
                      <a:pt x="283" y="30"/>
                    </a:cubicBezTo>
                    <a:cubicBezTo>
                      <a:pt x="285" y="36"/>
                      <a:pt x="282" y="42"/>
                      <a:pt x="276" y="45"/>
                    </a:cubicBezTo>
                    <a:cubicBezTo>
                      <a:pt x="266" y="48"/>
                      <a:pt x="256" y="52"/>
                      <a:pt x="246" y="57"/>
                    </a:cubicBezTo>
                    <a:cubicBezTo>
                      <a:pt x="245" y="57"/>
                      <a:pt x="243" y="58"/>
                      <a:pt x="241" y="58"/>
                    </a:cubicBezTo>
                    <a:close/>
                    <a:moveTo>
                      <a:pt x="534" y="45"/>
                    </a:moveTo>
                    <a:cubicBezTo>
                      <a:pt x="533" y="45"/>
                      <a:pt x="532" y="44"/>
                      <a:pt x="531" y="44"/>
                    </a:cubicBezTo>
                    <a:cubicBezTo>
                      <a:pt x="520" y="40"/>
                      <a:pt x="510" y="37"/>
                      <a:pt x="500" y="34"/>
                    </a:cubicBezTo>
                    <a:cubicBezTo>
                      <a:pt x="494" y="33"/>
                      <a:pt x="490" y="27"/>
                      <a:pt x="491" y="21"/>
                    </a:cubicBezTo>
                    <a:cubicBezTo>
                      <a:pt x="493" y="15"/>
                      <a:pt x="499" y="11"/>
                      <a:pt x="505" y="13"/>
                    </a:cubicBezTo>
                    <a:cubicBezTo>
                      <a:pt x="516" y="15"/>
                      <a:pt x="527" y="19"/>
                      <a:pt x="538" y="23"/>
                    </a:cubicBezTo>
                    <a:cubicBezTo>
                      <a:pt x="544" y="25"/>
                      <a:pt x="547" y="31"/>
                      <a:pt x="545" y="37"/>
                    </a:cubicBezTo>
                    <a:cubicBezTo>
                      <a:pt x="543" y="42"/>
                      <a:pt x="539" y="45"/>
                      <a:pt x="534" y="45"/>
                    </a:cubicBezTo>
                    <a:close/>
                    <a:moveTo>
                      <a:pt x="304" y="35"/>
                    </a:moveTo>
                    <a:cubicBezTo>
                      <a:pt x="299" y="35"/>
                      <a:pt x="295" y="32"/>
                      <a:pt x="293" y="27"/>
                    </a:cubicBezTo>
                    <a:cubicBezTo>
                      <a:pt x="292" y="21"/>
                      <a:pt x="295" y="15"/>
                      <a:pt x="301" y="13"/>
                    </a:cubicBezTo>
                    <a:cubicBezTo>
                      <a:pt x="312" y="10"/>
                      <a:pt x="324" y="8"/>
                      <a:pt x="335" y="6"/>
                    </a:cubicBezTo>
                    <a:cubicBezTo>
                      <a:pt x="341" y="5"/>
                      <a:pt x="347" y="9"/>
                      <a:pt x="348" y="15"/>
                    </a:cubicBezTo>
                    <a:cubicBezTo>
                      <a:pt x="349" y="21"/>
                      <a:pt x="345" y="27"/>
                      <a:pt x="339" y="28"/>
                    </a:cubicBezTo>
                    <a:cubicBezTo>
                      <a:pt x="328" y="30"/>
                      <a:pt x="318" y="32"/>
                      <a:pt x="307" y="35"/>
                    </a:cubicBezTo>
                    <a:cubicBezTo>
                      <a:pt x="306" y="35"/>
                      <a:pt x="305" y="35"/>
                      <a:pt x="304" y="35"/>
                    </a:cubicBezTo>
                    <a:close/>
                    <a:moveTo>
                      <a:pt x="470" y="28"/>
                    </a:moveTo>
                    <a:cubicBezTo>
                      <a:pt x="469" y="28"/>
                      <a:pt x="469" y="28"/>
                      <a:pt x="468" y="28"/>
                    </a:cubicBezTo>
                    <a:cubicBezTo>
                      <a:pt x="457" y="26"/>
                      <a:pt x="446" y="25"/>
                      <a:pt x="436" y="24"/>
                    </a:cubicBezTo>
                    <a:cubicBezTo>
                      <a:pt x="429" y="23"/>
                      <a:pt x="425" y="18"/>
                      <a:pt x="425" y="12"/>
                    </a:cubicBezTo>
                    <a:cubicBezTo>
                      <a:pt x="426" y="5"/>
                      <a:pt x="431" y="1"/>
                      <a:pt x="438" y="1"/>
                    </a:cubicBezTo>
                    <a:cubicBezTo>
                      <a:pt x="449" y="2"/>
                      <a:pt x="460" y="3"/>
                      <a:pt x="472" y="5"/>
                    </a:cubicBezTo>
                    <a:cubicBezTo>
                      <a:pt x="478" y="6"/>
                      <a:pt x="482" y="12"/>
                      <a:pt x="481" y="18"/>
                    </a:cubicBezTo>
                    <a:cubicBezTo>
                      <a:pt x="480" y="24"/>
                      <a:pt x="475" y="28"/>
                      <a:pt x="470" y="28"/>
                    </a:cubicBezTo>
                    <a:close/>
                    <a:moveTo>
                      <a:pt x="370" y="24"/>
                    </a:moveTo>
                    <a:cubicBezTo>
                      <a:pt x="364" y="24"/>
                      <a:pt x="359" y="19"/>
                      <a:pt x="359" y="14"/>
                    </a:cubicBezTo>
                    <a:cubicBezTo>
                      <a:pt x="358" y="7"/>
                      <a:pt x="363" y="2"/>
                      <a:pt x="369" y="1"/>
                    </a:cubicBezTo>
                    <a:cubicBezTo>
                      <a:pt x="380" y="0"/>
                      <a:pt x="392" y="0"/>
                      <a:pt x="403" y="0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410" y="0"/>
                      <a:pt x="415" y="5"/>
                      <a:pt x="415" y="11"/>
                    </a:cubicBezTo>
                    <a:cubicBezTo>
                      <a:pt x="415" y="17"/>
                      <a:pt x="410" y="22"/>
                      <a:pt x="403" y="22"/>
                    </a:cubicBezTo>
                    <a:cubicBezTo>
                      <a:pt x="392" y="22"/>
                      <a:pt x="382" y="23"/>
                      <a:pt x="371" y="24"/>
                    </a:cubicBezTo>
                    <a:cubicBezTo>
                      <a:pt x="371" y="24"/>
                      <a:pt x="370" y="24"/>
                      <a:pt x="370" y="24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4" name="íṡḻíḓê"/>
              <p:cNvSpPr/>
              <p:nvPr/>
            </p:nvSpPr>
            <p:spPr bwMode="auto">
              <a:xfrm>
                <a:off x="3365" y="559"/>
                <a:ext cx="35" cy="28"/>
              </a:xfrm>
              <a:custGeom>
                <a:avLst/>
                <a:gdLst/>
                <a:ahLst/>
                <a:cxnLst>
                  <a:cxn ang="0">
                    <a:pos x="9" y="23"/>
                  </a:cxn>
                  <a:cxn ang="0">
                    <a:pos x="2" y="19"/>
                  </a:cxn>
                  <a:cxn ang="0">
                    <a:pos x="6" y="7"/>
                  </a:cxn>
                  <a:cxn ang="0">
                    <a:pos x="16" y="2"/>
                  </a:cxn>
                  <a:cxn ang="0">
                    <a:pos x="27" y="6"/>
                  </a:cxn>
                  <a:cxn ang="0">
                    <a:pos x="23" y="18"/>
                  </a:cxn>
                  <a:cxn ang="0">
                    <a:pos x="13" y="23"/>
                  </a:cxn>
                  <a:cxn ang="0">
                    <a:pos x="9" y="23"/>
                  </a:cxn>
                </a:cxnLst>
                <a:rect l="0" t="0" r="r" b="b"/>
                <a:pathLst>
                  <a:path w="29" h="23">
                    <a:moveTo>
                      <a:pt x="9" y="23"/>
                    </a:moveTo>
                    <a:cubicBezTo>
                      <a:pt x="6" y="23"/>
                      <a:pt x="3" y="22"/>
                      <a:pt x="2" y="19"/>
                    </a:cubicBezTo>
                    <a:cubicBezTo>
                      <a:pt x="0" y="15"/>
                      <a:pt x="1" y="9"/>
                      <a:pt x="6" y="7"/>
                    </a:cubicBezTo>
                    <a:cubicBezTo>
                      <a:pt x="9" y="6"/>
                      <a:pt x="12" y="4"/>
                      <a:pt x="16" y="2"/>
                    </a:cubicBezTo>
                    <a:cubicBezTo>
                      <a:pt x="20" y="0"/>
                      <a:pt x="25" y="2"/>
                      <a:pt x="27" y="6"/>
                    </a:cubicBezTo>
                    <a:cubicBezTo>
                      <a:pt x="29" y="11"/>
                      <a:pt x="27" y="16"/>
                      <a:pt x="23" y="18"/>
                    </a:cubicBezTo>
                    <a:cubicBezTo>
                      <a:pt x="20" y="19"/>
                      <a:pt x="16" y="21"/>
                      <a:pt x="13" y="23"/>
                    </a:cubicBezTo>
                    <a:cubicBezTo>
                      <a:pt x="12" y="23"/>
                      <a:pt x="11" y="23"/>
                      <a:pt x="9" y="23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5" name="iṩḷîďè"/>
              <p:cNvSpPr/>
              <p:nvPr/>
            </p:nvSpPr>
            <p:spPr bwMode="auto">
              <a:xfrm>
                <a:off x="3403" y="488"/>
                <a:ext cx="1065" cy="682"/>
              </a:xfrm>
              <a:custGeom>
                <a:avLst/>
                <a:gdLst/>
                <a:ahLst/>
                <a:cxnLst>
                  <a:cxn ang="0">
                    <a:pos x="875" y="528"/>
                  </a:cxn>
                  <a:cxn ang="0">
                    <a:pos x="879" y="568"/>
                  </a:cxn>
                  <a:cxn ang="0">
                    <a:pos x="865" y="484"/>
                  </a:cxn>
                  <a:cxn ang="0">
                    <a:pos x="872" y="523"/>
                  </a:cxn>
                  <a:cxn ang="0">
                    <a:pos x="853" y="440"/>
                  </a:cxn>
                  <a:cxn ang="0">
                    <a:pos x="862" y="478"/>
                  </a:cxn>
                  <a:cxn ang="0">
                    <a:pos x="837" y="397"/>
                  </a:cxn>
                  <a:cxn ang="0">
                    <a:pos x="848" y="435"/>
                  </a:cxn>
                  <a:cxn ang="0">
                    <a:pos x="818" y="356"/>
                  </a:cxn>
                  <a:cxn ang="0">
                    <a:pos x="831" y="393"/>
                  </a:cxn>
                  <a:cxn ang="0">
                    <a:pos x="796" y="316"/>
                  </a:cxn>
                  <a:cxn ang="0">
                    <a:pos x="811" y="352"/>
                  </a:cxn>
                  <a:cxn ang="0">
                    <a:pos x="771" y="278"/>
                  </a:cxn>
                  <a:cxn ang="0">
                    <a:pos x="789" y="312"/>
                  </a:cxn>
                  <a:cxn ang="0">
                    <a:pos x="744" y="241"/>
                  </a:cxn>
                  <a:cxn ang="0">
                    <a:pos x="763" y="275"/>
                  </a:cxn>
                  <a:cxn ang="0">
                    <a:pos x="714" y="207"/>
                  </a:cxn>
                  <a:cxn ang="0">
                    <a:pos x="735" y="239"/>
                  </a:cxn>
                  <a:cxn ang="0">
                    <a:pos x="682" y="175"/>
                  </a:cxn>
                  <a:cxn ang="0">
                    <a:pos x="704" y="205"/>
                  </a:cxn>
                  <a:cxn ang="0">
                    <a:pos x="647" y="145"/>
                  </a:cxn>
                  <a:cxn ang="0">
                    <a:pos x="671" y="174"/>
                  </a:cxn>
                  <a:cxn ang="0">
                    <a:pos x="611" y="118"/>
                  </a:cxn>
                  <a:cxn ang="0">
                    <a:pos x="636" y="145"/>
                  </a:cxn>
                  <a:cxn ang="0">
                    <a:pos x="572" y="93"/>
                  </a:cxn>
                  <a:cxn ang="0">
                    <a:pos x="599" y="118"/>
                  </a:cxn>
                  <a:cxn ang="0">
                    <a:pos x="532" y="72"/>
                  </a:cxn>
                  <a:cxn ang="0">
                    <a:pos x="559" y="95"/>
                  </a:cxn>
                  <a:cxn ang="0">
                    <a:pos x="490" y="53"/>
                  </a:cxn>
                  <a:cxn ang="0">
                    <a:pos x="519" y="74"/>
                  </a:cxn>
                  <a:cxn ang="0">
                    <a:pos x="27" y="43"/>
                  </a:cxn>
                  <a:cxn ang="0">
                    <a:pos x="9" y="68"/>
                  </a:cxn>
                  <a:cxn ang="0">
                    <a:pos x="447" y="38"/>
                  </a:cxn>
                  <a:cxn ang="0">
                    <a:pos x="477" y="57"/>
                  </a:cxn>
                  <a:cxn ang="0">
                    <a:pos x="71" y="28"/>
                  </a:cxn>
                  <a:cxn ang="0">
                    <a:pos x="52" y="52"/>
                  </a:cxn>
                  <a:cxn ang="0">
                    <a:pos x="403" y="26"/>
                  </a:cxn>
                  <a:cxn ang="0">
                    <a:pos x="433" y="42"/>
                  </a:cxn>
                  <a:cxn ang="0">
                    <a:pos x="116" y="16"/>
                  </a:cxn>
                  <a:cxn ang="0">
                    <a:pos x="95" y="38"/>
                  </a:cxn>
                  <a:cxn ang="0">
                    <a:pos x="358" y="17"/>
                  </a:cxn>
                  <a:cxn ang="0">
                    <a:pos x="389" y="31"/>
                  </a:cxn>
                  <a:cxn ang="0">
                    <a:pos x="161" y="7"/>
                  </a:cxn>
                  <a:cxn ang="0">
                    <a:pos x="140" y="28"/>
                  </a:cxn>
                  <a:cxn ang="0">
                    <a:pos x="313" y="11"/>
                  </a:cxn>
                  <a:cxn ang="0">
                    <a:pos x="344" y="23"/>
                  </a:cxn>
                  <a:cxn ang="0">
                    <a:pos x="207" y="2"/>
                  </a:cxn>
                  <a:cxn ang="0">
                    <a:pos x="185" y="21"/>
                  </a:cxn>
                  <a:cxn ang="0">
                    <a:pos x="267" y="9"/>
                  </a:cxn>
                  <a:cxn ang="0">
                    <a:pos x="299" y="19"/>
                  </a:cxn>
                  <a:cxn ang="0">
                    <a:pos x="253" y="0"/>
                  </a:cxn>
                  <a:cxn ang="0">
                    <a:pos x="231" y="18"/>
                  </a:cxn>
                </a:cxnLst>
                <a:rect l="0" t="0" r="r" b="b"/>
                <a:pathLst>
                  <a:path w="888" h="568">
                    <a:moveTo>
                      <a:pt x="879" y="568"/>
                    </a:moveTo>
                    <a:cubicBezTo>
                      <a:pt x="875" y="568"/>
                      <a:pt x="871" y="565"/>
                      <a:pt x="871" y="560"/>
                    </a:cubicBezTo>
                    <a:cubicBezTo>
                      <a:pt x="870" y="553"/>
                      <a:pt x="869" y="546"/>
                      <a:pt x="868" y="538"/>
                    </a:cubicBezTo>
                    <a:cubicBezTo>
                      <a:pt x="867" y="534"/>
                      <a:pt x="870" y="529"/>
                      <a:pt x="875" y="528"/>
                    </a:cubicBezTo>
                    <a:cubicBezTo>
                      <a:pt x="879" y="528"/>
                      <a:pt x="884" y="531"/>
                      <a:pt x="884" y="535"/>
                    </a:cubicBezTo>
                    <a:cubicBezTo>
                      <a:pt x="886" y="543"/>
                      <a:pt x="887" y="551"/>
                      <a:pt x="888" y="558"/>
                    </a:cubicBezTo>
                    <a:cubicBezTo>
                      <a:pt x="888" y="563"/>
                      <a:pt x="885" y="567"/>
                      <a:pt x="880" y="568"/>
                    </a:cubicBezTo>
                    <a:cubicBezTo>
                      <a:pt x="880" y="568"/>
                      <a:pt x="880" y="568"/>
                      <a:pt x="879" y="568"/>
                    </a:cubicBezTo>
                    <a:close/>
                    <a:moveTo>
                      <a:pt x="872" y="523"/>
                    </a:moveTo>
                    <a:cubicBezTo>
                      <a:pt x="868" y="523"/>
                      <a:pt x="865" y="520"/>
                      <a:pt x="864" y="516"/>
                    </a:cubicBezTo>
                    <a:cubicBezTo>
                      <a:pt x="862" y="509"/>
                      <a:pt x="861" y="501"/>
                      <a:pt x="859" y="494"/>
                    </a:cubicBezTo>
                    <a:cubicBezTo>
                      <a:pt x="858" y="489"/>
                      <a:pt x="861" y="485"/>
                      <a:pt x="865" y="484"/>
                    </a:cubicBezTo>
                    <a:cubicBezTo>
                      <a:pt x="870" y="483"/>
                      <a:pt x="874" y="486"/>
                      <a:pt x="876" y="490"/>
                    </a:cubicBezTo>
                    <a:cubicBezTo>
                      <a:pt x="877" y="498"/>
                      <a:pt x="879" y="505"/>
                      <a:pt x="880" y="513"/>
                    </a:cubicBezTo>
                    <a:cubicBezTo>
                      <a:pt x="881" y="517"/>
                      <a:pt x="878" y="522"/>
                      <a:pt x="874" y="523"/>
                    </a:cubicBezTo>
                    <a:cubicBezTo>
                      <a:pt x="873" y="523"/>
                      <a:pt x="873" y="523"/>
                      <a:pt x="872" y="523"/>
                    </a:cubicBezTo>
                    <a:close/>
                    <a:moveTo>
                      <a:pt x="862" y="478"/>
                    </a:moveTo>
                    <a:cubicBezTo>
                      <a:pt x="858" y="478"/>
                      <a:pt x="854" y="476"/>
                      <a:pt x="853" y="472"/>
                    </a:cubicBezTo>
                    <a:cubicBezTo>
                      <a:pt x="851" y="465"/>
                      <a:pt x="849" y="458"/>
                      <a:pt x="847" y="451"/>
                    </a:cubicBezTo>
                    <a:cubicBezTo>
                      <a:pt x="846" y="446"/>
                      <a:pt x="848" y="441"/>
                      <a:pt x="853" y="440"/>
                    </a:cubicBezTo>
                    <a:cubicBezTo>
                      <a:pt x="857" y="439"/>
                      <a:pt x="862" y="441"/>
                      <a:pt x="863" y="446"/>
                    </a:cubicBezTo>
                    <a:cubicBezTo>
                      <a:pt x="866" y="453"/>
                      <a:pt x="868" y="460"/>
                      <a:pt x="870" y="468"/>
                    </a:cubicBezTo>
                    <a:cubicBezTo>
                      <a:pt x="871" y="472"/>
                      <a:pt x="868" y="477"/>
                      <a:pt x="864" y="478"/>
                    </a:cubicBezTo>
                    <a:cubicBezTo>
                      <a:pt x="863" y="478"/>
                      <a:pt x="862" y="478"/>
                      <a:pt x="862" y="478"/>
                    </a:cubicBezTo>
                    <a:close/>
                    <a:moveTo>
                      <a:pt x="848" y="435"/>
                    </a:moveTo>
                    <a:cubicBezTo>
                      <a:pt x="844" y="435"/>
                      <a:pt x="841" y="433"/>
                      <a:pt x="840" y="429"/>
                    </a:cubicBezTo>
                    <a:cubicBezTo>
                      <a:pt x="837" y="422"/>
                      <a:pt x="835" y="415"/>
                      <a:pt x="832" y="408"/>
                    </a:cubicBezTo>
                    <a:cubicBezTo>
                      <a:pt x="830" y="404"/>
                      <a:pt x="832" y="399"/>
                      <a:pt x="837" y="397"/>
                    </a:cubicBezTo>
                    <a:cubicBezTo>
                      <a:pt x="841" y="396"/>
                      <a:pt x="846" y="398"/>
                      <a:pt x="848" y="402"/>
                    </a:cubicBezTo>
                    <a:cubicBezTo>
                      <a:pt x="851" y="409"/>
                      <a:pt x="853" y="416"/>
                      <a:pt x="856" y="424"/>
                    </a:cubicBezTo>
                    <a:cubicBezTo>
                      <a:pt x="858" y="428"/>
                      <a:pt x="855" y="433"/>
                      <a:pt x="851" y="435"/>
                    </a:cubicBezTo>
                    <a:cubicBezTo>
                      <a:pt x="850" y="435"/>
                      <a:pt x="849" y="435"/>
                      <a:pt x="848" y="435"/>
                    </a:cubicBezTo>
                    <a:close/>
                    <a:moveTo>
                      <a:pt x="831" y="393"/>
                    </a:moveTo>
                    <a:cubicBezTo>
                      <a:pt x="828" y="393"/>
                      <a:pt x="825" y="391"/>
                      <a:pt x="823" y="388"/>
                    </a:cubicBezTo>
                    <a:cubicBezTo>
                      <a:pt x="820" y="381"/>
                      <a:pt x="817" y="374"/>
                      <a:pt x="814" y="367"/>
                    </a:cubicBezTo>
                    <a:cubicBezTo>
                      <a:pt x="812" y="363"/>
                      <a:pt x="814" y="358"/>
                      <a:pt x="818" y="356"/>
                    </a:cubicBezTo>
                    <a:cubicBezTo>
                      <a:pt x="822" y="354"/>
                      <a:pt x="827" y="356"/>
                      <a:pt x="829" y="360"/>
                    </a:cubicBezTo>
                    <a:cubicBezTo>
                      <a:pt x="833" y="367"/>
                      <a:pt x="836" y="374"/>
                      <a:pt x="839" y="381"/>
                    </a:cubicBezTo>
                    <a:cubicBezTo>
                      <a:pt x="841" y="385"/>
                      <a:pt x="839" y="390"/>
                      <a:pt x="835" y="392"/>
                    </a:cubicBezTo>
                    <a:cubicBezTo>
                      <a:pt x="834" y="393"/>
                      <a:pt x="832" y="393"/>
                      <a:pt x="831" y="393"/>
                    </a:cubicBezTo>
                    <a:close/>
                    <a:moveTo>
                      <a:pt x="811" y="352"/>
                    </a:moveTo>
                    <a:cubicBezTo>
                      <a:pt x="808" y="352"/>
                      <a:pt x="805" y="350"/>
                      <a:pt x="804" y="347"/>
                    </a:cubicBezTo>
                    <a:cubicBezTo>
                      <a:pt x="800" y="341"/>
                      <a:pt x="797" y="334"/>
                      <a:pt x="793" y="328"/>
                    </a:cubicBezTo>
                    <a:cubicBezTo>
                      <a:pt x="791" y="324"/>
                      <a:pt x="792" y="318"/>
                      <a:pt x="796" y="316"/>
                    </a:cubicBezTo>
                    <a:cubicBezTo>
                      <a:pt x="800" y="314"/>
                      <a:pt x="805" y="315"/>
                      <a:pt x="808" y="319"/>
                    </a:cubicBezTo>
                    <a:cubicBezTo>
                      <a:pt x="812" y="326"/>
                      <a:pt x="815" y="333"/>
                      <a:pt x="819" y="339"/>
                    </a:cubicBezTo>
                    <a:cubicBezTo>
                      <a:pt x="821" y="343"/>
                      <a:pt x="820" y="349"/>
                      <a:pt x="815" y="351"/>
                    </a:cubicBezTo>
                    <a:cubicBezTo>
                      <a:pt x="814" y="351"/>
                      <a:pt x="813" y="352"/>
                      <a:pt x="811" y="352"/>
                    </a:cubicBezTo>
                    <a:close/>
                    <a:moveTo>
                      <a:pt x="789" y="312"/>
                    </a:moveTo>
                    <a:cubicBezTo>
                      <a:pt x="786" y="312"/>
                      <a:pt x="783" y="311"/>
                      <a:pt x="781" y="308"/>
                    </a:cubicBezTo>
                    <a:cubicBezTo>
                      <a:pt x="778" y="302"/>
                      <a:pt x="773" y="296"/>
                      <a:pt x="769" y="289"/>
                    </a:cubicBezTo>
                    <a:cubicBezTo>
                      <a:pt x="767" y="286"/>
                      <a:pt x="768" y="280"/>
                      <a:pt x="771" y="278"/>
                    </a:cubicBezTo>
                    <a:cubicBezTo>
                      <a:pt x="775" y="275"/>
                      <a:pt x="781" y="276"/>
                      <a:pt x="783" y="280"/>
                    </a:cubicBezTo>
                    <a:cubicBezTo>
                      <a:pt x="788" y="286"/>
                      <a:pt x="792" y="293"/>
                      <a:pt x="796" y="299"/>
                    </a:cubicBezTo>
                    <a:cubicBezTo>
                      <a:pt x="798" y="303"/>
                      <a:pt x="797" y="309"/>
                      <a:pt x="793" y="311"/>
                    </a:cubicBezTo>
                    <a:cubicBezTo>
                      <a:pt x="792" y="312"/>
                      <a:pt x="790" y="312"/>
                      <a:pt x="789" y="312"/>
                    </a:cubicBezTo>
                    <a:close/>
                    <a:moveTo>
                      <a:pt x="763" y="275"/>
                    </a:moveTo>
                    <a:cubicBezTo>
                      <a:pt x="761" y="275"/>
                      <a:pt x="758" y="273"/>
                      <a:pt x="756" y="271"/>
                    </a:cubicBezTo>
                    <a:cubicBezTo>
                      <a:pt x="752" y="265"/>
                      <a:pt x="747" y="259"/>
                      <a:pt x="743" y="253"/>
                    </a:cubicBezTo>
                    <a:cubicBezTo>
                      <a:pt x="740" y="250"/>
                      <a:pt x="740" y="244"/>
                      <a:pt x="744" y="241"/>
                    </a:cubicBezTo>
                    <a:cubicBezTo>
                      <a:pt x="748" y="238"/>
                      <a:pt x="753" y="239"/>
                      <a:pt x="756" y="243"/>
                    </a:cubicBezTo>
                    <a:cubicBezTo>
                      <a:pt x="761" y="249"/>
                      <a:pt x="765" y="255"/>
                      <a:pt x="770" y="261"/>
                    </a:cubicBezTo>
                    <a:cubicBezTo>
                      <a:pt x="773" y="265"/>
                      <a:pt x="772" y="270"/>
                      <a:pt x="768" y="273"/>
                    </a:cubicBezTo>
                    <a:cubicBezTo>
                      <a:pt x="767" y="274"/>
                      <a:pt x="765" y="275"/>
                      <a:pt x="763" y="275"/>
                    </a:cubicBezTo>
                    <a:close/>
                    <a:moveTo>
                      <a:pt x="735" y="239"/>
                    </a:moveTo>
                    <a:cubicBezTo>
                      <a:pt x="733" y="239"/>
                      <a:pt x="730" y="238"/>
                      <a:pt x="728" y="236"/>
                    </a:cubicBezTo>
                    <a:cubicBezTo>
                      <a:pt x="724" y="230"/>
                      <a:pt x="719" y="224"/>
                      <a:pt x="714" y="219"/>
                    </a:cubicBezTo>
                    <a:cubicBezTo>
                      <a:pt x="710" y="215"/>
                      <a:pt x="711" y="210"/>
                      <a:pt x="714" y="207"/>
                    </a:cubicBezTo>
                    <a:cubicBezTo>
                      <a:pt x="718" y="204"/>
                      <a:pt x="723" y="204"/>
                      <a:pt x="726" y="207"/>
                    </a:cubicBezTo>
                    <a:cubicBezTo>
                      <a:pt x="731" y="213"/>
                      <a:pt x="736" y="219"/>
                      <a:pt x="741" y="225"/>
                    </a:cubicBezTo>
                    <a:cubicBezTo>
                      <a:pt x="744" y="228"/>
                      <a:pt x="744" y="234"/>
                      <a:pt x="740" y="237"/>
                    </a:cubicBezTo>
                    <a:cubicBezTo>
                      <a:pt x="739" y="238"/>
                      <a:pt x="737" y="239"/>
                      <a:pt x="735" y="239"/>
                    </a:cubicBezTo>
                    <a:close/>
                    <a:moveTo>
                      <a:pt x="704" y="205"/>
                    </a:moveTo>
                    <a:cubicBezTo>
                      <a:pt x="702" y="205"/>
                      <a:pt x="700" y="204"/>
                      <a:pt x="698" y="203"/>
                    </a:cubicBezTo>
                    <a:cubicBezTo>
                      <a:pt x="693" y="197"/>
                      <a:pt x="688" y="192"/>
                      <a:pt x="682" y="187"/>
                    </a:cubicBezTo>
                    <a:cubicBezTo>
                      <a:pt x="679" y="184"/>
                      <a:pt x="679" y="178"/>
                      <a:pt x="682" y="175"/>
                    </a:cubicBezTo>
                    <a:cubicBezTo>
                      <a:pt x="685" y="171"/>
                      <a:pt x="690" y="171"/>
                      <a:pt x="694" y="174"/>
                    </a:cubicBezTo>
                    <a:cubicBezTo>
                      <a:pt x="699" y="180"/>
                      <a:pt x="705" y="185"/>
                      <a:pt x="710" y="191"/>
                    </a:cubicBezTo>
                    <a:cubicBezTo>
                      <a:pt x="714" y="194"/>
                      <a:pt x="714" y="199"/>
                      <a:pt x="710" y="203"/>
                    </a:cubicBezTo>
                    <a:cubicBezTo>
                      <a:pt x="709" y="204"/>
                      <a:pt x="706" y="205"/>
                      <a:pt x="704" y="205"/>
                    </a:cubicBezTo>
                    <a:close/>
                    <a:moveTo>
                      <a:pt x="671" y="174"/>
                    </a:moveTo>
                    <a:cubicBezTo>
                      <a:pt x="669" y="174"/>
                      <a:pt x="667" y="173"/>
                      <a:pt x="666" y="172"/>
                    </a:cubicBezTo>
                    <a:cubicBezTo>
                      <a:pt x="660" y="167"/>
                      <a:pt x="654" y="162"/>
                      <a:pt x="648" y="157"/>
                    </a:cubicBezTo>
                    <a:cubicBezTo>
                      <a:pt x="645" y="154"/>
                      <a:pt x="644" y="149"/>
                      <a:pt x="647" y="145"/>
                    </a:cubicBezTo>
                    <a:cubicBezTo>
                      <a:pt x="650" y="141"/>
                      <a:pt x="656" y="141"/>
                      <a:pt x="659" y="144"/>
                    </a:cubicBezTo>
                    <a:cubicBezTo>
                      <a:pt x="665" y="149"/>
                      <a:pt x="671" y="154"/>
                      <a:pt x="677" y="159"/>
                    </a:cubicBezTo>
                    <a:cubicBezTo>
                      <a:pt x="680" y="162"/>
                      <a:pt x="681" y="167"/>
                      <a:pt x="678" y="171"/>
                    </a:cubicBezTo>
                    <a:cubicBezTo>
                      <a:pt x="676" y="173"/>
                      <a:pt x="674" y="174"/>
                      <a:pt x="671" y="174"/>
                    </a:cubicBezTo>
                    <a:close/>
                    <a:moveTo>
                      <a:pt x="636" y="145"/>
                    </a:moveTo>
                    <a:cubicBezTo>
                      <a:pt x="634" y="145"/>
                      <a:pt x="632" y="144"/>
                      <a:pt x="631" y="143"/>
                    </a:cubicBezTo>
                    <a:cubicBezTo>
                      <a:pt x="625" y="139"/>
                      <a:pt x="619" y="134"/>
                      <a:pt x="613" y="130"/>
                    </a:cubicBezTo>
                    <a:cubicBezTo>
                      <a:pt x="609" y="127"/>
                      <a:pt x="608" y="122"/>
                      <a:pt x="611" y="118"/>
                    </a:cubicBezTo>
                    <a:cubicBezTo>
                      <a:pt x="613" y="114"/>
                      <a:pt x="619" y="113"/>
                      <a:pt x="622" y="116"/>
                    </a:cubicBezTo>
                    <a:cubicBezTo>
                      <a:pt x="629" y="120"/>
                      <a:pt x="635" y="125"/>
                      <a:pt x="641" y="130"/>
                    </a:cubicBezTo>
                    <a:cubicBezTo>
                      <a:pt x="645" y="132"/>
                      <a:pt x="645" y="138"/>
                      <a:pt x="643" y="141"/>
                    </a:cubicBezTo>
                    <a:cubicBezTo>
                      <a:pt x="641" y="144"/>
                      <a:pt x="638" y="145"/>
                      <a:pt x="636" y="145"/>
                    </a:cubicBezTo>
                    <a:close/>
                    <a:moveTo>
                      <a:pt x="599" y="118"/>
                    </a:moveTo>
                    <a:cubicBezTo>
                      <a:pt x="597" y="118"/>
                      <a:pt x="595" y="118"/>
                      <a:pt x="594" y="117"/>
                    </a:cubicBezTo>
                    <a:cubicBezTo>
                      <a:pt x="588" y="113"/>
                      <a:pt x="581" y="109"/>
                      <a:pt x="575" y="105"/>
                    </a:cubicBezTo>
                    <a:cubicBezTo>
                      <a:pt x="571" y="103"/>
                      <a:pt x="570" y="98"/>
                      <a:pt x="572" y="93"/>
                    </a:cubicBezTo>
                    <a:cubicBezTo>
                      <a:pt x="574" y="89"/>
                      <a:pt x="580" y="88"/>
                      <a:pt x="584" y="91"/>
                    </a:cubicBezTo>
                    <a:cubicBezTo>
                      <a:pt x="590" y="95"/>
                      <a:pt x="597" y="99"/>
                      <a:pt x="603" y="103"/>
                    </a:cubicBezTo>
                    <a:cubicBezTo>
                      <a:pt x="607" y="105"/>
                      <a:pt x="608" y="111"/>
                      <a:pt x="606" y="115"/>
                    </a:cubicBezTo>
                    <a:cubicBezTo>
                      <a:pt x="604" y="117"/>
                      <a:pt x="601" y="118"/>
                      <a:pt x="599" y="118"/>
                    </a:cubicBezTo>
                    <a:close/>
                    <a:moveTo>
                      <a:pt x="559" y="95"/>
                    </a:moveTo>
                    <a:cubicBezTo>
                      <a:pt x="558" y="95"/>
                      <a:pt x="557" y="95"/>
                      <a:pt x="555" y="94"/>
                    </a:cubicBezTo>
                    <a:cubicBezTo>
                      <a:pt x="549" y="90"/>
                      <a:pt x="542" y="87"/>
                      <a:pt x="535" y="83"/>
                    </a:cubicBezTo>
                    <a:cubicBezTo>
                      <a:pt x="531" y="81"/>
                      <a:pt x="530" y="76"/>
                      <a:pt x="532" y="72"/>
                    </a:cubicBezTo>
                    <a:cubicBezTo>
                      <a:pt x="534" y="68"/>
                      <a:pt x="539" y="66"/>
                      <a:pt x="543" y="68"/>
                    </a:cubicBezTo>
                    <a:cubicBezTo>
                      <a:pt x="550" y="72"/>
                      <a:pt x="557" y="75"/>
                      <a:pt x="564" y="79"/>
                    </a:cubicBezTo>
                    <a:cubicBezTo>
                      <a:pt x="568" y="81"/>
                      <a:pt x="569" y="86"/>
                      <a:pt x="567" y="91"/>
                    </a:cubicBezTo>
                    <a:cubicBezTo>
                      <a:pt x="565" y="93"/>
                      <a:pt x="562" y="95"/>
                      <a:pt x="559" y="95"/>
                    </a:cubicBezTo>
                    <a:close/>
                    <a:moveTo>
                      <a:pt x="519" y="74"/>
                    </a:moveTo>
                    <a:cubicBezTo>
                      <a:pt x="517" y="74"/>
                      <a:pt x="516" y="74"/>
                      <a:pt x="515" y="74"/>
                    </a:cubicBezTo>
                    <a:cubicBezTo>
                      <a:pt x="508" y="70"/>
                      <a:pt x="501" y="67"/>
                      <a:pt x="494" y="65"/>
                    </a:cubicBezTo>
                    <a:cubicBezTo>
                      <a:pt x="490" y="63"/>
                      <a:pt x="488" y="58"/>
                      <a:pt x="490" y="53"/>
                    </a:cubicBezTo>
                    <a:cubicBezTo>
                      <a:pt x="492" y="49"/>
                      <a:pt x="497" y="47"/>
                      <a:pt x="501" y="49"/>
                    </a:cubicBezTo>
                    <a:cubicBezTo>
                      <a:pt x="508" y="52"/>
                      <a:pt x="515" y="55"/>
                      <a:pt x="522" y="58"/>
                    </a:cubicBezTo>
                    <a:cubicBezTo>
                      <a:pt x="527" y="60"/>
                      <a:pt x="528" y="65"/>
                      <a:pt x="526" y="69"/>
                    </a:cubicBezTo>
                    <a:cubicBezTo>
                      <a:pt x="525" y="73"/>
                      <a:pt x="522" y="74"/>
                      <a:pt x="519" y="74"/>
                    </a:cubicBezTo>
                    <a:close/>
                    <a:moveTo>
                      <a:pt x="9" y="68"/>
                    </a:moveTo>
                    <a:cubicBezTo>
                      <a:pt x="6" y="68"/>
                      <a:pt x="3" y="66"/>
                      <a:pt x="1" y="63"/>
                    </a:cubicBezTo>
                    <a:cubicBezTo>
                      <a:pt x="0" y="59"/>
                      <a:pt x="2" y="54"/>
                      <a:pt x="6" y="52"/>
                    </a:cubicBezTo>
                    <a:cubicBezTo>
                      <a:pt x="13" y="49"/>
                      <a:pt x="20" y="46"/>
                      <a:pt x="27" y="43"/>
                    </a:cubicBezTo>
                    <a:cubicBezTo>
                      <a:pt x="32" y="41"/>
                      <a:pt x="37" y="44"/>
                      <a:pt x="38" y="48"/>
                    </a:cubicBezTo>
                    <a:cubicBezTo>
                      <a:pt x="40" y="52"/>
                      <a:pt x="38" y="57"/>
                      <a:pt x="33" y="59"/>
                    </a:cubicBezTo>
                    <a:cubicBezTo>
                      <a:pt x="26" y="62"/>
                      <a:pt x="19" y="64"/>
                      <a:pt x="13" y="67"/>
                    </a:cubicBezTo>
                    <a:cubicBezTo>
                      <a:pt x="12" y="68"/>
                      <a:pt x="10" y="68"/>
                      <a:pt x="9" y="68"/>
                    </a:cubicBezTo>
                    <a:close/>
                    <a:moveTo>
                      <a:pt x="477" y="57"/>
                    </a:moveTo>
                    <a:cubicBezTo>
                      <a:pt x="476" y="57"/>
                      <a:pt x="475" y="57"/>
                      <a:pt x="474" y="56"/>
                    </a:cubicBezTo>
                    <a:cubicBezTo>
                      <a:pt x="467" y="54"/>
                      <a:pt x="459" y="51"/>
                      <a:pt x="452" y="49"/>
                    </a:cubicBezTo>
                    <a:cubicBezTo>
                      <a:pt x="448" y="47"/>
                      <a:pt x="445" y="42"/>
                      <a:pt x="447" y="38"/>
                    </a:cubicBezTo>
                    <a:cubicBezTo>
                      <a:pt x="448" y="33"/>
                      <a:pt x="453" y="31"/>
                      <a:pt x="458" y="33"/>
                    </a:cubicBezTo>
                    <a:cubicBezTo>
                      <a:pt x="465" y="35"/>
                      <a:pt x="472" y="38"/>
                      <a:pt x="479" y="40"/>
                    </a:cubicBezTo>
                    <a:cubicBezTo>
                      <a:pt x="484" y="42"/>
                      <a:pt x="486" y="47"/>
                      <a:pt x="484" y="51"/>
                    </a:cubicBezTo>
                    <a:cubicBezTo>
                      <a:pt x="483" y="55"/>
                      <a:pt x="480" y="57"/>
                      <a:pt x="477" y="57"/>
                    </a:cubicBezTo>
                    <a:close/>
                    <a:moveTo>
                      <a:pt x="52" y="52"/>
                    </a:moveTo>
                    <a:cubicBezTo>
                      <a:pt x="48" y="52"/>
                      <a:pt x="45" y="49"/>
                      <a:pt x="44" y="46"/>
                    </a:cubicBezTo>
                    <a:cubicBezTo>
                      <a:pt x="42" y="41"/>
                      <a:pt x="45" y="37"/>
                      <a:pt x="49" y="35"/>
                    </a:cubicBezTo>
                    <a:cubicBezTo>
                      <a:pt x="56" y="33"/>
                      <a:pt x="64" y="30"/>
                      <a:pt x="71" y="28"/>
                    </a:cubicBezTo>
                    <a:cubicBezTo>
                      <a:pt x="75" y="27"/>
                      <a:pt x="80" y="29"/>
                      <a:pt x="82" y="34"/>
                    </a:cubicBezTo>
                    <a:cubicBezTo>
                      <a:pt x="83" y="38"/>
                      <a:pt x="80" y="43"/>
                      <a:pt x="76" y="44"/>
                    </a:cubicBezTo>
                    <a:cubicBezTo>
                      <a:pt x="69" y="46"/>
                      <a:pt x="62" y="49"/>
                      <a:pt x="55" y="51"/>
                    </a:cubicBezTo>
                    <a:cubicBezTo>
                      <a:pt x="54" y="51"/>
                      <a:pt x="53" y="52"/>
                      <a:pt x="52" y="52"/>
                    </a:cubicBezTo>
                    <a:close/>
                    <a:moveTo>
                      <a:pt x="433" y="42"/>
                    </a:moveTo>
                    <a:cubicBezTo>
                      <a:pt x="432" y="42"/>
                      <a:pt x="432" y="42"/>
                      <a:pt x="431" y="42"/>
                    </a:cubicBezTo>
                    <a:cubicBezTo>
                      <a:pt x="424" y="40"/>
                      <a:pt x="416" y="38"/>
                      <a:pt x="409" y="36"/>
                    </a:cubicBezTo>
                    <a:cubicBezTo>
                      <a:pt x="405" y="35"/>
                      <a:pt x="402" y="30"/>
                      <a:pt x="403" y="26"/>
                    </a:cubicBezTo>
                    <a:cubicBezTo>
                      <a:pt x="404" y="21"/>
                      <a:pt x="409" y="18"/>
                      <a:pt x="413" y="20"/>
                    </a:cubicBezTo>
                    <a:cubicBezTo>
                      <a:pt x="421" y="21"/>
                      <a:pt x="428" y="24"/>
                      <a:pt x="436" y="26"/>
                    </a:cubicBezTo>
                    <a:cubicBezTo>
                      <a:pt x="440" y="27"/>
                      <a:pt x="443" y="32"/>
                      <a:pt x="441" y="36"/>
                    </a:cubicBezTo>
                    <a:cubicBezTo>
                      <a:pt x="440" y="40"/>
                      <a:pt x="437" y="42"/>
                      <a:pt x="433" y="42"/>
                    </a:cubicBezTo>
                    <a:close/>
                    <a:moveTo>
                      <a:pt x="95" y="38"/>
                    </a:moveTo>
                    <a:cubicBezTo>
                      <a:pt x="92" y="38"/>
                      <a:pt x="88" y="36"/>
                      <a:pt x="87" y="32"/>
                    </a:cubicBezTo>
                    <a:cubicBezTo>
                      <a:pt x="86" y="27"/>
                      <a:pt x="89" y="23"/>
                      <a:pt x="93" y="22"/>
                    </a:cubicBezTo>
                    <a:cubicBezTo>
                      <a:pt x="101" y="20"/>
                      <a:pt x="108" y="18"/>
                      <a:pt x="116" y="16"/>
                    </a:cubicBezTo>
                    <a:cubicBezTo>
                      <a:pt x="120" y="15"/>
                      <a:pt x="125" y="18"/>
                      <a:pt x="126" y="22"/>
                    </a:cubicBezTo>
                    <a:cubicBezTo>
                      <a:pt x="127" y="27"/>
                      <a:pt x="124" y="32"/>
                      <a:pt x="119" y="33"/>
                    </a:cubicBezTo>
                    <a:cubicBezTo>
                      <a:pt x="112" y="34"/>
                      <a:pt x="105" y="36"/>
                      <a:pt x="98" y="38"/>
                    </a:cubicBezTo>
                    <a:cubicBezTo>
                      <a:pt x="97" y="38"/>
                      <a:pt x="96" y="38"/>
                      <a:pt x="95" y="38"/>
                    </a:cubicBezTo>
                    <a:close/>
                    <a:moveTo>
                      <a:pt x="389" y="31"/>
                    </a:moveTo>
                    <a:cubicBezTo>
                      <a:pt x="388" y="31"/>
                      <a:pt x="388" y="31"/>
                      <a:pt x="387" y="31"/>
                    </a:cubicBezTo>
                    <a:cubicBezTo>
                      <a:pt x="380" y="29"/>
                      <a:pt x="372" y="28"/>
                      <a:pt x="365" y="27"/>
                    </a:cubicBezTo>
                    <a:cubicBezTo>
                      <a:pt x="360" y="26"/>
                      <a:pt x="357" y="21"/>
                      <a:pt x="358" y="17"/>
                    </a:cubicBezTo>
                    <a:cubicBezTo>
                      <a:pt x="359" y="12"/>
                      <a:pt x="363" y="9"/>
                      <a:pt x="368" y="10"/>
                    </a:cubicBezTo>
                    <a:cubicBezTo>
                      <a:pt x="376" y="11"/>
                      <a:pt x="383" y="13"/>
                      <a:pt x="391" y="14"/>
                    </a:cubicBezTo>
                    <a:cubicBezTo>
                      <a:pt x="395" y="15"/>
                      <a:pt x="398" y="20"/>
                      <a:pt x="397" y="24"/>
                    </a:cubicBezTo>
                    <a:cubicBezTo>
                      <a:pt x="396" y="28"/>
                      <a:pt x="393" y="31"/>
                      <a:pt x="389" y="31"/>
                    </a:cubicBezTo>
                    <a:close/>
                    <a:moveTo>
                      <a:pt x="140" y="28"/>
                    </a:moveTo>
                    <a:cubicBezTo>
                      <a:pt x="136" y="28"/>
                      <a:pt x="132" y="25"/>
                      <a:pt x="131" y="21"/>
                    </a:cubicBezTo>
                    <a:cubicBezTo>
                      <a:pt x="131" y="17"/>
                      <a:pt x="134" y="12"/>
                      <a:pt x="138" y="11"/>
                    </a:cubicBezTo>
                    <a:cubicBezTo>
                      <a:pt x="146" y="10"/>
                      <a:pt x="153" y="9"/>
                      <a:pt x="161" y="7"/>
                    </a:cubicBezTo>
                    <a:cubicBezTo>
                      <a:pt x="166" y="7"/>
                      <a:pt x="170" y="10"/>
                      <a:pt x="171" y="14"/>
                    </a:cubicBezTo>
                    <a:cubicBezTo>
                      <a:pt x="171" y="19"/>
                      <a:pt x="168" y="23"/>
                      <a:pt x="164" y="24"/>
                    </a:cubicBezTo>
                    <a:cubicBezTo>
                      <a:pt x="156" y="25"/>
                      <a:pt x="149" y="27"/>
                      <a:pt x="141" y="28"/>
                    </a:cubicBezTo>
                    <a:cubicBezTo>
                      <a:pt x="141" y="28"/>
                      <a:pt x="140" y="28"/>
                      <a:pt x="140" y="28"/>
                    </a:cubicBezTo>
                    <a:close/>
                    <a:moveTo>
                      <a:pt x="344" y="23"/>
                    </a:moveTo>
                    <a:cubicBezTo>
                      <a:pt x="344" y="23"/>
                      <a:pt x="343" y="23"/>
                      <a:pt x="343" y="23"/>
                    </a:cubicBezTo>
                    <a:cubicBezTo>
                      <a:pt x="336" y="22"/>
                      <a:pt x="328" y="21"/>
                      <a:pt x="321" y="20"/>
                    </a:cubicBezTo>
                    <a:cubicBezTo>
                      <a:pt x="316" y="20"/>
                      <a:pt x="313" y="16"/>
                      <a:pt x="313" y="11"/>
                    </a:cubicBezTo>
                    <a:cubicBezTo>
                      <a:pt x="313" y="6"/>
                      <a:pt x="318" y="3"/>
                      <a:pt x="322" y="4"/>
                    </a:cubicBezTo>
                    <a:cubicBezTo>
                      <a:pt x="330" y="4"/>
                      <a:pt x="338" y="5"/>
                      <a:pt x="345" y="6"/>
                    </a:cubicBezTo>
                    <a:cubicBezTo>
                      <a:pt x="350" y="7"/>
                      <a:pt x="353" y="11"/>
                      <a:pt x="353" y="16"/>
                    </a:cubicBezTo>
                    <a:cubicBezTo>
                      <a:pt x="352" y="20"/>
                      <a:pt x="348" y="23"/>
                      <a:pt x="344" y="23"/>
                    </a:cubicBezTo>
                    <a:close/>
                    <a:moveTo>
                      <a:pt x="185" y="21"/>
                    </a:moveTo>
                    <a:cubicBezTo>
                      <a:pt x="181" y="21"/>
                      <a:pt x="177" y="18"/>
                      <a:pt x="176" y="14"/>
                    </a:cubicBezTo>
                    <a:cubicBezTo>
                      <a:pt x="176" y="9"/>
                      <a:pt x="179" y="5"/>
                      <a:pt x="184" y="4"/>
                    </a:cubicBezTo>
                    <a:cubicBezTo>
                      <a:pt x="192" y="3"/>
                      <a:pt x="199" y="3"/>
                      <a:pt x="207" y="2"/>
                    </a:cubicBezTo>
                    <a:cubicBezTo>
                      <a:pt x="212" y="2"/>
                      <a:pt x="216" y="5"/>
                      <a:pt x="216" y="10"/>
                    </a:cubicBezTo>
                    <a:cubicBezTo>
                      <a:pt x="216" y="15"/>
                      <a:pt x="213" y="19"/>
                      <a:pt x="208" y="19"/>
                    </a:cubicBezTo>
                    <a:cubicBezTo>
                      <a:pt x="201" y="20"/>
                      <a:pt x="193" y="20"/>
                      <a:pt x="186" y="21"/>
                    </a:cubicBezTo>
                    <a:cubicBezTo>
                      <a:pt x="186" y="21"/>
                      <a:pt x="185" y="21"/>
                      <a:pt x="185" y="21"/>
                    </a:cubicBezTo>
                    <a:close/>
                    <a:moveTo>
                      <a:pt x="299" y="19"/>
                    </a:moveTo>
                    <a:cubicBezTo>
                      <a:pt x="299" y="19"/>
                      <a:pt x="298" y="19"/>
                      <a:pt x="298" y="19"/>
                    </a:cubicBezTo>
                    <a:cubicBezTo>
                      <a:pt x="291" y="18"/>
                      <a:pt x="283" y="18"/>
                      <a:pt x="276" y="17"/>
                    </a:cubicBezTo>
                    <a:cubicBezTo>
                      <a:pt x="271" y="17"/>
                      <a:pt x="267" y="13"/>
                      <a:pt x="267" y="9"/>
                    </a:cubicBezTo>
                    <a:cubicBezTo>
                      <a:pt x="268" y="4"/>
                      <a:pt x="271" y="0"/>
                      <a:pt x="276" y="0"/>
                    </a:cubicBezTo>
                    <a:cubicBezTo>
                      <a:pt x="284" y="1"/>
                      <a:pt x="292" y="1"/>
                      <a:pt x="299" y="2"/>
                    </a:cubicBezTo>
                    <a:cubicBezTo>
                      <a:pt x="304" y="2"/>
                      <a:pt x="308" y="6"/>
                      <a:pt x="307" y="11"/>
                    </a:cubicBezTo>
                    <a:cubicBezTo>
                      <a:pt x="307" y="15"/>
                      <a:pt x="303" y="19"/>
                      <a:pt x="299" y="19"/>
                    </a:cubicBezTo>
                    <a:close/>
                    <a:moveTo>
                      <a:pt x="230" y="18"/>
                    </a:moveTo>
                    <a:cubicBezTo>
                      <a:pt x="226" y="18"/>
                      <a:pt x="222" y="14"/>
                      <a:pt x="222" y="10"/>
                    </a:cubicBezTo>
                    <a:cubicBezTo>
                      <a:pt x="222" y="5"/>
                      <a:pt x="225" y="1"/>
                      <a:pt x="230" y="1"/>
                    </a:cubicBezTo>
                    <a:cubicBezTo>
                      <a:pt x="238" y="0"/>
                      <a:pt x="245" y="0"/>
                      <a:pt x="253" y="0"/>
                    </a:cubicBezTo>
                    <a:cubicBezTo>
                      <a:pt x="253" y="0"/>
                      <a:pt x="253" y="0"/>
                      <a:pt x="253" y="0"/>
                    </a:cubicBezTo>
                    <a:cubicBezTo>
                      <a:pt x="258" y="0"/>
                      <a:pt x="262" y="4"/>
                      <a:pt x="262" y="9"/>
                    </a:cubicBezTo>
                    <a:cubicBezTo>
                      <a:pt x="262" y="13"/>
                      <a:pt x="258" y="17"/>
                      <a:pt x="253" y="17"/>
                    </a:cubicBezTo>
                    <a:cubicBezTo>
                      <a:pt x="246" y="17"/>
                      <a:pt x="238" y="17"/>
                      <a:pt x="231" y="18"/>
                    </a:cubicBezTo>
                    <a:cubicBezTo>
                      <a:pt x="231" y="18"/>
                      <a:pt x="230" y="18"/>
                      <a:pt x="230" y="18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6" name="iṩḷíḋê"/>
              <p:cNvSpPr/>
              <p:nvPr/>
            </p:nvSpPr>
            <p:spPr bwMode="auto">
              <a:xfrm>
                <a:off x="4450" y="1177"/>
                <a:ext cx="21" cy="33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" y="20"/>
                  </a:cxn>
                  <a:cxn ang="0">
                    <a:pos x="0" y="9"/>
                  </a:cxn>
                  <a:cxn ang="0">
                    <a:pos x="8" y="0"/>
                  </a:cxn>
                  <a:cxn ang="0">
                    <a:pos x="17" y="8"/>
                  </a:cxn>
                  <a:cxn ang="0">
                    <a:pos x="18" y="19"/>
                  </a:cxn>
                  <a:cxn ang="0">
                    <a:pos x="10" y="28"/>
                  </a:cxn>
                  <a:cxn ang="0">
                    <a:pos x="10" y="28"/>
                  </a:cxn>
                </a:cxnLst>
                <a:rect l="0" t="0" r="r" b="b"/>
                <a:pathLst>
                  <a:path w="18" h="28">
                    <a:moveTo>
                      <a:pt x="10" y="28"/>
                    </a:moveTo>
                    <a:cubicBezTo>
                      <a:pt x="5" y="28"/>
                      <a:pt x="1" y="25"/>
                      <a:pt x="1" y="20"/>
                    </a:cubicBezTo>
                    <a:cubicBezTo>
                      <a:pt x="1" y="17"/>
                      <a:pt x="0" y="13"/>
                      <a:pt x="0" y="9"/>
                    </a:cubicBezTo>
                    <a:cubicBezTo>
                      <a:pt x="0" y="5"/>
                      <a:pt x="3" y="0"/>
                      <a:pt x="8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12"/>
                      <a:pt x="18" y="15"/>
                      <a:pt x="18" y="19"/>
                    </a:cubicBezTo>
                    <a:cubicBezTo>
                      <a:pt x="18" y="24"/>
                      <a:pt x="15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7" name="íšlïďe"/>
              <p:cNvSpPr/>
              <p:nvPr/>
            </p:nvSpPr>
            <p:spPr bwMode="auto">
              <a:xfrm>
                <a:off x="4409" y="1184"/>
                <a:ext cx="102" cy="9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" y="90"/>
                  </a:cxn>
                  <a:cxn ang="0">
                    <a:pos x="102" y="0"/>
                  </a:cxn>
                  <a:cxn ang="0">
                    <a:pos x="0" y="4"/>
                  </a:cxn>
                </a:cxnLst>
                <a:rect l="0" t="0" r="r" b="b"/>
                <a:pathLst>
                  <a:path w="102" h="90">
                    <a:moveTo>
                      <a:pt x="0" y="4"/>
                    </a:moveTo>
                    <a:lnTo>
                      <a:pt x="54" y="90"/>
                    </a:lnTo>
                    <a:lnTo>
                      <a:pt x="10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8" name="îŝ1îḍe"/>
              <p:cNvSpPr/>
              <p:nvPr/>
            </p:nvSpPr>
            <p:spPr bwMode="auto">
              <a:xfrm>
                <a:off x="596" y="1805"/>
                <a:ext cx="30" cy="35"/>
              </a:xfrm>
              <a:custGeom>
                <a:avLst/>
                <a:gdLst/>
                <a:ahLst/>
                <a:cxnLst>
                  <a:cxn ang="0">
                    <a:pos x="15" y="29"/>
                  </a:cxn>
                  <a:cxn ang="0">
                    <a:pos x="7" y="24"/>
                  </a:cxn>
                  <a:cxn ang="0">
                    <a:pos x="2" y="14"/>
                  </a:cxn>
                  <a:cxn ang="0">
                    <a:pos x="7" y="2"/>
                  </a:cxn>
                  <a:cxn ang="0">
                    <a:pos x="18" y="7"/>
                  </a:cxn>
                  <a:cxn ang="0">
                    <a:pos x="23" y="17"/>
                  </a:cxn>
                  <a:cxn ang="0">
                    <a:pos x="19" y="28"/>
                  </a:cxn>
                  <a:cxn ang="0">
                    <a:pos x="15" y="29"/>
                  </a:cxn>
                </a:cxnLst>
                <a:rect l="0" t="0" r="r" b="b"/>
                <a:pathLst>
                  <a:path w="25" h="29">
                    <a:moveTo>
                      <a:pt x="15" y="29"/>
                    </a:moveTo>
                    <a:cubicBezTo>
                      <a:pt x="12" y="29"/>
                      <a:pt x="9" y="27"/>
                      <a:pt x="7" y="24"/>
                    </a:cubicBezTo>
                    <a:cubicBezTo>
                      <a:pt x="6" y="21"/>
                      <a:pt x="4" y="17"/>
                      <a:pt x="2" y="14"/>
                    </a:cubicBezTo>
                    <a:cubicBezTo>
                      <a:pt x="0" y="10"/>
                      <a:pt x="2" y="4"/>
                      <a:pt x="7" y="2"/>
                    </a:cubicBezTo>
                    <a:cubicBezTo>
                      <a:pt x="11" y="0"/>
                      <a:pt x="16" y="2"/>
                      <a:pt x="18" y="7"/>
                    </a:cubicBezTo>
                    <a:cubicBezTo>
                      <a:pt x="19" y="10"/>
                      <a:pt x="21" y="13"/>
                      <a:pt x="23" y="17"/>
                    </a:cubicBezTo>
                    <a:cubicBezTo>
                      <a:pt x="25" y="21"/>
                      <a:pt x="23" y="26"/>
                      <a:pt x="19" y="28"/>
                    </a:cubicBezTo>
                    <a:cubicBezTo>
                      <a:pt x="18" y="29"/>
                      <a:pt x="16" y="29"/>
                      <a:pt x="15" y="29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9" name="îṧḻïḓé"/>
              <p:cNvSpPr/>
              <p:nvPr/>
            </p:nvSpPr>
            <p:spPr bwMode="auto">
              <a:xfrm>
                <a:off x="548" y="1052"/>
                <a:ext cx="460" cy="751"/>
              </a:xfrm>
              <a:custGeom>
                <a:avLst/>
                <a:gdLst/>
                <a:ahLst/>
                <a:cxnLst>
                  <a:cxn ang="0">
                    <a:pos x="25" y="599"/>
                  </a:cxn>
                  <a:cxn ang="0">
                    <a:pos x="49" y="614"/>
                  </a:cxn>
                  <a:cxn ang="0">
                    <a:pos x="26" y="583"/>
                  </a:cxn>
                  <a:cxn ang="0">
                    <a:pos x="19" y="544"/>
                  </a:cxn>
                  <a:cxn ang="0">
                    <a:pos x="29" y="583"/>
                  </a:cxn>
                  <a:cxn ang="0">
                    <a:pos x="7" y="532"/>
                  </a:cxn>
                  <a:cxn ang="0">
                    <a:pos x="21" y="507"/>
                  </a:cxn>
                  <a:cxn ang="0">
                    <a:pos x="16" y="539"/>
                  </a:cxn>
                  <a:cxn ang="0">
                    <a:pos x="0" y="463"/>
                  </a:cxn>
                  <a:cxn ang="0">
                    <a:pos x="18" y="485"/>
                  </a:cxn>
                  <a:cxn ang="0">
                    <a:pos x="9" y="449"/>
                  </a:cxn>
                  <a:cxn ang="0">
                    <a:pos x="0" y="436"/>
                  </a:cxn>
                  <a:cxn ang="0">
                    <a:pos x="18" y="418"/>
                  </a:cxn>
                  <a:cxn ang="0">
                    <a:pos x="9" y="449"/>
                  </a:cxn>
                  <a:cxn ang="0">
                    <a:pos x="3" y="394"/>
                  </a:cxn>
                  <a:cxn ang="0">
                    <a:pos x="23" y="374"/>
                  </a:cxn>
                  <a:cxn ang="0">
                    <a:pos x="19" y="359"/>
                  </a:cxn>
                  <a:cxn ang="0">
                    <a:pos x="17" y="326"/>
                  </a:cxn>
                  <a:cxn ang="0">
                    <a:pos x="28" y="352"/>
                  </a:cxn>
                  <a:cxn ang="0">
                    <a:pos x="29" y="315"/>
                  </a:cxn>
                  <a:cxn ang="0">
                    <a:pos x="42" y="278"/>
                  </a:cxn>
                  <a:cxn ang="0">
                    <a:pos x="32" y="315"/>
                  </a:cxn>
                  <a:cxn ang="0">
                    <a:pos x="40" y="261"/>
                  </a:cxn>
                  <a:cxn ang="0">
                    <a:pos x="66" y="248"/>
                  </a:cxn>
                  <a:cxn ang="0">
                    <a:pos x="69" y="233"/>
                  </a:cxn>
                  <a:cxn ang="0">
                    <a:pos x="74" y="200"/>
                  </a:cxn>
                  <a:cxn ang="0">
                    <a:pos x="76" y="229"/>
                  </a:cxn>
                  <a:cxn ang="0">
                    <a:pos x="89" y="193"/>
                  </a:cxn>
                  <a:cxn ang="0">
                    <a:pos x="113" y="162"/>
                  </a:cxn>
                  <a:cxn ang="0">
                    <a:pos x="94" y="195"/>
                  </a:cxn>
                  <a:cxn ang="0">
                    <a:pos x="116" y="145"/>
                  </a:cxn>
                  <a:cxn ang="0">
                    <a:pos x="144" y="140"/>
                  </a:cxn>
                  <a:cxn ang="0">
                    <a:pos x="154" y="127"/>
                  </a:cxn>
                  <a:cxn ang="0">
                    <a:pos x="166" y="97"/>
                  </a:cxn>
                  <a:cxn ang="0">
                    <a:pos x="160" y="125"/>
                  </a:cxn>
                  <a:cxn ang="0">
                    <a:pos x="182" y="95"/>
                  </a:cxn>
                  <a:cxn ang="0">
                    <a:pos x="214" y="72"/>
                  </a:cxn>
                  <a:cxn ang="0">
                    <a:pos x="189" y="98"/>
                  </a:cxn>
                  <a:cxn ang="0">
                    <a:pos x="222" y="57"/>
                  </a:cxn>
                  <a:cxn ang="0">
                    <a:pos x="250" y="61"/>
                  </a:cxn>
                  <a:cxn ang="0">
                    <a:pos x="266" y="52"/>
                  </a:cxn>
                  <a:cxn ang="0">
                    <a:pos x="284" y="26"/>
                  </a:cxn>
                  <a:cxn ang="0">
                    <a:pos x="270" y="51"/>
                  </a:cxn>
                  <a:cxn ang="0">
                    <a:pos x="300" y="29"/>
                  </a:cxn>
                  <a:cxn ang="0">
                    <a:pos x="338" y="17"/>
                  </a:cxn>
                  <a:cxn ang="0">
                    <a:pos x="308" y="35"/>
                  </a:cxn>
                  <a:cxn ang="0">
                    <a:pos x="350" y="5"/>
                  </a:cxn>
                  <a:cxn ang="0">
                    <a:pos x="375" y="17"/>
                  </a:cxn>
                </a:cxnLst>
                <a:rect l="0" t="0" r="r" b="b"/>
                <a:pathLst>
                  <a:path w="383" h="626">
                    <a:moveTo>
                      <a:pt x="41" y="626"/>
                    </a:moveTo>
                    <a:cubicBezTo>
                      <a:pt x="38" y="626"/>
                      <a:pt x="35" y="624"/>
                      <a:pt x="33" y="621"/>
                    </a:cubicBezTo>
                    <a:cubicBezTo>
                      <a:pt x="30" y="613"/>
                      <a:pt x="28" y="606"/>
                      <a:pt x="25" y="599"/>
                    </a:cubicBezTo>
                    <a:cubicBezTo>
                      <a:pt x="24" y="595"/>
                      <a:pt x="26" y="590"/>
                      <a:pt x="30" y="588"/>
                    </a:cubicBezTo>
                    <a:cubicBezTo>
                      <a:pt x="35" y="587"/>
                      <a:pt x="40" y="589"/>
                      <a:pt x="41" y="593"/>
                    </a:cubicBezTo>
                    <a:cubicBezTo>
                      <a:pt x="44" y="600"/>
                      <a:pt x="46" y="607"/>
                      <a:pt x="49" y="614"/>
                    </a:cubicBezTo>
                    <a:cubicBezTo>
                      <a:pt x="51" y="619"/>
                      <a:pt x="49" y="624"/>
                      <a:pt x="44" y="625"/>
                    </a:cubicBezTo>
                    <a:cubicBezTo>
                      <a:pt x="43" y="626"/>
                      <a:pt x="42" y="626"/>
                      <a:pt x="41" y="626"/>
                    </a:cubicBezTo>
                    <a:close/>
                    <a:moveTo>
                      <a:pt x="26" y="583"/>
                    </a:moveTo>
                    <a:cubicBezTo>
                      <a:pt x="23" y="583"/>
                      <a:pt x="19" y="581"/>
                      <a:pt x="18" y="577"/>
                    </a:cubicBezTo>
                    <a:cubicBezTo>
                      <a:pt x="16" y="570"/>
                      <a:pt x="14" y="562"/>
                      <a:pt x="12" y="555"/>
                    </a:cubicBezTo>
                    <a:cubicBezTo>
                      <a:pt x="11" y="550"/>
                      <a:pt x="14" y="545"/>
                      <a:pt x="19" y="544"/>
                    </a:cubicBezTo>
                    <a:cubicBezTo>
                      <a:pt x="23" y="543"/>
                      <a:pt x="28" y="546"/>
                      <a:pt x="29" y="551"/>
                    </a:cubicBezTo>
                    <a:cubicBezTo>
                      <a:pt x="30" y="558"/>
                      <a:pt x="32" y="565"/>
                      <a:pt x="34" y="572"/>
                    </a:cubicBezTo>
                    <a:cubicBezTo>
                      <a:pt x="36" y="577"/>
                      <a:pt x="33" y="581"/>
                      <a:pt x="29" y="583"/>
                    </a:cubicBezTo>
                    <a:cubicBezTo>
                      <a:pt x="28" y="583"/>
                      <a:pt x="27" y="583"/>
                      <a:pt x="26" y="583"/>
                    </a:cubicBezTo>
                    <a:close/>
                    <a:moveTo>
                      <a:pt x="16" y="539"/>
                    </a:moveTo>
                    <a:cubicBezTo>
                      <a:pt x="12" y="539"/>
                      <a:pt x="8" y="536"/>
                      <a:pt x="7" y="532"/>
                    </a:cubicBezTo>
                    <a:cubicBezTo>
                      <a:pt x="6" y="525"/>
                      <a:pt x="5" y="517"/>
                      <a:pt x="4" y="509"/>
                    </a:cubicBezTo>
                    <a:cubicBezTo>
                      <a:pt x="3" y="505"/>
                      <a:pt x="7" y="500"/>
                      <a:pt x="11" y="500"/>
                    </a:cubicBezTo>
                    <a:cubicBezTo>
                      <a:pt x="16" y="499"/>
                      <a:pt x="20" y="502"/>
                      <a:pt x="21" y="507"/>
                    </a:cubicBezTo>
                    <a:cubicBezTo>
                      <a:pt x="22" y="514"/>
                      <a:pt x="23" y="522"/>
                      <a:pt x="24" y="529"/>
                    </a:cubicBezTo>
                    <a:cubicBezTo>
                      <a:pt x="25" y="534"/>
                      <a:pt x="22" y="538"/>
                      <a:pt x="17" y="539"/>
                    </a:cubicBezTo>
                    <a:cubicBezTo>
                      <a:pt x="17" y="539"/>
                      <a:pt x="16" y="539"/>
                      <a:pt x="16" y="539"/>
                    </a:cubicBezTo>
                    <a:close/>
                    <a:moveTo>
                      <a:pt x="10" y="494"/>
                    </a:moveTo>
                    <a:cubicBezTo>
                      <a:pt x="6" y="494"/>
                      <a:pt x="2" y="491"/>
                      <a:pt x="1" y="486"/>
                    </a:cubicBezTo>
                    <a:cubicBezTo>
                      <a:pt x="1" y="479"/>
                      <a:pt x="0" y="471"/>
                      <a:pt x="0" y="463"/>
                    </a:cubicBezTo>
                    <a:cubicBezTo>
                      <a:pt x="0" y="459"/>
                      <a:pt x="4" y="455"/>
                      <a:pt x="8" y="454"/>
                    </a:cubicBezTo>
                    <a:cubicBezTo>
                      <a:pt x="13" y="454"/>
                      <a:pt x="17" y="458"/>
                      <a:pt x="17" y="463"/>
                    </a:cubicBezTo>
                    <a:cubicBezTo>
                      <a:pt x="17" y="470"/>
                      <a:pt x="18" y="478"/>
                      <a:pt x="18" y="485"/>
                    </a:cubicBezTo>
                    <a:cubicBezTo>
                      <a:pt x="19" y="490"/>
                      <a:pt x="15" y="494"/>
                      <a:pt x="11" y="494"/>
                    </a:cubicBezTo>
                    <a:cubicBezTo>
                      <a:pt x="10" y="494"/>
                      <a:pt x="10" y="494"/>
                      <a:pt x="10" y="494"/>
                    </a:cubicBezTo>
                    <a:close/>
                    <a:moveTo>
                      <a:pt x="9" y="449"/>
                    </a:moveTo>
                    <a:cubicBezTo>
                      <a:pt x="9" y="449"/>
                      <a:pt x="8" y="449"/>
                      <a:pt x="8" y="449"/>
                    </a:cubicBezTo>
                    <a:cubicBezTo>
                      <a:pt x="4" y="449"/>
                      <a:pt x="0" y="445"/>
                      <a:pt x="0" y="440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30"/>
                      <a:pt x="1" y="423"/>
                      <a:pt x="1" y="417"/>
                    </a:cubicBezTo>
                    <a:cubicBezTo>
                      <a:pt x="1" y="412"/>
                      <a:pt x="5" y="409"/>
                      <a:pt x="10" y="409"/>
                    </a:cubicBezTo>
                    <a:cubicBezTo>
                      <a:pt x="15" y="410"/>
                      <a:pt x="18" y="414"/>
                      <a:pt x="18" y="418"/>
                    </a:cubicBezTo>
                    <a:cubicBezTo>
                      <a:pt x="18" y="424"/>
                      <a:pt x="17" y="431"/>
                      <a:pt x="17" y="437"/>
                    </a:cubicBezTo>
                    <a:cubicBezTo>
                      <a:pt x="17" y="440"/>
                      <a:pt x="17" y="440"/>
                      <a:pt x="17" y="440"/>
                    </a:cubicBezTo>
                    <a:cubicBezTo>
                      <a:pt x="17" y="445"/>
                      <a:pt x="13" y="449"/>
                      <a:pt x="9" y="449"/>
                    </a:cubicBezTo>
                    <a:close/>
                    <a:moveTo>
                      <a:pt x="12" y="404"/>
                    </a:moveTo>
                    <a:cubicBezTo>
                      <a:pt x="11" y="404"/>
                      <a:pt x="11" y="404"/>
                      <a:pt x="11" y="404"/>
                    </a:cubicBezTo>
                    <a:cubicBezTo>
                      <a:pt x="6" y="403"/>
                      <a:pt x="3" y="399"/>
                      <a:pt x="3" y="394"/>
                    </a:cubicBezTo>
                    <a:cubicBezTo>
                      <a:pt x="4" y="386"/>
                      <a:pt x="5" y="379"/>
                      <a:pt x="7" y="371"/>
                    </a:cubicBezTo>
                    <a:cubicBezTo>
                      <a:pt x="7" y="367"/>
                      <a:pt x="12" y="364"/>
                      <a:pt x="16" y="364"/>
                    </a:cubicBezTo>
                    <a:cubicBezTo>
                      <a:pt x="21" y="365"/>
                      <a:pt x="24" y="370"/>
                      <a:pt x="23" y="374"/>
                    </a:cubicBezTo>
                    <a:cubicBezTo>
                      <a:pt x="22" y="381"/>
                      <a:pt x="21" y="389"/>
                      <a:pt x="20" y="396"/>
                    </a:cubicBezTo>
                    <a:cubicBezTo>
                      <a:pt x="20" y="400"/>
                      <a:pt x="16" y="404"/>
                      <a:pt x="12" y="404"/>
                    </a:cubicBezTo>
                    <a:close/>
                    <a:moveTo>
                      <a:pt x="19" y="359"/>
                    </a:moveTo>
                    <a:cubicBezTo>
                      <a:pt x="19" y="359"/>
                      <a:pt x="18" y="359"/>
                      <a:pt x="18" y="359"/>
                    </a:cubicBezTo>
                    <a:cubicBezTo>
                      <a:pt x="13" y="358"/>
                      <a:pt x="10" y="353"/>
                      <a:pt x="11" y="349"/>
                    </a:cubicBezTo>
                    <a:cubicBezTo>
                      <a:pt x="13" y="341"/>
                      <a:pt x="15" y="334"/>
                      <a:pt x="17" y="326"/>
                    </a:cubicBezTo>
                    <a:cubicBezTo>
                      <a:pt x="18" y="322"/>
                      <a:pt x="23" y="319"/>
                      <a:pt x="27" y="320"/>
                    </a:cubicBezTo>
                    <a:cubicBezTo>
                      <a:pt x="32" y="322"/>
                      <a:pt x="34" y="326"/>
                      <a:pt x="33" y="331"/>
                    </a:cubicBezTo>
                    <a:cubicBezTo>
                      <a:pt x="31" y="338"/>
                      <a:pt x="29" y="345"/>
                      <a:pt x="28" y="352"/>
                    </a:cubicBezTo>
                    <a:cubicBezTo>
                      <a:pt x="27" y="356"/>
                      <a:pt x="23" y="359"/>
                      <a:pt x="19" y="359"/>
                    </a:cubicBezTo>
                    <a:close/>
                    <a:moveTo>
                      <a:pt x="32" y="315"/>
                    </a:moveTo>
                    <a:cubicBezTo>
                      <a:pt x="31" y="315"/>
                      <a:pt x="30" y="315"/>
                      <a:pt x="29" y="315"/>
                    </a:cubicBezTo>
                    <a:cubicBezTo>
                      <a:pt x="24" y="313"/>
                      <a:pt x="22" y="309"/>
                      <a:pt x="24" y="304"/>
                    </a:cubicBezTo>
                    <a:cubicBezTo>
                      <a:pt x="26" y="297"/>
                      <a:pt x="29" y="290"/>
                      <a:pt x="31" y="282"/>
                    </a:cubicBezTo>
                    <a:cubicBezTo>
                      <a:pt x="33" y="278"/>
                      <a:pt x="38" y="276"/>
                      <a:pt x="42" y="278"/>
                    </a:cubicBezTo>
                    <a:cubicBezTo>
                      <a:pt x="47" y="279"/>
                      <a:pt x="49" y="284"/>
                      <a:pt x="47" y="289"/>
                    </a:cubicBezTo>
                    <a:cubicBezTo>
                      <a:pt x="45" y="295"/>
                      <a:pt x="42" y="303"/>
                      <a:pt x="40" y="310"/>
                    </a:cubicBezTo>
                    <a:cubicBezTo>
                      <a:pt x="38" y="313"/>
                      <a:pt x="35" y="315"/>
                      <a:pt x="32" y="315"/>
                    </a:cubicBezTo>
                    <a:close/>
                    <a:moveTo>
                      <a:pt x="48" y="273"/>
                    </a:moveTo>
                    <a:cubicBezTo>
                      <a:pt x="47" y="273"/>
                      <a:pt x="46" y="273"/>
                      <a:pt x="45" y="272"/>
                    </a:cubicBezTo>
                    <a:cubicBezTo>
                      <a:pt x="40" y="270"/>
                      <a:pt x="38" y="265"/>
                      <a:pt x="40" y="261"/>
                    </a:cubicBezTo>
                    <a:cubicBezTo>
                      <a:pt x="44" y="254"/>
                      <a:pt x="47" y="247"/>
                      <a:pt x="50" y="240"/>
                    </a:cubicBezTo>
                    <a:cubicBezTo>
                      <a:pt x="53" y="236"/>
                      <a:pt x="58" y="234"/>
                      <a:pt x="62" y="237"/>
                    </a:cubicBezTo>
                    <a:cubicBezTo>
                      <a:pt x="66" y="239"/>
                      <a:pt x="68" y="244"/>
                      <a:pt x="66" y="248"/>
                    </a:cubicBezTo>
                    <a:cubicBezTo>
                      <a:pt x="62" y="255"/>
                      <a:pt x="59" y="261"/>
                      <a:pt x="56" y="268"/>
                    </a:cubicBezTo>
                    <a:cubicBezTo>
                      <a:pt x="54" y="271"/>
                      <a:pt x="51" y="273"/>
                      <a:pt x="48" y="273"/>
                    </a:cubicBezTo>
                    <a:close/>
                    <a:moveTo>
                      <a:pt x="69" y="233"/>
                    </a:moveTo>
                    <a:cubicBezTo>
                      <a:pt x="67" y="233"/>
                      <a:pt x="66" y="232"/>
                      <a:pt x="65" y="232"/>
                    </a:cubicBezTo>
                    <a:cubicBezTo>
                      <a:pt x="61" y="229"/>
                      <a:pt x="59" y="224"/>
                      <a:pt x="62" y="220"/>
                    </a:cubicBezTo>
                    <a:cubicBezTo>
                      <a:pt x="65" y="213"/>
                      <a:pt x="69" y="207"/>
                      <a:pt x="74" y="200"/>
                    </a:cubicBezTo>
                    <a:cubicBezTo>
                      <a:pt x="76" y="196"/>
                      <a:pt x="81" y="195"/>
                      <a:pt x="85" y="198"/>
                    </a:cubicBezTo>
                    <a:cubicBezTo>
                      <a:pt x="89" y="200"/>
                      <a:pt x="90" y="206"/>
                      <a:pt x="88" y="210"/>
                    </a:cubicBezTo>
                    <a:cubicBezTo>
                      <a:pt x="84" y="216"/>
                      <a:pt x="80" y="222"/>
                      <a:pt x="76" y="229"/>
                    </a:cubicBezTo>
                    <a:cubicBezTo>
                      <a:pt x="75" y="231"/>
                      <a:pt x="72" y="233"/>
                      <a:pt x="69" y="233"/>
                    </a:cubicBezTo>
                    <a:close/>
                    <a:moveTo>
                      <a:pt x="94" y="195"/>
                    </a:moveTo>
                    <a:cubicBezTo>
                      <a:pt x="92" y="195"/>
                      <a:pt x="90" y="194"/>
                      <a:pt x="89" y="193"/>
                    </a:cubicBezTo>
                    <a:cubicBezTo>
                      <a:pt x="85" y="190"/>
                      <a:pt x="84" y="185"/>
                      <a:pt x="87" y="181"/>
                    </a:cubicBezTo>
                    <a:cubicBezTo>
                      <a:pt x="91" y="175"/>
                      <a:pt x="96" y="169"/>
                      <a:pt x="101" y="163"/>
                    </a:cubicBezTo>
                    <a:cubicBezTo>
                      <a:pt x="104" y="159"/>
                      <a:pt x="109" y="159"/>
                      <a:pt x="113" y="162"/>
                    </a:cubicBezTo>
                    <a:cubicBezTo>
                      <a:pt x="116" y="165"/>
                      <a:pt x="117" y="170"/>
                      <a:pt x="114" y="174"/>
                    </a:cubicBezTo>
                    <a:cubicBezTo>
                      <a:pt x="109" y="179"/>
                      <a:pt x="105" y="185"/>
                      <a:pt x="101" y="191"/>
                    </a:cubicBezTo>
                    <a:cubicBezTo>
                      <a:pt x="99" y="194"/>
                      <a:pt x="96" y="195"/>
                      <a:pt x="94" y="195"/>
                    </a:cubicBezTo>
                    <a:close/>
                    <a:moveTo>
                      <a:pt x="122" y="159"/>
                    </a:moveTo>
                    <a:cubicBezTo>
                      <a:pt x="120" y="159"/>
                      <a:pt x="118" y="159"/>
                      <a:pt x="116" y="157"/>
                    </a:cubicBezTo>
                    <a:cubicBezTo>
                      <a:pt x="113" y="154"/>
                      <a:pt x="113" y="149"/>
                      <a:pt x="116" y="145"/>
                    </a:cubicBezTo>
                    <a:cubicBezTo>
                      <a:pt x="121" y="140"/>
                      <a:pt x="126" y="134"/>
                      <a:pt x="132" y="128"/>
                    </a:cubicBezTo>
                    <a:cubicBezTo>
                      <a:pt x="135" y="125"/>
                      <a:pt x="140" y="125"/>
                      <a:pt x="144" y="128"/>
                    </a:cubicBezTo>
                    <a:cubicBezTo>
                      <a:pt x="147" y="132"/>
                      <a:pt x="147" y="137"/>
                      <a:pt x="144" y="140"/>
                    </a:cubicBezTo>
                    <a:cubicBezTo>
                      <a:pt x="138" y="146"/>
                      <a:pt x="133" y="151"/>
                      <a:pt x="128" y="157"/>
                    </a:cubicBezTo>
                    <a:cubicBezTo>
                      <a:pt x="127" y="158"/>
                      <a:pt x="124" y="159"/>
                      <a:pt x="122" y="159"/>
                    </a:cubicBezTo>
                    <a:close/>
                    <a:moveTo>
                      <a:pt x="154" y="127"/>
                    </a:moveTo>
                    <a:cubicBezTo>
                      <a:pt x="152" y="127"/>
                      <a:pt x="149" y="126"/>
                      <a:pt x="148" y="124"/>
                    </a:cubicBezTo>
                    <a:cubicBezTo>
                      <a:pt x="144" y="121"/>
                      <a:pt x="145" y="116"/>
                      <a:pt x="148" y="112"/>
                    </a:cubicBezTo>
                    <a:cubicBezTo>
                      <a:pt x="154" y="107"/>
                      <a:pt x="160" y="102"/>
                      <a:pt x="166" y="97"/>
                    </a:cubicBezTo>
                    <a:cubicBezTo>
                      <a:pt x="169" y="94"/>
                      <a:pt x="175" y="95"/>
                      <a:pt x="178" y="98"/>
                    </a:cubicBezTo>
                    <a:cubicBezTo>
                      <a:pt x="180" y="102"/>
                      <a:pt x="180" y="107"/>
                      <a:pt x="176" y="110"/>
                    </a:cubicBezTo>
                    <a:cubicBezTo>
                      <a:pt x="171" y="115"/>
                      <a:pt x="165" y="120"/>
                      <a:pt x="160" y="125"/>
                    </a:cubicBezTo>
                    <a:cubicBezTo>
                      <a:pt x="158" y="126"/>
                      <a:pt x="156" y="127"/>
                      <a:pt x="154" y="127"/>
                    </a:cubicBezTo>
                    <a:close/>
                    <a:moveTo>
                      <a:pt x="189" y="98"/>
                    </a:moveTo>
                    <a:cubicBezTo>
                      <a:pt x="186" y="98"/>
                      <a:pt x="184" y="97"/>
                      <a:pt x="182" y="95"/>
                    </a:cubicBezTo>
                    <a:cubicBezTo>
                      <a:pt x="179" y="91"/>
                      <a:pt x="180" y="86"/>
                      <a:pt x="184" y="83"/>
                    </a:cubicBezTo>
                    <a:cubicBezTo>
                      <a:pt x="190" y="78"/>
                      <a:pt x="196" y="74"/>
                      <a:pt x="203" y="70"/>
                    </a:cubicBezTo>
                    <a:cubicBezTo>
                      <a:pt x="206" y="67"/>
                      <a:pt x="212" y="68"/>
                      <a:pt x="214" y="72"/>
                    </a:cubicBezTo>
                    <a:cubicBezTo>
                      <a:pt x="217" y="76"/>
                      <a:pt x="216" y="81"/>
                      <a:pt x="212" y="84"/>
                    </a:cubicBezTo>
                    <a:cubicBezTo>
                      <a:pt x="206" y="88"/>
                      <a:pt x="200" y="92"/>
                      <a:pt x="194" y="97"/>
                    </a:cubicBezTo>
                    <a:cubicBezTo>
                      <a:pt x="192" y="98"/>
                      <a:pt x="191" y="98"/>
                      <a:pt x="189" y="98"/>
                    </a:cubicBezTo>
                    <a:close/>
                    <a:moveTo>
                      <a:pt x="226" y="73"/>
                    </a:moveTo>
                    <a:cubicBezTo>
                      <a:pt x="223" y="73"/>
                      <a:pt x="221" y="72"/>
                      <a:pt x="219" y="69"/>
                    </a:cubicBezTo>
                    <a:cubicBezTo>
                      <a:pt x="217" y="65"/>
                      <a:pt x="218" y="60"/>
                      <a:pt x="222" y="57"/>
                    </a:cubicBezTo>
                    <a:cubicBezTo>
                      <a:pt x="229" y="53"/>
                      <a:pt x="235" y="50"/>
                      <a:pt x="242" y="46"/>
                    </a:cubicBezTo>
                    <a:cubicBezTo>
                      <a:pt x="246" y="44"/>
                      <a:pt x="251" y="45"/>
                      <a:pt x="254" y="49"/>
                    </a:cubicBezTo>
                    <a:cubicBezTo>
                      <a:pt x="256" y="54"/>
                      <a:pt x="254" y="59"/>
                      <a:pt x="250" y="61"/>
                    </a:cubicBezTo>
                    <a:cubicBezTo>
                      <a:pt x="244" y="64"/>
                      <a:pt x="237" y="68"/>
                      <a:pt x="231" y="72"/>
                    </a:cubicBezTo>
                    <a:cubicBezTo>
                      <a:pt x="229" y="73"/>
                      <a:pt x="228" y="73"/>
                      <a:pt x="226" y="73"/>
                    </a:cubicBezTo>
                    <a:close/>
                    <a:moveTo>
                      <a:pt x="266" y="52"/>
                    </a:moveTo>
                    <a:cubicBezTo>
                      <a:pt x="263" y="52"/>
                      <a:pt x="260" y="50"/>
                      <a:pt x="259" y="47"/>
                    </a:cubicBezTo>
                    <a:cubicBezTo>
                      <a:pt x="257" y="43"/>
                      <a:pt x="258" y="38"/>
                      <a:pt x="263" y="36"/>
                    </a:cubicBezTo>
                    <a:cubicBezTo>
                      <a:pt x="270" y="32"/>
                      <a:pt x="277" y="29"/>
                      <a:pt x="284" y="26"/>
                    </a:cubicBezTo>
                    <a:cubicBezTo>
                      <a:pt x="288" y="25"/>
                      <a:pt x="293" y="27"/>
                      <a:pt x="295" y="31"/>
                    </a:cubicBezTo>
                    <a:cubicBezTo>
                      <a:pt x="297" y="35"/>
                      <a:pt x="295" y="40"/>
                      <a:pt x="290" y="42"/>
                    </a:cubicBezTo>
                    <a:cubicBezTo>
                      <a:pt x="283" y="45"/>
                      <a:pt x="277" y="48"/>
                      <a:pt x="270" y="51"/>
                    </a:cubicBezTo>
                    <a:cubicBezTo>
                      <a:pt x="269" y="52"/>
                      <a:pt x="268" y="52"/>
                      <a:pt x="266" y="52"/>
                    </a:cubicBezTo>
                    <a:close/>
                    <a:moveTo>
                      <a:pt x="308" y="35"/>
                    </a:moveTo>
                    <a:cubicBezTo>
                      <a:pt x="305" y="35"/>
                      <a:pt x="301" y="33"/>
                      <a:pt x="300" y="29"/>
                    </a:cubicBezTo>
                    <a:cubicBezTo>
                      <a:pt x="299" y="25"/>
                      <a:pt x="301" y="20"/>
                      <a:pt x="305" y="18"/>
                    </a:cubicBezTo>
                    <a:cubicBezTo>
                      <a:pt x="313" y="16"/>
                      <a:pt x="320" y="13"/>
                      <a:pt x="327" y="11"/>
                    </a:cubicBezTo>
                    <a:cubicBezTo>
                      <a:pt x="332" y="10"/>
                      <a:pt x="337" y="12"/>
                      <a:pt x="338" y="17"/>
                    </a:cubicBezTo>
                    <a:cubicBezTo>
                      <a:pt x="339" y="21"/>
                      <a:pt x="337" y="26"/>
                      <a:pt x="332" y="27"/>
                    </a:cubicBezTo>
                    <a:cubicBezTo>
                      <a:pt x="325" y="30"/>
                      <a:pt x="318" y="32"/>
                      <a:pt x="311" y="34"/>
                    </a:cubicBezTo>
                    <a:cubicBezTo>
                      <a:pt x="310" y="35"/>
                      <a:pt x="309" y="35"/>
                      <a:pt x="308" y="35"/>
                    </a:cubicBezTo>
                    <a:close/>
                    <a:moveTo>
                      <a:pt x="352" y="22"/>
                    </a:moveTo>
                    <a:cubicBezTo>
                      <a:pt x="348" y="22"/>
                      <a:pt x="344" y="19"/>
                      <a:pt x="343" y="15"/>
                    </a:cubicBezTo>
                    <a:cubicBezTo>
                      <a:pt x="342" y="11"/>
                      <a:pt x="345" y="6"/>
                      <a:pt x="350" y="5"/>
                    </a:cubicBezTo>
                    <a:cubicBezTo>
                      <a:pt x="357" y="3"/>
                      <a:pt x="365" y="2"/>
                      <a:pt x="372" y="0"/>
                    </a:cubicBezTo>
                    <a:cubicBezTo>
                      <a:pt x="377" y="0"/>
                      <a:pt x="381" y="3"/>
                      <a:pt x="382" y="7"/>
                    </a:cubicBezTo>
                    <a:cubicBezTo>
                      <a:pt x="383" y="12"/>
                      <a:pt x="380" y="16"/>
                      <a:pt x="375" y="17"/>
                    </a:cubicBezTo>
                    <a:cubicBezTo>
                      <a:pt x="368" y="18"/>
                      <a:pt x="361" y="20"/>
                      <a:pt x="354" y="22"/>
                    </a:cubicBezTo>
                    <a:cubicBezTo>
                      <a:pt x="353" y="22"/>
                      <a:pt x="352" y="22"/>
                      <a:pt x="352" y="22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0" name="ïSḷíḍê"/>
              <p:cNvSpPr/>
              <p:nvPr/>
            </p:nvSpPr>
            <p:spPr bwMode="auto">
              <a:xfrm>
                <a:off x="1012" y="1046"/>
                <a:ext cx="36" cy="23"/>
              </a:xfrm>
              <a:custGeom>
                <a:avLst/>
                <a:gdLst/>
                <a:ahLst/>
                <a:cxnLst>
                  <a:cxn ang="0">
                    <a:pos x="9" y="19"/>
                  </a:cxn>
                  <a:cxn ang="0">
                    <a:pos x="1" y="11"/>
                  </a:cxn>
                  <a:cxn ang="0">
                    <a:pos x="8" y="2"/>
                  </a:cxn>
                  <a:cxn ang="0">
                    <a:pos x="20" y="0"/>
                  </a:cxn>
                  <a:cxn ang="0">
                    <a:pos x="29" y="8"/>
                  </a:cxn>
                  <a:cxn ang="0">
                    <a:pos x="22" y="17"/>
                  </a:cxn>
                  <a:cxn ang="0">
                    <a:pos x="11" y="19"/>
                  </a:cxn>
                  <a:cxn ang="0">
                    <a:pos x="9" y="19"/>
                  </a:cxn>
                </a:cxnLst>
                <a:rect l="0" t="0" r="r" b="b"/>
                <a:pathLst>
                  <a:path w="30" h="19">
                    <a:moveTo>
                      <a:pt x="9" y="19"/>
                    </a:moveTo>
                    <a:cubicBezTo>
                      <a:pt x="5" y="19"/>
                      <a:pt x="2" y="16"/>
                      <a:pt x="1" y="11"/>
                    </a:cubicBezTo>
                    <a:cubicBezTo>
                      <a:pt x="0" y="7"/>
                      <a:pt x="4" y="2"/>
                      <a:pt x="8" y="2"/>
                    </a:cubicBezTo>
                    <a:cubicBezTo>
                      <a:pt x="12" y="1"/>
                      <a:pt x="16" y="1"/>
                      <a:pt x="20" y="0"/>
                    </a:cubicBezTo>
                    <a:cubicBezTo>
                      <a:pt x="24" y="0"/>
                      <a:pt x="29" y="3"/>
                      <a:pt x="29" y="8"/>
                    </a:cubicBezTo>
                    <a:cubicBezTo>
                      <a:pt x="30" y="13"/>
                      <a:pt x="26" y="17"/>
                      <a:pt x="22" y="17"/>
                    </a:cubicBezTo>
                    <a:cubicBezTo>
                      <a:pt x="18" y="18"/>
                      <a:pt x="14" y="18"/>
                      <a:pt x="11" y="19"/>
                    </a:cubicBezTo>
                    <a:cubicBezTo>
                      <a:pt x="10" y="19"/>
                      <a:pt x="10" y="19"/>
                      <a:pt x="9" y="19"/>
                    </a:cubicBez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1" name="íṩlíḋè"/>
              <p:cNvSpPr/>
              <p:nvPr/>
            </p:nvSpPr>
            <p:spPr bwMode="auto">
              <a:xfrm>
                <a:off x="1020" y="1006"/>
                <a:ext cx="91" cy="102"/>
              </a:xfrm>
              <a:custGeom>
                <a:avLst/>
                <a:gdLst/>
                <a:ahLst/>
                <a:cxnLst>
                  <a:cxn ang="0">
                    <a:pos x="4" y="102"/>
                  </a:cxn>
                  <a:cxn ang="0">
                    <a:pos x="91" y="47"/>
                  </a:cxn>
                  <a:cxn ang="0">
                    <a:pos x="0" y="0"/>
                  </a:cxn>
                  <a:cxn ang="0">
                    <a:pos x="4" y="102"/>
                  </a:cxn>
                </a:cxnLst>
                <a:rect l="0" t="0" r="r" b="b"/>
                <a:pathLst>
                  <a:path w="91" h="102">
                    <a:moveTo>
                      <a:pt x="4" y="102"/>
                    </a:moveTo>
                    <a:lnTo>
                      <a:pt x="91" y="47"/>
                    </a:lnTo>
                    <a:lnTo>
                      <a:pt x="0" y="0"/>
                    </a:lnTo>
                    <a:lnTo>
                      <a:pt x="4" y="102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 fontScale="55000" lnSpcReduction="20000"/>
              </a:bodyPr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25" name="ïṡ1ídê"/>
            <p:cNvSpPr txBox="1"/>
            <p:nvPr/>
          </p:nvSpPr>
          <p:spPr>
            <a:xfrm>
              <a:off x="1941494" y="1153702"/>
              <a:ext cx="2889886" cy="882982"/>
            </a:xfrm>
            <a:prstGeom prst="rect">
              <a:avLst/>
            </a:prstGeom>
          </p:spPr>
          <p:txBody>
            <a:bodyPr vert="horz" wrap="square" lIns="91440" tIns="45720" rIns="91440" bIns="45720" anchor="b" anchorCtr="0">
              <a:normAutofit/>
            </a:bodyPr>
            <a:lstStyle/>
            <a:p>
              <a:pPr lvl="0" defTabSz="914377"/>
              <a:r>
                <a:rPr lang="zh-CN" altLang="en-US" sz="2000" b="1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程序员需要快捷高效地寻找一些代码库的文档</a:t>
              </a:r>
              <a:endParaRPr lang="zh-CN" altLang="en-US" sz="2000" b="1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82" name="ïṡ1ídê"/>
          <p:cNvSpPr txBox="1"/>
          <p:nvPr/>
        </p:nvSpPr>
        <p:spPr>
          <a:xfrm>
            <a:off x="8858885" y="377872"/>
            <a:ext cx="3148211" cy="756453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 defTabSz="914377"/>
            <a:r>
              <a:rPr lang="zh-CN" altLang="en-US" sz="2000" b="1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部分库文档只有非中文版本，急需人员翻译</a:t>
            </a:r>
            <a:endParaRPr lang="zh-CN" altLang="en-US" sz="2000" b="1" dirty="0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83" name="ïṡ1ídê"/>
          <p:cNvSpPr txBox="1"/>
          <p:nvPr/>
        </p:nvSpPr>
        <p:spPr>
          <a:xfrm>
            <a:off x="6427108" y="4720830"/>
            <a:ext cx="3553798" cy="1085835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rmAutofit/>
          </a:bodyPr>
          <a:lstStyle/>
          <a:p>
            <a:pPr lvl="0" defTabSz="914377"/>
            <a:endParaRPr lang="zh-CN" altLang="en-US" sz="2000" b="1" dirty="0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95886" y="5356746"/>
            <a:ext cx="5538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博客、开源平台和视频社交平台的内容良莠不齐，杂乱地分布在互联网上，增大了内容检索难度</a:t>
            </a:r>
          </a:p>
        </p:txBody>
      </p:sp>
    </p:spTree>
    <p:extLst>
      <p:ext uri="{BB962C8B-B14F-4D97-AF65-F5344CB8AC3E}">
        <p14:creationId xmlns:p14="http://schemas.microsoft.com/office/powerpoint/2010/main" val="369250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需 求 分 析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requirement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44" name="矩形 24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35" y="1302353"/>
            <a:ext cx="12192000" cy="4253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" name="文本框 244"/>
          <p:cNvSpPr txBox="1"/>
          <p:nvPr>
            <p:custDataLst>
              <p:tags r:id="rId2"/>
            </p:custDataLst>
          </p:nvPr>
        </p:nvSpPr>
        <p:spPr>
          <a:xfrm>
            <a:off x="1256030" y="2778125"/>
            <a:ext cx="9434195" cy="13566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6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针对上述需求，我们针对性的提出了我们的软件设计</a:t>
            </a:r>
            <a:endParaRPr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46" name="图片 24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37108"/>
            <a:ext cx="1620202" cy="1420892"/>
          </a:xfrm>
          <a:prstGeom prst="rect">
            <a:avLst/>
          </a:prstGeom>
        </p:spPr>
      </p:pic>
      <p:pic>
        <p:nvPicPr>
          <p:cNvPr id="247" name="图片 246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620202" cy="14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3"/>
  <p:tag name="KSO_WM_UNIT_TYPE" val="l_h_a"/>
  <p:tag name="KSO_WM_UNIT_INDEX" val="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39"/>
  <p:tag name="KSO_WM_UNIT_ID" val="custom20204339_19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4"/>
  <p:tag name="KSO_WM_TEMPLATE_CATEGORY" val="custom"/>
  <p:tag name="KSO_WM_TEMPLATE_INDEX" val="20204339"/>
  <p:tag name="KSO_WM_UNIT_ID" val="custom20204339_19*i*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c2f1681-f979-4de5-8036-c0bce5db0ca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i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3"/>
  <p:tag name="KSO_WM_UNIT_TYPE" val="l_h_a"/>
  <p:tag name="KSO_WM_UNIT_INDEX" val="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39"/>
  <p:tag name="KSO_WM_UNIT_ID" val="custom20204339_19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4"/>
  <p:tag name="KSO_WM_TEMPLATE_CATEGORY" val="custom"/>
  <p:tag name="KSO_WM_TEMPLATE_INDEX" val="20204339"/>
  <p:tag name="KSO_WM_UNIT_ID" val="custom20204339_19*i*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642b36-0ee5-44da-aa9e-f5b4a4461b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3787fb-04b1-47ac-9471-a32bc31a202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i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3"/>
  <p:tag name="KSO_WM_UNIT_TYPE" val="l_h_a"/>
  <p:tag name="KSO_WM_UNIT_INDEX" val="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39"/>
  <p:tag name="KSO_WM_UNIT_ID" val="custom20204339_19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4"/>
  <p:tag name="KSO_WM_TEMPLATE_CATEGORY" val="custom"/>
  <p:tag name="KSO_WM_TEMPLATE_INDEX" val="20204339"/>
  <p:tag name="KSO_WM_UNIT_ID" val="custom20204339_19*i*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738aaa4-cfdb-40f1-9217-f52717f874a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i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BCAE"/>
      </a:accent1>
      <a:accent2>
        <a:srgbClr val="578595"/>
      </a:accent2>
      <a:accent3>
        <a:srgbClr val="586267"/>
      </a:accent3>
      <a:accent4>
        <a:srgbClr val="8C909A"/>
      </a:accent4>
      <a:accent5>
        <a:srgbClr val="999999"/>
      </a:accent5>
      <a:accent6>
        <a:srgbClr val="A7C2CB"/>
      </a:accent6>
      <a:hlink>
        <a:srgbClr val="11BCAE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1BCAE"/>
    </a:accent1>
    <a:accent2>
      <a:srgbClr val="578595"/>
    </a:accent2>
    <a:accent3>
      <a:srgbClr val="586267"/>
    </a:accent3>
    <a:accent4>
      <a:srgbClr val="8C909A"/>
    </a:accent4>
    <a:accent5>
      <a:srgbClr val="999999"/>
    </a:accent5>
    <a:accent6>
      <a:srgbClr val="A7C2CB"/>
    </a:accent6>
    <a:hlink>
      <a:srgbClr val="11BCA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757</Words>
  <Application>Microsoft Office PowerPoint</Application>
  <PresentationFormat>宽屏</PresentationFormat>
  <Paragraphs>178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Open Sans</vt:lpstr>
      <vt:lpstr>Open Sans Extrabold</vt:lpstr>
      <vt:lpstr>等线</vt:lpstr>
      <vt:lpstr>等线 Light</vt:lpstr>
      <vt:lpstr>方正正黑简体</vt:lpstr>
      <vt:lpstr>宋体</vt:lpstr>
      <vt:lpstr>Microsoft YaHei</vt:lpstr>
      <vt:lpstr>Microsoft YaHei</vt:lpstr>
      <vt:lpstr>微软雅黑 Light</vt:lpstr>
      <vt:lpstr>Arial</vt:lpstr>
      <vt:lpstr>Calibri</vt:lpstr>
      <vt:lpstr>Century Gothic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郭楠生</cp:lastModifiedBy>
  <cp:revision>41</cp:revision>
  <dcterms:created xsi:type="dcterms:W3CDTF">2018-09-09T08:18:39Z</dcterms:created>
  <dcterms:modified xsi:type="dcterms:W3CDTF">2021-10-21T16:45:36Z</dcterms:modified>
</cp:coreProperties>
</file>