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9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0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9" r:id="rId4"/>
    <p:sldId id="260" r:id="rId5"/>
    <p:sldId id="310" r:id="rId6"/>
    <p:sldId id="306" r:id="rId7"/>
    <p:sldId id="266" r:id="rId8"/>
    <p:sldId id="294" r:id="rId9"/>
    <p:sldId id="308" r:id="rId10"/>
    <p:sldId id="297" r:id="rId11"/>
    <p:sldId id="317" r:id="rId12"/>
    <p:sldId id="316" r:id="rId13"/>
    <p:sldId id="300" r:id="rId14"/>
    <p:sldId id="319" r:id="rId15"/>
    <p:sldId id="301" r:id="rId16"/>
    <p:sldId id="302" r:id="rId17"/>
    <p:sldId id="303" r:id="rId18"/>
    <p:sldId id="304" r:id="rId19"/>
    <p:sldId id="298" r:id="rId20"/>
    <p:sldId id="299" r:id="rId21"/>
    <p:sldId id="311" r:id="rId22"/>
    <p:sldId id="314" r:id="rId23"/>
    <p:sldId id="312" r:id="rId24"/>
    <p:sldId id="313" r:id="rId25"/>
    <p:sldId id="315" r:id="rId26"/>
    <p:sldId id="318" r:id="rId27"/>
    <p:sldId id="305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5" autoAdjust="0"/>
    <p:restoredTop sz="82389" autoAdjust="0"/>
  </p:normalViewPr>
  <p:slideViewPr>
    <p:cSldViewPr snapToGrid="0" showGuides="1">
      <p:cViewPr varScale="1">
        <p:scale>
          <a:sx n="72" d="100"/>
          <a:sy n="72" d="100"/>
        </p:scale>
        <p:origin x="100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9A4281-F052-4919-99BD-A404687974CE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D7855-ABC0-4A73-8057-CDCE4D3566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0216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296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8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136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69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9398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345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345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90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03036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90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2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136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75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8803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698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526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7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569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17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768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27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82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D7855-ABC0-4A73-8057-CDCE4D3566E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63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22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06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3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>
            <a:off x="11304588" y="6086475"/>
            <a:ext cx="298450" cy="298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椭圆 2"/>
          <p:cNvSpPr/>
          <p:nvPr userDrawn="1"/>
        </p:nvSpPr>
        <p:spPr>
          <a:xfrm>
            <a:off x="11603038" y="6034088"/>
            <a:ext cx="142875" cy="141287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椭圆 3"/>
          <p:cNvSpPr/>
          <p:nvPr userDrawn="1"/>
        </p:nvSpPr>
        <p:spPr>
          <a:xfrm>
            <a:off x="11690350" y="6248400"/>
            <a:ext cx="60325" cy="603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>
          <a:xfrm>
            <a:off x="11239500" y="6048375"/>
            <a:ext cx="430213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</a:lstStyle>
          <a:p>
            <a:fld id="{3CAA7E89-ABB9-485B-8EAF-4D6A08193F1C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0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46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2021/11/11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30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9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30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68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7007" y="5669073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http://www.1ppt.com/moban/</a:t>
            </a:r>
            <a:r>
              <a:rPr lang="zh-CN" altLang="en-US" sz="1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00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70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33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10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7E8B8-56B6-44BF-BC37-B77ED80ECF53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7C042E-7D6C-4595-8FDB-878B3A4BDA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163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47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4812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8.xml"/><Relationship Id="rId7" Type="http://schemas.openxmlformats.org/officeDocument/2006/relationships/image" Target="../media/image7.png"/><Relationship Id="rId12" Type="http://schemas.openxmlformats.org/officeDocument/2006/relationships/image" Target="../media/image1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0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19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2.xml"/><Relationship Id="rId7" Type="http://schemas.openxmlformats.org/officeDocument/2006/relationships/image" Target="../media/image7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notesSlide" Target="../notesSlides/notesSlide11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23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odao.cc/app/335e937f6b005bec516b1152cecf0fcaba8ec60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4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4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7.png"/><Relationship Id="rId4" Type="http://schemas.openxmlformats.org/officeDocument/2006/relationships/image" Target="../media/image10.jpeg"/><Relationship Id="rId9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0.xml"/><Relationship Id="rId7" Type="http://schemas.openxmlformats.org/officeDocument/2006/relationships/image" Target="../media/image7.png"/><Relationship Id="rId12" Type="http://schemas.openxmlformats.org/officeDocument/2006/relationships/image" Target="../media/image17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8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11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14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9.xml"/><Relationship Id="rId11" Type="http://schemas.openxmlformats.org/officeDocument/2006/relationships/image" Target="file:///C:\Users\1V994W2\PycharmProjects\PPT_Background_Generation/pic_temp/1_pic_quater_right_up.png" TargetMode="Externa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9.png"/><Relationship Id="rId4" Type="http://schemas.openxmlformats.org/officeDocument/2006/relationships/tags" Target="../tags/tag15.xml"/><Relationship Id="rId9" Type="http://schemas.openxmlformats.org/officeDocument/2006/relationships/image" Target="file:///C:\Users\1V994W2\PycharmProjects\PPT_Background_Generation/pic_temp/0_pic_quater_left_up.p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 err="1" smtClean="0">
                  <a:solidFill>
                    <a:schemeClr val="bg2">
                      <a:lumMod val="25000"/>
                    </a:schemeClr>
                  </a:solidFill>
                  <a:latin typeface="Open Sans Extrabold" panose="020B0906030804020204" pitchFamily="34" charset="0"/>
                  <a:ea typeface="Microsoft YaHei" panose="020B0503020204020204" pitchFamily="34" charset="-122"/>
                  <a:cs typeface="Open Sans Extrabold" panose="020B0906030804020204" pitchFamily="34" charset="0"/>
                  <a:sym typeface="Open Sans" panose="020B0606030504020204" pitchFamily="34" charset="0"/>
                </a:rPr>
                <a:t>lin</a:t>
              </a:r>
              <a:r>
                <a:rPr lang="en-US" altLang="zh-CN" sz="6600" dirty="0" err="1" smtClean="0">
                  <a:solidFill>
                    <a:schemeClr val="bg1"/>
                  </a:solidFill>
                  <a:latin typeface="Open Sans Extrabold" panose="020B0906030804020204" pitchFamily="34" charset="0"/>
                  <a:ea typeface="Microsoft YaHei" panose="020B0503020204020204" pitchFamily="34" charset="-122"/>
                  <a:cs typeface="Open Sans Extrabold" panose="020B0906030804020204" pitchFamily="34" charset="0"/>
                  <a:sym typeface="Open Sans" panose="020B0606030504020204" pitchFamily="34" charset="0"/>
                </a:rPr>
                <a:t>k</a:t>
              </a:r>
              <a:r>
                <a:rPr lang="en-US" altLang="zh-CN" sz="6600" dirty="0" err="1" smtClean="0">
                  <a:solidFill>
                    <a:schemeClr val="bg2">
                      <a:lumMod val="25000"/>
                    </a:schemeClr>
                  </a:solidFill>
                  <a:latin typeface="Open Sans Extrabold" panose="020B0906030804020204" pitchFamily="34" charset="0"/>
                  <a:ea typeface="Microsoft YaHei" panose="020B0503020204020204" pitchFamily="34" charset="-122"/>
                  <a:cs typeface="Open Sans Extrabold" panose="020B0906030804020204" pitchFamily="34" charset="0"/>
                  <a:sym typeface="Open Sans" panose="020B0606030504020204" pitchFamily="34" charset="0"/>
                </a:rPr>
                <a:t>ux</a:t>
              </a:r>
              <a:endParaRPr lang="zh-CN" altLang="en-US" sz="6600" dirty="0">
                <a:solidFill>
                  <a:schemeClr val="bg2">
                    <a:lumMod val="25000"/>
                  </a:schemeClr>
                </a:solidFill>
                <a:latin typeface="Open Sans Extrabold" panose="020B0906030804020204" pitchFamily="34" charset="0"/>
                <a:ea typeface="Microsoft YaHei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964709" y="3990614"/>
              <a:ext cx="4388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spc="600" dirty="0" smtClean="0">
                  <a:solidFill>
                    <a:schemeClr val="bg1"/>
                  </a:solidFill>
                  <a:latin typeface="方正正黑简体" panose="02000000000000000000" pitchFamily="2" charset="-122"/>
                  <a:ea typeface="方正正黑简体" panose="02000000000000000000" pitchFamily="2" charset="-122"/>
                  <a:cs typeface="Open Sans" panose="020B0606030504020204" pitchFamily="34" charset="0"/>
                  <a:sym typeface="Open Sans" panose="020B0606030504020204" pitchFamily="34" charset="0"/>
                </a:rPr>
                <a:t>需求分析报告</a:t>
              </a:r>
              <a:endParaRPr lang="zh-CN" altLang="en-US" sz="4000" spc="600" dirty="0">
                <a:solidFill>
                  <a:schemeClr val="bg1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2021.11.6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883195" y="5603186"/>
            <a:ext cx="438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600" dirty="0" smtClean="0">
                <a:latin typeface="方正正黑简体" panose="02000000000000000000" pitchFamily="2" charset="-122"/>
                <a:ea typeface="方正正黑简体" panose="02000000000000000000" pitchFamily="2" charset="-122"/>
                <a:cs typeface="Open Sans" panose="020B0606030504020204" pitchFamily="34" charset="0"/>
                <a:sym typeface="Open Sans" panose="020B0606030504020204" pitchFamily="34" charset="0"/>
              </a:rPr>
              <a:t>undefined</a:t>
            </a:r>
            <a:endParaRPr lang="zh-CN" altLang="en-US" sz="4000" b="1" spc="600" dirty="0">
              <a:latin typeface="方正正黑简体" panose="02000000000000000000" pitchFamily="2" charset="-122"/>
              <a:ea typeface="方正正黑简体" panose="02000000000000000000" pitchFamily="2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997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539656" y="2251201"/>
            <a:ext cx="5542167" cy="29712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 b="1" dirty="0"/>
              <a:t>支撑软件</a:t>
            </a:r>
          </a:p>
          <a:p>
            <a:r>
              <a:rPr lang="zh-CN" altLang="en-US" sz="3200" b="1" dirty="0"/>
              <a:t>数据库：</a:t>
            </a:r>
            <a:r>
              <a:rPr lang="en-US" altLang="zh-CN" sz="3200" b="1" dirty="0"/>
              <a:t>MySQL</a:t>
            </a:r>
            <a:r>
              <a:rPr lang="zh-CN" altLang="en-US" sz="3200" b="1" dirty="0"/>
              <a:t>，</a:t>
            </a:r>
            <a:r>
              <a:rPr lang="en-US" altLang="zh-CN" sz="3200" b="1" dirty="0" err="1"/>
              <a:t>Redis</a:t>
            </a:r>
            <a:endParaRPr lang="en-US" altLang="zh-CN" sz="3200" b="1" dirty="0"/>
          </a:p>
          <a:p>
            <a:r>
              <a:rPr lang="zh-CN" altLang="en-US" sz="3200" b="1" dirty="0"/>
              <a:t>服务器：阿里云服务器</a:t>
            </a:r>
          </a:p>
          <a:p>
            <a:r>
              <a:rPr lang="zh-CN" altLang="en-US" sz="3200" b="1" dirty="0"/>
              <a:t>开发工具：微信开发者工具，</a:t>
            </a:r>
            <a:r>
              <a:rPr lang="en-US" altLang="zh-CN" sz="3200" b="1" dirty="0" err="1"/>
              <a:t>Golang</a:t>
            </a:r>
            <a:r>
              <a:rPr lang="en-US" altLang="zh-CN" sz="3200" b="1" dirty="0"/>
              <a:t>, Gin</a:t>
            </a:r>
            <a:r>
              <a:rPr lang="zh-CN" altLang="en-US" sz="3200" b="1" dirty="0"/>
              <a:t>框架</a:t>
            </a:r>
          </a:p>
          <a:p>
            <a:r>
              <a:rPr lang="zh-CN" altLang="zh-CN" sz="3200" b="1" dirty="0" smtClean="0"/>
              <a:t>。</a:t>
            </a:r>
            <a:endParaRPr lang="zh-CN" altLang="zh-CN" sz="3200" b="1" dirty="0"/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76260" y="1362075"/>
            <a:ext cx="60960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155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539655" y="1249242"/>
            <a:ext cx="11517665" cy="4134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zh-CN" sz="2000" b="1" dirty="0"/>
              <a:t>约束条件</a:t>
            </a:r>
          </a:p>
          <a:p>
            <a:r>
              <a:rPr lang="en-US" altLang="zh-CN" sz="2000" dirty="0" smtClean="0"/>
              <a:t>1</a:t>
            </a:r>
            <a:r>
              <a:rPr lang="zh-CN" altLang="en-US" sz="2000" dirty="0"/>
              <a:t>、</a:t>
            </a:r>
            <a:r>
              <a:rPr lang="zh-CN" altLang="zh-CN" sz="2000" dirty="0" smtClean="0"/>
              <a:t>人员</a:t>
            </a:r>
            <a:r>
              <a:rPr lang="zh-CN" altLang="zh-CN" sz="2000" dirty="0"/>
              <a:t>约束</a:t>
            </a:r>
          </a:p>
          <a:p>
            <a:r>
              <a:rPr lang="zh-CN" altLang="zh-CN" sz="2000" dirty="0"/>
              <a:t>团队人数十人，人员人数充足，但是相关知识掌握较少</a:t>
            </a:r>
          </a:p>
          <a:p>
            <a:pPr lvl="0"/>
            <a:r>
              <a:rPr lang="en-US" altLang="zh-CN" sz="2000" dirty="0" smtClean="0"/>
              <a:t>2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时间</a:t>
            </a:r>
            <a:r>
              <a:rPr lang="zh-CN" altLang="zh-CN" sz="2000" dirty="0"/>
              <a:t>约束</a:t>
            </a:r>
          </a:p>
          <a:p>
            <a:r>
              <a:rPr lang="zh-CN" altLang="zh-CN" sz="2000" dirty="0"/>
              <a:t>该项目开发时间周期较短，加上其他课程的任务有时候较为繁重，要求团队协调工作，合理规划时间，保证项目能够正常开展下去。</a:t>
            </a:r>
          </a:p>
          <a:p>
            <a:pPr lvl="0"/>
            <a:r>
              <a:rPr lang="en-US" altLang="zh-CN" sz="2000" dirty="0" smtClean="0"/>
              <a:t>3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技术</a:t>
            </a:r>
            <a:r>
              <a:rPr lang="zh-CN" altLang="zh-CN" sz="2000" dirty="0"/>
              <a:t>约束</a:t>
            </a:r>
          </a:p>
          <a:p>
            <a:r>
              <a:rPr lang="zh-CN" altLang="zh-CN" sz="2000" dirty="0"/>
              <a:t>小组成员皆为学生，相关知识储备不足，开发经验也尚且不足。要求在开发过程中学习相应的程序语言，并且小组定期开展会议，解决在开发过程中遇到的问题。以小组的力量解决技术上的欠缺。</a:t>
            </a:r>
          </a:p>
          <a:p>
            <a:pPr lvl="0"/>
            <a:r>
              <a:rPr lang="en-US" altLang="zh-CN" sz="2000" dirty="0" smtClean="0"/>
              <a:t>4</a:t>
            </a:r>
            <a:r>
              <a:rPr lang="zh-CN" altLang="en-US" sz="2000" dirty="0" smtClean="0"/>
              <a:t>、</a:t>
            </a:r>
            <a:r>
              <a:rPr lang="zh-CN" altLang="zh-CN" sz="2000" dirty="0" smtClean="0"/>
              <a:t>安全</a:t>
            </a:r>
            <a:r>
              <a:rPr lang="zh-CN" altLang="zh-CN" sz="2000" dirty="0"/>
              <a:t>约束</a:t>
            </a:r>
          </a:p>
          <a:p>
            <a:r>
              <a:rPr lang="zh-CN" altLang="zh-CN" sz="2000" dirty="0"/>
              <a:t>用户的信息皆为重要信息，应该加密防止泄漏，所以在向用户显示只显示用户选择展现的信息，并且只有用户本人和管理员能够对该信息进行操作。</a:t>
            </a: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64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40421"/>
            <a:ext cx="6838950" cy="5035722"/>
            <a:chOff x="2676525" y="840421"/>
            <a:chExt cx="6838950" cy="5035722"/>
          </a:xfrm>
        </p:grpSpPr>
        <p:grpSp>
          <p:nvGrpSpPr>
            <p:cNvPr id="3" name="组合 2"/>
            <p:cNvGrpSpPr/>
            <p:nvPr/>
          </p:nvGrpSpPr>
          <p:grpSpPr>
            <a:xfrm>
              <a:off x="4416040" y="840421"/>
              <a:ext cx="3381625" cy="3314700"/>
              <a:chOff x="2619766" y="-84550"/>
              <a:chExt cx="6996462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58108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19766" y="-84550"/>
                <a:ext cx="6996462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功 能 细 节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7005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Describe the details of the software function. 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微软雅黑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155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90" y="212922"/>
            <a:ext cx="5273750" cy="6551947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18915" y="2381693"/>
            <a:ext cx="324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类图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8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14</a:t>
            </a:fld>
            <a:endParaRPr lang="zh-CN" altLang="en-US" sz="12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580573" y="2490470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/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/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/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/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/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/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/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/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/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57" name="Freeform 10"/>
            <p:cNvSpPr/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/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rgbClr val="11B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/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/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/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/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/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/>
            <p:nvPr/>
          </p:nvSpPr>
          <p:spPr bwMode="auto">
            <a:xfrm>
              <a:off x="2365590" y="1375526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/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/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/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/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 bwMode="auto">
          <a:xfrm>
            <a:off x="367983" y="1446213"/>
            <a:ext cx="11517630" cy="4191732"/>
            <a:chOff x="368460" y="1446505"/>
            <a:chExt cx="11517210" cy="4192069"/>
          </a:xfrm>
        </p:grpSpPr>
        <p:grpSp>
          <p:nvGrpSpPr>
            <p:cNvPr id="20500" name="组合 126"/>
            <p:cNvGrpSpPr/>
            <p:nvPr/>
          </p:nvGrpSpPr>
          <p:grpSpPr bwMode="auto">
            <a:xfrm>
              <a:off x="7971038" y="2276833"/>
              <a:ext cx="3835577" cy="1198976"/>
              <a:chOff x="7971038" y="2276833"/>
              <a:chExt cx="3835577" cy="1198976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870553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11BCA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排行榜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79390" y="2276833"/>
                <a:ext cx="2727225" cy="11989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 用户上传内容以后将获得一定的贡献点数，达到一定的贡献点数之后将获得对应的称号。此外，每次上传的内容被其他用户点赞或分享，将额外获得贡献点数。根据贡献点数的高低，将有机会出现在用户贡献榜上。</a:t>
                </a:r>
              </a:p>
            </p:txBody>
          </p:sp>
        </p:grpSp>
        <p:grpSp>
          <p:nvGrpSpPr>
            <p:cNvPr id="20501" name="组合 127"/>
            <p:cNvGrpSpPr/>
            <p:nvPr/>
          </p:nvGrpSpPr>
          <p:grpSpPr bwMode="auto">
            <a:xfrm>
              <a:off x="8080571" y="3775553"/>
              <a:ext cx="3805099" cy="477876"/>
              <a:chOff x="8080571" y="3775553"/>
              <a:chExt cx="3805099" cy="477876"/>
            </a:xfrm>
          </p:grpSpPr>
          <p:sp>
            <p:nvSpPr>
              <p:cNvPr id="93" name="文本框 92"/>
              <p:cNvSpPr txBox="1"/>
              <p:nvPr/>
            </p:nvSpPr>
            <p:spPr>
              <a:xfrm>
                <a:off x="8080571" y="3775553"/>
                <a:ext cx="641327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l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99999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  <a:sym typeface="+mn-ea"/>
                  </a:rPr>
                  <a:t>检索</a:t>
                </a: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9158445" y="3793017"/>
                <a:ext cx="2727225" cy="4604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sym typeface="+mn-ea"/>
                  </a:rPr>
                  <a:t>     用户可以对已有内容进行检索，最终程序将返回相关的内容</a:t>
                </a:r>
              </a:p>
            </p:txBody>
          </p:sp>
        </p:grpSp>
        <p:grpSp>
          <p:nvGrpSpPr>
            <p:cNvPr id="20502" name="组合 128"/>
            <p:cNvGrpSpPr/>
            <p:nvPr/>
          </p:nvGrpSpPr>
          <p:grpSpPr bwMode="auto">
            <a:xfrm>
              <a:off x="7286850" y="4807510"/>
              <a:ext cx="4143224" cy="831064"/>
              <a:chOff x="7286850" y="4807510"/>
              <a:chExt cx="4143224" cy="831064"/>
            </a:xfrm>
          </p:grpSpPr>
          <p:sp>
            <p:nvSpPr>
              <p:cNvPr id="96" name="文本框 95"/>
              <p:cNvSpPr txBox="1"/>
              <p:nvPr/>
            </p:nvSpPr>
            <p:spPr>
              <a:xfrm>
                <a:off x="7286850" y="5010727"/>
                <a:ext cx="641327" cy="368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97B7C2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翻译</a:t>
                </a: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7988500" y="4807510"/>
                <a:ext cx="3441574" cy="831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2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平台将提供文档的翻译接口，可以由擅长翻译的用户对已上传的英文文档进行翻译，并撰写翻译为中文文档上传。上传成功以后将根据具体的翻译情况获得一定的贡献点数。</a:t>
                </a:r>
                <a:endPara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3140451" y="2665802"/>
              <a:ext cx="641327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9999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查看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368460" y="2737245"/>
              <a:ext cx="2771674" cy="1014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上传的内容将会显示查看数量，用户可以对喜欢或不喜欢的内容点赞或踩。最终将根据查看数量和赞的数量对内容进行排名。平台内置多个分类，每个分类都将有自己的排名。</a:t>
              </a: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410316" y="1508422"/>
              <a:ext cx="1209631" cy="368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7B7C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上传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227265" y="1446505"/>
              <a:ext cx="2773262" cy="8300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  用户可以上传某个开源社区项目或文档等的链接，附上标题以及标题图片，并选择分类标签，上传成功后，其他用户将可以看到该内容</a:t>
              </a: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3202362" y="4075615"/>
              <a:ext cx="641327" cy="36833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11BCA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更新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605941" y="4523327"/>
              <a:ext cx="2773261" cy="101481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    平台每隔一段时间将根据热度对内容进行即时更新，用户检索最多的一部分的内容和当前的高观看量、高点赞量内容将作为每次更新内容选择的依据</a:t>
              </a: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4888664" y="2922588"/>
            <a:ext cx="2031325" cy="1515110"/>
            <a:chOff x="4948799" y="2919544"/>
            <a:chExt cx="2032766" cy="1514781"/>
          </a:xfrm>
        </p:grpSpPr>
        <p:grpSp>
          <p:nvGrpSpPr>
            <p:cNvPr id="20495" name="组合 122"/>
            <p:cNvGrpSpPr/>
            <p:nvPr/>
          </p:nvGrpSpPr>
          <p:grpSpPr bwMode="auto">
            <a:xfrm>
              <a:off x="4948799" y="2919544"/>
              <a:ext cx="2032766" cy="891663"/>
              <a:chOff x="4706757" y="2919544"/>
              <a:chExt cx="2032766" cy="891663"/>
            </a:xfrm>
          </p:grpSpPr>
          <p:sp>
            <p:nvSpPr>
              <p:cNvPr id="86" name="Freeform 8"/>
              <p:cNvSpPr/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rgbClr val="11BCAE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706757" y="3441955"/>
                <a:ext cx="2032766" cy="369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主要功能（前台）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is the main function of this software</a:t>
              </a:r>
            </a:p>
          </p:txBody>
        </p:sp>
      </p:grpSp>
      <p:sp>
        <p:nvSpPr>
          <p:cNvPr id="107" name="文本框 106"/>
          <p:cNvSpPr txBox="1"/>
          <p:nvPr/>
        </p:nvSpPr>
        <p:spPr bwMode="auto">
          <a:xfrm>
            <a:off x="3584575" y="5267468"/>
            <a:ext cx="11993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solidFill>
                  <a:srgbClr val="97B7C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关注</a:t>
            </a:r>
            <a:r>
              <a:rPr lang="en-US" altLang="zh-CN" b="1" dirty="0" smtClean="0">
                <a:solidFill>
                  <a:srgbClr val="97B7C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\</a:t>
            </a:r>
            <a:r>
              <a:rPr lang="zh-CN" altLang="en-US" b="1" dirty="0" smtClean="0">
                <a:solidFill>
                  <a:srgbClr val="97B7C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收藏</a:t>
            </a:r>
            <a:endParaRPr lang="zh-CN" altLang="en-US" b="1" dirty="0">
              <a:solidFill>
                <a:srgbClr val="97B7C2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 bwMode="auto">
          <a:xfrm>
            <a:off x="1432219" y="5749703"/>
            <a:ext cx="27760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2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用户可以关注感兴趣的内容提供者，收藏喜欢的内容。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 Light" panose="020B0502040204020203" pitchFamily="34" charset="-122"/>
              <a:ea typeface="微软雅黑 Light" panose="020B0502040204020203" pitchFamily="34" charset="-122"/>
              <a:sym typeface="+mn-ea"/>
            </a:endParaRPr>
          </a:p>
        </p:txBody>
      </p:sp>
      <p:grpSp>
        <p:nvGrpSpPr>
          <p:cNvPr id="109" name="组合 10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110" name="组合 109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16" name="图片 11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椭圆 118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28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" name="椭圆 1"/>
          <p:cNvSpPr/>
          <p:nvPr/>
        </p:nvSpPr>
        <p:spPr>
          <a:xfrm>
            <a:off x="2113915" y="15614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登录</a:t>
            </a:r>
          </a:p>
        </p:txBody>
      </p:sp>
      <p:sp>
        <p:nvSpPr>
          <p:cNvPr id="59" name="椭圆 58"/>
          <p:cNvSpPr/>
          <p:nvPr/>
        </p:nvSpPr>
        <p:spPr>
          <a:xfrm>
            <a:off x="2113915" y="256222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账户操作</a:t>
            </a:r>
          </a:p>
        </p:txBody>
      </p:sp>
      <p:sp>
        <p:nvSpPr>
          <p:cNvPr id="60" name="椭圆 59"/>
          <p:cNvSpPr/>
          <p:nvPr/>
        </p:nvSpPr>
        <p:spPr>
          <a:xfrm>
            <a:off x="2113915" y="356298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获取热点信息</a:t>
            </a:r>
          </a:p>
        </p:txBody>
      </p:sp>
      <p:sp>
        <p:nvSpPr>
          <p:cNvPr id="61" name="椭圆 60"/>
          <p:cNvSpPr/>
          <p:nvPr/>
        </p:nvSpPr>
        <p:spPr>
          <a:xfrm>
            <a:off x="2113915" y="456374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获取热点内容</a:t>
            </a:r>
          </a:p>
        </p:txBody>
      </p:sp>
      <p:sp>
        <p:nvSpPr>
          <p:cNvPr id="62" name="椭圆 61"/>
          <p:cNvSpPr/>
          <p:nvPr/>
        </p:nvSpPr>
        <p:spPr>
          <a:xfrm>
            <a:off x="2113915" y="556450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内容阅览</a:t>
            </a:r>
          </a:p>
        </p:txBody>
      </p:sp>
      <p:sp>
        <p:nvSpPr>
          <p:cNvPr id="63" name="椭圆 62"/>
          <p:cNvSpPr/>
          <p:nvPr/>
        </p:nvSpPr>
        <p:spPr>
          <a:xfrm>
            <a:off x="4806315" y="76644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文档管理</a:t>
            </a:r>
          </a:p>
        </p:txBody>
      </p:sp>
      <p:sp>
        <p:nvSpPr>
          <p:cNvPr id="64" name="椭圆 63"/>
          <p:cNvSpPr/>
          <p:nvPr/>
        </p:nvSpPr>
        <p:spPr>
          <a:xfrm>
            <a:off x="4806315" y="179705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关注相关</a:t>
            </a:r>
          </a:p>
        </p:txBody>
      </p:sp>
      <p:sp>
        <p:nvSpPr>
          <p:cNvPr id="65" name="椭圆 64"/>
          <p:cNvSpPr/>
          <p:nvPr/>
        </p:nvSpPr>
        <p:spPr>
          <a:xfrm>
            <a:off x="4806315" y="282765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用户信息设置</a:t>
            </a:r>
          </a:p>
        </p:txBody>
      </p:sp>
      <p:sp>
        <p:nvSpPr>
          <p:cNvPr id="66" name="椭圆 65"/>
          <p:cNvSpPr/>
          <p:nvPr/>
        </p:nvSpPr>
        <p:spPr>
          <a:xfrm>
            <a:off x="4806315" y="591947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上传内容</a:t>
            </a:r>
          </a:p>
        </p:txBody>
      </p:sp>
      <p:sp>
        <p:nvSpPr>
          <p:cNvPr id="67" name="椭圆 66"/>
          <p:cNvSpPr/>
          <p:nvPr/>
        </p:nvSpPr>
        <p:spPr>
          <a:xfrm>
            <a:off x="4806315" y="385826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文档赞踩</a:t>
            </a:r>
          </a:p>
        </p:txBody>
      </p:sp>
      <p:sp>
        <p:nvSpPr>
          <p:cNvPr id="68" name="椭圆 67"/>
          <p:cNvSpPr/>
          <p:nvPr/>
        </p:nvSpPr>
        <p:spPr>
          <a:xfrm>
            <a:off x="4806315" y="48888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添加贡献</a:t>
            </a:r>
          </a:p>
        </p:txBody>
      </p:sp>
      <p:sp>
        <p:nvSpPr>
          <p:cNvPr id="69" name="椭圆 68"/>
          <p:cNvSpPr/>
          <p:nvPr/>
        </p:nvSpPr>
        <p:spPr>
          <a:xfrm>
            <a:off x="7725410" y="36766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文档增加修改</a:t>
            </a:r>
          </a:p>
        </p:txBody>
      </p:sp>
      <p:sp>
        <p:nvSpPr>
          <p:cNvPr id="70" name="椭圆 69"/>
          <p:cNvSpPr/>
          <p:nvPr/>
        </p:nvSpPr>
        <p:spPr>
          <a:xfrm>
            <a:off x="7725410" y="149987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隐私设置</a:t>
            </a:r>
          </a:p>
        </p:txBody>
      </p:sp>
      <p:sp>
        <p:nvSpPr>
          <p:cNvPr id="71" name="椭圆 70"/>
          <p:cNvSpPr/>
          <p:nvPr/>
        </p:nvSpPr>
        <p:spPr>
          <a:xfrm>
            <a:off x="7725410" y="250063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查看关注用户</a:t>
            </a:r>
          </a:p>
        </p:txBody>
      </p:sp>
      <p:sp>
        <p:nvSpPr>
          <p:cNvPr id="73" name="椭圆 72"/>
          <p:cNvSpPr/>
          <p:nvPr/>
        </p:nvSpPr>
        <p:spPr>
          <a:xfrm>
            <a:off x="7725410" y="4899660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提供文档</a:t>
            </a:r>
          </a:p>
        </p:txBody>
      </p:sp>
      <p:sp>
        <p:nvSpPr>
          <p:cNvPr id="75" name="椭圆 74"/>
          <p:cNvSpPr/>
          <p:nvPr/>
        </p:nvSpPr>
        <p:spPr>
          <a:xfrm>
            <a:off x="10038715" y="432117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设置描述</a:t>
            </a:r>
          </a:p>
        </p:txBody>
      </p:sp>
      <p:sp>
        <p:nvSpPr>
          <p:cNvPr id="76" name="椭圆 75"/>
          <p:cNvSpPr/>
          <p:nvPr/>
        </p:nvSpPr>
        <p:spPr>
          <a:xfrm>
            <a:off x="10038715" y="5412105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选择分类</a:t>
            </a:r>
          </a:p>
        </p:txBody>
      </p:sp>
      <p:grpSp>
        <p:nvGrpSpPr>
          <p:cNvPr id="151" name="组合 150"/>
          <p:cNvGrpSpPr/>
          <p:nvPr/>
        </p:nvGrpSpPr>
        <p:grpSpPr>
          <a:xfrm>
            <a:off x="7725410" y="3501390"/>
            <a:ext cx="1485900" cy="819150"/>
            <a:chOff x="12166" y="5514"/>
            <a:chExt cx="2340" cy="1290"/>
          </a:xfrm>
        </p:grpSpPr>
        <p:sp>
          <p:nvSpPr>
            <p:cNvPr id="72" name="椭圆 71"/>
            <p:cNvSpPr/>
            <p:nvPr/>
          </p:nvSpPr>
          <p:spPr>
            <a:xfrm>
              <a:off x="12166" y="5514"/>
              <a:ext cx="2340" cy="1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2179" y="5736"/>
              <a:ext cx="2327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600">
                  <a:solidFill>
                    <a:schemeClr val="lt1"/>
                  </a:solidFill>
                  <a:sym typeface="+mn-ea"/>
                </a:rPr>
                <a:t>添加/修改关注用户</a:t>
              </a:r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grpSp>
        <p:nvGrpSpPr>
          <p:cNvPr id="152" name="组合 151"/>
          <p:cNvGrpSpPr/>
          <p:nvPr/>
        </p:nvGrpSpPr>
        <p:grpSpPr>
          <a:xfrm>
            <a:off x="7725410" y="5930265"/>
            <a:ext cx="1485900" cy="819150"/>
            <a:chOff x="12166" y="9339"/>
            <a:chExt cx="2340" cy="1290"/>
          </a:xfrm>
        </p:grpSpPr>
        <p:sp>
          <p:nvSpPr>
            <p:cNvPr id="74" name="椭圆 73"/>
            <p:cNvSpPr/>
            <p:nvPr/>
          </p:nvSpPr>
          <p:spPr>
            <a:xfrm>
              <a:off x="12166" y="9339"/>
              <a:ext cx="2340" cy="12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80" name="文本框 79"/>
            <p:cNvSpPr txBox="1"/>
            <p:nvPr/>
          </p:nvSpPr>
          <p:spPr>
            <a:xfrm>
              <a:off x="12475" y="9534"/>
              <a:ext cx="172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ClrTx/>
                <a:buSzTx/>
                <a:buFontTx/>
              </a:pPr>
              <a:r>
                <a:rPr lang="zh-CN" altLang="en-US" sz="1600">
                  <a:solidFill>
                    <a:schemeClr val="lt1"/>
                  </a:solidFill>
                  <a:sym typeface="+mn-ea"/>
                </a:rPr>
                <a:t>提供链接及简介</a:t>
              </a:r>
              <a:endParaRPr lang="zh-CN" altLang="en-US" sz="1600">
                <a:solidFill>
                  <a:schemeClr val="lt1"/>
                </a:solidFill>
              </a:endParaRPr>
            </a:p>
          </p:txBody>
        </p:sp>
      </p:grpSp>
      <p:sp>
        <p:nvSpPr>
          <p:cNvPr id="81" name="椭圆 80"/>
          <p:cNvSpPr/>
          <p:nvPr/>
        </p:nvSpPr>
        <p:spPr>
          <a:xfrm>
            <a:off x="261620" y="3562985"/>
            <a:ext cx="55689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连接符 83"/>
          <p:cNvCxnSpPr/>
          <p:nvPr/>
        </p:nvCxnSpPr>
        <p:spPr>
          <a:xfrm flipV="1">
            <a:off x="119380" y="4455160"/>
            <a:ext cx="940435" cy="1016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1" idx="4"/>
          </p:cNvCxnSpPr>
          <p:nvPr/>
        </p:nvCxnSpPr>
        <p:spPr>
          <a:xfrm>
            <a:off x="540385" y="4086860"/>
            <a:ext cx="5080" cy="915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 flipV="1">
            <a:off x="150495" y="5001895"/>
            <a:ext cx="394970" cy="323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 flipH="1" flipV="1">
            <a:off x="545465" y="5001895"/>
            <a:ext cx="273050" cy="414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任意多边形 96"/>
          <p:cNvSpPr/>
          <p:nvPr/>
        </p:nvSpPr>
        <p:spPr>
          <a:xfrm>
            <a:off x="515620" y="5375910"/>
            <a:ext cx="4249420" cy="1252220"/>
          </a:xfrm>
          <a:custGeom>
            <a:avLst/>
            <a:gdLst>
              <a:gd name="connisteX0" fmla="*/ 0 w 4249420"/>
              <a:gd name="connsiteY0" fmla="*/ 0 h 1252514"/>
              <a:gd name="connisteX1" fmla="*/ 940435 w 4249420"/>
              <a:gd name="connsiteY1" fmla="*/ 1183640 h 1252514"/>
              <a:gd name="connisteX2" fmla="*/ 4249420 w 4249420"/>
              <a:gd name="connsiteY2" fmla="*/ 1021715 h 125251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249420" h="1252514">
                <a:moveTo>
                  <a:pt x="0" y="0"/>
                </a:moveTo>
                <a:cubicBezTo>
                  <a:pt x="121920" y="240030"/>
                  <a:pt x="90805" y="979170"/>
                  <a:pt x="940435" y="1183640"/>
                </a:cubicBezTo>
                <a:cubicBezTo>
                  <a:pt x="1790065" y="1388110"/>
                  <a:pt x="3606165" y="1077595"/>
                  <a:pt x="4249420" y="1021715"/>
                </a:cubicBezTo>
              </a:path>
            </a:pathLst>
          </a:custGeom>
          <a:noFill/>
          <a:ln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任意多边形 97"/>
          <p:cNvSpPr/>
          <p:nvPr/>
        </p:nvSpPr>
        <p:spPr>
          <a:xfrm>
            <a:off x="939800" y="4828540"/>
            <a:ext cx="1174115" cy="173355"/>
          </a:xfrm>
          <a:custGeom>
            <a:avLst/>
            <a:gdLst>
              <a:gd name="connisteX0" fmla="*/ 0 w 1325245"/>
              <a:gd name="connsiteY0" fmla="*/ 0 h 10160"/>
              <a:gd name="connisteX1" fmla="*/ 1325245 w 1325245"/>
              <a:gd name="connsiteY1" fmla="*/ 10160 h 10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1325245" h="10160">
                <a:moveTo>
                  <a:pt x="0" y="0"/>
                </a:moveTo>
                <a:cubicBezTo>
                  <a:pt x="441960" y="3175"/>
                  <a:pt x="883285" y="6985"/>
                  <a:pt x="1325245" y="1016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9" name="直接箭头连接符 98"/>
          <p:cNvCxnSpPr>
            <a:endCxn id="60" idx="2"/>
          </p:cNvCxnSpPr>
          <p:nvPr/>
        </p:nvCxnSpPr>
        <p:spPr>
          <a:xfrm flipV="1">
            <a:off x="940435" y="3973195"/>
            <a:ext cx="1173480" cy="350520"/>
          </a:xfrm>
          <a:prstGeom prst="straightConnector1">
            <a:avLst/>
          </a:prstGeom>
          <a:ln>
            <a:solidFill>
              <a:srgbClr val="FFC1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 flipV="1">
            <a:off x="1010920" y="3150235"/>
            <a:ext cx="1133475" cy="515620"/>
          </a:xfrm>
          <a:prstGeom prst="straightConnector1">
            <a:avLst/>
          </a:prstGeom>
          <a:ln>
            <a:solidFill>
              <a:srgbClr val="FFC10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879475" y="2098040"/>
            <a:ext cx="1234440" cy="1243965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9" name="组合 138"/>
          <p:cNvGrpSpPr/>
          <p:nvPr/>
        </p:nvGrpSpPr>
        <p:grpSpPr>
          <a:xfrm>
            <a:off x="3561080" y="1348105"/>
            <a:ext cx="1283970" cy="1416050"/>
            <a:chOff x="5608" y="2123"/>
            <a:chExt cx="2022" cy="2230"/>
          </a:xfrm>
        </p:grpSpPr>
        <p:cxnSp>
          <p:nvCxnSpPr>
            <p:cNvPr id="106" name="直接箭头连接符 105"/>
            <p:cNvCxnSpPr/>
            <p:nvPr/>
          </p:nvCxnSpPr>
          <p:spPr>
            <a:xfrm flipV="1">
              <a:off x="5608" y="2123"/>
              <a:ext cx="2023" cy="2231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/>
            <p:cNvSpPr txBox="1"/>
            <p:nvPr/>
          </p:nvSpPr>
          <p:spPr>
            <a:xfrm rot="18540000">
              <a:off x="5860" y="2861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3672205" y="2334260"/>
            <a:ext cx="1173480" cy="552450"/>
            <a:chOff x="5783" y="3676"/>
            <a:chExt cx="1848" cy="870"/>
          </a:xfrm>
        </p:grpSpPr>
        <p:cxnSp>
          <p:nvCxnSpPr>
            <p:cNvPr id="107" name="直接箭头连接符 106"/>
            <p:cNvCxnSpPr/>
            <p:nvPr/>
          </p:nvCxnSpPr>
          <p:spPr>
            <a:xfrm flipV="1">
              <a:off x="5783" y="3734"/>
              <a:ext cx="1848" cy="812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文本框 122"/>
            <p:cNvSpPr txBox="1"/>
            <p:nvPr/>
          </p:nvSpPr>
          <p:spPr>
            <a:xfrm rot="19980000">
              <a:off x="6231" y="367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3682365" y="2931160"/>
            <a:ext cx="1123950" cy="306070"/>
            <a:chOff x="5799" y="4616"/>
            <a:chExt cx="1770" cy="482"/>
          </a:xfrm>
        </p:grpSpPr>
        <p:cxnSp>
          <p:nvCxnSpPr>
            <p:cNvPr id="108" name="直接箭头连接符 107"/>
            <p:cNvCxnSpPr>
              <a:endCxn id="65" idx="2"/>
            </p:cNvCxnSpPr>
            <p:nvPr/>
          </p:nvCxnSpPr>
          <p:spPr>
            <a:xfrm>
              <a:off x="5799" y="4754"/>
              <a:ext cx="1770" cy="345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/>
            <p:cNvSpPr txBox="1"/>
            <p:nvPr/>
          </p:nvSpPr>
          <p:spPr>
            <a:xfrm rot="720000">
              <a:off x="6296" y="461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581400" y="4264660"/>
            <a:ext cx="1224280" cy="534670"/>
            <a:chOff x="5640" y="6716"/>
            <a:chExt cx="1928" cy="842"/>
          </a:xfrm>
        </p:grpSpPr>
        <p:cxnSp>
          <p:nvCxnSpPr>
            <p:cNvPr id="109" name="直接箭头连接符 108"/>
            <p:cNvCxnSpPr>
              <a:endCxn id="67" idx="2"/>
            </p:cNvCxnSpPr>
            <p:nvPr/>
          </p:nvCxnSpPr>
          <p:spPr>
            <a:xfrm flipV="1">
              <a:off x="5640" y="6722"/>
              <a:ext cx="1929" cy="836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/>
            <p:cNvSpPr txBox="1"/>
            <p:nvPr/>
          </p:nvSpPr>
          <p:spPr>
            <a:xfrm rot="20280000">
              <a:off x="5958" y="671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3621405" y="4965065"/>
            <a:ext cx="1184910" cy="333375"/>
            <a:chOff x="5703" y="7819"/>
            <a:chExt cx="1866" cy="525"/>
          </a:xfrm>
        </p:grpSpPr>
        <p:cxnSp>
          <p:nvCxnSpPr>
            <p:cNvPr id="110" name="直接箭头连接符 109"/>
            <p:cNvCxnSpPr>
              <a:endCxn id="68" idx="2"/>
            </p:cNvCxnSpPr>
            <p:nvPr/>
          </p:nvCxnSpPr>
          <p:spPr>
            <a:xfrm>
              <a:off x="5703" y="8020"/>
              <a:ext cx="1866" cy="325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/>
            <p:cNvSpPr txBox="1"/>
            <p:nvPr/>
          </p:nvSpPr>
          <p:spPr>
            <a:xfrm rot="780000">
              <a:off x="5984" y="781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6292215" y="5026025"/>
            <a:ext cx="1432560" cy="283210"/>
            <a:chOff x="9909" y="7915"/>
            <a:chExt cx="2256" cy="446"/>
          </a:xfrm>
        </p:grpSpPr>
        <p:cxnSp>
          <p:nvCxnSpPr>
            <p:cNvPr id="117" name="直接箭头连接符 116"/>
            <p:cNvCxnSpPr>
              <a:stCxn id="68" idx="6"/>
              <a:endCxn id="73" idx="2"/>
            </p:cNvCxnSpPr>
            <p:nvPr/>
          </p:nvCxnSpPr>
          <p:spPr>
            <a:xfrm>
              <a:off x="9909" y="8345"/>
              <a:ext cx="2257" cy="1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10377" y="7915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201410" y="5416550"/>
            <a:ext cx="1487170" cy="748665"/>
            <a:chOff x="15143" y="4546"/>
            <a:chExt cx="2342" cy="1179"/>
          </a:xfrm>
        </p:grpSpPr>
        <p:cxnSp>
          <p:nvCxnSpPr>
            <p:cNvPr id="118" name="直接箭头连接符 117"/>
            <p:cNvCxnSpPr/>
            <p:nvPr/>
          </p:nvCxnSpPr>
          <p:spPr>
            <a:xfrm flipV="1">
              <a:off x="15143" y="4546"/>
              <a:ext cx="2342" cy="1179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文本框 127"/>
            <p:cNvSpPr txBox="1"/>
            <p:nvPr/>
          </p:nvSpPr>
          <p:spPr>
            <a:xfrm rot="19980000">
              <a:off x="15693" y="4713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6292215" y="6074410"/>
            <a:ext cx="1432560" cy="275590"/>
            <a:chOff x="9909" y="9566"/>
            <a:chExt cx="2256" cy="434"/>
          </a:xfrm>
        </p:grpSpPr>
        <p:cxnSp>
          <p:nvCxnSpPr>
            <p:cNvPr id="119" name="直接箭头连接符 118"/>
            <p:cNvCxnSpPr>
              <a:stCxn id="66" idx="6"/>
              <a:endCxn id="74" idx="2"/>
            </p:cNvCxnSpPr>
            <p:nvPr/>
          </p:nvCxnSpPr>
          <p:spPr>
            <a:xfrm>
              <a:off x="9909" y="9968"/>
              <a:ext cx="2257" cy="1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/>
            <p:cNvSpPr txBox="1"/>
            <p:nvPr/>
          </p:nvSpPr>
          <p:spPr>
            <a:xfrm rot="21420000">
              <a:off x="10562" y="956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7" name="组合 146"/>
          <p:cNvGrpSpPr/>
          <p:nvPr/>
        </p:nvGrpSpPr>
        <p:grpSpPr>
          <a:xfrm>
            <a:off x="6201410" y="2441575"/>
            <a:ext cx="1568450" cy="1254760"/>
            <a:chOff x="9766" y="3845"/>
            <a:chExt cx="2470" cy="1976"/>
          </a:xfrm>
        </p:grpSpPr>
        <p:sp>
          <p:nvSpPr>
            <p:cNvPr id="116" name="任意多边形 115"/>
            <p:cNvSpPr/>
            <p:nvPr/>
          </p:nvSpPr>
          <p:spPr>
            <a:xfrm>
              <a:off x="9766" y="3845"/>
              <a:ext cx="2470" cy="1976"/>
            </a:xfrm>
            <a:custGeom>
              <a:avLst/>
              <a:gdLst>
                <a:gd name="connisteX0" fmla="*/ 0 w 1568450"/>
                <a:gd name="connsiteY0" fmla="*/ 0 h 1254760"/>
                <a:gd name="connisteX1" fmla="*/ 465455 w 1568450"/>
                <a:gd name="connsiteY1" fmla="*/ 870585 h 1254760"/>
                <a:gd name="connisteX2" fmla="*/ 1568450 w 1568450"/>
                <a:gd name="connsiteY2" fmla="*/ 1254760 h 125476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568450" h="1254760">
                  <a:moveTo>
                    <a:pt x="0" y="0"/>
                  </a:moveTo>
                  <a:cubicBezTo>
                    <a:pt x="71120" y="166370"/>
                    <a:pt x="151765" y="619760"/>
                    <a:pt x="465455" y="870585"/>
                  </a:cubicBezTo>
                  <a:cubicBezTo>
                    <a:pt x="779145" y="1121410"/>
                    <a:pt x="1356995" y="1195070"/>
                    <a:pt x="1568450" y="1254760"/>
                  </a:cubicBezTo>
                </a:path>
              </a:pathLst>
            </a:custGeom>
            <a:noFill/>
            <a:ln>
              <a:solidFill>
                <a:srgbClr val="FFC104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文本框 129"/>
            <p:cNvSpPr txBox="1"/>
            <p:nvPr/>
          </p:nvSpPr>
          <p:spPr>
            <a:xfrm rot="900000">
              <a:off x="10586" y="514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6" name="组合 145"/>
          <p:cNvGrpSpPr/>
          <p:nvPr/>
        </p:nvGrpSpPr>
        <p:grpSpPr>
          <a:xfrm>
            <a:off x="6292215" y="2183130"/>
            <a:ext cx="1432560" cy="703580"/>
            <a:chOff x="9909" y="3438"/>
            <a:chExt cx="2256" cy="1108"/>
          </a:xfrm>
        </p:grpSpPr>
        <p:cxnSp>
          <p:nvCxnSpPr>
            <p:cNvPr id="113" name="直接箭头连接符 112"/>
            <p:cNvCxnSpPr/>
            <p:nvPr/>
          </p:nvCxnSpPr>
          <p:spPr>
            <a:xfrm>
              <a:off x="9909" y="3438"/>
              <a:ext cx="2257" cy="1108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文本框 130"/>
            <p:cNvSpPr txBox="1"/>
            <p:nvPr/>
          </p:nvSpPr>
          <p:spPr>
            <a:xfrm rot="1680000">
              <a:off x="10754" y="3669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5" name="组合 144"/>
          <p:cNvGrpSpPr/>
          <p:nvPr/>
        </p:nvGrpSpPr>
        <p:grpSpPr>
          <a:xfrm>
            <a:off x="6242050" y="1339215"/>
            <a:ext cx="1483360" cy="570230"/>
            <a:chOff x="9830" y="2109"/>
            <a:chExt cx="2336" cy="898"/>
          </a:xfrm>
        </p:grpSpPr>
        <p:cxnSp>
          <p:nvCxnSpPr>
            <p:cNvPr id="112" name="直接箭头连接符 111"/>
            <p:cNvCxnSpPr>
              <a:endCxn id="70" idx="2"/>
            </p:cNvCxnSpPr>
            <p:nvPr/>
          </p:nvCxnSpPr>
          <p:spPr>
            <a:xfrm>
              <a:off x="9830" y="2109"/>
              <a:ext cx="2336" cy="899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本框 131"/>
            <p:cNvSpPr txBox="1"/>
            <p:nvPr/>
          </p:nvSpPr>
          <p:spPr>
            <a:xfrm rot="1260000">
              <a:off x="10762" y="2317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44" name="组合 143"/>
          <p:cNvGrpSpPr/>
          <p:nvPr/>
        </p:nvGrpSpPr>
        <p:grpSpPr>
          <a:xfrm>
            <a:off x="6282690" y="640080"/>
            <a:ext cx="1442720" cy="385445"/>
            <a:chOff x="9894" y="1008"/>
            <a:chExt cx="2272" cy="607"/>
          </a:xfrm>
        </p:grpSpPr>
        <p:cxnSp>
          <p:nvCxnSpPr>
            <p:cNvPr id="111" name="直接箭头连接符 110"/>
            <p:cNvCxnSpPr>
              <a:endCxn id="69" idx="2"/>
            </p:cNvCxnSpPr>
            <p:nvPr/>
          </p:nvCxnSpPr>
          <p:spPr>
            <a:xfrm flipV="1">
              <a:off x="9894" y="1225"/>
              <a:ext cx="2272" cy="390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/>
            <p:cNvSpPr txBox="1"/>
            <p:nvPr/>
          </p:nvSpPr>
          <p:spPr>
            <a:xfrm rot="20940000">
              <a:off x="10591" y="1008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3" name="组合 152"/>
          <p:cNvGrpSpPr/>
          <p:nvPr/>
        </p:nvGrpSpPr>
        <p:grpSpPr>
          <a:xfrm>
            <a:off x="9188450" y="4700270"/>
            <a:ext cx="850265" cy="462915"/>
            <a:chOff x="14470" y="7402"/>
            <a:chExt cx="1339" cy="729"/>
          </a:xfrm>
        </p:grpSpPr>
        <p:cxnSp>
          <p:nvCxnSpPr>
            <p:cNvPr id="120" name="直接箭头连接符 119"/>
            <p:cNvCxnSpPr>
              <a:endCxn id="75" idx="2"/>
            </p:cNvCxnSpPr>
            <p:nvPr/>
          </p:nvCxnSpPr>
          <p:spPr>
            <a:xfrm flipV="1">
              <a:off x="14499" y="7451"/>
              <a:ext cx="1310" cy="681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/>
            <p:cNvSpPr txBox="1"/>
            <p:nvPr/>
          </p:nvSpPr>
          <p:spPr>
            <a:xfrm rot="19680000">
              <a:off x="14470" y="7402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9175115" y="5458460"/>
            <a:ext cx="847090" cy="372110"/>
            <a:chOff x="14449" y="8596"/>
            <a:chExt cx="1334" cy="586"/>
          </a:xfrm>
        </p:grpSpPr>
        <p:cxnSp>
          <p:nvCxnSpPr>
            <p:cNvPr id="121" name="直接箭头连接符 120"/>
            <p:cNvCxnSpPr/>
            <p:nvPr/>
          </p:nvCxnSpPr>
          <p:spPr>
            <a:xfrm>
              <a:off x="14449" y="8646"/>
              <a:ext cx="1308" cy="537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本框 134"/>
            <p:cNvSpPr txBox="1"/>
            <p:nvPr/>
          </p:nvSpPr>
          <p:spPr>
            <a:xfrm rot="1440000">
              <a:off x="14541" y="8596"/>
              <a:ext cx="124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/>
                <a:t>include</a:t>
              </a:r>
            </a:p>
          </p:txBody>
        </p:sp>
      </p:grpSp>
      <p:sp>
        <p:nvSpPr>
          <p:cNvPr id="136" name="任意多边形 135"/>
          <p:cNvSpPr/>
          <p:nvPr/>
        </p:nvSpPr>
        <p:spPr>
          <a:xfrm>
            <a:off x="1041400" y="5355590"/>
            <a:ext cx="1021715" cy="657860"/>
          </a:xfrm>
          <a:custGeom>
            <a:avLst/>
            <a:gdLst>
              <a:gd name="connisteX0" fmla="*/ 0 w 1021715"/>
              <a:gd name="connsiteY0" fmla="*/ 0 h 657860"/>
              <a:gd name="connisteX1" fmla="*/ 374650 w 1021715"/>
              <a:gd name="connsiteY1" fmla="*/ 556895 h 657860"/>
              <a:gd name="connisteX2" fmla="*/ 1021715 w 1021715"/>
              <a:gd name="connsiteY2" fmla="*/ 657860 h 6578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21715" h="657860">
                <a:moveTo>
                  <a:pt x="0" y="0"/>
                </a:moveTo>
                <a:cubicBezTo>
                  <a:pt x="62230" y="109220"/>
                  <a:pt x="170180" y="425450"/>
                  <a:pt x="374650" y="556895"/>
                </a:cubicBezTo>
                <a:cubicBezTo>
                  <a:pt x="579120" y="688340"/>
                  <a:pt x="899795" y="648970"/>
                  <a:pt x="1021715" y="65786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6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500"/>
                            </p:stCondLst>
                            <p:childTnLst>
                              <p:par>
                                <p:cTn id="1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5" grpId="0" animBg="1"/>
      <p:bldP spid="76" grpId="0" animBg="1"/>
      <p:bldP spid="97" grpId="0" animBg="1"/>
      <p:bldP spid="97" grpId="1" animBg="1"/>
      <p:bldP spid="98" grpId="0" animBg="1"/>
      <p:bldP spid="98" grpId="1" animBg="1"/>
      <p:bldP spid="104" grpId="0" animBg="1"/>
      <p:bldP spid="104" grpId="1" animBg="1"/>
      <p:bldP spid="136" grpId="0" animBg="1"/>
      <p:bldP spid="13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0E329E3C-D9E5-4382-911D-E7C63B5FF534}" type="slidenum">
              <a:rPr lang="zh-CN" altLang="en-US" sz="1200">
                <a:solidFill>
                  <a:schemeClr val="bg1"/>
                </a:solidFill>
                <a:latin typeface="Century Gothic" panose="020B0502020202020204" pitchFamily="34" charset="0"/>
                <a:ea typeface="微软雅黑" panose="020B0503020204020204" pitchFamily="34" charset="-122"/>
              </a:rPr>
              <a:t>16</a:t>
            </a:fld>
            <a:endParaRPr lang="zh-CN" altLang="en-US" sz="1200">
              <a:solidFill>
                <a:schemeClr val="bg1"/>
              </a:solidFill>
              <a:latin typeface="Century Gothic" panose="020B050202020202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4580573" y="2490470"/>
            <a:ext cx="2519362" cy="2519363"/>
            <a:chOff x="2532379" y="2174357"/>
            <a:chExt cx="2519411" cy="2519411"/>
          </a:xfrm>
        </p:grpSpPr>
        <p:sp>
          <p:nvSpPr>
            <p:cNvPr id="13" name="Freeform 13"/>
            <p:cNvSpPr/>
            <p:nvPr/>
          </p:nvSpPr>
          <p:spPr bwMode="auto">
            <a:xfrm>
              <a:off x="2532379" y="2174357"/>
              <a:ext cx="2519411" cy="2519411"/>
            </a:xfrm>
            <a:custGeom>
              <a:avLst/>
              <a:gdLst>
                <a:gd name="T0" fmla="*/ 533 w 666"/>
                <a:gd name="T1" fmla="*/ 77 h 666"/>
                <a:gd name="T2" fmla="*/ 293 w 666"/>
                <a:gd name="T3" fmla="*/ 11 h 666"/>
                <a:gd name="T4" fmla="*/ 293 w 666"/>
                <a:gd name="T5" fmla="*/ 11 h 666"/>
                <a:gd name="T6" fmla="*/ 77 w 666"/>
                <a:gd name="T7" fmla="*/ 134 h 666"/>
                <a:gd name="T8" fmla="*/ 11 w 666"/>
                <a:gd name="T9" fmla="*/ 373 h 666"/>
                <a:gd name="T10" fmla="*/ 11 w 666"/>
                <a:gd name="T11" fmla="*/ 373 h 666"/>
                <a:gd name="T12" fmla="*/ 134 w 666"/>
                <a:gd name="T13" fmla="*/ 589 h 666"/>
                <a:gd name="T14" fmla="*/ 373 w 666"/>
                <a:gd name="T15" fmla="*/ 655 h 666"/>
                <a:gd name="T16" fmla="*/ 373 w 666"/>
                <a:gd name="T17" fmla="*/ 655 h 666"/>
                <a:gd name="T18" fmla="*/ 589 w 666"/>
                <a:gd name="T19" fmla="*/ 533 h 666"/>
                <a:gd name="T20" fmla="*/ 655 w 666"/>
                <a:gd name="T21" fmla="*/ 293 h 666"/>
                <a:gd name="T22" fmla="*/ 655 w 666"/>
                <a:gd name="T23" fmla="*/ 293 h 666"/>
                <a:gd name="T24" fmla="*/ 533 w 666"/>
                <a:gd name="T25" fmla="*/ 77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6" h="666">
                  <a:moveTo>
                    <a:pt x="533" y="77"/>
                  </a:moveTo>
                  <a:cubicBezTo>
                    <a:pt x="467" y="26"/>
                    <a:pt x="382" y="0"/>
                    <a:pt x="293" y="11"/>
                  </a:cubicBezTo>
                  <a:cubicBezTo>
                    <a:pt x="293" y="11"/>
                    <a:pt x="293" y="11"/>
                    <a:pt x="293" y="11"/>
                  </a:cubicBezTo>
                  <a:cubicBezTo>
                    <a:pt x="204" y="22"/>
                    <a:pt x="128" y="68"/>
                    <a:pt x="77" y="134"/>
                  </a:cubicBezTo>
                  <a:cubicBezTo>
                    <a:pt x="26" y="199"/>
                    <a:pt x="0" y="284"/>
                    <a:pt x="11" y="373"/>
                  </a:cubicBezTo>
                  <a:cubicBezTo>
                    <a:pt x="11" y="373"/>
                    <a:pt x="11" y="373"/>
                    <a:pt x="11" y="373"/>
                  </a:cubicBezTo>
                  <a:cubicBezTo>
                    <a:pt x="22" y="462"/>
                    <a:pt x="68" y="538"/>
                    <a:pt x="134" y="589"/>
                  </a:cubicBezTo>
                  <a:cubicBezTo>
                    <a:pt x="199" y="640"/>
                    <a:pt x="284" y="666"/>
                    <a:pt x="373" y="655"/>
                  </a:cubicBezTo>
                  <a:cubicBezTo>
                    <a:pt x="373" y="655"/>
                    <a:pt x="373" y="655"/>
                    <a:pt x="373" y="655"/>
                  </a:cubicBezTo>
                  <a:cubicBezTo>
                    <a:pt x="462" y="644"/>
                    <a:pt x="538" y="598"/>
                    <a:pt x="589" y="533"/>
                  </a:cubicBezTo>
                  <a:cubicBezTo>
                    <a:pt x="640" y="467"/>
                    <a:pt x="666" y="382"/>
                    <a:pt x="655" y="293"/>
                  </a:cubicBezTo>
                  <a:cubicBezTo>
                    <a:pt x="655" y="293"/>
                    <a:pt x="655" y="293"/>
                    <a:pt x="655" y="293"/>
                  </a:cubicBezTo>
                  <a:cubicBezTo>
                    <a:pt x="644" y="204"/>
                    <a:pt x="598" y="128"/>
                    <a:pt x="533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" name="Freeform 39"/>
            <p:cNvSpPr>
              <a:spLocks noEditPoints="1"/>
            </p:cNvSpPr>
            <p:nvPr/>
          </p:nvSpPr>
          <p:spPr bwMode="auto">
            <a:xfrm>
              <a:off x="3708739" y="2942722"/>
              <a:ext cx="166691" cy="163516"/>
            </a:xfrm>
            <a:custGeom>
              <a:avLst/>
              <a:gdLst>
                <a:gd name="T0" fmla="*/ 0 w 44"/>
                <a:gd name="T1" fmla="*/ 21 h 43"/>
                <a:gd name="T2" fmla="*/ 22 w 44"/>
                <a:gd name="T3" fmla="*/ 43 h 43"/>
                <a:gd name="T4" fmla="*/ 44 w 44"/>
                <a:gd name="T5" fmla="*/ 21 h 43"/>
                <a:gd name="T6" fmla="*/ 22 w 44"/>
                <a:gd name="T7" fmla="*/ 0 h 43"/>
                <a:gd name="T8" fmla="*/ 0 w 44"/>
                <a:gd name="T9" fmla="*/ 21 h 43"/>
                <a:gd name="T10" fmla="*/ 22 w 44"/>
                <a:gd name="T11" fmla="*/ 36 h 43"/>
                <a:gd name="T12" fmla="*/ 7 w 44"/>
                <a:gd name="T13" fmla="*/ 21 h 43"/>
                <a:gd name="T14" fmla="*/ 22 w 44"/>
                <a:gd name="T15" fmla="*/ 7 h 43"/>
                <a:gd name="T16" fmla="*/ 37 w 44"/>
                <a:gd name="T17" fmla="*/ 21 h 43"/>
                <a:gd name="T18" fmla="*/ 22 w 44"/>
                <a:gd name="T19" fmla="*/ 36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" h="43">
                  <a:moveTo>
                    <a:pt x="0" y="21"/>
                  </a:moveTo>
                  <a:cubicBezTo>
                    <a:pt x="0" y="33"/>
                    <a:pt x="10" y="43"/>
                    <a:pt x="22" y="43"/>
                  </a:cubicBezTo>
                  <a:cubicBezTo>
                    <a:pt x="34" y="43"/>
                    <a:pt x="44" y="33"/>
                    <a:pt x="44" y="21"/>
                  </a:cubicBezTo>
                  <a:cubicBezTo>
                    <a:pt x="44" y="9"/>
                    <a:pt x="34" y="0"/>
                    <a:pt x="22" y="0"/>
                  </a:cubicBezTo>
                  <a:cubicBezTo>
                    <a:pt x="10" y="0"/>
                    <a:pt x="0" y="9"/>
                    <a:pt x="0" y="21"/>
                  </a:cubicBezTo>
                  <a:close/>
                  <a:moveTo>
                    <a:pt x="22" y="36"/>
                  </a:moveTo>
                  <a:cubicBezTo>
                    <a:pt x="14" y="36"/>
                    <a:pt x="7" y="29"/>
                    <a:pt x="7" y="21"/>
                  </a:cubicBezTo>
                  <a:cubicBezTo>
                    <a:pt x="7" y="13"/>
                    <a:pt x="14" y="7"/>
                    <a:pt x="22" y="7"/>
                  </a:cubicBezTo>
                  <a:cubicBezTo>
                    <a:pt x="30" y="7"/>
                    <a:pt x="37" y="13"/>
                    <a:pt x="37" y="21"/>
                  </a:cubicBezTo>
                  <a:cubicBezTo>
                    <a:pt x="37" y="29"/>
                    <a:pt x="30" y="36"/>
                    <a:pt x="22" y="3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/>
          <p:cNvGrpSpPr/>
          <p:nvPr/>
        </p:nvGrpSpPr>
        <p:grpSpPr bwMode="auto">
          <a:xfrm>
            <a:off x="6596063" y="2268538"/>
            <a:ext cx="1392237" cy="1331912"/>
            <a:chOff x="4548486" y="1951631"/>
            <a:chExt cx="1392763" cy="1332019"/>
          </a:xfrm>
        </p:grpSpPr>
        <p:sp>
          <p:nvSpPr>
            <p:cNvPr id="20574" name="Freeform 7"/>
            <p:cNvSpPr/>
            <p:nvPr/>
          </p:nvSpPr>
          <p:spPr bwMode="auto">
            <a:xfrm>
              <a:off x="4548486" y="2300183"/>
              <a:ext cx="669626" cy="983467"/>
            </a:xfrm>
            <a:custGeom>
              <a:avLst/>
              <a:gdLst>
                <a:gd name="T0" fmla="*/ 1746134917 w 177"/>
                <a:gd name="T1" fmla="*/ 2147483646 h 260"/>
                <a:gd name="T2" fmla="*/ 1746134917 w 177"/>
                <a:gd name="T3" fmla="*/ 2147483646 h 260"/>
                <a:gd name="T4" fmla="*/ 2147483646 w 177"/>
                <a:gd name="T5" fmla="*/ 2147483646 h 260"/>
                <a:gd name="T6" fmla="*/ 472317105 w 177"/>
                <a:gd name="T7" fmla="*/ 0 h 260"/>
                <a:gd name="T8" fmla="*/ 0 w 177"/>
                <a:gd name="T9" fmla="*/ 629543705 h 260"/>
                <a:gd name="T10" fmla="*/ 1746134917 w 177"/>
                <a:gd name="T11" fmla="*/ 2147483646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7" h="260">
                  <a:moveTo>
                    <a:pt x="122" y="260"/>
                  </a:moveTo>
                  <a:cubicBezTo>
                    <a:pt x="122" y="260"/>
                    <a:pt x="122" y="260"/>
                    <a:pt x="122" y="260"/>
                  </a:cubicBezTo>
                  <a:cubicBezTo>
                    <a:pt x="177" y="253"/>
                    <a:pt x="177" y="253"/>
                    <a:pt x="177" y="253"/>
                  </a:cubicBezTo>
                  <a:cubicBezTo>
                    <a:pt x="164" y="149"/>
                    <a:pt x="110" y="60"/>
                    <a:pt x="33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65" y="95"/>
                    <a:pt x="111" y="171"/>
                    <a:pt x="122" y="2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Freeform 14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2147483646 w 313"/>
                <a:gd name="T1" fmla="*/ 1274593903 h 313"/>
                <a:gd name="T2" fmla="*/ 1274593903 w 313"/>
                <a:gd name="T3" fmla="*/ 529887778 h 313"/>
                <a:gd name="T4" fmla="*/ 529887778 w 313"/>
                <a:gd name="T5" fmla="*/ 2147483646 h 313"/>
                <a:gd name="T6" fmla="*/ 2147483646 w 313"/>
                <a:gd name="T7" fmla="*/ 2147483646 h 313"/>
                <a:gd name="T8" fmla="*/ 2147483646 w 313"/>
                <a:gd name="T9" fmla="*/ 1274593903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276" y="89"/>
                  </a:move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Freeform 15"/>
            <p:cNvSpPr/>
            <p:nvPr/>
          </p:nvSpPr>
          <p:spPr bwMode="auto">
            <a:xfrm>
              <a:off x="4855096" y="2045638"/>
              <a:ext cx="1036980" cy="995037"/>
            </a:xfrm>
            <a:custGeom>
              <a:avLst/>
              <a:gdLst>
                <a:gd name="T0" fmla="*/ 2091183708 w 274"/>
                <a:gd name="T1" fmla="*/ 2147483646 h 263"/>
                <a:gd name="T2" fmla="*/ 300788538 w 274"/>
                <a:gd name="T3" fmla="*/ 2147483646 h 263"/>
                <a:gd name="T4" fmla="*/ 128907211 w 274"/>
                <a:gd name="T5" fmla="*/ 1402790299 h 263"/>
                <a:gd name="T6" fmla="*/ 973977788 w 274"/>
                <a:gd name="T7" fmla="*/ 314912185 h 263"/>
                <a:gd name="T8" fmla="*/ 1647167038 w 274"/>
                <a:gd name="T9" fmla="*/ 100199848 h 263"/>
                <a:gd name="T10" fmla="*/ 2147483646 w 274"/>
                <a:gd name="T11" fmla="*/ 987678266 h 263"/>
                <a:gd name="T12" fmla="*/ 2147483646 w 274"/>
                <a:gd name="T13" fmla="*/ 2147483646 h 263"/>
                <a:gd name="T14" fmla="*/ 2091183708 w 274"/>
                <a:gd name="T15" fmla="*/ 2147483646 h 263"/>
                <a:gd name="T16" fmla="*/ 2091183708 w 274"/>
                <a:gd name="T17" fmla="*/ 2147483646 h 26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3">
                  <a:moveTo>
                    <a:pt x="146" y="257"/>
                  </a:moveTo>
                  <a:cubicBezTo>
                    <a:pt x="95" y="263"/>
                    <a:pt x="46" y="238"/>
                    <a:pt x="21" y="194"/>
                  </a:cubicBezTo>
                  <a:cubicBezTo>
                    <a:pt x="4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8" y="9"/>
                    <a:pt x="115" y="7"/>
                  </a:cubicBezTo>
                  <a:cubicBezTo>
                    <a:pt x="165" y="0"/>
                    <a:pt x="215" y="25"/>
                    <a:pt x="240" y="69"/>
                  </a:cubicBezTo>
                  <a:cubicBezTo>
                    <a:pt x="274" y="130"/>
                    <a:pt x="253" y="207"/>
                    <a:pt x="193" y="241"/>
                  </a:cubicBezTo>
                  <a:cubicBezTo>
                    <a:pt x="178" y="249"/>
                    <a:pt x="162" y="255"/>
                    <a:pt x="146" y="257"/>
                  </a:cubicBezTo>
                  <a:cubicBezTo>
                    <a:pt x="146" y="257"/>
                    <a:pt x="146" y="257"/>
                    <a:pt x="146" y="2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Freeform 28"/>
            <p:cNvSpPr/>
            <p:nvPr/>
          </p:nvSpPr>
          <p:spPr bwMode="auto">
            <a:xfrm>
              <a:off x="4756749" y="1951631"/>
              <a:ext cx="1184500" cy="1184500"/>
            </a:xfrm>
            <a:custGeom>
              <a:avLst/>
              <a:gdLst>
                <a:gd name="T0" fmla="*/ 529887778 w 313"/>
                <a:gd name="T1" fmla="*/ 2147483646 h 313"/>
                <a:gd name="T2" fmla="*/ 2147483646 w 313"/>
                <a:gd name="T3" fmla="*/ 2147483646 h 313"/>
                <a:gd name="T4" fmla="*/ 2147483646 w 313"/>
                <a:gd name="T5" fmla="*/ 1274593903 h 313"/>
                <a:gd name="T6" fmla="*/ 1274593903 w 313"/>
                <a:gd name="T7" fmla="*/ 529887778 h 313"/>
                <a:gd name="T8" fmla="*/ 529887778 w 313"/>
                <a:gd name="T9" fmla="*/ 2147483646 h 3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3">
                  <a:moveTo>
                    <a:pt x="37" y="224"/>
                  </a:moveTo>
                  <a:cubicBezTo>
                    <a:pt x="74" y="290"/>
                    <a:pt x="158" y="313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8" y="23"/>
                    <a:pt x="154" y="0"/>
                    <a:pt x="89" y="37"/>
                  </a:cubicBezTo>
                  <a:cubicBezTo>
                    <a:pt x="23" y="75"/>
                    <a:pt x="0" y="159"/>
                    <a:pt x="37" y="2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9"/>
            <p:cNvSpPr/>
            <p:nvPr/>
          </p:nvSpPr>
          <p:spPr bwMode="auto">
            <a:xfrm>
              <a:off x="4805758" y="2045301"/>
              <a:ext cx="1086260" cy="995443"/>
            </a:xfrm>
            <a:custGeom>
              <a:avLst/>
              <a:gdLst>
                <a:gd name="T0" fmla="*/ 159 w 287"/>
                <a:gd name="T1" fmla="*/ 257 h 263"/>
                <a:gd name="T2" fmla="*/ 34 w 287"/>
                <a:gd name="T3" fmla="*/ 194 h 263"/>
                <a:gd name="T4" fmla="*/ 81 w 287"/>
                <a:gd name="T5" fmla="*/ 22 h 263"/>
                <a:gd name="T6" fmla="*/ 128 w 287"/>
                <a:gd name="T7" fmla="*/ 7 h 263"/>
                <a:gd name="T8" fmla="*/ 253 w 287"/>
                <a:gd name="T9" fmla="*/ 69 h 263"/>
                <a:gd name="T10" fmla="*/ 206 w 287"/>
                <a:gd name="T11" fmla="*/ 241 h 263"/>
                <a:gd name="T12" fmla="*/ 159 w 287"/>
                <a:gd name="T13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8" y="263"/>
                    <a:pt x="59" y="238"/>
                    <a:pt x="34" y="194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4"/>
                    <a:pt x="111" y="9"/>
                    <a:pt x="128" y="7"/>
                  </a:cubicBezTo>
                  <a:cubicBezTo>
                    <a:pt x="178" y="0"/>
                    <a:pt x="228" y="25"/>
                    <a:pt x="253" y="69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5" y="255"/>
                    <a:pt x="15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9" name="Freeform 40"/>
            <p:cNvSpPr>
              <a:spLocks noEditPoints="1"/>
            </p:cNvSpPr>
            <p:nvPr/>
          </p:nvSpPr>
          <p:spPr bwMode="auto">
            <a:xfrm>
              <a:off x="5093731" y="2291505"/>
              <a:ext cx="507643" cy="503304"/>
            </a:xfrm>
            <a:custGeom>
              <a:avLst/>
              <a:gdLst>
                <a:gd name="T0" fmla="*/ 1262958958 w 134"/>
                <a:gd name="T1" fmla="*/ 1904623432 h 133"/>
                <a:gd name="T2" fmla="*/ 1320368078 w 134"/>
                <a:gd name="T3" fmla="*/ 1718457715 h 133"/>
                <a:gd name="T4" fmla="*/ 1851385386 w 134"/>
                <a:gd name="T5" fmla="*/ 1475009949 h 133"/>
                <a:gd name="T6" fmla="*/ 1923144891 w 134"/>
                <a:gd name="T7" fmla="*/ 1288844233 h 133"/>
                <a:gd name="T8" fmla="*/ 1923144891 w 134"/>
                <a:gd name="T9" fmla="*/ 658741683 h 133"/>
                <a:gd name="T10" fmla="*/ 1593051925 w 134"/>
                <a:gd name="T11" fmla="*/ 587140066 h 133"/>
                <a:gd name="T12" fmla="*/ 1593051925 w 134"/>
                <a:gd name="T13" fmla="*/ 71601616 h 133"/>
                <a:gd name="T14" fmla="*/ 330092967 w 134"/>
                <a:gd name="T15" fmla="*/ 0 h 133"/>
                <a:gd name="T16" fmla="*/ 258333461 w 134"/>
                <a:gd name="T17" fmla="*/ 458256400 h 133"/>
                <a:gd name="T18" fmla="*/ 258333461 w 134"/>
                <a:gd name="T19" fmla="*/ 816268266 h 133"/>
                <a:gd name="T20" fmla="*/ 588426428 w 134"/>
                <a:gd name="T21" fmla="*/ 887869883 h 133"/>
                <a:gd name="T22" fmla="*/ 57409120 w 134"/>
                <a:gd name="T23" fmla="*/ 1016753549 h 133"/>
                <a:gd name="T24" fmla="*/ 0 w 134"/>
                <a:gd name="T25" fmla="*/ 1475009949 h 133"/>
                <a:gd name="T26" fmla="*/ 0 w 134"/>
                <a:gd name="T27" fmla="*/ 1833021815 h 133"/>
                <a:gd name="T28" fmla="*/ 57409120 w 134"/>
                <a:gd name="T29" fmla="*/ 1059716033 h 133"/>
                <a:gd name="T30" fmla="*/ 1277313132 w 134"/>
                <a:gd name="T31" fmla="*/ 1088355165 h 133"/>
                <a:gd name="T32" fmla="*/ 43054945 w 134"/>
                <a:gd name="T33" fmla="*/ 1475009949 h 133"/>
                <a:gd name="T34" fmla="*/ 57409120 w 134"/>
                <a:gd name="T35" fmla="*/ 1059716033 h 133"/>
                <a:gd name="T36" fmla="*/ 301388407 w 134"/>
                <a:gd name="T37" fmla="*/ 701704166 h 133"/>
                <a:gd name="T38" fmla="*/ 588426428 w 134"/>
                <a:gd name="T39" fmla="*/ 844907399 h 133"/>
                <a:gd name="T40" fmla="*/ 301388407 w 134"/>
                <a:gd name="T41" fmla="*/ 816268266 h 133"/>
                <a:gd name="T42" fmla="*/ 1521292420 w 134"/>
                <a:gd name="T43" fmla="*/ 42962484 h 133"/>
                <a:gd name="T44" fmla="*/ 1549996979 w 134"/>
                <a:gd name="T45" fmla="*/ 458256400 h 133"/>
                <a:gd name="T46" fmla="*/ 301388407 w 134"/>
                <a:gd name="T47" fmla="*/ 71601616 h 133"/>
                <a:gd name="T48" fmla="*/ 631481373 w 134"/>
                <a:gd name="T49" fmla="*/ 658741683 h 133"/>
                <a:gd name="T50" fmla="*/ 1851385386 w 134"/>
                <a:gd name="T51" fmla="*/ 630102550 h 133"/>
                <a:gd name="T52" fmla="*/ 1880089946 w 134"/>
                <a:gd name="T53" fmla="*/ 1045396466 h 133"/>
                <a:gd name="T54" fmla="*/ 1262958958 w 134"/>
                <a:gd name="T55" fmla="*/ 1016753549 h 133"/>
                <a:gd name="T56" fmla="*/ 631481373 w 134"/>
                <a:gd name="T57" fmla="*/ 658741683 h 133"/>
                <a:gd name="T58" fmla="*/ 1320368078 w 134"/>
                <a:gd name="T59" fmla="*/ 1432047465 h 133"/>
                <a:gd name="T60" fmla="*/ 1880089946 w 134"/>
                <a:gd name="T61" fmla="*/ 1288844233 h 133"/>
                <a:gd name="T62" fmla="*/ 1851385386 w 134"/>
                <a:gd name="T63" fmla="*/ 1432047465 h 133"/>
                <a:gd name="T64" fmla="*/ 1277313132 w 134"/>
                <a:gd name="T65" fmla="*/ 1833021815 h 133"/>
                <a:gd name="T66" fmla="*/ 57409120 w 134"/>
                <a:gd name="T67" fmla="*/ 1861660948 h 133"/>
                <a:gd name="T68" fmla="*/ 43054945 w 134"/>
                <a:gd name="T69" fmla="*/ 1718457715 h 13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134" h="133">
                  <a:moveTo>
                    <a:pt x="4" y="133"/>
                  </a:moveTo>
                  <a:cubicBezTo>
                    <a:pt x="88" y="133"/>
                    <a:pt x="88" y="133"/>
                    <a:pt x="88" y="133"/>
                  </a:cubicBezTo>
                  <a:cubicBezTo>
                    <a:pt x="90" y="133"/>
                    <a:pt x="92" y="131"/>
                    <a:pt x="92" y="128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2" y="103"/>
                    <a:pt x="92" y="103"/>
                    <a:pt x="92" y="103"/>
                  </a:cubicBezTo>
                  <a:cubicBezTo>
                    <a:pt x="129" y="103"/>
                    <a:pt x="129" y="103"/>
                    <a:pt x="129" y="103"/>
                  </a:cubicBezTo>
                  <a:cubicBezTo>
                    <a:pt x="132" y="103"/>
                    <a:pt x="134" y="101"/>
                    <a:pt x="134" y="98"/>
                  </a:cubicBezTo>
                  <a:cubicBezTo>
                    <a:pt x="134" y="90"/>
                    <a:pt x="134" y="90"/>
                    <a:pt x="134" y="90"/>
                  </a:cubicBezTo>
                  <a:cubicBezTo>
                    <a:pt x="134" y="73"/>
                    <a:pt x="134" y="73"/>
                    <a:pt x="134" y="73"/>
                  </a:cubicBezTo>
                  <a:cubicBezTo>
                    <a:pt x="134" y="46"/>
                    <a:pt x="134" y="46"/>
                    <a:pt x="134" y="46"/>
                  </a:cubicBezTo>
                  <a:cubicBezTo>
                    <a:pt x="134" y="43"/>
                    <a:pt x="132" y="41"/>
                    <a:pt x="129" y="41"/>
                  </a:cubicBezTo>
                  <a:cubicBezTo>
                    <a:pt x="111" y="41"/>
                    <a:pt x="111" y="41"/>
                    <a:pt x="111" y="41"/>
                  </a:cubicBezTo>
                  <a:cubicBezTo>
                    <a:pt x="111" y="32"/>
                    <a:pt x="111" y="32"/>
                    <a:pt x="111" y="32"/>
                  </a:cubicBezTo>
                  <a:cubicBezTo>
                    <a:pt x="111" y="5"/>
                    <a:pt x="111" y="5"/>
                    <a:pt x="111" y="5"/>
                  </a:cubicBezTo>
                  <a:cubicBezTo>
                    <a:pt x="111" y="2"/>
                    <a:pt x="108" y="0"/>
                    <a:pt x="10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49"/>
                    <a:pt x="18" y="49"/>
                    <a:pt x="18" y="49"/>
                  </a:cubicBezTo>
                  <a:cubicBezTo>
                    <a:pt x="18" y="57"/>
                    <a:pt x="18" y="57"/>
                    <a:pt x="18" y="57"/>
                  </a:cubicBezTo>
                  <a:cubicBezTo>
                    <a:pt x="18" y="60"/>
                    <a:pt x="20" y="62"/>
                    <a:pt x="23" y="62"/>
                  </a:cubicBezTo>
                  <a:cubicBezTo>
                    <a:pt x="41" y="62"/>
                    <a:pt x="41" y="62"/>
                    <a:pt x="41" y="62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73"/>
                    <a:pt x="0" y="76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4" y="133"/>
                  </a:cubicBezTo>
                  <a:close/>
                  <a:moveTo>
                    <a:pt x="4" y="74"/>
                  </a:moveTo>
                  <a:cubicBezTo>
                    <a:pt x="88" y="74"/>
                    <a:pt x="88" y="74"/>
                    <a:pt x="88" y="74"/>
                  </a:cubicBezTo>
                  <a:cubicBezTo>
                    <a:pt x="89" y="74"/>
                    <a:pt x="89" y="75"/>
                    <a:pt x="89" y="76"/>
                  </a:cubicBezTo>
                  <a:cubicBezTo>
                    <a:pt x="89" y="103"/>
                    <a:pt x="89" y="103"/>
                    <a:pt x="89" y="103"/>
                  </a:cubicBezTo>
                  <a:cubicBezTo>
                    <a:pt x="3" y="103"/>
                    <a:pt x="3" y="103"/>
                    <a:pt x="3" y="103"/>
                  </a:cubicBezTo>
                  <a:cubicBezTo>
                    <a:pt x="3" y="76"/>
                    <a:pt x="3" y="76"/>
                    <a:pt x="3" y="76"/>
                  </a:cubicBezTo>
                  <a:cubicBezTo>
                    <a:pt x="3" y="75"/>
                    <a:pt x="3" y="74"/>
                    <a:pt x="4" y="74"/>
                  </a:cubicBezTo>
                  <a:close/>
                  <a:moveTo>
                    <a:pt x="21" y="57"/>
                  </a:moveTo>
                  <a:cubicBezTo>
                    <a:pt x="21" y="49"/>
                    <a:pt x="21" y="49"/>
                    <a:pt x="21" y="49"/>
                  </a:cubicBezTo>
                  <a:cubicBezTo>
                    <a:pt x="41" y="49"/>
                    <a:pt x="41" y="49"/>
                    <a:pt x="41" y="4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22" y="59"/>
                    <a:pt x="21" y="59"/>
                    <a:pt x="21" y="57"/>
                  </a:cubicBezTo>
                  <a:close/>
                  <a:moveTo>
                    <a:pt x="23" y="3"/>
                  </a:moveTo>
                  <a:cubicBezTo>
                    <a:pt x="106" y="3"/>
                    <a:pt x="106" y="3"/>
                    <a:pt x="106" y="3"/>
                  </a:cubicBezTo>
                  <a:cubicBezTo>
                    <a:pt x="107" y="3"/>
                    <a:pt x="108" y="4"/>
                    <a:pt x="108" y="5"/>
                  </a:cubicBezTo>
                  <a:cubicBezTo>
                    <a:pt x="108" y="32"/>
                    <a:pt x="108" y="32"/>
                    <a:pt x="108" y="32"/>
                  </a:cubicBezTo>
                  <a:cubicBezTo>
                    <a:pt x="21" y="32"/>
                    <a:pt x="21" y="32"/>
                    <a:pt x="21" y="3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4"/>
                    <a:pt x="22" y="3"/>
                    <a:pt x="23" y="3"/>
                  </a:cubicBezTo>
                  <a:close/>
                  <a:moveTo>
                    <a:pt x="44" y="46"/>
                  </a:moveTo>
                  <a:cubicBezTo>
                    <a:pt x="44" y="45"/>
                    <a:pt x="45" y="44"/>
                    <a:pt x="46" y="44"/>
                  </a:cubicBezTo>
                  <a:cubicBezTo>
                    <a:pt x="129" y="44"/>
                    <a:pt x="129" y="44"/>
                    <a:pt x="129" y="44"/>
                  </a:cubicBezTo>
                  <a:cubicBezTo>
                    <a:pt x="130" y="44"/>
                    <a:pt x="131" y="45"/>
                    <a:pt x="131" y="46"/>
                  </a:cubicBezTo>
                  <a:cubicBezTo>
                    <a:pt x="131" y="73"/>
                    <a:pt x="131" y="73"/>
                    <a:pt x="131" y="73"/>
                  </a:cubicBezTo>
                  <a:cubicBezTo>
                    <a:pt x="91" y="73"/>
                    <a:pt x="91" y="73"/>
                    <a:pt x="91" y="73"/>
                  </a:cubicBezTo>
                  <a:cubicBezTo>
                    <a:pt x="91" y="72"/>
                    <a:pt x="89" y="71"/>
                    <a:pt x="88" y="71"/>
                  </a:cubicBezTo>
                  <a:cubicBezTo>
                    <a:pt x="44" y="71"/>
                    <a:pt x="44" y="71"/>
                    <a:pt x="44" y="71"/>
                  </a:cubicBezTo>
                  <a:lnTo>
                    <a:pt x="44" y="46"/>
                  </a:lnTo>
                  <a:close/>
                  <a:moveTo>
                    <a:pt x="129" y="100"/>
                  </a:moveTo>
                  <a:cubicBezTo>
                    <a:pt x="92" y="100"/>
                    <a:pt x="92" y="100"/>
                    <a:pt x="92" y="100"/>
                  </a:cubicBezTo>
                  <a:cubicBezTo>
                    <a:pt x="92" y="90"/>
                    <a:pt x="92" y="90"/>
                    <a:pt x="92" y="90"/>
                  </a:cubicBezTo>
                  <a:cubicBezTo>
                    <a:pt x="131" y="90"/>
                    <a:pt x="131" y="90"/>
                    <a:pt x="131" y="90"/>
                  </a:cubicBezTo>
                  <a:cubicBezTo>
                    <a:pt x="131" y="98"/>
                    <a:pt x="131" y="98"/>
                    <a:pt x="131" y="98"/>
                  </a:cubicBezTo>
                  <a:cubicBezTo>
                    <a:pt x="131" y="100"/>
                    <a:pt x="130" y="100"/>
                    <a:pt x="129" y="100"/>
                  </a:cubicBezTo>
                  <a:close/>
                  <a:moveTo>
                    <a:pt x="89" y="120"/>
                  </a:moveTo>
                  <a:cubicBezTo>
                    <a:pt x="89" y="128"/>
                    <a:pt x="89" y="128"/>
                    <a:pt x="89" y="128"/>
                  </a:cubicBezTo>
                  <a:cubicBezTo>
                    <a:pt x="89" y="129"/>
                    <a:pt x="89" y="130"/>
                    <a:pt x="88" y="130"/>
                  </a:cubicBezTo>
                  <a:cubicBezTo>
                    <a:pt x="4" y="130"/>
                    <a:pt x="4" y="130"/>
                    <a:pt x="4" y="130"/>
                  </a:cubicBezTo>
                  <a:cubicBezTo>
                    <a:pt x="3" y="130"/>
                    <a:pt x="3" y="129"/>
                    <a:pt x="3" y="128"/>
                  </a:cubicBezTo>
                  <a:cubicBezTo>
                    <a:pt x="3" y="120"/>
                    <a:pt x="3" y="120"/>
                    <a:pt x="3" y="120"/>
                  </a:cubicBezTo>
                  <a:lnTo>
                    <a:pt x="89" y="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 bwMode="auto">
          <a:xfrm>
            <a:off x="5991225" y="4508500"/>
            <a:ext cx="1322388" cy="1387475"/>
            <a:chOff x="3943943" y="4190465"/>
            <a:chExt cx="1323342" cy="1388423"/>
          </a:xfrm>
        </p:grpSpPr>
        <p:sp>
          <p:nvSpPr>
            <p:cNvPr id="20568" name="Freeform 11"/>
            <p:cNvSpPr/>
            <p:nvPr/>
          </p:nvSpPr>
          <p:spPr bwMode="auto">
            <a:xfrm>
              <a:off x="3943943" y="4190465"/>
              <a:ext cx="983467" cy="669626"/>
            </a:xfrm>
            <a:custGeom>
              <a:avLst/>
              <a:gdLst>
                <a:gd name="T0" fmla="*/ 0 w 260"/>
                <a:gd name="T1" fmla="*/ 1746134917 h 177"/>
                <a:gd name="T2" fmla="*/ 100154766 w 260"/>
                <a:gd name="T3" fmla="*/ 2147483646 h 177"/>
                <a:gd name="T4" fmla="*/ 2147483646 w 260"/>
                <a:gd name="T5" fmla="*/ 472317105 h 177"/>
                <a:gd name="T6" fmla="*/ 2147483646 w 260"/>
                <a:gd name="T7" fmla="*/ 0 h 177"/>
                <a:gd name="T8" fmla="*/ 0 w 260"/>
                <a:gd name="T9" fmla="*/ 1746134917 h 1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0" h="177">
                  <a:moveTo>
                    <a:pt x="0" y="122"/>
                  </a:moveTo>
                  <a:cubicBezTo>
                    <a:pt x="7" y="177"/>
                    <a:pt x="7" y="177"/>
                    <a:pt x="7" y="177"/>
                  </a:cubicBezTo>
                  <a:cubicBezTo>
                    <a:pt x="111" y="164"/>
                    <a:pt x="200" y="110"/>
                    <a:pt x="260" y="33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165" y="65"/>
                    <a:pt x="89" y="111"/>
                    <a:pt x="0" y="12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Freeform 20"/>
            <p:cNvSpPr/>
            <p:nvPr/>
          </p:nvSpPr>
          <p:spPr bwMode="auto">
            <a:xfrm>
              <a:off x="4133404" y="4485505"/>
              <a:ext cx="1084706" cy="995037"/>
            </a:xfrm>
            <a:custGeom>
              <a:avLst/>
              <a:gdLst>
                <a:gd name="T0" fmla="*/ 2147483646 w 287"/>
                <a:gd name="T1" fmla="*/ 2147483646 h 263"/>
                <a:gd name="T2" fmla="*/ 485668608 w 287"/>
                <a:gd name="T3" fmla="*/ 2147483646 h 263"/>
                <a:gd name="T4" fmla="*/ 1157033591 w 287"/>
                <a:gd name="T5" fmla="*/ 314912185 h 263"/>
                <a:gd name="T6" fmla="*/ 1828394796 w 287"/>
                <a:gd name="T7" fmla="*/ 100199848 h 263"/>
                <a:gd name="T8" fmla="*/ 2147483646 w 287"/>
                <a:gd name="T9" fmla="*/ 1001994692 h 263"/>
                <a:gd name="T10" fmla="*/ 2147483646 w 287"/>
                <a:gd name="T11" fmla="*/ 2147483646 h 263"/>
                <a:gd name="T12" fmla="*/ 2147483646 w 287"/>
                <a:gd name="T13" fmla="*/ 2147483646 h 263"/>
                <a:gd name="T14" fmla="*/ 2147483646 w 287"/>
                <a:gd name="T15" fmla="*/ 2147483646 h 26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87" h="263">
                  <a:moveTo>
                    <a:pt x="159" y="257"/>
                  </a:moveTo>
                  <a:cubicBezTo>
                    <a:pt x="109" y="263"/>
                    <a:pt x="59" y="238"/>
                    <a:pt x="34" y="194"/>
                  </a:cubicBezTo>
                  <a:cubicBezTo>
                    <a:pt x="0" y="134"/>
                    <a:pt x="21" y="57"/>
                    <a:pt x="81" y="22"/>
                  </a:cubicBezTo>
                  <a:cubicBezTo>
                    <a:pt x="96" y="14"/>
                    <a:pt x="112" y="9"/>
                    <a:pt x="128" y="7"/>
                  </a:cubicBezTo>
                  <a:cubicBezTo>
                    <a:pt x="179" y="0"/>
                    <a:pt x="228" y="25"/>
                    <a:pt x="253" y="70"/>
                  </a:cubicBezTo>
                  <a:cubicBezTo>
                    <a:pt x="287" y="130"/>
                    <a:pt x="266" y="207"/>
                    <a:pt x="206" y="241"/>
                  </a:cubicBezTo>
                  <a:cubicBezTo>
                    <a:pt x="191" y="249"/>
                    <a:pt x="176" y="255"/>
                    <a:pt x="159" y="257"/>
                  </a:cubicBezTo>
                  <a:cubicBezTo>
                    <a:pt x="159" y="257"/>
                    <a:pt x="159" y="257"/>
                    <a:pt x="159" y="2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0" name="Freeform 36"/>
            <p:cNvSpPr/>
            <p:nvPr/>
          </p:nvSpPr>
          <p:spPr bwMode="auto">
            <a:xfrm>
              <a:off x="4082785" y="4391496"/>
              <a:ext cx="1184500" cy="1187392"/>
            </a:xfrm>
            <a:custGeom>
              <a:avLst/>
              <a:gdLst>
                <a:gd name="T0" fmla="*/ 1274593903 w 313"/>
                <a:gd name="T1" fmla="*/ 529092800 h 314"/>
                <a:gd name="T2" fmla="*/ 529887778 w 313"/>
                <a:gd name="T3" fmla="*/ 2147483646 h 314"/>
                <a:gd name="T4" fmla="*/ 2147483646 w 313"/>
                <a:gd name="T5" fmla="*/ 2147483646 h 314"/>
                <a:gd name="T6" fmla="*/ 2147483646 w 313"/>
                <a:gd name="T7" fmla="*/ 1272680023 h 314"/>
                <a:gd name="T8" fmla="*/ 1274593903 w 313"/>
                <a:gd name="T9" fmla="*/ 52909280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89" y="37"/>
                  </a:moveTo>
                  <a:cubicBezTo>
                    <a:pt x="23" y="75"/>
                    <a:pt x="0" y="159"/>
                    <a:pt x="37" y="225"/>
                  </a:cubicBezTo>
                  <a:cubicBezTo>
                    <a:pt x="75" y="290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7"/>
            <p:cNvSpPr/>
            <p:nvPr/>
          </p:nvSpPr>
          <p:spPr bwMode="auto">
            <a:xfrm>
              <a:off x="4179062" y="4485942"/>
              <a:ext cx="986549" cy="994454"/>
            </a:xfrm>
            <a:custGeom>
              <a:avLst/>
              <a:gdLst>
                <a:gd name="T0" fmla="*/ 146 w 261"/>
                <a:gd name="T1" fmla="*/ 257 h 263"/>
                <a:gd name="T2" fmla="*/ 21 w 261"/>
                <a:gd name="T3" fmla="*/ 194 h 263"/>
                <a:gd name="T4" fmla="*/ 9 w 261"/>
                <a:gd name="T5" fmla="*/ 98 h 263"/>
                <a:gd name="T6" fmla="*/ 68 w 261"/>
                <a:gd name="T7" fmla="*/ 22 h 263"/>
                <a:gd name="T8" fmla="*/ 115 w 261"/>
                <a:gd name="T9" fmla="*/ 7 h 263"/>
                <a:gd name="T10" fmla="*/ 240 w 261"/>
                <a:gd name="T11" fmla="*/ 70 h 263"/>
                <a:gd name="T12" fmla="*/ 252 w 261"/>
                <a:gd name="T13" fmla="*/ 165 h 263"/>
                <a:gd name="T14" fmla="*/ 193 w 261"/>
                <a:gd name="T15" fmla="*/ 241 h 263"/>
                <a:gd name="T16" fmla="*/ 146 w 261"/>
                <a:gd name="T17" fmla="*/ 257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1" h="263">
                  <a:moveTo>
                    <a:pt x="146" y="257"/>
                  </a:moveTo>
                  <a:cubicBezTo>
                    <a:pt x="96" y="263"/>
                    <a:pt x="46" y="238"/>
                    <a:pt x="21" y="194"/>
                  </a:cubicBezTo>
                  <a:cubicBezTo>
                    <a:pt x="5" y="165"/>
                    <a:pt x="0" y="131"/>
                    <a:pt x="9" y="98"/>
                  </a:cubicBezTo>
                  <a:cubicBezTo>
                    <a:pt x="18" y="66"/>
                    <a:pt x="39" y="39"/>
                    <a:pt x="68" y="22"/>
                  </a:cubicBezTo>
                  <a:cubicBezTo>
                    <a:pt x="83" y="14"/>
                    <a:pt x="99" y="9"/>
                    <a:pt x="115" y="7"/>
                  </a:cubicBezTo>
                  <a:cubicBezTo>
                    <a:pt x="166" y="0"/>
                    <a:pt x="215" y="25"/>
                    <a:pt x="240" y="70"/>
                  </a:cubicBezTo>
                  <a:cubicBezTo>
                    <a:pt x="257" y="99"/>
                    <a:pt x="261" y="133"/>
                    <a:pt x="252" y="165"/>
                  </a:cubicBezTo>
                  <a:cubicBezTo>
                    <a:pt x="243" y="198"/>
                    <a:pt x="222" y="225"/>
                    <a:pt x="193" y="241"/>
                  </a:cubicBezTo>
                  <a:cubicBezTo>
                    <a:pt x="178" y="249"/>
                    <a:pt x="163" y="255"/>
                    <a:pt x="146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72" name="Freeform 42"/>
            <p:cNvSpPr>
              <a:spLocks noEditPoints="1"/>
            </p:cNvSpPr>
            <p:nvPr/>
          </p:nvSpPr>
          <p:spPr bwMode="auto">
            <a:xfrm>
              <a:off x="4428445" y="4735710"/>
              <a:ext cx="506196" cy="484503"/>
            </a:xfrm>
            <a:custGeom>
              <a:avLst/>
              <a:gdLst>
                <a:gd name="T0" fmla="*/ 1127340045 w 134"/>
                <a:gd name="T1" fmla="*/ 0 h 128"/>
                <a:gd name="T2" fmla="*/ 513724721 w 134"/>
                <a:gd name="T3" fmla="*/ 272222553 h 128"/>
                <a:gd name="T4" fmla="*/ 0 w 134"/>
                <a:gd name="T5" fmla="*/ 272222553 h 128"/>
                <a:gd name="T6" fmla="*/ 0 w 134"/>
                <a:gd name="T7" fmla="*/ 444156770 h 128"/>
                <a:gd name="T8" fmla="*/ 0 w 134"/>
                <a:gd name="T9" fmla="*/ 558775796 h 128"/>
                <a:gd name="T10" fmla="*/ 0 w 134"/>
                <a:gd name="T11" fmla="*/ 1504396956 h 128"/>
                <a:gd name="T12" fmla="*/ 313943515 w 134"/>
                <a:gd name="T13" fmla="*/ 1833930914 h 128"/>
                <a:gd name="T14" fmla="*/ 1912196943 w 134"/>
                <a:gd name="T15" fmla="*/ 1833930914 h 128"/>
                <a:gd name="T16" fmla="*/ 1912196943 w 134"/>
                <a:gd name="T17" fmla="*/ 845329039 h 128"/>
                <a:gd name="T18" fmla="*/ 1912196943 w 134"/>
                <a:gd name="T19" fmla="*/ 515791295 h 128"/>
                <a:gd name="T20" fmla="*/ 1912196943 w 134"/>
                <a:gd name="T21" fmla="*/ 401172269 h 128"/>
                <a:gd name="T22" fmla="*/ 1398472222 w 134"/>
                <a:gd name="T23" fmla="*/ 272222553 h 128"/>
                <a:gd name="T24" fmla="*/ 1769495002 w 134"/>
                <a:gd name="T25" fmla="*/ 1690654293 h 128"/>
                <a:gd name="T26" fmla="*/ 1598253429 w 134"/>
                <a:gd name="T27" fmla="*/ 1790946414 h 128"/>
                <a:gd name="T28" fmla="*/ 242592544 w 134"/>
                <a:gd name="T29" fmla="*/ 1733638793 h 128"/>
                <a:gd name="T30" fmla="*/ 99890603 w 134"/>
                <a:gd name="T31" fmla="*/ 1590362172 h 128"/>
                <a:gd name="T32" fmla="*/ 42811338 w 134"/>
                <a:gd name="T33" fmla="*/ 845329039 h 128"/>
                <a:gd name="T34" fmla="*/ 142701941 w 134"/>
                <a:gd name="T35" fmla="*/ 659067917 h 128"/>
                <a:gd name="T36" fmla="*/ 313943515 w 134"/>
                <a:gd name="T37" fmla="*/ 558775796 h 128"/>
                <a:gd name="T38" fmla="*/ 1669604399 w 134"/>
                <a:gd name="T39" fmla="*/ 616087201 h 128"/>
                <a:gd name="T40" fmla="*/ 1812306340 w 134"/>
                <a:gd name="T41" fmla="*/ 759363823 h 128"/>
                <a:gd name="T42" fmla="*/ 1869385606 w 134"/>
                <a:gd name="T43" fmla="*/ 1518723861 h 128"/>
                <a:gd name="T44" fmla="*/ 1869385606 w 134"/>
                <a:gd name="T45" fmla="*/ 515791295 h 128"/>
                <a:gd name="T46" fmla="*/ 313943515 w 134"/>
                <a:gd name="T47" fmla="*/ 515791295 h 128"/>
                <a:gd name="T48" fmla="*/ 42811338 w 134"/>
                <a:gd name="T49" fmla="*/ 444156770 h 128"/>
                <a:gd name="T50" fmla="*/ 656426662 w 134"/>
                <a:gd name="T51" fmla="*/ 444156770 h 128"/>
                <a:gd name="T52" fmla="*/ 1398472222 w 134"/>
                <a:gd name="T53" fmla="*/ 444156770 h 128"/>
                <a:gd name="T54" fmla="*/ 1869385606 w 134"/>
                <a:gd name="T55" fmla="*/ 515791295 h 128"/>
                <a:gd name="T56" fmla="*/ 513724721 w 134"/>
                <a:gd name="T57" fmla="*/ 315207053 h 128"/>
                <a:gd name="T58" fmla="*/ 42811338 w 134"/>
                <a:gd name="T59" fmla="*/ 401172269 h 128"/>
                <a:gd name="T60" fmla="*/ 784856898 w 134"/>
                <a:gd name="T61" fmla="*/ 143276622 h 128"/>
                <a:gd name="T62" fmla="*/ 1255770281 w 134"/>
                <a:gd name="T63" fmla="*/ 272222553 h 128"/>
                <a:gd name="T64" fmla="*/ 656426662 w 134"/>
                <a:gd name="T65" fmla="*/ 272222553 h 128"/>
                <a:gd name="T66" fmla="*/ 784856898 w 134"/>
                <a:gd name="T67" fmla="*/ 143276622 h 128"/>
                <a:gd name="T68" fmla="*/ 1255770281 w 134"/>
                <a:gd name="T69" fmla="*/ 315207053 h 128"/>
                <a:gd name="T70" fmla="*/ 656426662 w 134"/>
                <a:gd name="T71" fmla="*/ 401172269 h 128"/>
                <a:gd name="T72" fmla="*/ 1869385606 w 134"/>
                <a:gd name="T73" fmla="*/ 401172269 h 128"/>
                <a:gd name="T74" fmla="*/ 1398472222 w 134"/>
                <a:gd name="T75" fmla="*/ 315207053 h 128"/>
                <a:gd name="T76" fmla="*/ 1869385606 w 134"/>
                <a:gd name="T77" fmla="*/ 401172269 h 12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34" h="128">
                  <a:moveTo>
                    <a:pt x="98" y="19"/>
                  </a:moveTo>
                  <a:cubicBezTo>
                    <a:pt x="98" y="9"/>
                    <a:pt x="90" y="0"/>
                    <a:pt x="79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4" y="0"/>
                    <a:pt x="36" y="9"/>
                    <a:pt x="36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22" y="128"/>
                    <a:pt x="22" y="128"/>
                    <a:pt x="22" y="128"/>
                  </a:cubicBezTo>
                  <a:cubicBezTo>
                    <a:pt x="112" y="128"/>
                    <a:pt x="112" y="128"/>
                    <a:pt x="112" y="128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34" y="105"/>
                    <a:pt x="134" y="105"/>
                    <a:pt x="134" y="105"/>
                  </a:cubicBezTo>
                  <a:cubicBezTo>
                    <a:pt x="134" y="59"/>
                    <a:pt x="134" y="59"/>
                    <a:pt x="134" y="59"/>
                  </a:cubicBezTo>
                  <a:cubicBezTo>
                    <a:pt x="134" y="39"/>
                    <a:pt x="134" y="39"/>
                    <a:pt x="134" y="39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34" y="31"/>
                    <a:pt x="134" y="31"/>
                    <a:pt x="134" y="31"/>
                  </a:cubicBezTo>
                  <a:cubicBezTo>
                    <a:pt x="134" y="28"/>
                    <a:pt x="134" y="28"/>
                    <a:pt x="134" y="28"/>
                  </a:cubicBezTo>
                  <a:cubicBezTo>
                    <a:pt x="134" y="19"/>
                    <a:pt x="134" y="19"/>
                    <a:pt x="134" y="19"/>
                  </a:cubicBezTo>
                  <a:cubicBezTo>
                    <a:pt x="98" y="19"/>
                    <a:pt x="98" y="19"/>
                    <a:pt x="98" y="19"/>
                  </a:cubicBezTo>
                  <a:close/>
                  <a:moveTo>
                    <a:pt x="127" y="111"/>
                  </a:moveTo>
                  <a:cubicBezTo>
                    <a:pt x="127" y="114"/>
                    <a:pt x="126" y="116"/>
                    <a:pt x="124" y="118"/>
                  </a:cubicBezTo>
                  <a:cubicBezTo>
                    <a:pt x="122" y="120"/>
                    <a:pt x="120" y="121"/>
                    <a:pt x="117" y="121"/>
                  </a:cubicBezTo>
                  <a:cubicBezTo>
                    <a:pt x="115" y="121"/>
                    <a:pt x="112" y="123"/>
                    <a:pt x="112" y="125"/>
                  </a:cubicBezTo>
                  <a:cubicBezTo>
                    <a:pt x="22" y="125"/>
                    <a:pt x="22" y="125"/>
                    <a:pt x="22" y="125"/>
                  </a:cubicBezTo>
                  <a:cubicBezTo>
                    <a:pt x="21" y="123"/>
                    <a:pt x="19" y="121"/>
                    <a:pt x="17" y="121"/>
                  </a:cubicBezTo>
                  <a:cubicBezTo>
                    <a:pt x="14" y="121"/>
                    <a:pt x="12" y="120"/>
                    <a:pt x="10" y="118"/>
                  </a:cubicBezTo>
                  <a:cubicBezTo>
                    <a:pt x="8" y="116"/>
                    <a:pt x="7" y="114"/>
                    <a:pt x="7" y="111"/>
                  </a:cubicBezTo>
                  <a:cubicBezTo>
                    <a:pt x="7" y="108"/>
                    <a:pt x="5" y="106"/>
                    <a:pt x="3" y="106"/>
                  </a:cubicBezTo>
                  <a:cubicBezTo>
                    <a:pt x="3" y="59"/>
                    <a:pt x="3" y="59"/>
                    <a:pt x="3" y="59"/>
                  </a:cubicBezTo>
                  <a:cubicBezTo>
                    <a:pt x="5" y="58"/>
                    <a:pt x="7" y="56"/>
                    <a:pt x="7" y="53"/>
                  </a:cubicBezTo>
                  <a:cubicBezTo>
                    <a:pt x="7" y="51"/>
                    <a:pt x="8" y="48"/>
                    <a:pt x="10" y="46"/>
                  </a:cubicBezTo>
                  <a:cubicBezTo>
                    <a:pt x="12" y="44"/>
                    <a:pt x="14" y="43"/>
                    <a:pt x="17" y="43"/>
                  </a:cubicBezTo>
                  <a:cubicBezTo>
                    <a:pt x="19" y="43"/>
                    <a:pt x="21" y="42"/>
                    <a:pt x="22" y="39"/>
                  </a:cubicBezTo>
                  <a:cubicBezTo>
                    <a:pt x="112" y="39"/>
                    <a:pt x="112" y="39"/>
                    <a:pt x="112" y="39"/>
                  </a:cubicBezTo>
                  <a:cubicBezTo>
                    <a:pt x="112" y="42"/>
                    <a:pt x="115" y="43"/>
                    <a:pt x="117" y="43"/>
                  </a:cubicBezTo>
                  <a:cubicBezTo>
                    <a:pt x="120" y="43"/>
                    <a:pt x="122" y="44"/>
                    <a:pt x="124" y="46"/>
                  </a:cubicBezTo>
                  <a:cubicBezTo>
                    <a:pt x="126" y="48"/>
                    <a:pt x="127" y="51"/>
                    <a:pt x="127" y="53"/>
                  </a:cubicBezTo>
                  <a:cubicBezTo>
                    <a:pt x="127" y="56"/>
                    <a:pt x="129" y="58"/>
                    <a:pt x="131" y="59"/>
                  </a:cubicBezTo>
                  <a:cubicBezTo>
                    <a:pt x="131" y="106"/>
                    <a:pt x="131" y="106"/>
                    <a:pt x="131" y="106"/>
                  </a:cubicBezTo>
                  <a:cubicBezTo>
                    <a:pt x="129" y="106"/>
                    <a:pt x="127" y="108"/>
                    <a:pt x="127" y="111"/>
                  </a:cubicBezTo>
                  <a:close/>
                  <a:moveTo>
                    <a:pt x="131" y="36"/>
                  </a:moveTo>
                  <a:cubicBezTo>
                    <a:pt x="112" y="36"/>
                    <a:pt x="112" y="36"/>
                    <a:pt x="112" y="36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46" y="31"/>
                    <a:pt x="46" y="31"/>
                    <a:pt x="46" y="31"/>
                  </a:cubicBezTo>
                  <a:cubicBezTo>
                    <a:pt x="88" y="31"/>
                    <a:pt x="88" y="31"/>
                    <a:pt x="88" y="3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131" y="31"/>
                    <a:pt x="131" y="31"/>
                    <a:pt x="131" y="31"/>
                  </a:cubicBezTo>
                  <a:lnTo>
                    <a:pt x="131" y="36"/>
                  </a:lnTo>
                  <a:close/>
                  <a:moveTo>
                    <a:pt x="3" y="22"/>
                  </a:moveTo>
                  <a:cubicBezTo>
                    <a:pt x="36" y="22"/>
                    <a:pt x="36" y="22"/>
                    <a:pt x="36" y="2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" y="28"/>
                    <a:pt x="3" y="28"/>
                    <a:pt x="3" y="28"/>
                  </a:cubicBezTo>
                  <a:lnTo>
                    <a:pt x="3" y="22"/>
                  </a:lnTo>
                  <a:close/>
                  <a:moveTo>
                    <a:pt x="55" y="10"/>
                  </a:moveTo>
                  <a:cubicBezTo>
                    <a:pt x="79" y="10"/>
                    <a:pt x="79" y="10"/>
                    <a:pt x="79" y="10"/>
                  </a:cubicBezTo>
                  <a:cubicBezTo>
                    <a:pt x="84" y="10"/>
                    <a:pt x="88" y="14"/>
                    <a:pt x="88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9"/>
                    <a:pt x="46" y="19"/>
                    <a:pt x="46" y="19"/>
                  </a:cubicBezTo>
                  <a:cubicBezTo>
                    <a:pt x="46" y="14"/>
                    <a:pt x="50" y="10"/>
                    <a:pt x="55" y="10"/>
                  </a:cubicBezTo>
                  <a:close/>
                  <a:moveTo>
                    <a:pt x="46" y="22"/>
                  </a:moveTo>
                  <a:cubicBezTo>
                    <a:pt x="88" y="22"/>
                    <a:pt x="88" y="22"/>
                    <a:pt x="88" y="22"/>
                  </a:cubicBezTo>
                  <a:cubicBezTo>
                    <a:pt x="88" y="28"/>
                    <a:pt x="88" y="28"/>
                    <a:pt x="88" y="28"/>
                  </a:cubicBezTo>
                  <a:cubicBezTo>
                    <a:pt x="46" y="28"/>
                    <a:pt x="46" y="28"/>
                    <a:pt x="46" y="28"/>
                  </a:cubicBezTo>
                  <a:lnTo>
                    <a:pt x="46" y="22"/>
                  </a:lnTo>
                  <a:close/>
                  <a:moveTo>
                    <a:pt x="131" y="28"/>
                  </a:moveTo>
                  <a:cubicBezTo>
                    <a:pt x="98" y="28"/>
                    <a:pt x="98" y="28"/>
                    <a:pt x="98" y="28"/>
                  </a:cubicBezTo>
                  <a:cubicBezTo>
                    <a:pt x="98" y="22"/>
                    <a:pt x="98" y="22"/>
                    <a:pt x="98" y="22"/>
                  </a:cubicBezTo>
                  <a:cubicBezTo>
                    <a:pt x="131" y="22"/>
                    <a:pt x="131" y="22"/>
                    <a:pt x="131" y="22"/>
                  </a:cubicBezTo>
                  <a:lnTo>
                    <a:pt x="131" y="2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Freeform 43"/>
            <p:cNvSpPr>
              <a:spLocks noEditPoints="1"/>
            </p:cNvSpPr>
            <p:nvPr/>
          </p:nvSpPr>
          <p:spPr bwMode="auto">
            <a:xfrm>
              <a:off x="4545593" y="4916495"/>
              <a:ext cx="267561" cy="269007"/>
            </a:xfrm>
            <a:custGeom>
              <a:avLst/>
              <a:gdLst>
                <a:gd name="T0" fmla="*/ 0 w 71"/>
                <a:gd name="T1" fmla="*/ 502433088 h 71"/>
                <a:gd name="T2" fmla="*/ 1008294207 w 71"/>
                <a:gd name="T3" fmla="*/ 502433088 h 71"/>
                <a:gd name="T4" fmla="*/ 28402919 w 71"/>
                <a:gd name="T5" fmla="*/ 516788969 h 71"/>
                <a:gd name="T6" fmla="*/ 255622504 w 71"/>
                <a:gd name="T7" fmla="*/ 875670829 h 71"/>
                <a:gd name="T8" fmla="*/ 28402919 w 71"/>
                <a:gd name="T9" fmla="*/ 516788969 h 71"/>
                <a:gd name="T10" fmla="*/ 411836674 w 71"/>
                <a:gd name="T11" fmla="*/ 861314948 h 71"/>
                <a:gd name="T12" fmla="*/ 497045432 w 71"/>
                <a:gd name="T13" fmla="*/ 990510296 h 71"/>
                <a:gd name="T14" fmla="*/ 596457533 w 71"/>
                <a:gd name="T15" fmla="*/ 157907109 h 71"/>
                <a:gd name="T16" fmla="*/ 497045432 w 71"/>
                <a:gd name="T17" fmla="*/ 28711761 h 71"/>
                <a:gd name="T18" fmla="*/ 298228766 w 71"/>
                <a:gd name="T19" fmla="*/ 890026709 h 71"/>
                <a:gd name="T20" fmla="*/ 426040018 w 71"/>
                <a:gd name="T21" fmla="*/ 976158204 h 71"/>
                <a:gd name="T22" fmla="*/ 695865866 w 71"/>
                <a:gd name="T23" fmla="*/ 129195348 h 71"/>
                <a:gd name="T24" fmla="*/ 568054614 w 71"/>
                <a:gd name="T25" fmla="*/ 43063853 h 71"/>
                <a:gd name="T26" fmla="*/ 284025423 w 71"/>
                <a:gd name="T27" fmla="*/ 861314948 h 71"/>
                <a:gd name="T28" fmla="*/ 326631686 w 71"/>
                <a:gd name="T29" fmla="*/ 516788969 h 71"/>
                <a:gd name="T30" fmla="*/ 170417515 w 71"/>
                <a:gd name="T31" fmla="*/ 488077208 h 71"/>
                <a:gd name="T32" fmla="*/ 369234180 w 71"/>
                <a:gd name="T33" fmla="*/ 186618870 h 71"/>
                <a:gd name="T34" fmla="*/ 170417515 w 71"/>
                <a:gd name="T35" fmla="*/ 488077208 h 71"/>
                <a:gd name="T36" fmla="*/ 724268785 w 71"/>
                <a:gd name="T37" fmla="*/ 861314948 h 71"/>
                <a:gd name="T38" fmla="*/ 667462946 w 71"/>
                <a:gd name="T39" fmla="*/ 516788969 h 71"/>
                <a:gd name="T40" fmla="*/ 724268785 w 71"/>
                <a:gd name="T41" fmla="*/ 143551228 h 71"/>
                <a:gd name="T42" fmla="*/ 667462946 w 71"/>
                <a:gd name="T43" fmla="*/ 488077208 h 71"/>
                <a:gd name="T44" fmla="*/ 724268785 w 71"/>
                <a:gd name="T45" fmla="*/ 143551228 h 71"/>
                <a:gd name="T46" fmla="*/ 397637099 w 71"/>
                <a:gd name="T47" fmla="*/ 186618870 h 71"/>
                <a:gd name="T48" fmla="*/ 639060027 w 71"/>
                <a:gd name="T49" fmla="*/ 488077208 h 71"/>
                <a:gd name="T50" fmla="*/ 639060027 w 71"/>
                <a:gd name="T51" fmla="*/ 516788969 h 71"/>
                <a:gd name="T52" fmla="*/ 397637099 w 71"/>
                <a:gd name="T53" fmla="*/ 818247306 h 71"/>
                <a:gd name="T54" fmla="*/ 639060027 w 71"/>
                <a:gd name="T55" fmla="*/ 516788969 h 71"/>
                <a:gd name="T56" fmla="*/ 298228766 w 71"/>
                <a:gd name="T57" fmla="*/ 129195348 h 71"/>
                <a:gd name="T58" fmla="*/ 383437524 w 71"/>
                <a:gd name="T59" fmla="*/ 143551228 h 71"/>
                <a:gd name="T60" fmla="*/ 695865866 w 71"/>
                <a:gd name="T61" fmla="*/ 890026709 h 71"/>
                <a:gd name="T62" fmla="*/ 624856684 w 71"/>
                <a:gd name="T63" fmla="*/ 861314948 h 71"/>
                <a:gd name="T64" fmla="*/ 667462946 w 71"/>
                <a:gd name="T65" fmla="*/ 57419734 h 71"/>
                <a:gd name="T66" fmla="*/ 724268785 w 71"/>
                <a:gd name="T67" fmla="*/ 114843256 h 71"/>
                <a:gd name="T68" fmla="*/ 241422928 w 71"/>
                <a:gd name="T69" fmla="*/ 100487375 h 71"/>
                <a:gd name="T70" fmla="*/ 269825847 w 71"/>
                <a:gd name="T71" fmla="*/ 114843256 h 71"/>
                <a:gd name="T72" fmla="*/ 255622504 w 71"/>
                <a:gd name="T73" fmla="*/ 129195348 h 71"/>
                <a:gd name="T74" fmla="*/ 28402919 w 71"/>
                <a:gd name="T75" fmla="*/ 488077208 h 71"/>
                <a:gd name="T76" fmla="*/ 269825847 w 71"/>
                <a:gd name="T77" fmla="*/ 904378801 h 71"/>
                <a:gd name="T78" fmla="*/ 255622504 w 71"/>
                <a:gd name="T79" fmla="*/ 918734682 h 71"/>
                <a:gd name="T80" fmla="*/ 724268785 w 71"/>
                <a:gd name="T81" fmla="*/ 904378801 h 71"/>
                <a:gd name="T82" fmla="*/ 667462946 w 71"/>
                <a:gd name="T83" fmla="*/ 961802323 h 71"/>
                <a:gd name="T84" fmla="*/ 781074623 w 71"/>
                <a:gd name="T85" fmla="*/ 890026709 h 71"/>
                <a:gd name="T86" fmla="*/ 866279612 w 71"/>
                <a:gd name="T87" fmla="*/ 516788969 h 71"/>
                <a:gd name="T88" fmla="*/ 781074623 w 71"/>
                <a:gd name="T89" fmla="*/ 890026709 h 71"/>
                <a:gd name="T90" fmla="*/ 752671704 w 71"/>
                <a:gd name="T91" fmla="*/ 129195348 h 71"/>
                <a:gd name="T92" fmla="*/ 979891288 w 71"/>
                <a:gd name="T93" fmla="*/ 488077208 h 71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71" h="71">
                  <a:moveTo>
                    <a:pt x="35" y="0"/>
                  </a:moveTo>
                  <a:cubicBezTo>
                    <a:pt x="16" y="0"/>
                    <a:pt x="0" y="16"/>
                    <a:pt x="0" y="35"/>
                  </a:cubicBezTo>
                  <a:cubicBezTo>
                    <a:pt x="0" y="55"/>
                    <a:pt x="16" y="71"/>
                    <a:pt x="35" y="71"/>
                  </a:cubicBezTo>
                  <a:cubicBezTo>
                    <a:pt x="55" y="71"/>
                    <a:pt x="71" y="55"/>
                    <a:pt x="71" y="35"/>
                  </a:cubicBezTo>
                  <a:cubicBezTo>
                    <a:pt x="71" y="16"/>
                    <a:pt x="55" y="0"/>
                    <a:pt x="35" y="0"/>
                  </a:cubicBezTo>
                  <a:close/>
                  <a:moveTo>
                    <a:pt x="2" y="36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0" y="46"/>
                    <a:pt x="13" y="55"/>
                    <a:pt x="18" y="61"/>
                  </a:cubicBezTo>
                  <a:cubicBezTo>
                    <a:pt x="17" y="62"/>
                    <a:pt x="16" y="62"/>
                    <a:pt x="15" y="63"/>
                  </a:cubicBezTo>
                  <a:cubicBezTo>
                    <a:pt x="7" y="56"/>
                    <a:pt x="2" y="47"/>
                    <a:pt x="2" y="36"/>
                  </a:cubicBezTo>
                  <a:close/>
                  <a:moveTo>
                    <a:pt x="35" y="69"/>
                  </a:moveTo>
                  <a:cubicBezTo>
                    <a:pt x="33" y="69"/>
                    <a:pt x="31" y="65"/>
                    <a:pt x="29" y="60"/>
                  </a:cubicBezTo>
                  <a:cubicBezTo>
                    <a:pt x="33" y="59"/>
                    <a:pt x="37" y="59"/>
                    <a:pt x="42" y="60"/>
                  </a:cubicBezTo>
                  <a:cubicBezTo>
                    <a:pt x="40" y="65"/>
                    <a:pt x="37" y="69"/>
                    <a:pt x="35" y="69"/>
                  </a:cubicBezTo>
                  <a:close/>
                  <a:moveTo>
                    <a:pt x="35" y="2"/>
                  </a:moveTo>
                  <a:cubicBezTo>
                    <a:pt x="37" y="2"/>
                    <a:pt x="40" y="5"/>
                    <a:pt x="42" y="11"/>
                  </a:cubicBezTo>
                  <a:cubicBezTo>
                    <a:pt x="37" y="12"/>
                    <a:pt x="33" y="12"/>
                    <a:pt x="29" y="11"/>
                  </a:cubicBezTo>
                  <a:cubicBezTo>
                    <a:pt x="31" y="5"/>
                    <a:pt x="33" y="2"/>
                    <a:pt x="35" y="2"/>
                  </a:cubicBezTo>
                  <a:close/>
                  <a:moveTo>
                    <a:pt x="30" y="68"/>
                  </a:moveTo>
                  <a:cubicBezTo>
                    <a:pt x="27" y="67"/>
                    <a:pt x="24" y="65"/>
                    <a:pt x="21" y="62"/>
                  </a:cubicBezTo>
                  <a:cubicBezTo>
                    <a:pt x="23" y="61"/>
                    <a:pt x="25" y="61"/>
                    <a:pt x="27" y="60"/>
                  </a:cubicBezTo>
                  <a:cubicBezTo>
                    <a:pt x="28" y="63"/>
                    <a:pt x="29" y="66"/>
                    <a:pt x="30" y="68"/>
                  </a:cubicBezTo>
                  <a:close/>
                  <a:moveTo>
                    <a:pt x="40" y="3"/>
                  </a:moveTo>
                  <a:cubicBezTo>
                    <a:pt x="43" y="4"/>
                    <a:pt x="47" y="6"/>
                    <a:pt x="49" y="9"/>
                  </a:cubicBezTo>
                  <a:cubicBezTo>
                    <a:pt x="48" y="9"/>
                    <a:pt x="46" y="10"/>
                    <a:pt x="44" y="10"/>
                  </a:cubicBezTo>
                  <a:cubicBezTo>
                    <a:pt x="43" y="7"/>
                    <a:pt x="42" y="5"/>
                    <a:pt x="40" y="3"/>
                  </a:cubicBezTo>
                  <a:close/>
                  <a:moveTo>
                    <a:pt x="26" y="58"/>
                  </a:moveTo>
                  <a:cubicBezTo>
                    <a:pt x="24" y="58"/>
                    <a:pt x="22" y="59"/>
                    <a:pt x="20" y="60"/>
                  </a:cubicBezTo>
                  <a:cubicBezTo>
                    <a:pt x="15" y="54"/>
                    <a:pt x="12" y="45"/>
                    <a:pt x="12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4" y="44"/>
                    <a:pt x="24" y="52"/>
                    <a:pt x="26" y="58"/>
                  </a:cubicBezTo>
                  <a:close/>
                  <a:moveTo>
                    <a:pt x="12" y="34"/>
                  </a:moveTo>
                  <a:cubicBezTo>
                    <a:pt x="12" y="25"/>
                    <a:pt x="15" y="16"/>
                    <a:pt x="20" y="10"/>
                  </a:cubicBezTo>
                  <a:cubicBezTo>
                    <a:pt x="22" y="11"/>
                    <a:pt x="24" y="12"/>
                    <a:pt x="26" y="13"/>
                  </a:cubicBezTo>
                  <a:cubicBezTo>
                    <a:pt x="24" y="19"/>
                    <a:pt x="24" y="26"/>
                    <a:pt x="23" y="34"/>
                  </a:cubicBezTo>
                  <a:lnTo>
                    <a:pt x="12" y="34"/>
                  </a:lnTo>
                  <a:close/>
                  <a:moveTo>
                    <a:pt x="59" y="36"/>
                  </a:moveTo>
                  <a:cubicBezTo>
                    <a:pt x="58" y="45"/>
                    <a:pt x="56" y="54"/>
                    <a:pt x="51" y="60"/>
                  </a:cubicBezTo>
                  <a:cubicBezTo>
                    <a:pt x="49" y="59"/>
                    <a:pt x="47" y="58"/>
                    <a:pt x="44" y="58"/>
                  </a:cubicBezTo>
                  <a:cubicBezTo>
                    <a:pt x="46" y="52"/>
                    <a:pt x="47" y="44"/>
                    <a:pt x="47" y="36"/>
                  </a:cubicBezTo>
                  <a:lnTo>
                    <a:pt x="59" y="36"/>
                  </a:lnTo>
                  <a:close/>
                  <a:moveTo>
                    <a:pt x="51" y="10"/>
                  </a:moveTo>
                  <a:cubicBezTo>
                    <a:pt x="56" y="16"/>
                    <a:pt x="58" y="25"/>
                    <a:pt x="59" y="34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26"/>
                    <a:pt x="46" y="19"/>
                    <a:pt x="44" y="13"/>
                  </a:cubicBezTo>
                  <a:cubicBezTo>
                    <a:pt x="47" y="12"/>
                    <a:pt x="49" y="11"/>
                    <a:pt x="51" y="10"/>
                  </a:cubicBezTo>
                  <a:close/>
                  <a:moveTo>
                    <a:pt x="26" y="34"/>
                  </a:moveTo>
                  <a:cubicBezTo>
                    <a:pt x="26" y="26"/>
                    <a:pt x="27" y="19"/>
                    <a:pt x="28" y="13"/>
                  </a:cubicBezTo>
                  <a:cubicBezTo>
                    <a:pt x="33" y="14"/>
                    <a:pt x="38" y="14"/>
                    <a:pt x="42" y="13"/>
                  </a:cubicBezTo>
                  <a:cubicBezTo>
                    <a:pt x="44" y="19"/>
                    <a:pt x="45" y="26"/>
                    <a:pt x="45" y="34"/>
                  </a:cubicBezTo>
                  <a:lnTo>
                    <a:pt x="26" y="34"/>
                  </a:lnTo>
                  <a:close/>
                  <a:moveTo>
                    <a:pt x="45" y="36"/>
                  </a:moveTo>
                  <a:cubicBezTo>
                    <a:pt x="45" y="44"/>
                    <a:pt x="44" y="51"/>
                    <a:pt x="42" y="57"/>
                  </a:cubicBezTo>
                  <a:cubicBezTo>
                    <a:pt x="38" y="56"/>
                    <a:pt x="33" y="56"/>
                    <a:pt x="28" y="57"/>
                  </a:cubicBezTo>
                  <a:cubicBezTo>
                    <a:pt x="27" y="52"/>
                    <a:pt x="26" y="44"/>
                    <a:pt x="26" y="36"/>
                  </a:cubicBezTo>
                  <a:lnTo>
                    <a:pt x="45" y="36"/>
                  </a:lnTo>
                  <a:close/>
                  <a:moveTo>
                    <a:pt x="27" y="10"/>
                  </a:moveTo>
                  <a:cubicBezTo>
                    <a:pt x="25" y="10"/>
                    <a:pt x="23" y="9"/>
                    <a:pt x="21" y="9"/>
                  </a:cubicBezTo>
                  <a:cubicBezTo>
                    <a:pt x="24" y="6"/>
                    <a:pt x="27" y="4"/>
                    <a:pt x="30" y="3"/>
                  </a:cubicBezTo>
                  <a:cubicBezTo>
                    <a:pt x="29" y="5"/>
                    <a:pt x="28" y="7"/>
                    <a:pt x="27" y="10"/>
                  </a:cubicBezTo>
                  <a:close/>
                  <a:moveTo>
                    <a:pt x="44" y="60"/>
                  </a:moveTo>
                  <a:cubicBezTo>
                    <a:pt x="46" y="61"/>
                    <a:pt x="48" y="61"/>
                    <a:pt x="49" y="62"/>
                  </a:cubicBezTo>
                  <a:cubicBezTo>
                    <a:pt x="47" y="65"/>
                    <a:pt x="43" y="67"/>
                    <a:pt x="40" y="68"/>
                  </a:cubicBezTo>
                  <a:cubicBezTo>
                    <a:pt x="42" y="66"/>
                    <a:pt x="43" y="63"/>
                    <a:pt x="44" y="60"/>
                  </a:cubicBezTo>
                  <a:close/>
                  <a:moveTo>
                    <a:pt x="51" y="8"/>
                  </a:moveTo>
                  <a:cubicBezTo>
                    <a:pt x="50" y="6"/>
                    <a:pt x="49" y="5"/>
                    <a:pt x="47" y="4"/>
                  </a:cubicBezTo>
                  <a:cubicBezTo>
                    <a:pt x="49" y="4"/>
                    <a:pt x="51" y="5"/>
                    <a:pt x="53" y="7"/>
                  </a:cubicBezTo>
                  <a:cubicBezTo>
                    <a:pt x="52" y="7"/>
                    <a:pt x="52" y="7"/>
                    <a:pt x="51" y="8"/>
                  </a:cubicBezTo>
                  <a:close/>
                  <a:moveTo>
                    <a:pt x="19" y="8"/>
                  </a:moveTo>
                  <a:cubicBezTo>
                    <a:pt x="19" y="7"/>
                    <a:pt x="18" y="7"/>
                    <a:pt x="17" y="7"/>
                  </a:cubicBezTo>
                  <a:cubicBezTo>
                    <a:pt x="19" y="5"/>
                    <a:pt x="21" y="5"/>
                    <a:pt x="23" y="4"/>
                  </a:cubicBezTo>
                  <a:cubicBezTo>
                    <a:pt x="22" y="5"/>
                    <a:pt x="20" y="6"/>
                    <a:pt x="19" y="8"/>
                  </a:cubicBezTo>
                  <a:close/>
                  <a:moveTo>
                    <a:pt x="15" y="8"/>
                  </a:moveTo>
                  <a:cubicBezTo>
                    <a:pt x="16" y="8"/>
                    <a:pt x="17" y="9"/>
                    <a:pt x="18" y="9"/>
                  </a:cubicBezTo>
                  <a:cubicBezTo>
                    <a:pt x="13" y="16"/>
                    <a:pt x="10" y="25"/>
                    <a:pt x="9" y="34"/>
                  </a:cubicBezTo>
                  <a:cubicBezTo>
                    <a:pt x="2" y="34"/>
                    <a:pt x="2" y="34"/>
                    <a:pt x="2" y="34"/>
                  </a:cubicBezTo>
                  <a:cubicBezTo>
                    <a:pt x="2" y="24"/>
                    <a:pt x="7" y="14"/>
                    <a:pt x="15" y="8"/>
                  </a:cubicBezTo>
                  <a:close/>
                  <a:moveTo>
                    <a:pt x="19" y="63"/>
                  </a:moveTo>
                  <a:cubicBezTo>
                    <a:pt x="20" y="64"/>
                    <a:pt x="22" y="66"/>
                    <a:pt x="23" y="67"/>
                  </a:cubicBezTo>
                  <a:cubicBezTo>
                    <a:pt x="21" y="66"/>
                    <a:pt x="19" y="65"/>
                    <a:pt x="18" y="64"/>
                  </a:cubicBezTo>
                  <a:cubicBezTo>
                    <a:pt x="18" y="64"/>
                    <a:pt x="19" y="63"/>
                    <a:pt x="19" y="63"/>
                  </a:cubicBezTo>
                  <a:close/>
                  <a:moveTo>
                    <a:pt x="51" y="63"/>
                  </a:moveTo>
                  <a:cubicBezTo>
                    <a:pt x="52" y="63"/>
                    <a:pt x="52" y="64"/>
                    <a:pt x="53" y="64"/>
                  </a:cubicBezTo>
                  <a:cubicBezTo>
                    <a:pt x="51" y="65"/>
                    <a:pt x="49" y="66"/>
                    <a:pt x="47" y="67"/>
                  </a:cubicBezTo>
                  <a:cubicBezTo>
                    <a:pt x="49" y="66"/>
                    <a:pt x="50" y="64"/>
                    <a:pt x="51" y="63"/>
                  </a:cubicBezTo>
                  <a:close/>
                  <a:moveTo>
                    <a:pt x="55" y="62"/>
                  </a:moveTo>
                  <a:cubicBezTo>
                    <a:pt x="54" y="62"/>
                    <a:pt x="54" y="62"/>
                    <a:pt x="53" y="61"/>
                  </a:cubicBezTo>
                  <a:cubicBezTo>
                    <a:pt x="58" y="55"/>
                    <a:pt x="61" y="46"/>
                    <a:pt x="61" y="36"/>
                  </a:cubicBezTo>
                  <a:cubicBezTo>
                    <a:pt x="69" y="36"/>
                    <a:pt x="69" y="36"/>
                    <a:pt x="69" y="36"/>
                  </a:cubicBezTo>
                  <a:cubicBezTo>
                    <a:pt x="69" y="47"/>
                    <a:pt x="63" y="56"/>
                    <a:pt x="55" y="62"/>
                  </a:cubicBezTo>
                  <a:close/>
                  <a:moveTo>
                    <a:pt x="61" y="34"/>
                  </a:moveTo>
                  <a:cubicBezTo>
                    <a:pt x="61" y="25"/>
                    <a:pt x="58" y="16"/>
                    <a:pt x="53" y="9"/>
                  </a:cubicBezTo>
                  <a:cubicBezTo>
                    <a:pt x="54" y="9"/>
                    <a:pt x="54" y="8"/>
                    <a:pt x="55" y="8"/>
                  </a:cubicBezTo>
                  <a:cubicBezTo>
                    <a:pt x="63" y="14"/>
                    <a:pt x="69" y="24"/>
                    <a:pt x="69" y="34"/>
                  </a:cubicBezTo>
                  <a:lnTo>
                    <a:pt x="61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 bwMode="auto">
          <a:xfrm>
            <a:off x="4787900" y="4719638"/>
            <a:ext cx="1228725" cy="1328737"/>
            <a:chOff x="2740642" y="4403066"/>
            <a:chExt cx="1229334" cy="1327681"/>
          </a:xfrm>
        </p:grpSpPr>
        <p:sp>
          <p:nvSpPr>
            <p:cNvPr id="32" name="Freeform 22"/>
            <p:cNvSpPr/>
            <p:nvPr/>
          </p:nvSpPr>
          <p:spPr bwMode="auto">
            <a:xfrm>
              <a:off x="2740642" y="4575965"/>
              <a:ext cx="1154685" cy="1154782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5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20564" name="组合 32"/>
            <p:cNvGrpSpPr/>
            <p:nvPr/>
          </p:nvGrpSpPr>
          <p:grpSpPr bwMode="auto">
            <a:xfrm>
              <a:off x="2785476" y="4403066"/>
              <a:ext cx="1184500" cy="1232228"/>
              <a:chOff x="2785476" y="4403066"/>
              <a:chExt cx="1184500" cy="1232228"/>
            </a:xfrm>
          </p:grpSpPr>
          <p:sp>
            <p:nvSpPr>
              <p:cNvPr id="34" name="Freeform 12"/>
              <p:cNvSpPr/>
              <p:nvPr/>
            </p:nvSpPr>
            <p:spPr bwMode="auto">
              <a:xfrm>
                <a:off x="2909000" y="4403066"/>
                <a:ext cx="1060976" cy="506010"/>
              </a:xfrm>
              <a:custGeom>
                <a:avLst/>
                <a:gdLst>
                  <a:gd name="T0" fmla="*/ 273 w 280"/>
                  <a:gd name="T1" fmla="*/ 66 h 134"/>
                  <a:gd name="T2" fmla="*/ 34 w 280"/>
                  <a:gd name="T3" fmla="*/ 0 h 134"/>
                  <a:gd name="T4" fmla="*/ 0 w 280"/>
                  <a:gd name="T5" fmla="*/ 44 h 134"/>
                  <a:gd name="T6" fmla="*/ 280 w 280"/>
                  <a:gd name="T7" fmla="*/ 121 h 134"/>
                  <a:gd name="T8" fmla="*/ 280 w 280"/>
                  <a:gd name="T9" fmla="*/ 121 h 134"/>
                  <a:gd name="T10" fmla="*/ 273 w 280"/>
                  <a:gd name="T11" fmla="*/ 66 h 134"/>
                  <a:gd name="T12" fmla="*/ 273 w 280"/>
                  <a:gd name="T13" fmla="*/ 66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34">
                    <a:moveTo>
                      <a:pt x="273" y="66"/>
                    </a:moveTo>
                    <a:cubicBezTo>
                      <a:pt x="184" y="77"/>
                      <a:pt x="99" y="51"/>
                      <a:pt x="34" y="0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77" y="103"/>
                      <a:pt x="176" y="134"/>
                      <a:pt x="280" y="121"/>
                    </a:cubicBezTo>
                    <a:cubicBezTo>
                      <a:pt x="280" y="121"/>
                      <a:pt x="280" y="121"/>
                      <a:pt x="280" y="121"/>
                    </a:cubicBezTo>
                    <a:cubicBezTo>
                      <a:pt x="273" y="66"/>
                      <a:pt x="273" y="66"/>
                      <a:pt x="273" y="66"/>
                    </a:cubicBezTo>
                    <a:cubicBezTo>
                      <a:pt x="273" y="66"/>
                      <a:pt x="273" y="66"/>
                      <a:pt x="273" y="6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23"/>
              <p:cNvSpPr/>
              <p:nvPr/>
            </p:nvSpPr>
            <p:spPr bwMode="auto">
              <a:xfrm>
                <a:off x="2785114" y="4671140"/>
                <a:ext cx="1026033" cy="964433"/>
              </a:xfrm>
              <a:custGeom>
                <a:avLst/>
                <a:gdLst>
                  <a:gd name="T0" fmla="*/ 156 w 271"/>
                  <a:gd name="T1" fmla="*/ 253 h 255"/>
                  <a:gd name="T2" fmla="*/ 107 w 271"/>
                  <a:gd name="T3" fmla="*/ 249 h 255"/>
                  <a:gd name="T4" fmla="*/ 19 w 271"/>
                  <a:gd name="T5" fmla="*/ 94 h 255"/>
                  <a:gd name="T6" fmla="*/ 125 w 271"/>
                  <a:gd name="T7" fmla="*/ 3 h 255"/>
                  <a:gd name="T8" fmla="*/ 174 w 271"/>
                  <a:gd name="T9" fmla="*/ 6 h 255"/>
                  <a:gd name="T10" fmla="*/ 250 w 271"/>
                  <a:gd name="T11" fmla="*/ 65 h 255"/>
                  <a:gd name="T12" fmla="*/ 262 w 271"/>
                  <a:gd name="T13" fmla="*/ 161 h 255"/>
                  <a:gd name="T14" fmla="*/ 156 w 271"/>
                  <a:gd name="T15" fmla="*/ 253 h 2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1" h="255">
                    <a:moveTo>
                      <a:pt x="156" y="253"/>
                    </a:moveTo>
                    <a:cubicBezTo>
                      <a:pt x="139" y="255"/>
                      <a:pt x="123" y="253"/>
                      <a:pt x="107" y="249"/>
                    </a:cubicBezTo>
                    <a:cubicBezTo>
                      <a:pt x="40" y="230"/>
                      <a:pt x="0" y="161"/>
                      <a:pt x="19" y="94"/>
                    </a:cubicBezTo>
                    <a:cubicBezTo>
                      <a:pt x="32" y="45"/>
                      <a:pt x="74" y="9"/>
                      <a:pt x="125" y="3"/>
                    </a:cubicBezTo>
                    <a:cubicBezTo>
                      <a:pt x="141" y="0"/>
                      <a:pt x="158" y="2"/>
                      <a:pt x="174" y="6"/>
                    </a:cubicBezTo>
                    <a:cubicBezTo>
                      <a:pt x="206" y="15"/>
                      <a:pt x="233" y="36"/>
                      <a:pt x="250" y="65"/>
                    </a:cubicBezTo>
                    <a:cubicBezTo>
                      <a:pt x="266" y="95"/>
                      <a:pt x="271" y="129"/>
                      <a:pt x="262" y="161"/>
                    </a:cubicBezTo>
                    <a:cubicBezTo>
                      <a:pt x="248" y="210"/>
                      <a:pt x="207" y="246"/>
                      <a:pt x="156" y="25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36" name="Freeform 41"/>
              <p:cNvSpPr>
                <a:spLocks noEditPoints="1"/>
              </p:cNvSpPr>
              <p:nvPr/>
            </p:nvSpPr>
            <p:spPr bwMode="auto">
              <a:xfrm>
                <a:off x="3047182" y="4932870"/>
                <a:ext cx="506663" cy="506010"/>
              </a:xfrm>
              <a:custGeom>
                <a:avLst/>
                <a:gdLst>
                  <a:gd name="T0" fmla="*/ 22 w 134"/>
                  <a:gd name="T1" fmla="*/ 18 h 134"/>
                  <a:gd name="T2" fmla="*/ 0 w 134"/>
                  <a:gd name="T3" fmla="*/ 86 h 134"/>
                  <a:gd name="T4" fmla="*/ 0 w 134"/>
                  <a:gd name="T5" fmla="*/ 96 h 134"/>
                  <a:gd name="T6" fmla="*/ 0 w 134"/>
                  <a:gd name="T7" fmla="*/ 110 h 134"/>
                  <a:gd name="T8" fmla="*/ 62 w 134"/>
                  <a:gd name="T9" fmla="*/ 134 h 134"/>
                  <a:gd name="T10" fmla="*/ 111 w 134"/>
                  <a:gd name="T11" fmla="*/ 110 h 134"/>
                  <a:gd name="T12" fmla="*/ 134 w 134"/>
                  <a:gd name="T13" fmla="*/ 100 h 134"/>
                  <a:gd name="T14" fmla="*/ 134 w 134"/>
                  <a:gd name="T15" fmla="*/ 89 h 134"/>
                  <a:gd name="T16" fmla="*/ 90 w 134"/>
                  <a:gd name="T17" fmla="*/ 22 h 134"/>
                  <a:gd name="T18" fmla="*/ 131 w 134"/>
                  <a:gd name="T19" fmla="*/ 107 h 134"/>
                  <a:gd name="T20" fmla="*/ 131 w 134"/>
                  <a:gd name="T21" fmla="*/ 103 h 134"/>
                  <a:gd name="T22" fmla="*/ 72 w 134"/>
                  <a:gd name="T23" fmla="*/ 131 h 134"/>
                  <a:gd name="T24" fmla="*/ 81 w 134"/>
                  <a:gd name="T25" fmla="*/ 86 h 134"/>
                  <a:gd name="T26" fmla="*/ 118 w 134"/>
                  <a:gd name="T27" fmla="*/ 86 h 134"/>
                  <a:gd name="T28" fmla="*/ 93 w 134"/>
                  <a:gd name="T29" fmla="*/ 131 h 134"/>
                  <a:gd name="T30" fmla="*/ 22 w 134"/>
                  <a:gd name="T31" fmla="*/ 30 h 134"/>
                  <a:gd name="T32" fmla="*/ 8 w 134"/>
                  <a:gd name="T33" fmla="*/ 70 h 134"/>
                  <a:gd name="T34" fmla="*/ 67 w 134"/>
                  <a:gd name="T35" fmla="*/ 86 h 134"/>
                  <a:gd name="T36" fmla="*/ 41 w 134"/>
                  <a:gd name="T37" fmla="*/ 3 h 134"/>
                  <a:gd name="T38" fmla="*/ 53 w 134"/>
                  <a:gd name="T39" fmla="*/ 18 h 134"/>
                  <a:gd name="T40" fmla="*/ 39 w 134"/>
                  <a:gd name="T41" fmla="*/ 71 h 134"/>
                  <a:gd name="T42" fmla="*/ 25 w 134"/>
                  <a:gd name="T43" fmla="*/ 18 h 134"/>
                  <a:gd name="T44" fmla="*/ 94 w 134"/>
                  <a:gd name="T45" fmla="*/ 59 h 134"/>
                  <a:gd name="T46" fmla="*/ 54 w 134"/>
                  <a:gd name="T47" fmla="*/ 61 h 134"/>
                  <a:gd name="T48" fmla="*/ 67 w 134"/>
                  <a:gd name="T49" fmla="*/ 38 h 134"/>
                  <a:gd name="T50" fmla="*/ 98 w 134"/>
                  <a:gd name="T51" fmla="*/ 36 h 134"/>
                  <a:gd name="T52" fmla="*/ 56 w 134"/>
                  <a:gd name="T53" fmla="*/ 59 h 134"/>
                  <a:gd name="T54" fmla="*/ 67 w 134"/>
                  <a:gd name="T55" fmla="*/ 41 h 134"/>
                  <a:gd name="T56" fmla="*/ 56 w 134"/>
                  <a:gd name="T57" fmla="*/ 59 h 134"/>
                  <a:gd name="T58" fmla="*/ 22 w 134"/>
                  <a:gd name="T59" fmla="*/ 41 h 134"/>
                  <a:gd name="T60" fmla="*/ 39 w 134"/>
                  <a:gd name="T61" fmla="*/ 74 h 134"/>
                  <a:gd name="T62" fmla="*/ 17 w 134"/>
                  <a:gd name="T63" fmla="*/ 53 h 134"/>
                  <a:gd name="T64" fmla="*/ 78 w 134"/>
                  <a:gd name="T65" fmla="*/ 93 h 134"/>
                  <a:gd name="T66" fmla="*/ 3 w 134"/>
                  <a:gd name="T67" fmla="*/ 96 h 134"/>
                  <a:gd name="T68" fmla="*/ 3 w 134"/>
                  <a:gd name="T69" fmla="*/ 100 h 134"/>
                  <a:gd name="T70" fmla="*/ 78 w 134"/>
                  <a:gd name="T71" fmla="*/ 103 h 134"/>
                  <a:gd name="T72" fmla="*/ 3 w 134"/>
                  <a:gd name="T73" fmla="*/ 103 h 134"/>
                  <a:gd name="T74" fmla="*/ 111 w 134"/>
                  <a:gd name="T75" fmla="*/ 96 h 134"/>
                  <a:gd name="T76" fmla="*/ 131 w 134"/>
                  <a:gd name="T77" fmla="*/ 93 h 134"/>
                  <a:gd name="T78" fmla="*/ 131 w 134"/>
                  <a:gd name="T79" fmla="*/ 89 h 134"/>
                  <a:gd name="T80" fmla="*/ 122 w 134"/>
                  <a:gd name="T81" fmla="*/ 86 h 134"/>
                  <a:gd name="T82" fmla="*/ 125 w 134"/>
                  <a:gd name="T83" fmla="*/ 40 h 134"/>
                  <a:gd name="T84" fmla="*/ 56 w 134"/>
                  <a:gd name="T85" fmla="*/ 2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34" h="134">
                    <a:moveTo>
                      <a:pt x="71" y="0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31" y="0"/>
                      <a:pt x="22" y="8"/>
                      <a:pt x="22" y="18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9"/>
                      <a:pt x="0" y="89"/>
                      <a:pt x="0" y="89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100"/>
                      <a:pt x="0" y="100"/>
                      <a:pt x="0" y="100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44" y="110"/>
                      <a:pt x="44" y="110"/>
                      <a:pt x="44" y="110"/>
                    </a:cubicBezTo>
                    <a:cubicBezTo>
                      <a:pt x="44" y="116"/>
                      <a:pt x="44" y="116"/>
                      <a:pt x="44" y="116"/>
                    </a:cubicBezTo>
                    <a:cubicBezTo>
                      <a:pt x="44" y="126"/>
                      <a:pt x="52" y="134"/>
                      <a:pt x="62" y="134"/>
                    </a:cubicBezTo>
                    <a:cubicBezTo>
                      <a:pt x="93" y="134"/>
                      <a:pt x="93" y="134"/>
                      <a:pt x="93" y="134"/>
                    </a:cubicBezTo>
                    <a:cubicBezTo>
                      <a:pt x="103" y="134"/>
                      <a:pt x="111" y="126"/>
                      <a:pt x="111" y="116"/>
                    </a:cubicBezTo>
                    <a:cubicBezTo>
                      <a:pt x="111" y="110"/>
                      <a:pt x="111" y="110"/>
                      <a:pt x="111" y="110"/>
                    </a:cubicBezTo>
                    <a:cubicBezTo>
                      <a:pt x="134" y="110"/>
                      <a:pt x="134" y="110"/>
                      <a:pt x="134" y="110"/>
                    </a:cubicBezTo>
                    <a:cubicBezTo>
                      <a:pt x="134" y="103"/>
                      <a:pt x="134" y="103"/>
                      <a:pt x="134" y="103"/>
                    </a:cubicBezTo>
                    <a:cubicBezTo>
                      <a:pt x="134" y="100"/>
                      <a:pt x="134" y="100"/>
                      <a:pt x="134" y="100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4" y="93"/>
                      <a:pt x="134" y="93"/>
                      <a:pt x="134" y="93"/>
                    </a:cubicBezTo>
                    <a:cubicBezTo>
                      <a:pt x="134" y="89"/>
                      <a:pt x="134" y="89"/>
                      <a:pt x="134" y="89"/>
                    </a:cubicBezTo>
                    <a:cubicBezTo>
                      <a:pt x="134" y="86"/>
                      <a:pt x="134" y="86"/>
                      <a:pt x="134" y="86"/>
                    </a:cubicBezTo>
                    <a:cubicBezTo>
                      <a:pt x="134" y="22"/>
                      <a:pt x="134" y="22"/>
                      <a:pt x="134" y="22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90" y="18"/>
                      <a:pt x="90" y="18"/>
                      <a:pt x="90" y="18"/>
                    </a:cubicBezTo>
                    <a:cubicBezTo>
                      <a:pt x="90" y="8"/>
                      <a:pt x="81" y="0"/>
                      <a:pt x="71" y="0"/>
                    </a:cubicBezTo>
                    <a:close/>
                    <a:moveTo>
                      <a:pt x="131" y="107"/>
                    </a:moveTo>
                    <a:cubicBezTo>
                      <a:pt x="111" y="107"/>
                      <a:pt x="111" y="107"/>
                      <a:pt x="111" y="107"/>
                    </a:cubicBezTo>
                    <a:cubicBezTo>
                      <a:pt x="111" y="103"/>
                      <a:pt x="111" y="103"/>
                      <a:pt x="111" y="103"/>
                    </a:cubicBezTo>
                    <a:cubicBezTo>
                      <a:pt x="131" y="103"/>
                      <a:pt x="131" y="103"/>
                      <a:pt x="131" y="103"/>
                    </a:cubicBezTo>
                    <a:lnTo>
                      <a:pt x="131" y="107"/>
                    </a:lnTo>
                    <a:close/>
                    <a:moveTo>
                      <a:pt x="93" y="131"/>
                    </a:moveTo>
                    <a:cubicBezTo>
                      <a:pt x="72" y="131"/>
                      <a:pt x="72" y="131"/>
                      <a:pt x="72" y="131"/>
                    </a:cubicBezTo>
                    <a:cubicBezTo>
                      <a:pt x="75" y="129"/>
                      <a:pt x="77" y="127"/>
                      <a:pt x="79" y="124"/>
                    </a:cubicBezTo>
                    <a:cubicBezTo>
                      <a:pt x="80" y="121"/>
                      <a:pt x="81" y="119"/>
                      <a:pt x="81" y="116"/>
                    </a:cubicBezTo>
                    <a:cubicBezTo>
                      <a:pt x="81" y="86"/>
                      <a:pt x="81" y="86"/>
                      <a:pt x="81" y="86"/>
                    </a:cubicBezTo>
                    <a:cubicBezTo>
                      <a:pt x="71" y="86"/>
                      <a:pt x="71" y="86"/>
                      <a:pt x="71" y="86"/>
                    </a:cubicBezTo>
                    <a:cubicBezTo>
                      <a:pt x="94" y="63"/>
                      <a:pt x="94" y="63"/>
                      <a:pt x="94" y="63"/>
                    </a:cubicBezTo>
                    <a:cubicBezTo>
                      <a:pt x="118" y="86"/>
                      <a:pt x="118" y="86"/>
                      <a:pt x="118" y="86"/>
                    </a:cubicBezTo>
                    <a:cubicBezTo>
                      <a:pt x="108" y="86"/>
                      <a:pt x="108" y="86"/>
                      <a:pt x="108" y="86"/>
                    </a:cubicBezTo>
                    <a:cubicBezTo>
                      <a:pt x="108" y="116"/>
                      <a:pt x="108" y="116"/>
                      <a:pt x="108" y="116"/>
                    </a:cubicBezTo>
                    <a:cubicBezTo>
                      <a:pt x="108" y="124"/>
                      <a:pt x="101" y="131"/>
                      <a:pt x="93" y="131"/>
                    </a:cubicBezTo>
                    <a:close/>
                    <a:moveTo>
                      <a:pt x="3" y="25"/>
                    </a:moveTo>
                    <a:cubicBezTo>
                      <a:pt x="22" y="25"/>
                      <a:pt x="22" y="25"/>
                      <a:pt x="22" y="25"/>
                    </a:cubicBezTo>
                    <a:cubicBezTo>
                      <a:pt x="22" y="30"/>
                      <a:pt x="22" y="30"/>
                      <a:pt x="22" y="30"/>
                    </a:cubicBezTo>
                    <a:cubicBezTo>
                      <a:pt x="18" y="30"/>
                      <a:pt x="18" y="30"/>
                      <a:pt x="18" y="30"/>
                    </a:cubicBezTo>
                    <a:cubicBezTo>
                      <a:pt x="18" y="36"/>
                      <a:pt x="14" y="40"/>
                      <a:pt x="8" y="40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14" y="70"/>
                      <a:pt x="18" y="75"/>
                      <a:pt x="18" y="80"/>
                    </a:cubicBezTo>
                    <a:cubicBezTo>
                      <a:pt x="72" y="80"/>
                      <a:pt x="72" y="80"/>
                      <a:pt x="72" y="80"/>
                    </a:cubicBezTo>
                    <a:cubicBezTo>
                      <a:pt x="67" y="86"/>
                      <a:pt x="67" y="86"/>
                      <a:pt x="67" y="86"/>
                    </a:cubicBezTo>
                    <a:cubicBezTo>
                      <a:pt x="3" y="86"/>
                      <a:pt x="3" y="86"/>
                      <a:pt x="3" y="86"/>
                    </a:cubicBezTo>
                    <a:lnTo>
                      <a:pt x="3" y="25"/>
                    </a:lnTo>
                    <a:close/>
                    <a:moveTo>
                      <a:pt x="41" y="3"/>
                    </a:moveTo>
                    <a:cubicBezTo>
                      <a:pt x="61" y="3"/>
                      <a:pt x="61" y="3"/>
                      <a:pt x="61" y="3"/>
                    </a:cubicBezTo>
                    <a:cubicBezTo>
                      <a:pt x="59" y="5"/>
                      <a:pt x="56" y="7"/>
                      <a:pt x="55" y="10"/>
                    </a:cubicBezTo>
                    <a:cubicBezTo>
                      <a:pt x="53" y="12"/>
                      <a:pt x="53" y="15"/>
                      <a:pt x="53" y="18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62" y="48"/>
                      <a:pt x="62" y="48"/>
                      <a:pt x="62" y="48"/>
                    </a:cubicBezTo>
                    <a:cubicBezTo>
                      <a:pt x="39" y="71"/>
                      <a:pt x="39" y="71"/>
                      <a:pt x="39" y="71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5" y="10"/>
                      <a:pt x="32" y="3"/>
                      <a:pt x="41" y="3"/>
                    </a:cubicBezTo>
                    <a:close/>
                    <a:moveTo>
                      <a:pt x="108" y="72"/>
                    </a:moveTo>
                    <a:cubicBezTo>
                      <a:pt x="94" y="59"/>
                      <a:pt x="94" y="59"/>
                      <a:pt x="94" y="59"/>
                    </a:cubicBezTo>
                    <a:cubicBezTo>
                      <a:pt x="78" y="74"/>
                      <a:pt x="78" y="74"/>
                      <a:pt x="78" y="74"/>
                    </a:cubicBezTo>
                    <a:cubicBezTo>
                      <a:pt x="40" y="74"/>
                      <a:pt x="40" y="74"/>
                      <a:pt x="40" y="74"/>
                    </a:cubicBezTo>
                    <a:cubicBezTo>
                      <a:pt x="54" y="61"/>
                      <a:pt x="54" y="61"/>
                      <a:pt x="54" y="61"/>
                    </a:cubicBezTo>
                    <a:cubicBezTo>
                      <a:pt x="55" y="68"/>
                      <a:pt x="61" y="73"/>
                      <a:pt x="67" y="73"/>
                    </a:cubicBezTo>
                    <a:cubicBezTo>
                      <a:pt x="74" y="73"/>
                      <a:pt x="81" y="65"/>
                      <a:pt x="81" y="55"/>
                    </a:cubicBezTo>
                    <a:cubicBezTo>
                      <a:pt x="81" y="46"/>
                      <a:pt x="74" y="38"/>
                      <a:pt x="67" y="38"/>
                    </a:cubicBezTo>
                    <a:cubicBezTo>
                      <a:pt x="62" y="38"/>
                      <a:pt x="58" y="41"/>
                      <a:pt x="56" y="45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108" y="36"/>
                      <a:pt x="117" y="45"/>
                      <a:pt x="117" y="55"/>
                    </a:cubicBezTo>
                    <a:cubicBezTo>
                      <a:pt x="117" y="62"/>
                      <a:pt x="113" y="68"/>
                      <a:pt x="108" y="72"/>
                    </a:cubicBezTo>
                    <a:close/>
                    <a:moveTo>
                      <a:pt x="56" y="59"/>
                    </a:moveTo>
                    <a:cubicBezTo>
                      <a:pt x="70" y="45"/>
                      <a:pt x="70" y="45"/>
                      <a:pt x="70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61" y="43"/>
                      <a:pt x="64" y="41"/>
                      <a:pt x="67" y="41"/>
                    </a:cubicBezTo>
                    <a:cubicBezTo>
                      <a:pt x="73" y="41"/>
                      <a:pt x="78" y="47"/>
                      <a:pt x="78" y="55"/>
                    </a:cubicBezTo>
                    <a:cubicBezTo>
                      <a:pt x="78" y="63"/>
                      <a:pt x="73" y="70"/>
                      <a:pt x="67" y="70"/>
                    </a:cubicBezTo>
                    <a:cubicBezTo>
                      <a:pt x="62" y="70"/>
                      <a:pt x="57" y="65"/>
                      <a:pt x="56" y="59"/>
                    </a:cubicBezTo>
                    <a:close/>
                    <a:moveTo>
                      <a:pt x="22" y="45"/>
                    </a:moveTo>
                    <a:cubicBezTo>
                      <a:pt x="19" y="45"/>
                      <a:pt x="19" y="45"/>
                      <a:pt x="19" y="45"/>
                    </a:cubicBezTo>
                    <a:cubicBezTo>
                      <a:pt x="20" y="44"/>
                      <a:pt x="21" y="43"/>
                      <a:pt x="22" y="41"/>
                    </a:cubicBezTo>
                    <a:lnTo>
                      <a:pt x="22" y="45"/>
                    </a:lnTo>
                    <a:close/>
                    <a:moveTo>
                      <a:pt x="17" y="53"/>
                    </a:move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4"/>
                      <a:pt x="36" y="74"/>
                      <a:pt x="36" y="74"/>
                    </a:cubicBezTo>
                    <a:cubicBezTo>
                      <a:pt x="25" y="74"/>
                      <a:pt x="16" y="66"/>
                      <a:pt x="16" y="55"/>
                    </a:cubicBezTo>
                    <a:cubicBezTo>
                      <a:pt x="16" y="55"/>
                      <a:pt x="16" y="54"/>
                      <a:pt x="17" y="53"/>
                    </a:cubicBezTo>
                    <a:close/>
                    <a:moveTo>
                      <a:pt x="3" y="89"/>
                    </a:moveTo>
                    <a:cubicBezTo>
                      <a:pt x="78" y="89"/>
                      <a:pt x="78" y="89"/>
                      <a:pt x="78" y="89"/>
                    </a:cubicBezTo>
                    <a:cubicBezTo>
                      <a:pt x="78" y="93"/>
                      <a:pt x="78" y="93"/>
                      <a:pt x="78" y="93"/>
                    </a:cubicBezTo>
                    <a:cubicBezTo>
                      <a:pt x="3" y="93"/>
                      <a:pt x="3" y="93"/>
                      <a:pt x="3" y="93"/>
                    </a:cubicBezTo>
                    <a:lnTo>
                      <a:pt x="3" y="89"/>
                    </a:lnTo>
                    <a:close/>
                    <a:moveTo>
                      <a:pt x="3" y="96"/>
                    </a:moveTo>
                    <a:cubicBezTo>
                      <a:pt x="78" y="96"/>
                      <a:pt x="78" y="96"/>
                      <a:pt x="78" y="96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3" y="100"/>
                      <a:pt x="3" y="100"/>
                      <a:pt x="3" y="100"/>
                    </a:cubicBezTo>
                    <a:lnTo>
                      <a:pt x="3" y="96"/>
                    </a:lnTo>
                    <a:close/>
                    <a:moveTo>
                      <a:pt x="3" y="103"/>
                    </a:move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7"/>
                      <a:pt x="78" y="107"/>
                      <a:pt x="78" y="107"/>
                    </a:cubicBezTo>
                    <a:cubicBezTo>
                      <a:pt x="3" y="107"/>
                      <a:pt x="3" y="107"/>
                      <a:pt x="3" y="107"/>
                    </a:cubicBezTo>
                    <a:lnTo>
                      <a:pt x="3" y="103"/>
                    </a:lnTo>
                    <a:close/>
                    <a:moveTo>
                      <a:pt x="131" y="100"/>
                    </a:moveTo>
                    <a:cubicBezTo>
                      <a:pt x="111" y="100"/>
                      <a:pt x="111" y="100"/>
                      <a:pt x="111" y="100"/>
                    </a:cubicBezTo>
                    <a:cubicBezTo>
                      <a:pt x="111" y="96"/>
                      <a:pt x="111" y="96"/>
                      <a:pt x="111" y="96"/>
                    </a:cubicBezTo>
                    <a:cubicBezTo>
                      <a:pt x="131" y="96"/>
                      <a:pt x="131" y="96"/>
                      <a:pt x="131" y="96"/>
                    </a:cubicBezTo>
                    <a:lnTo>
                      <a:pt x="131" y="100"/>
                    </a:lnTo>
                    <a:close/>
                    <a:moveTo>
                      <a:pt x="131" y="93"/>
                    </a:moveTo>
                    <a:cubicBezTo>
                      <a:pt x="111" y="93"/>
                      <a:pt x="111" y="93"/>
                      <a:pt x="111" y="93"/>
                    </a:cubicBezTo>
                    <a:cubicBezTo>
                      <a:pt x="111" y="89"/>
                      <a:pt x="111" y="89"/>
                      <a:pt x="111" y="89"/>
                    </a:cubicBezTo>
                    <a:cubicBezTo>
                      <a:pt x="131" y="89"/>
                      <a:pt x="131" y="89"/>
                      <a:pt x="131" y="89"/>
                    </a:cubicBezTo>
                    <a:lnTo>
                      <a:pt x="131" y="93"/>
                    </a:lnTo>
                    <a:close/>
                    <a:moveTo>
                      <a:pt x="131" y="86"/>
                    </a:moveTo>
                    <a:cubicBezTo>
                      <a:pt x="122" y="86"/>
                      <a:pt x="122" y="86"/>
                      <a:pt x="122" y="86"/>
                    </a:cubicBezTo>
                    <a:cubicBezTo>
                      <a:pt x="115" y="79"/>
                      <a:pt x="115" y="79"/>
                      <a:pt x="115" y="79"/>
                    </a:cubicBezTo>
                    <a:cubicBezTo>
                      <a:pt x="116" y="74"/>
                      <a:pt x="120" y="70"/>
                      <a:pt x="125" y="70"/>
                    </a:cubicBezTo>
                    <a:cubicBezTo>
                      <a:pt x="125" y="40"/>
                      <a:pt x="125" y="40"/>
                      <a:pt x="125" y="40"/>
                    </a:cubicBezTo>
                    <a:cubicBezTo>
                      <a:pt x="120" y="40"/>
                      <a:pt x="115" y="36"/>
                      <a:pt x="115" y="30"/>
                    </a:cubicBezTo>
                    <a:cubicBezTo>
                      <a:pt x="56" y="30"/>
                      <a:pt x="56" y="30"/>
                      <a:pt x="56" y="30"/>
                    </a:cubicBezTo>
                    <a:cubicBezTo>
                      <a:pt x="56" y="25"/>
                      <a:pt x="56" y="25"/>
                      <a:pt x="56" y="25"/>
                    </a:cubicBezTo>
                    <a:cubicBezTo>
                      <a:pt x="131" y="25"/>
                      <a:pt x="131" y="25"/>
                      <a:pt x="131" y="25"/>
                    </a:cubicBezTo>
                    <a:lnTo>
                      <a:pt x="131" y="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7" name="组合 36"/>
          <p:cNvGrpSpPr/>
          <p:nvPr/>
        </p:nvGrpSpPr>
        <p:grpSpPr bwMode="auto">
          <a:xfrm>
            <a:off x="3689350" y="3903663"/>
            <a:ext cx="1395413" cy="1319212"/>
            <a:chOff x="1642919" y="3585922"/>
            <a:chExt cx="1395655" cy="1320448"/>
          </a:xfrm>
        </p:grpSpPr>
        <p:sp>
          <p:nvSpPr>
            <p:cNvPr id="20556" name="Rectangle 44"/>
            <p:cNvSpPr>
              <a:spLocks noChangeArrowheads="1"/>
            </p:cNvSpPr>
            <p:nvPr/>
          </p:nvSpPr>
          <p:spPr bwMode="auto">
            <a:xfrm>
              <a:off x="2263371" y="4489843"/>
              <a:ext cx="124380" cy="231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557" name="Freeform 10"/>
            <p:cNvSpPr/>
            <p:nvPr/>
          </p:nvSpPr>
          <p:spPr bwMode="auto">
            <a:xfrm>
              <a:off x="2366056" y="3585922"/>
              <a:ext cx="672518" cy="983467"/>
            </a:xfrm>
            <a:custGeom>
              <a:avLst/>
              <a:gdLst>
                <a:gd name="T0" fmla="*/ 785111870 w 178"/>
                <a:gd name="T1" fmla="*/ 0 h 260"/>
                <a:gd name="T2" fmla="*/ 0 w 178"/>
                <a:gd name="T3" fmla="*/ 100154766 h 260"/>
                <a:gd name="T4" fmla="*/ 0 w 178"/>
                <a:gd name="T5" fmla="*/ 100154766 h 260"/>
                <a:gd name="T6" fmla="*/ 2055562602 w 178"/>
                <a:gd name="T7" fmla="*/ 2147483646 h 260"/>
                <a:gd name="T8" fmla="*/ 2147483646 w 178"/>
                <a:gd name="T9" fmla="*/ 2147483646 h 260"/>
                <a:gd name="T10" fmla="*/ 785111870 w 178"/>
                <a:gd name="T11" fmla="*/ 0 h 26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8" h="260">
                  <a:moveTo>
                    <a:pt x="55" y="0"/>
                  </a:move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3" y="111"/>
                    <a:pt x="67" y="200"/>
                    <a:pt x="144" y="260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12" y="165"/>
                    <a:pt x="66" y="89"/>
                    <a:pt x="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8" name="Freeform 1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2147483646 w 313"/>
                <a:gd name="T1" fmla="*/ 1275782191 h 314"/>
                <a:gd name="T2" fmla="*/ 1274593903 w 313"/>
                <a:gd name="T3" fmla="*/ 544714970 h 314"/>
                <a:gd name="T4" fmla="*/ 529887778 w 313"/>
                <a:gd name="T5" fmla="*/ 2147483646 h 314"/>
                <a:gd name="T6" fmla="*/ 2147483646 w 313"/>
                <a:gd name="T7" fmla="*/ 2147483646 h 314"/>
                <a:gd name="T8" fmla="*/ 2147483646 w 313"/>
                <a:gd name="T9" fmla="*/ 1275782191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276" y="89"/>
                  </a:move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59" name="Freeform 17"/>
            <p:cNvSpPr/>
            <p:nvPr/>
          </p:nvSpPr>
          <p:spPr bwMode="auto">
            <a:xfrm>
              <a:off x="1692092" y="3815879"/>
              <a:ext cx="1036980" cy="992145"/>
            </a:xfrm>
            <a:custGeom>
              <a:avLst/>
              <a:gdLst>
                <a:gd name="T0" fmla="*/ 2147483646 w 274"/>
                <a:gd name="T1" fmla="*/ 2147483646 h 262"/>
                <a:gd name="T2" fmla="*/ 486987002 w 274"/>
                <a:gd name="T3" fmla="*/ 2147483646 h 262"/>
                <a:gd name="T4" fmla="*/ 1160176252 w 274"/>
                <a:gd name="T5" fmla="*/ 315479389 h 262"/>
                <a:gd name="T6" fmla="*/ 1833369286 w 274"/>
                <a:gd name="T7" fmla="*/ 86040178 h 262"/>
                <a:gd name="T8" fmla="*/ 2147483646 w 274"/>
                <a:gd name="T9" fmla="*/ 989456363 h 262"/>
                <a:gd name="T10" fmla="*/ 2147483646 w 274"/>
                <a:gd name="T11" fmla="*/ 2147483646 h 262"/>
                <a:gd name="T12" fmla="*/ 2147483646 w 274"/>
                <a:gd name="T13" fmla="*/ 2147483646 h 262"/>
                <a:gd name="T14" fmla="*/ 2147483646 w 274"/>
                <a:gd name="T15" fmla="*/ 2147483646 h 262"/>
                <a:gd name="T16" fmla="*/ 2147483646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70" y="98"/>
                    <a:pt x="274" y="132"/>
                    <a:pt x="265" y="164"/>
                  </a:cubicBezTo>
                  <a:cubicBezTo>
                    <a:pt x="256" y="197"/>
                    <a:pt x="235" y="224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0" name="Freeform 26"/>
            <p:cNvSpPr/>
            <p:nvPr/>
          </p:nvSpPr>
          <p:spPr bwMode="auto">
            <a:xfrm>
              <a:off x="1642919" y="3717532"/>
              <a:ext cx="1184500" cy="1188838"/>
            </a:xfrm>
            <a:custGeom>
              <a:avLst/>
              <a:gdLst>
                <a:gd name="T0" fmla="*/ 529887778 w 313"/>
                <a:gd name="T1" fmla="*/ 2147483646 h 314"/>
                <a:gd name="T2" fmla="*/ 2147483646 w 313"/>
                <a:gd name="T3" fmla="*/ 2147483646 h 314"/>
                <a:gd name="T4" fmla="*/ 2147483646 w 313"/>
                <a:gd name="T5" fmla="*/ 1275782191 h 314"/>
                <a:gd name="T6" fmla="*/ 1274593903 w 313"/>
                <a:gd name="T7" fmla="*/ 544714970 h 314"/>
                <a:gd name="T8" fmla="*/ 529887778 w 313"/>
                <a:gd name="T9" fmla="*/ 2147483646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314">
                  <a:moveTo>
                    <a:pt x="37" y="225"/>
                  </a:moveTo>
                  <a:cubicBezTo>
                    <a:pt x="75" y="291"/>
                    <a:pt x="159" y="314"/>
                    <a:pt x="224" y="276"/>
                  </a:cubicBezTo>
                  <a:cubicBezTo>
                    <a:pt x="290" y="239"/>
                    <a:pt x="313" y="155"/>
                    <a:pt x="276" y="89"/>
                  </a:cubicBezTo>
                  <a:cubicBezTo>
                    <a:pt x="239" y="23"/>
                    <a:pt x="155" y="0"/>
                    <a:pt x="89" y="38"/>
                  </a:cubicBezTo>
                  <a:cubicBezTo>
                    <a:pt x="23" y="75"/>
                    <a:pt x="0" y="159"/>
                    <a:pt x="37" y="2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7"/>
            <p:cNvSpPr/>
            <p:nvPr/>
          </p:nvSpPr>
          <p:spPr bwMode="auto">
            <a:xfrm>
              <a:off x="1692141" y="3816325"/>
              <a:ext cx="1086038" cy="991528"/>
            </a:xfrm>
            <a:custGeom>
              <a:avLst/>
              <a:gdLst>
                <a:gd name="T0" fmla="*/ 159 w 287"/>
                <a:gd name="T1" fmla="*/ 256 h 262"/>
                <a:gd name="T2" fmla="*/ 34 w 287"/>
                <a:gd name="T3" fmla="*/ 193 h 262"/>
                <a:gd name="T4" fmla="*/ 81 w 287"/>
                <a:gd name="T5" fmla="*/ 22 h 262"/>
                <a:gd name="T6" fmla="*/ 128 w 287"/>
                <a:gd name="T7" fmla="*/ 6 h 262"/>
                <a:gd name="T8" fmla="*/ 253 w 287"/>
                <a:gd name="T9" fmla="*/ 69 h 262"/>
                <a:gd name="T10" fmla="*/ 206 w 287"/>
                <a:gd name="T11" fmla="*/ 241 h 262"/>
                <a:gd name="T12" fmla="*/ 159 w 287"/>
                <a:gd name="T13" fmla="*/ 256 h 262"/>
                <a:gd name="T14" fmla="*/ 159 w 287"/>
                <a:gd name="T15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7" h="262">
                  <a:moveTo>
                    <a:pt x="159" y="256"/>
                  </a:moveTo>
                  <a:cubicBezTo>
                    <a:pt x="108" y="262"/>
                    <a:pt x="59" y="238"/>
                    <a:pt x="34" y="193"/>
                  </a:cubicBezTo>
                  <a:cubicBezTo>
                    <a:pt x="0" y="133"/>
                    <a:pt x="21" y="56"/>
                    <a:pt x="81" y="22"/>
                  </a:cubicBezTo>
                  <a:cubicBezTo>
                    <a:pt x="96" y="13"/>
                    <a:pt x="111" y="8"/>
                    <a:pt x="128" y="6"/>
                  </a:cubicBezTo>
                  <a:cubicBezTo>
                    <a:pt x="179" y="0"/>
                    <a:pt x="228" y="24"/>
                    <a:pt x="253" y="69"/>
                  </a:cubicBezTo>
                  <a:cubicBezTo>
                    <a:pt x="287" y="129"/>
                    <a:pt x="266" y="206"/>
                    <a:pt x="206" y="241"/>
                  </a:cubicBezTo>
                  <a:cubicBezTo>
                    <a:pt x="191" y="249"/>
                    <a:pt x="176" y="254"/>
                    <a:pt x="159" y="256"/>
                  </a:cubicBezTo>
                  <a:cubicBezTo>
                    <a:pt x="159" y="256"/>
                    <a:pt x="159" y="256"/>
                    <a:pt x="159" y="2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62" name="Freeform 45"/>
            <p:cNvSpPr>
              <a:spLocks noEditPoints="1"/>
            </p:cNvSpPr>
            <p:nvPr/>
          </p:nvSpPr>
          <p:spPr bwMode="auto">
            <a:xfrm>
              <a:off x="1979901" y="4061746"/>
              <a:ext cx="510536" cy="510536"/>
            </a:xfrm>
            <a:custGeom>
              <a:avLst/>
              <a:gdLst>
                <a:gd name="T0" fmla="*/ 1644686051 w 135"/>
                <a:gd name="T1" fmla="*/ 328936454 h 135"/>
                <a:gd name="T2" fmla="*/ 286032521 w 135"/>
                <a:gd name="T3" fmla="*/ 0 h 135"/>
                <a:gd name="T4" fmla="*/ 271729950 w 135"/>
                <a:gd name="T5" fmla="*/ 629271547 h 135"/>
                <a:gd name="T6" fmla="*/ 0 w 135"/>
                <a:gd name="T7" fmla="*/ 1330052169 h 135"/>
                <a:gd name="T8" fmla="*/ 286032521 w 135"/>
                <a:gd name="T9" fmla="*/ 1587479547 h 135"/>
                <a:gd name="T10" fmla="*/ 1644686051 w 135"/>
                <a:gd name="T11" fmla="*/ 1930718573 h 135"/>
                <a:gd name="T12" fmla="*/ 1658988623 w 135"/>
                <a:gd name="T13" fmla="*/ 1287144454 h 135"/>
                <a:gd name="T14" fmla="*/ 1930718573 w 135"/>
                <a:gd name="T15" fmla="*/ 586367614 h 135"/>
                <a:gd name="T16" fmla="*/ 328936454 w 135"/>
                <a:gd name="T17" fmla="*/ 100110437 h 135"/>
                <a:gd name="T18" fmla="*/ 1601782119 w 135"/>
                <a:gd name="T19" fmla="*/ 171619513 h 135"/>
                <a:gd name="T20" fmla="*/ 328936454 w 135"/>
                <a:gd name="T21" fmla="*/ 100110437 h 135"/>
                <a:gd name="T22" fmla="*/ 1601782119 w 135"/>
                <a:gd name="T23" fmla="*/ 328936454 h 135"/>
                <a:gd name="T24" fmla="*/ 1272845665 w 135"/>
                <a:gd name="T25" fmla="*/ 286032521 h 135"/>
                <a:gd name="T26" fmla="*/ 328936454 w 135"/>
                <a:gd name="T27" fmla="*/ 286032521 h 135"/>
                <a:gd name="T28" fmla="*/ 1058318438 w 135"/>
                <a:gd name="T29" fmla="*/ 343239025 h 135"/>
                <a:gd name="T30" fmla="*/ 386142958 w 135"/>
                <a:gd name="T31" fmla="*/ 429046891 h 135"/>
                <a:gd name="T32" fmla="*/ 915304068 w 135"/>
                <a:gd name="T33" fmla="*/ 500555967 h 135"/>
                <a:gd name="T34" fmla="*/ 386142958 w 135"/>
                <a:gd name="T35" fmla="*/ 586367614 h 135"/>
                <a:gd name="T36" fmla="*/ 943905429 w 135"/>
                <a:gd name="T37" fmla="*/ 657872908 h 135"/>
                <a:gd name="T38" fmla="*/ 386142958 w 135"/>
                <a:gd name="T39" fmla="*/ 743684555 h 135"/>
                <a:gd name="T40" fmla="*/ 1101226152 w 135"/>
                <a:gd name="T41" fmla="*/ 815193631 h 135"/>
                <a:gd name="T42" fmla="*/ 386142958 w 135"/>
                <a:gd name="T43" fmla="*/ 901001496 h 135"/>
                <a:gd name="T44" fmla="*/ 1258543093 w 135"/>
                <a:gd name="T45" fmla="*/ 986813144 h 135"/>
                <a:gd name="T46" fmla="*/ 657872908 w 135"/>
                <a:gd name="T47" fmla="*/ 915304068 h 135"/>
                <a:gd name="T48" fmla="*/ 386142958 w 135"/>
                <a:gd name="T49" fmla="*/ 986813144 h 135"/>
                <a:gd name="T50" fmla="*/ 657872908 w 135"/>
                <a:gd name="T51" fmla="*/ 1058318438 h 135"/>
                <a:gd name="T52" fmla="*/ 328936454 w 135"/>
                <a:gd name="T53" fmla="*/ 1115524942 h 135"/>
                <a:gd name="T54" fmla="*/ 271729950 w 135"/>
                <a:gd name="T55" fmla="*/ 1544575614 h 135"/>
                <a:gd name="T56" fmla="*/ 42903933 w 135"/>
                <a:gd name="T57" fmla="*/ 1044019648 h 135"/>
                <a:gd name="T58" fmla="*/ 271729950 w 135"/>
                <a:gd name="T59" fmla="*/ 1158432656 h 135"/>
                <a:gd name="T60" fmla="*/ 700780622 w 135"/>
                <a:gd name="T61" fmla="*/ 1015414505 h 135"/>
                <a:gd name="T62" fmla="*/ 700780622 w 135"/>
                <a:gd name="T63" fmla="*/ 1687589984 h 135"/>
                <a:gd name="T64" fmla="*/ 271729950 w 135"/>
                <a:gd name="T65" fmla="*/ 1544575614 h 135"/>
                <a:gd name="T66" fmla="*/ 328936454 w 135"/>
                <a:gd name="T67" fmla="*/ 1887814640 h 135"/>
                <a:gd name="T68" fmla="*/ 657872908 w 135"/>
                <a:gd name="T69" fmla="*/ 1587479547 h 135"/>
                <a:gd name="T70" fmla="*/ 901001496 w 135"/>
                <a:gd name="T71" fmla="*/ 1544575614 h 135"/>
                <a:gd name="T72" fmla="*/ 1544575614 w 135"/>
                <a:gd name="T73" fmla="*/ 1458763967 h 135"/>
                <a:gd name="T74" fmla="*/ 1058318438 w 135"/>
                <a:gd name="T75" fmla="*/ 1372956102 h 135"/>
                <a:gd name="T76" fmla="*/ 1544575614 w 135"/>
                <a:gd name="T77" fmla="*/ 1301447026 h 135"/>
                <a:gd name="T78" fmla="*/ 958208001 w 135"/>
                <a:gd name="T79" fmla="*/ 1215639160 h 135"/>
                <a:gd name="T80" fmla="*/ 1544575614 w 135"/>
                <a:gd name="T81" fmla="*/ 1144130085 h 135"/>
                <a:gd name="T82" fmla="*/ 800891059 w 135"/>
                <a:gd name="T83" fmla="*/ 1058318438 h 135"/>
                <a:gd name="T84" fmla="*/ 1544575614 w 135"/>
                <a:gd name="T85" fmla="*/ 986813144 h 135"/>
                <a:gd name="T86" fmla="*/ 1272845665 w 135"/>
                <a:gd name="T87" fmla="*/ 901001496 h 135"/>
                <a:gd name="T88" fmla="*/ 1544575614 w 135"/>
                <a:gd name="T89" fmla="*/ 815193631 h 135"/>
                <a:gd name="T90" fmla="*/ 1272845665 w 135"/>
                <a:gd name="T91" fmla="*/ 800891059 h 135"/>
                <a:gd name="T92" fmla="*/ 1601782119 w 135"/>
                <a:gd name="T93" fmla="*/ 1887814640 h 135"/>
                <a:gd name="T94" fmla="*/ 1787704203 w 135"/>
                <a:gd name="T95" fmla="*/ 786588488 h 135"/>
                <a:gd name="T96" fmla="*/ 1229937950 w 135"/>
                <a:gd name="T97" fmla="*/ 757987127 h 135"/>
                <a:gd name="T98" fmla="*/ 915304068 w 135"/>
                <a:gd name="T99" fmla="*/ 557762471 h 135"/>
                <a:gd name="T100" fmla="*/ 1229937950 w 135"/>
                <a:gd name="T101" fmla="*/ 371840387 h 135"/>
                <a:gd name="T102" fmla="*/ 1887814640 w 135"/>
                <a:gd name="T103" fmla="*/ 586367614 h 13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5" h="135">
                  <a:moveTo>
                    <a:pt x="116" y="23"/>
                  </a:moveTo>
                  <a:cubicBezTo>
                    <a:pt x="115" y="23"/>
                    <a:pt x="115" y="23"/>
                    <a:pt x="115" y="23"/>
                  </a:cubicBezTo>
                  <a:cubicBezTo>
                    <a:pt x="115" y="0"/>
                    <a:pt x="115" y="0"/>
                    <a:pt x="115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44"/>
                    <a:pt x="20" y="44"/>
                    <a:pt x="20" y="44"/>
                  </a:cubicBezTo>
                  <a:cubicBezTo>
                    <a:pt x="19" y="44"/>
                    <a:pt x="19" y="44"/>
                    <a:pt x="19" y="44"/>
                  </a:cubicBezTo>
                  <a:cubicBezTo>
                    <a:pt x="9" y="44"/>
                    <a:pt x="0" y="52"/>
                    <a:pt x="0" y="6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0" y="103"/>
                    <a:pt x="9" y="111"/>
                    <a:pt x="19" y="111"/>
                  </a:cubicBezTo>
                  <a:cubicBezTo>
                    <a:pt x="20" y="111"/>
                    <a:pt x="20" y="111"/>
                    <a:pt x="20" y="111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115" y="135"/>
                    <a:pt x="115" y="135"/>
                    <a:pt x="115" y="135"/>
                  </a:cubicBezTo>
                  <a:cubicBezTo>
                    <a:pt x="115" y="90"/>
                    <a:pt x="115" y="90"/>
                    <a:pt x="115" y="90"/>
                  </a:cubicBezTo>
                  <a:cubicBezTo>
                    <a:pt x="116" y="90"/>
                    <a:pt x="116" y="90"/>
                    <a:pt x="116" y="90"/>
                  </a:cubicBezTo>
                  <a:cubicBezTo>
                    <a:pt x="126" y="90"/>
                    <a:pt x="135" y="82"/>
                    <a:pt x="135" y="71"/>
                  </a:cubicBezTo>
                  <a:cubicBezTo>
                    <a:pt x="135" y="41"/>
                    <a:pt x="135" y="41"/>
                    <a:pt x="135" y="41"/>
                  </a:cubicBezTo>
                  <a:cubicBezTo>
                    <a:pt x="135" y="31"/>
                    <a:pt x="126" y="23"/>
                    <a:pt x="116" y="23"/>
                  </a:cubicBezTo>
                  <a:close/>
                  <a:moveTo>
                    <a:pt x="23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12"/>
                    <a:pt x="112" y="12"/>
                    <a:pt x="112" y="1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7"/>
                  </a:lnTo>
                  <a:close/>
                  <a:moveTo>
                    <a:pt x="112" y="20"/>
                  </a:moveTo>
                  <a:cubicBezTo>
                    <a:pt x="112" y="23"/>
                    <a:pt x="112" y="23"/>
                    <a:pt x="112" y="23"/>
                  </a:cubicBezTo>
                  <a:cubicBezTo>
                    <a:pt x="89" y="23"/>
                    <a:pt x="89" y="23"/>
                    <a:pt x="89" y="23"/>
                  </a:cubicBezTo>
                  <a:cubicBezTo>
                    <a:pt x="89" y="20"/>
                    <a:pt x="89" y="20"/>
                    <a:pt x="89" y="20"/>
                  </a:cubicBezTo>
                  <a:lnTo>
                    <a:pt x="112" y="20"/>
                  </a:lnTo>
                  <a:close/>
                  <a:moveTo>
                    <a:pt x="23" y="2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27" y="24"/>
                    <a:pt x="27" y="24"/>
                    <a:pt x="27" y="24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69" y="30"/>
                    <a:pt x="69" y="30"/>
                    <a:pt x="69" y="30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41"/>
                    <a:pt x="27" y="41"/>
                    <a:pt x="27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27" y="46"/>
                    <a:pt x="27" y="46"/>
                    <a:pt x="27" y="46"/>
                  </a:cubicBezTo>
                  <a:cubicBezTo>
                    <a:pt x="27" y="52"/>
                    <a:pt x="27" y="52"/>
                    <a:pt x="27" y="52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27" y="57"/>
                    <a:pt x="27" y="57"/>
                    <a:pt x="27" y="57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8" y="69"/>
                    <a:pt x="88" y="69"/>
                    <a:pt x="88" y="69"/>
                  </a:cubicBezTo>
                  <a:cubicBezTo>
                    <a:pt x="50" y="69"/>
                    <a:pt x="50" y="69"/>
                    <a:pt x="50" y="69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46" y="69"/>
                    <a:pt x="46" y="69"/>
                    <a:pt x="4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74"/>
                    <a:pt x="27" y="74"/>
                    <a:pt x="27" y="74"/>
                  </a:cubicBezTo>
                  <a:cubicBezTo>
                    <a:pt x="46" y="74"/>
                    <a:pt x="46" y="74"/>
                    <a:pt x="46" y="7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23" y="78"/>
                    <a:pt x="23" y="78"/>
                    <a:pt x="23" y="78"/>
                  </a:cubicBezTo>
                  <a:lnTo>
                    <a:pt x="23" y="20"/>
                  </a:lnTo>
                  <a:close/>
                  <a:moveTo>
                    <a:pt x="19" y="108"/>
                  </a:moveTo>
                  <a:cubicBezTo>
                    <a:pt x="10" y="108"/>
                    <a:pt x="3" y="101"/>
                    <a:pt x="3" y="93"/>
                  </a:cubicBezTo>
                  <a:cubicBezTo>
                    <a:pt x="3" y="73"/>
                    <a:pt x="3" y="73"/>
                    <a:pt x="3" y="73"/>
                  </a:cubicBezTo>
                  <a:cubicBezTo>
                    <a:pt x="5" y="75"/>
                    <a:pt x="7" y="77"/>
                    <a:pt x="10" y="79"/>
                  </a:cubicBezTo>
                  <a:cubicBezTo>
                    <a:pt x="13" y="80"/>
                    <a:pt x="16" y="81"/>
                    <a:pt x="19" y="81"/>
                  </a:cubicBezTo>
                  <a:cubicBezTo>
                    <a:pt x="49" y="81"/>
                    <a:pt x="49" y="81"/>
                    <a:pt x="49" y="81"/>
                  </a:cubicBezTo>
                  <a:cubicBezTo>
                    <a:pt x="49" y="71"/>
                    <a:pt x="49" y="71"/>
                    <a:pt x="49" y="71"/>
                  </a:cubicBezTo>
                  <a:cubicBezTo>
                    <a:pt x="71" y="95"/>
                    <a:pt x="71" y="95"/>
                    <a:pt x="71" y="95"/>
                  </a:cubicBezTo>
                  <a:cubicBezTo>
                    <a:pt x="49" y="118"/>
                    <a:pt x="49" y="118"/>
                    <a:pt x="49" y="118"/>
                  </a:cubicBezTo>
                  <a:cubicBezTo>
                    <a:pt x="49" y="108"/>
                    <a:pt x="49" y="108"/>
                    <a:pt x="49" y="108"/>
                  </a:cubicBezTo>
                  <a:lnTo>
                    <a:pt x="19" y="108"/>
                  </a:lnTo>
                  <a:close/>
                  <a:moveTo>
                    <a:pt x="112" y="132"/>
                  </a:moveTo>
                  <a:cubicBezTo>
                    <a:pt x="23" y="132"/>
                    <a:pt x="23" y="132"/>
                    <a:pt x="23" y="132"/>
                  </a:cubicBezTo>
                  <a:cubicBezTo>
                    <a:pt x="23" y="111"/>
                    <a:pt x="23" y="111"/>
                    <a:pt x="23" y="111"/>
                  </a:cubicBezTo>
                  <a:cubicBezTo>
                    <a:pt x="46" y="111"/>
                    <a:pt x="46" y="111"/>
                    <a:pt x="46" y="111"/>
                  </a:cubicBezTo>
                  <a:cubicBezTo>
                    <a:pt x="46" y="125"/>
                    <a:pt x="46" y="125"/>
                    <a:pt x="46" y="125"/>
                  </a:cubicBezTo>
                  <a:cubicBezTo>
                    <a:pt x="63" y="108"/>
                    <a:pt x="63" y="108"/>
                    <a:pt x="63" y="108"/>
                  </a:cubicBezTo>
                  <a:cubicBezTo>
                    <a:pt x="108" y="108"/>
                    <a:pt x="108" y="108"/>
                    <a:pt x="108" y="108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108" y="96"/>
                    <a:pt x="108" y="96"/>
                    <a:pt x="108" y="9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67" y="85"/>
                    <a:pt x="67" y="85"/>
                    <a:pt x="67" y="85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0"/>
                    <a:pt x="108" y="80"/>
                    <a:pt x="108" y="80"/>
                  </a:cubicBezTo>
                  <a:cubicBezTo>
                    <a:pt x="61" y="80"/>
                    <a:pt x="61" y="80"/>
                    <a:pt x="61" y="80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108" y="74"/>
                    <a:pt x="108" y="74"/>
                    <a:pt x="108" y="74"/>
                  </a:cubicBezTo>
                  <a:cubicBezTo>
                    <a:pt x="108" y="69"/>
                    <a:pt x="108" y="69"/>
                    <a:pt x="108" y="69"/>
                  </a:cubicBezTo>
                  <a:cubicBezTo>
                    <a:pt x="89" y="69"/>
                    <a:pt x="89" y="69"/>
                    <a:pt x="89" y="69"/>
                  </a:cubicBezTo>
                  <a:cubicBezTo>
                    <a:pt x="89" y="63"/>
                    <a:pt x="89" y="63"/>
                    <a:pt x="89" y="63"/>
                  </a:cubicBezTo>
                  <a:cubicBezTo>
                    <a:pt x="108" y="63"/>
                    <a:pt x="108" y="63"/>
                    <a:pt x="108" y="63"/>
                  </a:cubicBezTo>
                  <a:cubicBezTo>
                    <a:pt x="108" y="57"/>
                    <a:pt x="108" y="57"/>
                    <a:pt x="108" y="57"/>
                  </a:cubicBezTo>
                  <a:cubicBezTo>
                    <a:pt x="89" y="57"/>
                    <a:pt x="89" y="57"/>
                    <a:pt x="89" y="57"/>
                  </a:cubicBezTo>
                  <a:cubicBezTo>
                    <a:pt x="89" y="56"/>
                    <a:pt x="89" y="56"/>
                    <a:pt x="89" y="56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132"/>
                  </a:lnTo>
                  <a:close/>
                  <a:moveTo>
                    <a:pt x="132" y="61"/>
                  </a:moveTo>
                  <a:cubicBezTo>
                    <a:pt x="130" y="59"/>
                    <a:pt x="128" y="56"/>
                    <a:pt x="125" y="55"/>
                  </a:cubicBezTo>
                  <a:cubicBezTo>
                    <a:pt x="122" y="54"/>
                    <a:pt x="119" y="53"/>
                    <a:pt x="116" y="53"/>
                  </a:cubicBezTo>
                  <a:cubicBezTo>
                    <a:pt x="86" y="53"/>
                    <a:pt x="86" y="53"/>
                    <a:pt x="86" y="53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64" y="39"/>
                    <a:pt x="64" y="39"/>
                    <a:pt x="64" y="39"/>
                  </a:cubicBezTo>
                  <a:cubicBezTo>
                    <a:pt x="86" y="16"/>
                    <a:pt x="86" y="16"/>
                    <a:pt x="86" y="16"/>
                  </a:cubicBezTo>
                  <a:cubicBezTo>
                    <a:pt x="86" y="26"/>
                    <a:pt x="86" y="26"/>
                    <a:pt x="86" y="26"/>
                  </a:cubicBezTo>
                  <a:cubicBezTo>
                    <a:pt x="116" y="26"/>
                    <a:pt x="116" y="26"/>
                    <a:pt x="116" y="26"/>
                  </a:cubicBezTo>
                  <a:cubicBezTo>
                    <a:pt x="125" y="26"/>
                    <a:pt x="132" y="33"/>
                    <a:pt x="132" y="41"/>
                  </a:cubicBezTo>
                  <a:lnTo>
                    <a:pt x="132" y="61"/>
                  </a:lnTo>
                  <a:close/>
                </a:path>
              </a:pathLst>
            </a:custGeom>
            <a:solidFill>
              <a:srgbClr val="11BC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 bwMode="auto">
          <a:xfrm>
            <a:off x="6807200" y="3573463"/>
            <a:ext cx="1335088" cy="1227137"/>
            <a:chOff x="4761088" y="3256171"/>
            <a:chExt cx="1334912" cy="1226442"/>
          </a:xfrm>
        </p:grpSpPr>
        <p:sp>
          <p:nvSpPr>
            <p:cNvPr id="46" name="Freeform 9"/>
            <p:cNvSpPr/>
            <p:nvPr/>
          </p:nvSpPr>
          <p:spPr bwMode="auto">
            <a:xfrm>
              <a:off x="4761088" y="3256171"/>
              <a:ext cx="506346" cy="1059849"/>
            </a:xfrm>
            <a:custGeom>
              <a:avLst/>
              <a:gdLst>
                <a:gd name="T0" fmla="*/ 66 w 134"/>
                <a:gd name="T1" fmla="*/ 7 h 280"/>
                <a:gd name="T2" fmla="*/ 0 w 134"/>
                <a:gd name="T3" fmla="*/ 247 h 280"/>
                <a:gd name="T4" fmla="*/ 44 w 134"/>
                <a:gd name="T5" fmla="*/ 280 h 280"/>
                <a:gd name="T6" fmla="*/ 121 w 134"/>
                <a:gd name="T7" fmla="*/ 0 h 280"/>
                <a:gd name="T8" fmla="*/ 66 w 134"/>
                <a:gd name="T9" fmla="*/ 7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6" y="7"/>
                  </a:moveTo>
                  <a:cubicBezTo>
                    <a:pt x="77" y="96"/>
                    <a:pt x="51" y="181"/>
                    <a:pt x="0" y="247"/>
                  </a:cubicBezTo>
                  <a:cubicBezTo>
                    <a:pt x="44" y="280"/>
                    <a:pt x="44" y="280"/>
                    <a:pt x="44" y="280"/>
                  </a:cubicBezTo>
                  <a:cubicBezTo>
                    <a:pt x="104" y="204"/>
                    <a:pt x="134" y="104"/>
                    <a:pt x="121" y="0"/>
                  </a:cubicBezTo>
                  <a:lnTo>
                    <a:pt x="66" y="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7" name="Freeform 18"/>
            <p:cNvSpPr/>
            <p:nvPr/>
          </p:nvSpPr>
          <p:spPr bwMode="auto">
            <a:xfrm>
              <a:off x="4988071" y="3422764"/>
              <a:ext cx="1058722" cy="961480"/>
            </a:xfrm>
            <a:custGeom>
              <a:avLst/>
              <a:gdLst>
                <a:gd name="T0" fmla="*/ 155 w 280"/>
                <a:gd name="T1" fmla="*/ 252 h 254"/>
                <a:gd name="T2" fmla="*/ 107 w 280"/>
                <a:gd name="T3" fmla="*/ 248 h 254"/>
                <a:gd name="T4" fmla="*/ 19 w 280"/>
                <a:gd name="T5" fmla="*/ 94 h 254"/>
                <a:gd name="T6" fmla="*/ 125 w 280"/>
                <a:gd name="T7" fmla="*/ 2 h 254"/>
                <a:gd name="T8" fmla="*/ 174 w 280"/>
                <a:gd name="T9" fmla="*/ 6 h 254"/>
                <a:gd name="T10" fmla="*/ 262 w 280"/>
                <a:gd name="T11" fmla="*/ 160 h 254"/>
                <a:gd name="T12" fmla="*/ 156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40" y="24"/>
                    <a:pt x="280" y="94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8" name="Freeform 32"/>
            <p:cNvSpPr/>
            <p:nvPr/>
          </p:nvSpPr>
          <p:spPr bwMode="auto">
            <a:xfrm>
              <a:off x="4942039" y="3329155"/>
              <a:ext cx="1153961" cy="1153458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4 h 305"/>
                <a:gd name="T4" fmla="*/ 284 w 305"/>
                <a:gd name="T5" fmla="*/ 188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4"/>
                    <a:pt x="116" y="284"/>
                  </a:cubicBezTo>
                  <a:cubicBezTo>
                    <a:pt x="189" y="305"/>
                    <a:pt x="264" y="261"/>
                    <a:pt x="284" y="188"/>
                  </a:cubicBezTo>
                  <a:cubicBezTo>
                    <a:pt x="305" y="115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49" name="Freeform 33"/>
            <p:cNvSpPr/>
            <p:nvPr/>
          </p:nvSpPr>
          <p:spPr bwMode="auto">
            <a:xfrm>
              <a:off x="4988071" y="3422764"/>
              <a:ext cx="1020627" cy="961480"/>
            </a:xfrm>
            <a:custGeom>
              <a:avLst/>
              <a:gdLst>
                <a:gd name="T0" fmla="*/ 156 w 270"/>
                <a:gd name="T1" fmla="*/ 252 h 254"/>
                <a:gd name="T2" fmla="*/ 107 w 270"/>
                <a:gd name="T3" fmla="*/ 248 h 254"/>
                <a:gd name="T4" fmla="*/ 19 w 270"/>
                <a:gd name="T5" fmla="*/ 94 h 254"/>
                <a:gd name="T6" fmla="*/ 125 w 270"/>
                <a:gd name="T7" fmla="*/ 2 h 254"/>
                <a:gd name="T8" fmla="*/ 174 w 270"/>
                <a:gd name="T9" fmla="*/ 6 h 254"/>
                <a:gd name="T10" fmla="*/ 250 w 270"/>
                <a:gd name="T11" fmla="*/ 65 h 254"/>
                <a:gd name="T12" fmla="*/ 262 w 270"/>
                <a:gd name="T13" fmla="*/ 160 h 254"/>
                <a:gd name="T14" fmla="*/ 156 w 270"/>
                <a:gd name="T15" fmla="*/ 252 h 254"/>
                <a:gd name="T16" fmla="*/ 156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6" y="252"/>
                  </a:moveTo>
                  <a:cubicBezTo>
                    <a:pt x="139" y="254"/>
                    <a:pt x="123" y="253"/>
                    <a:pt x="107" y="248"/>
                  </a:cubicBezTo>
                  <a:cubicBezTo>
                    <a:pt x="40" y="230"/>
                    <a:pt x="0" y="161"/>
                    <a:pt x="19" y="94"/>
                  </a:cubicBezTo>
                  <a:cubicBezTo>
                    <a:pt x="32" y="44"/>
                    <a:pt x="74" y="8"/>
                    <a:pt x="125" y="2"/>
                  </a:cubicBezTo>
                  <a:cubicBezTo>
                    <a:pt x="141" y="0"/>
                    <a:pt x="158" y="1"/>
                    <a:pt x="174" y="6"/>
                  </a:cubicBezTo>
                  <a:cubicBezTo>
                    <a:pt x="206" y="15"/>
                    <a:pt x="233" y="36"/>
                    <a:pt x="250" y="65"/>
                  </a:cubicBezTo>
                  <a:cubicBezTo>
                    <a:pt x="266" y="94"/>
                    <a:pt x="270" y="128"/>
                    <a:pt x="262" y="160"/>
                  </a:cubicBezTo>
                  <a:cubicBezTo>
                    <a:pt x="248" y="210"/>
                    <a:pt x="206" y="246"/>
                    <a:pt x="156" y="252"/>
                  </a:cubicBezTo>
                  <a:cubicBezTo>
                    <a:pt x="156" y="252"/>
                    <a:pt x="156" y="252"/>
                    <a:pt x="15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0" name="Freeform 46"/>
            <p:cNvSpPr>
              <a:spLocks noEditPoints="1"/>
            </p:cNvSpPr>
            <p:nvPr/>
          </p:nvSpPr>
          <p:spPr bwMode="auto">
            <a:xfrm>
              <a:off x="5302355" y="3665514"/>
              <a:ext cx="506345" cy="350638"/>
            </a:xfrm>
            <a:custGeom>
              <a:avLst/>
              <a:gdLst>
                <a:gd name="T0" fmla="*/ 129 w 134"/>
                <a:gd name="T1" fmla="*/ 0 h 93"/>
                <a:gd name="T2" fmla="*/ 5 w 134"/>
                <a:gd name="T3" fmla="*/ 0 h 93"/>
                <a:gd name="T4" fmla="*/ 0 w 134"/>
                <a:gd name="T5" fmla="*/ 5 h 93"/>
                <a:gd name="T6" fmla="*/ 0 w 134"/>
                <a:gd name="T7" fmla="*/ 74 h 93"/>
                <a:gd name="T8" fmla="*/ 5 w 134"/>
                <a:gd name="T9" fmla="*/ 79 h 93"/>
                <a:gd name="T10" fmla="*/ 52 w 134"/>
                <a:gd name="T11" fmla="*/ 79 h 93"/>
                <a:gd name="T12" fmla="*/ 52 w 134"/>
                <a:gd name="T13" fmla="*/ 86 h 93"/>
                <a:gd name="T14" fmla="*/ 42 w 134"/>
                <a:gd name="T15" fmla="*/ 86 h 93"/>
                <a:gd name="T16" fmla="*/ 42 w 134"/>
                <a:gd name="T17" fmla="*/ 93 h 93"/>
                <a:gd name="T18" fmla="*/ 92 w 134"/>
                <a:gd name="T19" fmla="*/ 93 h 93"/>
                <a:gd name="T20" fmla="*/ 92 w 134"/>
                <a:gd name="T21" fmla="*/ 86 h 93"/>
                <a:gd name="T22" fmla="*/ 83 w 134"/>
                <a:gd name="T23" fmla="*/ 86 h 93"/>
                <a:gd name="T24" fmla="*/ 83 w 134"/>
                <a:gd name="T25" fmla="*/ 79 h 93"/>
                <a:gd name="T26" fmla="*/ 129 w 134"/>
                <a:gd name="T27" fmla="*/ 79 h 93"/>
                <a:gd name="T28" fmla="*/ 134 w 134"/>
                <a:gd name="T29" fmla="*/ 74 h 93"/>
                <a:gd name="T30" fmla="*/ 134 w 134"/>
                <a:gd name="T31" fmla="*/ 5 h 93"/>
                <a:gd name="T32" fmla="*/ 129 w 134"/>
                <a:gd name="T33" fmla="*/ 0 h 93"/>
                <a:gd name="T34" fmla="*/ 80 w 134"/>
                <a:gd name="T35" fmla="*/ 86 h 93"/>
                <a:gd name="T36" fmla="*/ 55 w 134"/>
                <a:gd name="T37" fmla="*/ 86 h 93"/>
                <a:gd name="T38" fmla="*/ 55 w 134"/>
                <a:gd name="T39" fmla="*/ 79 h 93"/>
                <a:gd name="T40" fmla="*/ 80 w 134"/>
                <a:gd name="T41" fmla="*/ 79 h 93"/>
                <a:gd name="T42" fmla="*/ 80 w 134"/>
                <a:gd name="T43" fmla="*/ 86 h 93"/>
                <a:gd name="T44" fmla="*/ 127 w 134"/>
                <a:gd name="T45" fmla="*/ 8 h 93"/>
                <a:gd name="T46" fmla="*/ 127 w 134"/>
                <a:gd name="T47" fmla="*/ 71 h 93"/>
                <a:gd name="T48" fmla="*/ 8 w 134"/>
                <a:gd name="T49" fmla="*/ 71 h 93"/>
                <a:gd name="T50" fmla="*/ 8 w 134"/>
                <a:gd name="T51" fmla="*/ 8 h 93"/>
                <a:gd name="T52" fmla="*/ 127 w 134"/>
                <a:gd name="T53" fmla="*/ 8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4" h="93">
                  <a:moveTo>
                    <a:pt x="129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3"/>
                    <a:pt x="0" y="5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7"/>
                    <a:pt x="2" y="79"/>
                    <a:pt x="5" y="79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86"/>
                    <a:pt x="52" y="86"/>
                    <a:pt x="52" y="86"/>
                  </a:cubicBezTo>
                  <a:cubicBezTo>
                    <a:pt x="42" y="86"/>
                    <a:pt x="42" y="86"/>
                    <a:pt x="42" y="86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92" y="93"/>
                    <a:pt x="92" y="93"/>
                    <a:pt x="92" y="93"/>
                  </a:cubicBezTo>
                  <a:cubicBezTo>
                    <a:pt x="92" y="86"/>
                    <a:pt x="92" y="86"/>
                    <a:pt x="92" y="86"/>
                  </a:cubicBezTo>
                  <a:cubicBezTo>
                    <a:pt x="83" y="86"/>
                    <a:pt x="83" y="86"/>
                    <a:pt x="83" y="86"/>
                  </a:cubicBezTo>
                  <a:cubicBezTo>
                    <a:pt x="83" y="79"/>
                    <a:pt x="83" y="79"/>
                    <a:pt x="83" y="79"/>
                  </a:cubicBezTo>
                  <a:cubicBezTo>
                    <a:pt x="129" y="79"/>
                    <a:pt x="129" y="79"/>
                    <a:pt x="129" y="79"/>
                  </a:cubicBezTo>
                  <a:cubicBezTo>
                    <a:pt x="132" y="79"/>
                    <a:pt x="134" y="77"/>
                    <a:pt x="134" y="7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3"/>
                    <a:pt x="132" y="0"/>
                    <a:pt x="129" y="0"/>
                  </a:cubicBezTo>
                  <a:close/>
                  <a:moveTo>
                    <a:pt x="80" y="86"/>
                  </a:moveTo>
                  <a:cubicBezTo>
                    <a:pt x="55" y="86"/>
                    <a:pt x="55" y="86"/>
                    <a:pt x="55" y="86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80" y="79"/>
                    <a:pt x="80" y="79"/>
                    <a:pt x="80" y="79"/>
                  </a:cubicBezTo>
                  <a:lnTo>
                    <a:pt x="80" y="86"/>
                  </a:lnTo>
                  <a:close/>
                  <a:moveTo>
                    <a:pt x="127" y="8"/>
                  </a:moveTo>
                  <a:cubicBezTo>
                    <a:pt x="127" y="71"/>
                    <a:pt x="127" y="71"/>
                    <a:pt x="127" y="71"/>
                  </a:cubicBezTo>
                  <a:cubicBezTo>
                    <a:pt x="8" y="71"/>
                    <a:pt x="8" y="71"/>
                    <a:pt x="8" y="71"/>
                  </a:cubicBezTo>
                  <a:cubicBezTo>
                    <a:pt x="8" y="8"/>
                    <a:pt x="8" y="8"/>
                    <a:pt x="8" y="8"/>
                  </a:cubicBezTo>
                  <a:lnTo>
                    <a:pt x="127" y="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1" name="Freeform 47"/>
            <p:cNvSpPr>
              <a:spLocks noEditPoints="1"/>
            </p:cNvSpPr>
            <p:nvPr/>
          </p:nvSpPr>
          <p:spPr bwMode="auto">
            <a:xfrm>
              <a:off x="5357909" y="3714698"/>
              <a:ext cx="95237" cy="207845"/>
            </a:xfrm>
            <a:custGeom>
              <a:avLst/>
              <a:gdLst>
                <a:gd name="T0" fmla="*/ 25 w 25"/>
                <a:gd name="T1" fmla="*/ 47 h 55"/>
                <a:gd name="T2" fmla="*/ 25 w 25"/>
                <a:gd name="T3" fmla="*/ 36 h 55"/>
                <a:gd name="T4" fmla="*/ 25 w 25"/>
                <a:gd name="T5" fmla="*/ 24 h 55"/>
                <a:gd name="T6" fmla="*/ 25 w 25"/>
                <a:gd name="T7" fmla="*/ 13 h 55"/>
                <a:gd name="T8" fmla="*/ 13 w 25"/>
                <a:gd name="T9" fmla="*/ 0 h 55"/>
                <a:gd name="T10" fmla="*/ 0 w 25"/>
                <a:gd name="T11" fmla="*/ 13 h 55"/>
                <a:gd name="T12" fmla="*/ 0 w 25"/>
                <a:gd name="T13" fmla="*/ 24 h 55"/>
                <a:gd name="T14" fmla="*/ 0 w 25"/>
                <a:gd name="T15" fmla="*/ 36 h 55"/>
                <a:gd name="T16" fmla="*/ 0 w 25"/>
                <a:gd name="T17" fmla="*/ 47 h 55"/>
                <a:gd name="T18" fmla="*/ 22 w 25"/>
                <a:gd name="T19" fmla="*/ 46 h 55"/>
                <a:gd name="T20" fmla="*/ 13 w 25"/>
                <a:gd name="T21" fmla="*/ 52 h 55"/>
                <a:gd name="T22" fmla="*/ 3 w 25"/>
                <a:gd name="T23" fmla="*/ 46 h 55"/>
                <a:gd name="T24" fmla="*/ 4 w 25"/>
                <a:gd name="T25" fmla="*/ 47 h 55"/>
                <a:gd name="T26" fmla="*/ 6 w 25"/>
                <a:gd name="T27" fmla="*/ 48 h 55"/>
                <a:gd name="T28" fmla="*/ 7 w 25"/>
                <a:gd name="T29" fmla="*/ 48 h 55"/>
                <a:gd name="T30" fmla="*/ 9 w 25"/>
                <a:gd name="T31" fmla="*/ 49 h 55"/>
                <a:gd name="T32" fmla="*/ 10 w 25"/>
                <a:gd name="T33" fmla="*/ 49 h 55"/>
                <a:gd name="T34" fmla="*/ 11 w 25"/>
                <a:gd name="T35" fmla="*/ 49 h 55"/>
                <a:gd name="T36" fmla="*/ 14 w 25"/>
                <a:gd name="T37" fmla="*/ 49 h 55"/>
                <a:gd name="T38" fmla="*/ 16 w 25"/>
                <a:gd name="T39" fmla="*/ 49 h 55"/>
                <a:gd name="T40" fmla="*/ 17 w 25"/>
                <a:gd name="T41" fmla="*/ 49 h 55"/>
                <a:gd name="T42" fmla="*/ 19 w 25"/>
                <a:gd name="T43" fmla="*/ 48 h 55"/>
                <a:gd name="T44" fmla="*/ 20 w 25"/>
                <a:gd name="T45" fmla="*/ 48 h 55"/>
                <a:gd name="T46" fmla="*/ 21 w 25"/>
                <a:gd name="T47" fmla="*/ 47 h 55"/>
                <a:gd name="T48" fmla="*/ 22 w 25"/>
                <a:gd name="T49" fmla="*/ 46 h 55"/>
                <a:gd name="T50" fmla="*/ 13 w 25"/>
                <a:gd name="T51" fmla="*/ 10 h 55"/>
                <a:gd name="T52" fmla="*/ 5 w 25"/>
                <a:gd name="T53" fmla="*/ 7 h 55"/>
                <a:gd name="T54" fmla="*/ 21 w 25"/>
                <a:gd name="T55" fmla="*/ 7 h 55"/>
                <a:gd name="T56" fmla="*/ 3 w 25"/>
                <a:gd name="T57" fmla="*/ 12 h 55"/>
                <a:gd name="T58" fmla="*/ 22 w 25"/>
                <a:gd name="T59" fmla="*/ 12 h 55"/>
                <a:gd name="T60" fmla="*/ 21 w 25"/>
                <a:gd name="T61" fmla="*/ 15 h 55"/>
                <a:gd name="T62" fmla="*/ 4 w 25"/>
                <a:gd name="T63" fmla="*/ 15 h 55"/>
                <a:gd name="T64" fmla="*/ 3 w 25"/>
                <a:gd name="T65" fmla="*/ 12 h 55"/>
                <a:gd name="T66" fmla="*/ 13 w 25"/>
                <a:gd name="T67" fmla="*/ 20 h 55"/>
                <a:gd name="T68" fmla="*/ 22 w 25"/>
                <a:gd name="T69" fmla="*/ 19 h 55"/>
                <a:gd name="T70" fmla="*/ 13 w 25"/>
                <a:gd name="T71" fmla="*/ 23 h 55"/>
                <a:gd name="T72" fmla="*/ 3 w 25"/>
                <a:gd name="T73" fmla="*/ 19 h 55"/>
                <a:gd name="T74" fmla="*/ 3 w 25"/>
                <a:gd name="T75" fmla="*/ 23 h 55"/>
                <a:gd name="T76" fmla="*/ 22 w 25"/>
                <a:gd name="T77" fmla="*/ 23 h 55"/>
                <a:gd name="T78" fmla="*/ 21 w 25"/>
                <a:gd name="T79" fmla="*/ 26 h 55"/>
                <a:gd name="T80" fmla="*/ 4 w 25"/>
                <a:gd name="T81" fmla="*/ 26 h 55"/>
                <a:gd name="T82" fmla="*/ 3 w 25"/>
                <a:gd name="T83" fmla="*/ 23 h 55"/>
                <a:gd name="T84" fmla="*/ 13 w 25"/>
                <a:gd name="T85" fmla="*/ 32 h 55"/>
                <a:gd name="T86" fmla="*/ 22 w 25"/>
                <a:gd name="T87" fmla="*/ 30 h 55"/>
                <a:gd name="T88" fmla="*/ 13 w 25"/>
                <a:gd name="T89" fmla="*/ 34 h 55"/>
                <a:gd name="T90" fmla="*/ 3 w 25"/>
                <a:gd name="T91" fmla="*/ 30 h 55"/>
                <a:gd name="T92" fmla="*/ 3 w 25"/>
                <a:gd name="T93" fmla="*/ 35 h 55"/>
                <a:gd name="T94" fmla="*/ 22 w 25"/>
                <a:gd name="T95" fmla="*/ 35 h 55"/>
                <a:gd name="T96" fmla="*/ 21 w 25"/>
                <a:gd name="T97" fmla="*/ 38 h 55"/>
                <a:gd name="T98" fmla="*/ 10 w 25"/>
                <a:gd name="T99" fmla="*/ 40 h 55"/>
                <a:gd name="T100" fmla="*/ 3 w 25"/>
                <a:gd name="T101" fmla="*/ 36 h 55"/>
                <a:gd name="T102" fmla="*/ 3 w 25"/>
                <a:gd name="T103" fmla="*/ 41 h 55"/>
                <a:gd name="T104" fmla="*/ 22 w 25"/>
                <a:gd name="T105" fmla="*/ 41 h 55"/>
                <a:gd name="T106" fmla="*/ 21 w 25"/>
                <a:gd name="T107" fmla="*/ 43 h 55"/>
                <a:gd name="T108" fmla="*/ 4 w 25"/>
                <a:gd name="T109" fmla="*/ 43 h 55"/>
                <a:gd name="T110" fmla="*/ 3 w 25"/>
                <a:gd name="T111" fmla="*/ 41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5" h="55">
                  <a:moveTo>
                    <a:pt x="13" y="55"/>
                  </a:moveTo>
                  <a:cubicBezTo>
                    <a:pt x="20" y="55"/>
                    <a:pt x="25" y="52"/>
                    <a:pt x="25" y="47"/>
                  </a:cubicBezTo>
                  <a:cubicBezTo>
                    <a:pt x="25" y="42"/>
                    <a:pt x="25" y="42"/>
                    <a:pt x="25" y="42"/>
                  </a:cubicBezTo>
                  <a:cubicBezTo>
                    <a:pt x="25" y="36"/>
                    <a:pt x="25" y="36"/>
                    <a:pt x="25" y="36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7"/>
                    <a:pt x="25" y="7"/>
                    <a:pt x="25" y="7"/>
                  </a:cubicBezTo>
                  <a:cubicBezTo>
                    <a:pt x="25" y="3"/>
                    <a:pt x="20" y="0"/>
                    <a:pt x="13" y="0"/>
                  </a:cubicBezTo>
                  <a:cubicBezTo>
                    <a:pt x="6" y="0"/>
                    <a:pt x="0" y="3"/>
                    <a:pt x="0" y="7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52"/>
                    <a:pt x="6" y="55"/>
                    <a:pt x="13" y="55"/>
                  </a:cubicBezTo>
                  <a:close/>
                  <a:moveTo>
                    <a:pt x="22" y="46"/>
                  </a:moveTo>
                  <a:cubicBezTo>
                    <a:pt x="22" y="47"/>
                    <a:pt x="22" y="47"/>
                    <a:pt x="22" y="47"/>
                  </a:cubicBezTo>
                  <a:cubicBezTo>
                    <a:pt x="22" y="49"/>
                    <a:pt x="18" y="52"/>
                    <a:pt x="13" y="52"/>
                  </a:cubicBezTo>
                  <a:cubicBezTo>
                    <a:pt x="7" y="52"/>
                    <a:pt x="3" y="49"/>
                    <a:pt x="3" y="47"/>
                  </a:cubicBezTo>
                  <a:cubicBezTo>
                    <a:pt x="3" y="46"/>
                    <a:pt x="3" y="46"/>
                    <a:pt x="3" y="46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5" y="47"/>
                    <a:pt x="5" y="47"/>
                    <a:pt x="6" y="48"/>
                  </a:cubicBezTo>
                  <a:cubicBezTo>
                    <a:pt x="6" y="48"/>
                    <a:pt x="6" y="48"/>
                    <a:pt x="6" y="48"/>
                  </a:cubicBezTo>
                  <a:cubicBezTo>
                    <a:pt x="6" y="48"/>
                    <a:pt x="6" y="48"/>
                    <a:pt x="7" y="48"/>
                  </a:cubicBezTo>
                  <a:cubicBezTo>
                    <a:pt x="7" y="48"/>
                    <a:pt x="7" y="48"/>
                    <a:pt x="7" y="48"/>
                  </a:cubicBezTo>
                  <a:cubicBezTo>
                    <a:pt x="7" y="48"/>
                    <a:pt x="8" y="48"/>
                    <a:pt x="8" y="48"/>
                  </a:cubicBezTo>
                  <a:cubicBezTo>
                    <a:pt x="8" y="48"/>
                    <a:pt x="8" y="48"/>
                    <a:pt x="9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ubicBezTo>
                    <a:pt x="11" y="49"/>
                    <a:pt x="11" y="49"/>
                    <a:pt x="11" y="49"/>
                  </a:cubicBezTo>
                  <a:cubicBezTo>
                    <a:pt x="12" y="49"/>
                    <a:pt x="12" y="49"/>
                    <a:pt x="13" y="49"/>
                  </a:cubicBezTo>
                  <a:cubicBezTo>
                    <a:pt x="13" y="49"/>
                    <a:pt x="14" y="49"/>
                    <a:pt x="14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49"/>
                    <a:pt x="15" y="49"/>
                    <a:pt x="16" y="49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7" y="49"/>
                    <a:pt x="17" y="49"/>
                    <a:pt x="17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8" y="48"/>
                    <a:pt x="18" y="48"/>
                    <a:pt x="19" y="48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19" y="48"/>
                    <a:pt x="20" y="48"/>
                    <a:pt x="20" y="48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7"/>
                    <a:pt x="22" y="47"/>
                    <a:pt x="22" y="46"/>
                  </a:cubicBezTo>
                  <a:close/>
                  <a:moveTo>
                    <a:pt x="20" y="7"/>
                  </a:moveTo>
                  <a:cubicBezTo>
                    <a:pt x="19" y="9"/>
                    <a:pt x="16" y="10"/>
                    <a:pt x="13" y="10"/>
                  </a:cubicBezTo>
                  <a:cubicBezTo>
                    <a:pt x="10" y="10"/>
                    <a:pt x="7" y="9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8" y="4"/>
                    <a:pt x="13" y="4"/>
                  </a:cubicBezTo>
                  <a:cubicBezTo>
                    <a:pt x="18" y="4"/>
                    <a:pt x="21" y="6"/>
                    <a:pt x="21" y="7"/>
                  </a:cubicBezTo>
                  <a:cubicBezTo>
                    <a:pt x="21" y="7"/>
                    <a:pt x="21" y="7"/>
                    <a:pt x="20" y="7"/>
                  </a:cubicBezTo>
                  <a:close/>
                  <a:moveTo>
                    <a:pt x="3" y="12"/>
                  </a:moveTo>
                  <a:cubicBezTo>
                    <a:pt x="6" y="13"/>
                    <a:pt x="9" y="14"/>
                    <a:pt x="13" y="14"/>
                  </a:cubicBezTo>
                  <a:cubicBezTo>
                    <a:pt x="17" y="14"/>
                    <a:pt x="20" y="13"/>
                    <a:pt x="22" y="1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2" y="14"/>
                    <a:pt x="22" y="14"/>
                    <a:pt x="21" y="15"/>
                  </a:cubicBezTo>
                  <a:cubicBezTo>
                    <a:pt x="20" y="16"/>
                    <a:pt x="16" y="17"/>
                    <a:pt x="13" y="17"/>
                  </a:cubicBezTo>
                  <a:cubicBezTo>
                    <a:pt x="9" y="17"/>
                    <a:pt x="6" y="16"/>
                    <a:pt x="4" y="15"/>
                  </a:cubicBezTo>
                  <a:cubicBezTo>
                    <a:pt x="4" y="14"/>
                    <a:pt x="3" y="14"/>
                    <a:pt x="3" y="13"/>
                  </a:cubicBezTo>
                  <a:lnTo>
                    <a:pt x="3" y="12"/>
                  </a:lnTo>
                  <a:close/>
                  <a:moveTo>
                    <a:pt x="3" y="18"/>
                  </a:moveTo>
                  <a:cubicBezTo>
                    <a:pt x="6" y="19"/>
                    <a:pt x="9" y="20"/>
                    <a:pt x="13" y="20"/>
                  </a:cubicBezTo>
                  <a:cubicBezTo>
                    <a:pt x="17" y="20"/>
                    <a:pt x="20" y="19"/>
                    <a:pt x="22" y="18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2" y="20"/>
                    <a:pt x="21" y="20"/>
                  </a:cubicBezTo>
                  <a:cubicBezTo>
                    <a:pt x="20" y="22"/>
                    <a:pt x="16" y="23"/>
                    <a:pt x="13" y="23"/>
                  </a:cubicBezTo>
                  <a:cubicBezTo>
                    <a:pt x="9" y="23"/>
                    <a:pt x="6" y="22"/>
                    <a:pt x="4" y="20"/>
                  </a:cubicBezTo>
                  <a:cubicBezTo>
                    <a:pt x="4" y="20"/>
                    <a:pt x="3" y="19"/>
                    <a:pt x="3" y="19"/>
                  </a:cubicBezTo>
                  <a:lnTo>
                    <a:pt x="3" y="18"/>
                  </a:lnTo>
                  <a:close/>
                  <a:moveTo>
                    <a:pt x="3" y="23"/>
                  </a:moveTo>
                  <a:cubicBezTo>
                    <a:pt x="6" y="25"/>
                    <a:pt x="9" y="26"/>
                    <a:pt x="13" y="26"/>
                  </a:cubicBezTo>
                  <a:cubicBezTo>
                    <a:pt x="17" y="26"/>
                    <a:pt x="20" y="25"/>
                    <a:pt x="22" y="23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2" y="25"/>
                    <a:pt x="22" y="26"/>
                    <a:pt x="21" y="26"/>
                  </a:cubicBezTo>
                  <a:cubicBezTo>
                    <a:pt x="20" y="28"/>
                    <a:pt x="16" y="29"/>
                    <a:pt x="13" y="29"/>
                  </a:cubicBezTo>
                  <a:cubicBezTo>
                    <a:pt x="9" y="29"/>
                    <a:pt x="6" y="28"/>
                    <a:pt x="4" y="26"/>
                  </a:cubicBezTo>
                  <a:cubicBezTo>
                    <a:pt x="4" y="26"/>
                    <a:pt x="3" y="25"/>
                    <a:pt x="3" y="24"/>
                  </a:cubicBezTo>
                  <a:lnTo>
                    <a:pt x="3" y="23"/>
                  </a:lnTo>
                  <a:close/>
                  <a:moveTo>
                    <a:pt x="3" y="29"/>
                  </a:moveTo>
                  <a:cubicBezTo>
                    <a:pt x="6" y="31"/>
                    <a:pt x="9" y="32"/>
                    <a:pt x="13" y="32"/>
                  </a:cubicBezTo>
                  <a:cubicBezTo>
                    <a:pt x="17" y="32"/>
                    <a:pt x="20" y="31"/>
                    <a:pt x="22" y="29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1"/>
                    <a:pt x="22" y="32"/>
                    <a:pt x="21" y="32"/>
                  </a:cubicBezTo>
                  <a:cubicBezTo>
                    <a:pt x="20" y="33"/>
                    <a:pt x="16" y="34"/>
                    <a:pt x="13" y="34"/>
                  </a:cubicBezTo>
                  <a:cubicBezTo>
                    <a:pt x="9" y="34"/>
                    <a:pt x="6" y="33"/>
                    <a:pt x="4" y="32"/>
                  </a:cubicBezTo>
                  <a:cubicBezTo>
                    <a:pt x="4" y="32"/>
                    <a:pt x="3" y="31"/>
                    <a:pt x="3" y="30"/>
                  </a:cubicBezTo>
                  <a:lnTo>
                    <a:pt x="3" y="29"/>
                  </a:lnTo>
                  <a:close/>
                  <a:moveTo>
                    <a:pt x="3" y="35"/>
                  </a:moveTo>
                  <a:cubicBezTo>
                    <a:pt x="6" y="37"/>
                    <a:pt x="9" y="37"/>
                    <a:pt x="13" y="37"/>
                  </a:cubicBezTo>
                  <a:cubicBezTo>
                    <a:pt x="17" y="37"/>
                    <a:pt x="20" y="37"/>
                    <a:pt x="22" y="35"/>
                  </a:cubicBezTo>
                  <a:cubicBezTo>
                    <a:pt x="22" y="36"/>
                    <a:pt x="22" y="36"/>
                    <a:pt x="22" y="36"/>
                  </a:cubicBezTo>
                  <a:cubicBezTo>
                    <a:pt x="22" y="37"/>
                    <a:pt x="22" y="37"/>
                    <a:pt x="21" y="38"/>
                  </a:cubicBezTo>
                  <a:cubicBezTo>
                    <a:pt x="20" y="39"/>
                    <a:pt x="16" y="40"/>
                    <a:pt x="13" y="40"/>
                  </a:cubicBezTo>
                  <a:cubicBezTo>
                    <a:pt x="12" y="40"/>
                    <a:pt x="11" y="40"/>
                    <a:pt x="10" y="40"/>
                  </a:cubicBezTo>
                  <a:cubicBezTo>
                    <a:pt x="8" y="40"/>
                    <a:pt x="6" y="39"/>
                    <a:pt x="4" y="38"/>
                  </a:cubicBezTo>
                  <a:cubicBezTo>
                    <a:pt x="4" y="37"/>
                    <a:pt x="3" y="37"/>
                    <a:pt x="3" y="36"/>
                  </a:cubicBezTo>
                  <a:lnTo>
                    <a:pt x="3" y="35"/>
                  </a:lnTo>
                  <a:close/>
                  <a:moveTo>
                    <a:pt x="3" y="41"/>
                  </a:moveTo>
                  <a:cubicBezTo>
                    <a:pt x="6" y="42"/>
                    <a:pt x="9" y="43"/>
                    <a:pt x="13" y="43"/>
                  </a:cubicBezTo>
                  <a:cubicBezTo>
                    <a:pt x="17" y="43"/>
                    <a:pt x="20" y="42"/>
                    <a:pt x="22" y="41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2" y="42"/>
                    <a:pt x="22" y="43"/>
                    <a:pt x="21" y="43"/>
                  </a:cubicBezTo>
                  <a:cubicBezTo>
                    <a:pt x="20" y="45"/>
                    <a:pt x="16" y="46"/>
                    <a:pt x="13" y="46"/>
                  </a:cubicBezTo>
                  <a:cubicBezTo>
                    <a:pt x="9" y="46"/>
                    <a:pt x="6" y="45"/>
                    <a:pt x="4" y="43"/>
                  </a:cubicBezTo>
                  <a:cubicBezTo>
                    <a:pt x="4" y="43"/>
                    <a:pt x="3" y="42"/>
                    <a:pt x="3" y="42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2" name="Freeform 48"/>
            <p:cNvSpPr/>
            <p:nvPr/>
          </p:nvSpPr>
          <p:spPr bwMode="auto">
            <a:xfrm>
              <a:off x="5480131" y="3755950"/>
              <a:ext cx="93650" cy="125342"/>
            </a:xfrm>
            <a:custGeom>
              <a:avLst/>
              <a:gdLst>
                <a:gd name="T0" fmla="*/ 26 w 65"/>
                <a:gd name="T1" fmla="*/ 86 h 86"/>
                <a:gd name="T2" fmla="*/ 65 w 65"/>
                <a:gd name="T3" fmla="*/ 41 h 86"/>
                <a:gd name="T4" fmla="*/ 26 w 65"/>
                <a:gd name="T5" fmla="*/ 0 h 86"/>
                <a:gd name="T6" fmla="*/ 26 w 65"/>
                <a:gd name="T7" fmla="*/ 18 h 86"/>
                <a:gd name="T8" fmla="*/ 0 w 65"/>
                <a:gd name="T9" fmla="*/ 18 h 86"/>
                <a:gd name="T10" fmla="*/ 0 w 65"/>
                <a:gd name="T11" fmla="*/ 65 h 86"/>
                <a:gd name="T12" fmla="*/ 26 w 65"/>
                <a:gd name="T13" fmla="*/ 65 h 86"/>
                <a:gd name="T14" fmla="*/ 26 w 65"/>
                <a:gd name="T15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5" h="86">
                  <a:moveTo>
                    <a:pt x="26" y="86"/>
                  </a:moveTo>
                  <a:lnTo>
                    <a:pt x="65" y="4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0" y="65"/>
                  </a:lnTo>
                  <a:lnTo>
                    <a:pt x="26" y="65"/>
                  </a:lnTo>
                  <a:lnTo>
                    <a:pt x="26" y="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3" name="Freeform 49"/>
            <p:cNvSpPr>
              <a:spLocks noEditPoints="1"/>
            </p:cNvSpPr>
            <p:nvPr/>
          </p:nvSpPr>
          <p:spPr bwMode="auto">
            <a:xfrm>
              <a:off x="5302355" y="4028845"/>
              <a:ext cx="506345" cy="147554"/>
            </a:xfrm>
            <a:custGeom>
              <a:avLst/>
              <a:gdLst>
                <a:gd name="T0" fmla="*/ 129 w 134"/>
                <a:gd name="T1" fmla="*/ 0 h 39"/>
                <a:gd name="T2" fmla="*/ 5 w 134"/>
                <a:gd name="T3" fmla="*/ 39 h 39"/>
                <a:gd name="T4" fmla="*/ 8 w 134"/>
                <a:gd name="T5" fmla="*/ 22 h 39"/>
                <a:gd name="T6" fmla="*/ 8 w 134"/>
                <a:gd name="T7" fmla="*/ 7 h 39"/>
                <a:gd name="T8" fmla="*/ 14 w 134"/>
                <a:gd name="T9" fmla="*/ 25 h 39"/>
                <a:gd name="T10" fmla="*/ 14 w 134"/>
                <a:gd name="T11" fmla="*/ 25 h 39"/>
                <a:gd name="T12" fmla="*/ 17 w 134"/>
                <a:gd name="T13" fmla="*/ 16 h 39"/>
                <a:gd name="T14" fmla="*/ 24 w 134"/>
                <a:gd name="T15" fmla="*/ 7 h 39"/>
                <a:gd name="T16" fmla="*/ 24 w 134"/>
                <a:gd name="T17" fmla="*/ 31 h 39"/>
                <a:gd name="T18" fmla="*/ 33 w 134"/>
                <a:gd name="T19" fmla="*/ 16 h 39"/>
                <a:gd name="T20" fmla="*/ 33 w 134"/>
                <a:gd name="T21" fmla="*/ 16 h 39"/>
                <a:gd name="T22" fmla="*/ 33 w 134"/>
                <a:gd name="T23" fmla="*/ 13 h 39"/>
                <a:gd name="T24" fmla="*/ 26 w 134"/>
                <a:gd name="T25" fmla="*/ 31 h 39"/>
                <a:gd name="T26" fmla="*/ 42 w 134"/>
                <a:gd name="T27" fmla="*/ 22 h 39"/>
                <a:gd name="T28" fmla="*/ 36 w 134"/>
                <a:gd name="T29" fmla="*/ 13 h 39"/>
                <a:gd name="T30" fmla="*/ 36 w 134"/>
                <a:gd name="T31" fmla="*/ 13 h 39"/>
                <a:gd name="T32" fmla="*/ 36 w 134"/>
                <a:gd name="T33" fmla="*/ 25 h 39"/>
                <a:gd name="T34" fmla="*/ 45 w 134"/>
                <a:gd name="T35" fmla="*/ 22 h 39"/>
                <a:gd name="T36" fmla="*/ 45 w 134"/>
                <a:gd name="T37" fmla="*/ 7 h 39"/>
                <a:gd name="T38" fmla="*/ 52 w 134"/>
                <a:gd name="T39" fmla="*/ 25 h 39"/>
                <a:gd name="T40" fmla="*/ 52 w 134"/>
                <a:gd name="T41" fmla="*/ 25 h 39"/>
                <a:gd name="T42" fmla="*/ 55 w 134"/>
                <a:gd name="T43" fmla="*/ 16 h 39"/>
                <a:gd name="T44" fmla="*/ 61 w 134"/>
                <a:gd name="T45" fmla="*/ 7 h 39"/>
                <a:gd name="T46" fmla="*/ 61 w 134"/>
                <a:gd name="T47" fmla="*/ 31 h 39"/>
                <a:gd name="T48" fmla="*/ 70 w 134"/>
                <a:gd name="T49" fmla="*/ 16 h 39"/>
                <a:gd name="T50" fmla="*/ 70 w 134"/>
                <a:gd name="T51" fmla="*/ 16 h 39"/>
                <a:gd name="T52" fmla="*/ 70 w 134"/>
                <a:gd name="T53" fmla="*/ 13 h 39"/>
                <a:gd name="T54" fmla="*/ 64 w 134"/>
                <a:gd name="T55" fmla="*/ 31 h 39"/>
                <a:gd name="T56" fmla="*/ 80 w 134"/>
                <a:gd name="T57" fmla="*/ 22 h 39"/>
                <a:gd name="T58" fmla="*/ 73 w 134"/>
                <a:gd name="T59" fmla="*/ 13 h 39"/>
                <a:gd name="T60" fmla="*/ 73 w 134"/>
                <a:gd name="T61" fmla="*/ 13 h 39"/>
                <a:gd name="T62" fmla="*/ 73 w 134"/>
                <a:gd name="T63" fmla="*/ 25 h 39"/>
                <a:gd name="T64" fmla="*/ 83 w 134"/>
                <a:gd name="T65" fmla="*/ 22 h 39"/>
                <a:gd name="T66" fmla="*/ 83 w 134"/>
                <a:gd name="T67" fmla="*/ 7 h 39"/>
                <a:gd name="T68" fmla="*/ 89 w 134"/>
                <a:gd name="T69" fmla="*/ 25 h 39"/>
                <a:gd name="T70" fmla="*/ 89 w 134"/>
                <a:gd name="T71" fmla="*/ 25 h 39"/>
                <a:gd name="T72" fmla="*/ 92 w 134"/>
                <a:gd name="T73" fmla="*/ 16 h 39"/>
                <a:gd name="T74" fmla="*/ 99 w 134"/>
                <a:gd name="T75" fmla="*/ 7 h 39"/>
                <a:gd name="T76" fmla="*/ 99 w 134"/>
                <a:gd name="T77" fmla="*/ 31 h 39"/>
                <a:gd name="T78" fmla="*/ 108 w 134"/>
                <a:gd name="T79" fmla="*/ 16 h 39"/>
                <a:gd name="T80" fmla="*/ 108 w 134"/>
                <a:gd name="T81" fmla="*/ 16 h 39"/>
                <a:gd name="T82" fmla="*/ 108 w 134"/>
                <a:gd name="T83" fmla="*/ 13 h 39"/>
                <a:gd name="T84" fmla="*/ 101 w 134"/>
                <a:gd name="T85" fmla="*/ 31 h 39"/>
                <a:gd name="T86" fmla="*/ 117 w 134"/>
                <a:gd name="T87" fmla="*/ 22 h 39"/>
                <a:gd name="T88" fmla="*/ 111 w 134"/>
                <a:gd name="T89" fmla="*/ 13 h 39"/>
                <a:gd name="T90" fmla="*/ 111 w 134"/>
                <a:gd name="T91" fmla="*/ 13 h 39"/>
                <a:gd name="T92" fmla="*/ 111 w 134"/>
                <a:gd name="T93" fmla="*/ 25 h 39"/>
                <a:gd name="T94" fmla="*/ 120 w 134"/>
                <a:gd name="T95" fmla="*/ 22 h 39"/>
                <a:gd name="T96" fmla="*/ 120 w 134"/>
                <a:gd name="T97" fmla="*/ 7 h 39"/>
                <a:gd name="T98" fmla="*/ 127 w 134"/>
                <a:gd name="T99" fmla="*/ 25 h 39"/>
                <a:gd name="T100" fmla="*/ 127 w 134"/>
                <a:gd name="T101" fmla="*/ 25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39">
                  <a:moveTo>
                    <a:pt x="129" y="39"/>
                  </a:moveTo>
                  <a:cubicBezTo>
                    <a:pt x="132" y="39"/>
                    <a:pt x="134" y="36"/>
                    <a:pt x="134" y="34"/>
                  </a:cubicBezTo>
                  <a:cubicBezTo>
                    <a:pt x="134" y="5"/>
                    <a:pt x="134" y="5"/>
                    <a:pt x="134" y="5"/>
                  </a:cubicBezTo>
                  <a:cubicBezTo>
                    <a:pt x="134" y="2"/>
                    <a:pt x="132" y="0"/>
                    <a:pt x="12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6"/>
                    <a:pt x="2" y="39"/>
                    <a:pt x="5" y="39"/>
                  </a:cubicBezTo>
                  <a:lnTo>
                    <a:pt x="129" y="39"/>
                  </a:lnTo>
                  <a:close/>
                  <a:moveTo>
                    <a:pt x="14" y="16"/>
                  </a:moveTo>
                  <a:cubicBezTo>
                    <a:pt x="14" y="22"/>
                    <a:pt x="14" y="22"/>
                    <a:pt x="14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16"/>
                    <a:pt x="8" y="16"/>
                    <a:pt x="8" y="16"/>
                  </a:cubicBezTo>
                  <a:lnTo>
                    <a:pt x="14" y="16"/>
                  </a:lnTo>
                  <a:close/>
                  <a:moveTo>
                    <a:pt x="8" y="13"/>
                  </a:moveTo>
                  <a:cubicBezTo>
                    <a:pt x="8" y="7"/>
                    <a:pt x="8" y="7"/>
                    <a:pt x="8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4" y="13"/>
                    <a:pt x="14" y="13"/>
                    <a:pt x="14" y="13"/>
                  </a:cubicBezTo>
                  <a:lnTo>
                    <a:pt x="8" y="13"/>
                  </a:lnTo>
                  <a:close/>
                  <a:moveTo>
                    <a:pt x="14" y="25"/>
                  </a:moveTo>
                  <a:cubicBezTo>
                    <a:pt x="14" y="31"/>
                    <a:pt x="14" y="31"/>
                    <a:pt x="14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25"/>
                    <a:pt x="8" y="25"/>
                    <a:pt x="8" y="25"/>
                  </a:cubicBezTo>
                  <a:lnTo>
                    <a:pt x="14" y="25"/>
                  </a:lnTo>
                  <a:close/>
                  <a:moveTo>
                    <a:pt x="24" y="16"/>
                  </a:moveTo>
                  <a:cubicBezTo>
                    <a:pt x="24" y="22"/>
                    <a:pt x="24" y="22"/>
                    <a:pt x="24" y="22"/>
                  </a:cubicBezTo>
                  <a:cubicBezTo>
                    <a:pt x="17" y="22"/>
                    <a:pt x="17" y="22"/>
                    <a:pt x="17" y="22"/>
                  </a:cubicBezTo>
                  <a:cubicBezTo>
                    <a:pt x="17" y="16"/>
                    <a:pt x="17" y="16"/>
                    <a:pt x="17" y="16"/>
                  </a:cubicBezTo>
                  <a:lnTo>
                    <a:pt x="24" y="16"/>
                  </a:lnTo>
                  <a:close/>
                  <a:moveTo>
                    <a:pt x="17" y="13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13"/>
                    <a:pt x="24" y="13"/>
                    <a:pt x="24" y="13"/>
                  </a:cubicBezTo>
                  <a:lnTo>
                    <a:pt x="17" y="13"/>
                  </a:lnTo>
                  <a:close/>
                  <a:moveTo>
                    <a:pt x="24" y="25"/>
                  </a:moveTo>
                  <a:cubicBezTo>
                    <a:pt x="24" y="31"/>
                    <a:pt x="24" y="31"/>
                    <a:pt x="24" y="31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17" y="25"/>
                    <a:pt x="17" y="25"/>
                    <a:pt x="17" y="25"/>
                  </a:cubicBezTo>
                  <a:lnTo>
                    <a:pt x="24" y="25"/>
                  </a:lnTo>
                  <a:close/>
                  <a:moveTo>
                    <a:pt x="33" y="16"/>
                  </a:moveTo>
                  <a:cubicBezTo>
                    <a:pt x="33" y="22"/>
                    <a:pt x="33" y="22"/>
                    <a:pt x="33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16"/>
                    <a:pt x="26" y="16"/>
                    <a:pt x="26" y="16"/>
                  </a:cubicBezTo>
                  <a:lnTo>
                    <a:pt x="33" y="16"/>
                  </a:lnTo>
                  <a:close/>
                  <a:moveTo>
                    <a:pt x="26" y="13"/>
                  </a:moveTo>
                  <a:cubicBezTo>
                    <a:pt x="26" y="7"/>
                    <a:pt x="26" y="7"/>
                    <a:pt x="26" y="7"/>
                  </a:cubicBezTo>
                  <a:cubicBezTo>
                    <a:pt x="33" y="7"/>
                    <a:pt x="33" y="7"/>
                    <a:pt x="33" y="7"/>
                  </a:cubicBezTo>
                  <a:cubicBezTo>
                    <a:pt x="33" y="13"/>
                    <a:pt x="33" y="13"/>
                    <a:pt x="33" y="13"/>
                  </a:cubicBezTo>
                  <a:lnTo>
                    <a:pt x="26" y="13"/>
                  </a:lnTo>
                  <a:close/>
                  <a:moveTo>
                    <a:pt x="33" y="25"/>
                  </a:moveTo>
                  <a:cubicBezTo>
                    <a:pt x="33" y="31"/>
                    <a:pt x="33" y="31"/>
                    <a:pt x="33" y="31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5"/>
                    <a:pt x="26" y="25"/>
                    <a:pt x="26" y="25"/>
                  </a:cubicBezTo>
                  <a:lnTo>
                    <a:pt x="33" y="25"/>
                  </a:lnTo>
                  <a:close/>
                  <a:moveTo>
                    <a:pt x="42" y="16"/>
                  </a:moveTo>
                  <a:cubicBezTo>
                    <a:pt x="42" y="22"/>
                    <a:pt x="42" y="22"/>
                    <a:pt x="42" y="22"/>
                  </a:cubicBezTo>
                  <a:cubicBezTo>
                    <a:pt x="36" y="22"/>
                    <a:pt x="36" y="22"/>
                    <a:pt x="36" y="22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42" y="16"/>
                  </a:lnTo>
                  <a:close/>
                  <a:moveTo>
                    <a:pt x="36" y="13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2" y="13"/>
                    <a:pt x="42" y="13"/>
                    <a:pt x="42" y="13"/>
                  </a:cubicBezTo>
                  <a:lnTo>
                    <a:pt x="36" y="13"/>
                  </a:lnTo>
                  <a:close/>
                  <a:moveTo>
                    <a:pt x="42" y="25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36" y="31"/>
                    <a:pt x="36" y="31"/>
                    <a:pt x="36" y="31"/>
                  </a:cubicBezTo>
                  <a:cubicBezTo>
                    <a:pt x="36" y="25"/>
                    <a:pt x="36" y="25"/>
                    <a:pt x="36" y="25"/>
                  </a:cubicBezTo>
                  <a:lnTo>
                    <a:pt x="42" y="25"/>
                  </a:lnTo>
                  <a:close/>
                  <a:moveTo>
                    <a:pt x="52" y="16"/>
                  </a:moveTo>
                  <a:cubicBezTo>
                    <a:pt x="52" y="22"/>
                    <a:pt x="52" y="22"/>
                    <a:pt x="52" y="22"/>
                  </a:cubicBezTo>
                  <a:cubicBezTo>
                    <a:pt x="45" y="22"/>
                    <a:pt x="45" y="22"/>
                    <a:pt x="45" y="22"/>
                  </a:cubicBezTo>
                  <a:cubicBezTo>
                    <a:pt x="45" y="16"/>
                    <a:pt x="45" y="16"/>
                    <a:pt x="45" y="16"/>
                  </a:cubicBezTo>
                  <a:lnTo>
                    <a:pt x="52" y="16"/>
                  </a:lnTo>
                  <a:close/>
                  <a:moveTo>
                    <a:pt x="45" y="13"/>
                  </a:moveTo>
                  <a:cubicBezTo>
                    <a:pt x="45" y="7"/>
                    <a:pt x="45" y="7"/>
                    <a:pt x="45" y="7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2" y="13"/>
                    <a:pt x="52" y="13"/>
                    <a:pt x="52" y="13"/>
                  </a:cubicBezTo>
                  <a:lnTo>
                    <a:pt x="45" y="13"/>
                  </a:lnTo>
                  <a:close/>
                  <a:moveTo>
                    <a:pt x="52" y="25"/>
                  </a:moveTo>
                  <a:cubicBezTo>
                    <a:pt x="52" y="31"/>
                    <a:pt x="52" y="31"/>
                    <a:pt x="52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5" y="25"/>
                    <a:pt x="45" y="25"/>
                    <a:pt x="45" y="25"/>
                  </a:cubicBezTo>
                  <a:lnTo>
                    <a:pt x="52" y="25"/>
                  </a:lnTo>
                  <a:close/>
                  <a:moveTo>
                    <a:pt x="61" y="16"/>
                  </a:moveTo>
                  <a:cubicBezTo>
                    <a:pt x="61" y="22"/>
                    <a:pt x="61" y="22"/>
                    <a:pt x="61" y="22"/>
                  </a:cubicBezTo>
                  <a:cubicBezTo>
                    <a:pt x="55" y="22"/>
                    <a:pt x="55" y="22"/>
                    <a:pt x="55" y="22"/>
                  </a:cubicBezTo>
                  <a:cubicBezTo>
                    <a:pt x="55" y="16"/>
                    <a:pt x="55" y="16"/>
                    <a:pt x="55" y="16"/>
                  </a:cubicBezTo>
                  <a:lnTo>
                    <a:pt x="61" y="16"/>
                  </a:lnTo>
                  <a:close/>
                  <a:moveTo>
                    <a:pt x="55" y="13"/>
                  </a:moveTo>
                  <a:cubicBezTo>
                    <a:pt x="55" y="7"/>
                    <a:pt x="55" y="7"/>
                    <a:pt x="55" y="7"/>
                  </a:cubicBezTo>
                  <a:cubicBezTo>
                    <a:pt x="61" y="7"/>
                    <a:pt x="61" y="7"/>
                    <a:pt x="61" y="7"/>
                  </a:cubicBezTo>
                  <a:cubicBezTo>
                    <a:pt x="61" y="13"/>
                    <a:pt x="61" y="13"/>
                    <a:pt x="61" y="13"/>
                  </a:cubicBezTo>
                  <a:lnTo>
                    <a:pt x="55" y="13"/>
                  </a:lnTo>
                  <a:close/>
                  <a:moveTo>
                    <a:pt x="61" y="25"/>
                  </a:moveTo>
                  <a:cubicBezTo>
                    <a:pt x="61" y="31"/>
                    <a:pt x="61" y="31"/>
                    <a:pt x="61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25"/>
                    <a:pt x="55" y="25"/>
                    <a:pt x="55" y="25"/>
                  </a:cubicBezTo>
                  <a:lnTo>
                    <a:pt x="61" y="25"/>
                  </a:lnTo>
                  <a:close/>
                  <a:moveTo>
                    <a:pt x="70" y="16"/>
                  </a:moveTo>
                  <a:cubicBezTo>
                    <a:pt x="70" y="22"/>
                    <a:pt x="70" y="22"/>
                    <a:pt x="70" y="22"/>
                  </a:cubicBezTo>
                  <a:cubicBezTo>
                    <a:pt x="64" y="22"/>
                    <a:pt x="64" y="22"/>
                    <a:pt x="64" y="22"/>
                  </a:cubicBezTo>
                  <a:cubicBezTo>
                    <a:pt x="64" y="16"/>
                    <a:pt x="64" y="16"/>
                    <a:pt x="64" y="16"/>
                  </a:cubicBezTo>
                  <a:lnTo>
                    <a:pt x="70" y="16"/>
                  </a:lnTo>
                  <a:close/>
                  <a:moveTo>
                    <a:pt x="64" y="13"/>
                  </a:moveTo>
                  <a:cubicBezTo>
                    <a:pt x="64" y="7"/>
                    <a:pt x="64" y="7"/>
                    <a:pt x="64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13"/>
                    <a:pt x="70" y="13"/>
                    <a:pt x="70" y="13"/>
                  </a:cubicBezTo>
                  <a:lnTo>
                    <a:pt x="64" y="13"/>
                  </a:lnTo>
                  <a:close/>
                  <a:moveTo>
                    <a:pt x="70" y="25"/>
                  </a:moveTo>
                  <a:cubicBezTo>
                    <a:pt x="70" y="31"/>
                    <a:pt x="70" y="31"/>
                    <a:pt x="70" y="31"/>
                  </a:cubicBezTo>
                  <a:cubicBezTo>
                    <a:pt x="64" y="31"/>
                    <a:pt x="64" y="31"/>
                    <a:pt x="64" y="31"/>
                  </a:cubicBezTo>
                  <a:cubicBezTo>
                    <a:pt x="64" y="25"/>
                    <a:pt x="64" y="25"/>
                    <a:pt x="64" y="25"/>
                  </a:cubicBezTo>
                  <a:lnTo>
                    <a:pt x="70" y="25"/>
                  </a:lnTo>
                  <a:close/>
                  <a:moveTo>
                    <a:pt x="80" y="16"/>
                  </a:moveTo>
                  <a:cubicBezTo>
                    <a:pt x="80" y="22"/>
                    <a:pt x="80" y="22"/>
                    <a:pt x="80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16"/>
                    <a:pt x="73" y="16"/>
                    <a:pt x="73" y="16"/>
                  </a:cubicBezTo>
                  <a:lnTo>
                    <a:pt x="80" y="16"/>
                  </a:lnTo>
                  <a:close/>
                  <a:moveTo>
                    <a:pt x="73" y="13"/>
                  </a:moveTo>
                  <a:cubicBezTo>
                    <a:pt x="73" y="7"/>
                    <a:pt x="73" y="7"/>
                    <a:pt x="73" y="7"/>
                  </a:cubicBezTo>
                  <a:cubicBezTo>
                    <a:pt x="80" y="7"/>
                    <a:pt x="80" y="7"/>
                    <a:pt x="80" y="7"/>
                  </a:cubicBezTo>
                  <a:cubicBezTo>
                    <a:pt x="80" y="13"/>
                    <a:pt x="80" y="13"/>
                    <a:pt x="80" y="13"/>
                  </a:cubicBezTo>
                  <a:lnTo>
                    <a:pt x="73" y="13"/>
                  </a:lnTo>
                  <a:close/>
                  <a:moveTo>
                    <a:pt x="80" y="25"/>
                  </a:moveTo>
                  <a:cubicBezTo>
                    <a:pt x="80" y="31"/>
                    <a:pt x="80" y="31"/>
                    <a:pt x="80" y="31"/>
                  </a:cubicBezTo>
                  <a:cubicBezTo>
                    <a:pt x="73" y="31"/>
                    <a:pt x="73" y="31"/>
                    <a:pt x="73" y="31"/>
                  </a:cubicBezTo>
                  <a:cubicBezTo>
                    <a:pt x="73" y="25"/>
                    <a:pt x="73" y="25"/>
                    <a:pt x="73" y="25"/>
                  </a:cubicBezTo>
                  <a:lnTo>
                    <a:pt x="80" y="25"/>
                  </a:lnTo>
                  <a:close/>
                  <a:moveTo>
                    <a:pt x="89" y="16"/>
                  </a:moveTo>
                  <a:cubicBezTo>
                    <a:pt x="89" y="22"/>
                    <a:pt x="89" y="22"/>
                    <a:pt x="89" y="22"/>
                  </a:cubicBezTo>
                  <a:cubicBezTo>
                    <a:pt x="83" y="22"/>
                    <a:pt x="83" y="22"/>
                    <a:pt x="83" y="22"/>
                  </a:cubicBezTo>
                  <a:cubicBezTo>
                    <a:pt x="83" y="16"/>
                    <a:pt x="83" y="16"/>
                    <a:pt x="83" y="16"/>
                  </a:cubicBezTo>
                  <a:lnTo>
                    <a:pt x="89" y="16"/>
                  </a:lnTo>
                  <a:close/>
                  <a:moveTo>
                    <a:pt x="83" y="13"/>
                  </a:moveTo>
                  <a:cubicBezTo>
                    <a:pt x="83" y="7"/>
                    <a:pt x="83" y="7"/>
                    <a:pt x="83" y="7"/>
                  </a:cubicBezTo>
                  <a:cubicBezTo>
                    <a:pt x="89" y="7"/>
                    <a:pt x="89" y="7"/>
                    <a:pt x="89" y="7"/>
                  </a:cubicBezTo>
                  <a:cubicBezTo>
                    <a:pt x="89" y="13"/>
                    <a:pt x="89" y="13"/>
                    <a:pt x="89" y="13"/>
                  </a:cubicBezTo>
                  <a:lnTo>
                    <a:pt x="83" y="13"/>
                  </a:lnTo>
                  <a:close/>
                  <a:moveTo>
                    <a:pt x="89" y="25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83" y="25"/>
                    <a:pt x="83" y="25"/>
                    <a:pt x="83" y="25"/>
                  </a:cubicBezTo>
                  <a:lnTo>
                    <a:pt x="89" y="25"/>
                  </a:lnTo>
                  <a:close/>
                  <a:moveTo>
                    <a:pt x="99" y="16"/>
                  </a:moveTo>
                  <a:cubicBezTo>
                    <a:pt x="99" y="22"/>
                    <a:pt x="99" y="22"/>
                    <a:pt x="99" y="22"/>
                  </a:cubicBezTo>
                  <a:cubicBezTo>
                    <a:pt x="92" y="22"/>
                    <a:pt x="92" y="22"/>
                    <a:pt x="92" y="22"/>
                  </a:cubicBezTo>
                  <a:cubicBezTo>
                    <a:pt x="92" y="16"/>
                    <a:pt x="92" y="16"/>
                    <a:pt x="92" y="16"/>
                  </a:cubicBezTo>
                  <a:lnTo>
                    <a:pt x="99" y="16"/>
                  </a:lnTo>
                  <a:close/>
                  <a:moveTo>
                    <a:pt x="92" y="13"/>
                  </a:moveTo>
                  <a:cubicBezTo>
                    <a:pt x="92" y="7"/>
                    <a:pt x="92" y="7"/>
                    <a:pt x="92" y="7"/>
                  </a:cubicBezTo>
                  <a:cubicBezTo>
                    <a:pt x="99" y="7"/>
                    <a:pt x="99" y="7"/>
                    <a:pt x="99" y="7"/>
                  </a:cubicBezTo>
                  <a:cubicBezTo>
                    <a:pt x="99" y="13"/>
                    <a:pt x="99" y="13"/>
                    <a:pt x="99" y="13"/>
                  </a:cubicBezTo>
                  <a:lnTo>
                    <a:pt x="92" y="13"/>
                  </a:lnTo>
                  <a:close/>
                  <a:moveTo>
                    <a:pt x="99" y="25"/>
                  </a:moveTo>
                  <a:cubicBezTo>
                    <a:pt x="99" y="31"/>
                    <a:pt x="99" y="31"/>
                    <a:pt x="99" y="3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2" y="25"/>
                    <a:pt x="92" y="25"/>
                    <a:pt x="92" y="25"/>
                  </a:cubicBezTo>
                  <a:lnTo>
                    <a:pt x="99" y="25"/>
                  </a:lnTo>
                  <a:close/>
                  <a:moveTo>
                    <a:pt x="108" y="16"/>
                  </a:moveTo>
                  <a:cubicBezTo>
                    <a:pt x="108" y="22"/>
                    <a:pt x="108" y="22"/>
                    <a:pt x="108" y="22"/>
                  </a:cubicBezTo>
                  <a:cubicBezTo>
                    <a:pt x="101" y="22"/>
                    <a:pt x="101" y="22"/>
                    <a:pt x="101" y="22"/>
                  </a:cubicBezTo>
                  <a:cubicBezTo>
                    <a:pt x="101" y="16"/>
                    <a:pt x="101" y="16"/>
                    <a:pt x="101" y="16"/>
                  </a:cubicBezTo>
                  <a:lnTo>
                    <a:pt x="108" y="16"/>
                  </a:lnTo>
                  <a:close/>
                  <a:moveTo>
                    <a:pt x="101" y="13"/>
                  </a:moveTo>
                  <a:cubicBezTo>
                    <a:pt x="101" y="7"/>
                    <a:pt x="101" y="7"/>
                    <a:pt x="101" y="7"/>
                  </a:cubicBezTo>
                  <a:cubicBezTo>
                    <a:pt x="108" y="7"/>
                    <a:pt x="108" y="7"/>
                    <a:pt x="108" y="7"/>
                  </a:cubicBezTo>
                  <a:cubicBezTo>
                    <a:pt x="108" y="13"/>
                    <a:pt x="108" y="13"/>
                    <a:pt x="108" y="13"/>
                  </a:cubicBezTo>
                  <a:lnTo>
                    <a:pt x="101" y="13"/>
                  </a:lnTo>
                  <a:close/>
                  <a:moveTo>
                    <a:pt x="108" y="25"/>
                  </a:moveTo>
                  <a:cubicBezTo>
                    <a:pt x="108" y="31"/>
                    <a:pt x="108" y="31"/>
                    <a:pt x="108" y="31"/>
                  </a:cubicBezTo>
                  <a:cubicBezTo>
                    <a:pt x="101" y="31"/>
                    <a:pt x="101" y="31"/>
                    <a:pt x="101" y="31"/>
                  </a:cubicBezTo>
                  <a:cubicBezTo>
                    <a:pt x="101" y="25"/>
                    <a:pt x="101" y="25"/>
                    <a:pt x="101" y="25"/>
                  </a:cubicBezTo>
                  <a:lnTo>
                    <a:pt x="108" y="25"/>
                  </a:lnTo>
                  <a:close/>
                  <a:moveTo>
                    <a:pt x="117" y="16"/>
                  </a:moveTo>
                  <a:cubicBezTo>
                    <a:pt x="117" y="22"/>
                    <a:pt x="117" y="22"/>
                    <a:pt x="117" y="22"/>
                  </a:cubicBezTo>
                  <a:cubicBezTo>
                    <a:pt x="111" y="22"/>
                    <a:pt x="111" y="22"/>
                    <a:pt x="111" y="22"/>
                  </a:cubicBezTo>
                  <a:cubicBezTo>
                    <a:pt x="111" y="16"/>
                    <a:pt x="111" y="16"/>
                    <a:pt x="111" y="16"/>
                  </a:cubicBezTo>
                  <a:lnTo>
                    <a:pt x="117" y="16"/>
                  </a:lnTo>
                  <a:close/>
                  <a:moveTo>
                    <a:pt x="111" y="13"/>
                  </a:moveTo>
                  <a:cubicBezTo>
                    <a:pt x="111" y="7"/>
                    <a:pt x="111" y="7"/>
                    <a:pt x="111" y="7"/>
                  </a:cubicBezTo>
                  <a:cubicBezTo>
                    <a:pt x="117" y="7"/>
                    <a:pt x="117" y="7"/>
                    <a:pt x="117" y="7"/>
                  </a:cubicBezTo>
                  <a:cubicBezTo>
                    <a:pt x="117" y="13"/>
                    <a:pt x="117" y="13"/>
                    <a:pt x="117" y="13"/>
                  </a:cubicBezTo>
                  <a:lnTo>
                    <a:pt x="111" y="13"/>
                  </a:lnTo>
                  <a:close/>
                  <a:moveTo>
                    <a:pt x="117" y="25"/>
                  </a:moveTo>
                  <a:cubicBezTo>
                    <a:pt x="117" y="31"/>
                    <a:pt x="117" y="31"/>
                    <a:pt x="117" y="31"/>
                  </a:cubicBezTo>
                  <a:cubicBezTo>
                    <a:pt x="111" y="31"/>
                    <a:pt x="111" y="31"/>
                    <a:pt x="111" y="31"/>
                  </a:cubicBezTo>
                  <a:cubicBezTo>
                    <a:pt x="111" y="25"/>
                    <a:pt x="111" y="25"/>
                    <a:pt x="111" y="25"/>
                  </a:cubicBezTo>
                  <a:lnTo>
                    <a:pt x="117" y="25"/>
                  </a:lnTo>
                  <a:close/>
                  <a:moveTo>
                    <a:pt x="127" y="16"/>
                  </a:moveTo>
                  <a:cubicBezTo>
                    <a:pt x="127" y="22"/>
                    <a:pt x="127" y="22"/>
                    <a:pt x="127" y="22"/>
                  </a:cubicBezTo>
                  <a:cubicBezTo>
                    <a:pt x="120" y="22"/>
                    <a:pt x="120" y="22"/>
                    <a:pt x="120" y="22"/>
                  </a:cubicBezTo>
                  <a:cubicBezTo>
                    <a:pt x="120" y="16"/>
                    <a:pt x="120" y="16"/>
                    <a:pt x="120" y="16"/>
                  </a:cubicBezTo>
                  <a:lnTo>
                    <a:pt x="127" y="16"/>
                  </a:lnTo>
                  <a:close/>
                  <a:moveTo>
                    <a:pt x="120" y="13"/>
                  </a:moveTo>
                  <a:cubicBezTo>
                    <a:pt x="120" y="7"/>
                    <a:pt x="120" y="7"/>
                    <a:pt x="120" y="7"/>
                  </a:cubicBezTo>
                  <a:cubicBezTo>
                    <a:pt x="127" y="7"/>
                    <a:pt x="127" y="7"/>
                    <a:pt x="127" y="7"/>
                  </a:cubicBezTo>
                  <a:cubicBezTo>
                    <a:pt x="127" y="13"/>
                    <a:pt x="127" y="13"/>
                    <a:pt x="127" y="13"/>
                  </a:cubicBezTo>
                  <a:lnTo>
                    <a:pt x="120" y="13"/>
                  </a:lnTo>
                  <a:close/>
                  <a:moveTo>
                    <a:pt x="127" y="25"/>
                  </a:moveTo>
                  <a:cubicBezTo>
                    <a:pt x="127" y="31"/>
                    <a:pt x="127" y="31"/>
                    <a:pt x="127" y="31"/>
                  </a:cubicBezTo>
                  <a:cubicBezTo>
                    <a:pt x="120" y="31"/>
                    <a:pt x="120" y="31"/>
                    <a:pt x="120" y="31"/>
                  </a:cubicBezTo>
                  <a:cubicBezTo>
                    <a:pt x="120" y="25"/>
                    <a:pt x="120" y="25"/>
                    <a:pt x="120" y="25"/>
                  </a:cubicBezTo>
                  <a:lnTo>
                    <a:pt x="127" y="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5592828" y="3714698"/>
              <a:ext cx="163491" cy="207845"/>
            </a:xfrm>
            <a:custGeom>
              <a:avLst/>
              <a:gdLst>
                <a:gd name="T0" fmla="*/ 113 w 113"/>
                <a:gd name="T1" fmla="*/ 0 h 144"/>
                <a:gd name="T2" fmla="*/ 0 w 113"/>
                <a:gd name="T3" fmla="*/ 0 h 144"/>
                <a:gd name="T4" fmla="*/ 0 w 113"/>
                <a:gd name="T5" fmla="*/ 144 h 144"/>
                <a:gd name="T6" fmla="*/ 113 w 113"/>
                <a:gd name="T7" fmla="*/ 144 h 144"/>
                <a:gd name="T8" fmla="*/ 113 w 113"/>
                <a:gd name="T9" fmla="*/ 0 h 144"/>
                <a:gd name="T10" fmla="*/ 105 w 113"/>
                <a:gd name="T11" fmla="*/ 136 h 144"/>
                <a:gd name="T12" fmla="*/ 8 w 113"/>
                <a:gd name="T13" fmla="*/ 136 h 144"/>
                <a:gd name="T14" fmla="*/ 8 w 113"/>
                <a:gd name="T15" fmla="*/ 8 h 144"/>
                <a:gd name="T16" fmla="*/ 105 w 113"/>
                <a:gd name="T17" fmla="*/ 8 h 144"/>
                <a:gd name="T18" fmla="*/ 105 w 113"/>
                <a:gd name="T19" fmla="*/ 136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44">
                  <a:moveTo>
                    <a:pt x="113" y="0"/>
                  </a:moveTo>
                  <a:lnTo>
                    <a:pt x="0" y="0"/>
                  </a:lnTo>
                  <a:lnTo>
                    <a:pt x="0" y="144"/>
                  </a:lnTo>
                  <a:lnTo>
                    <a:pt x="113" y="144"/>
                  </a:lnTo>
                  <a:lnTo>
                    <a:pt x="113" y="0"/>
                  </a:lnTo>
                  <a:close/>
                  <a:moveTo>
                    <a:pt x="105" y="136"/>
                  </a:moveTo>
                  <a:lnTo>
                    <a:pt x="8" y="136"/>
                  </a:lnTo>
                  <a:lnTo>
                    <a:pt x="8" y="8"/>
                  </a:lnTo>
                  <a:lnTo>
                    <a:pt x="105" y="8"/>
                  </a:lnTo>
                  <a:lnTo>
                    <a:pt x="105" y="13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5611876" y="3736911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5611876" y="3755950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5611876" y="3774989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5611876" y="3794028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Rectangle 55"/>
            <p:cNvSpPr>
              <a:spLocks noChangeArrowheads="1"/>
            </p:cNvSpPr>
            <p:nvPr/>
          </p:nvSpPr>
          <p:spPr bwMode="auto">
            <a:xfrm>
              <a:off x="5611876" y="3813067"/>
              <a:ext cx="125396" cy="793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5611876" y="3832107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1" name="Rectangle 57"/>
            <p:cNvSpPr>
              <a:spLocks noChangeArrowheads="1"/>
            </p:cNvSpPr>
            <p:nvPr/>
          </p:nvSpPr>
          <p:spPr bwMode="auto">
            <a:xfrm>
              <a:off x="5611876" y="3851146"/>
              <a:ext cx="125396" cy="634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2" name="Rectangle 58"/>
            <p:cNvSpPr>
              <a:spLocks noChangeArrowheads="1"/>
            </p:cNvSpPr>
            <p:nvPr/>
          </p:nvSpPr>
          <p:spPr bwMode="auto">
            <a:xfrm>
              <a:off x="5611876" y="3868599"/>
              <a:ext cx="125396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5688066" y="3887638"/>
              <a:ext cx="49207" cy="7933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64" name="组合 63"/>
          <p:cNvGrpSpPr/>
          <p:nvPr/>
        </p:nvGrpSpPr>
        <p:grpSpPr bwMode="auto">
          <a:xfrm>
            <a:off x="4359275" y="1595438"/>
            <a:ext cx="1327150" cy="1403350"/>
            <a:chOff x="2312545" y="1277667"/>
            <a:chExt cx="1327681" cy="1404332"/>
          </a:xfrm>
        </p:grpSpPr>
        <p:sp>
          <p:nvSpPr>
            <p:cNvPr id="20531" name="Freeform 5"/>
            <p:cNvSpPr/>
            <p:nvPr/>
          </p:nvSpPr>
          <p:spPr bwMode="auto">
            <a:xfrm>
              <a:off x="2661097" y="2008035"/>
              <a:ext cx="979129" cy="673964"/>
            </a:xfrm>
            <a:custGeom>
              <a:avLst/>
              <a:gdLst>
                <a:gd name="T0" fmla="*/ 2147483646 w 259"/>
                <a:gd name="T1" fmla="*/ 788488658 h 178"/>
                <a:gd name="T2" fmla="*/ 2147483646 w 259"/>
                <a:gd name="T3" fmla="*/ 788488658 h 178"/>
                <a:gd name="T4" fmla="*/ 2147483646 w 259"/>
                <a:gd name="T5" fmla="*/ 0 h 178"/>
                <a:gd name="T6" fmla="*/ 2147483646 w 259"/>
                <a:gd name="T7" fmla="*/ 0 h 178"/>
                <a:gd name="T8" fmla="*/ 0 w 259"/>
                <a:gd name="T9" fmla="*/ 2064408527 h 178"/>
                <a:gd name="T10" fmla="*/ 614537652 w 259"/>
                <a:gd name="T11" fmla="*/ 2147483646 h 178"/>
                <a:gd name="T12" fmla="*/ 2147483646 w 259"/>
                <a:gd name="T13" fmla="*/ 788488658 h 1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178">
                  <a:moveTo>
                    <a:pt x="259" y="55"/>
                  </a:moveTo>
                  <a:cubicBezTo>
                    <a:pt x="259" y="55"/>
                    <a:pt x="259" y="55"/>
                    <a:pt x="259" y="55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148" y="13"/>
                    <a:pt x="59" y="67"/>
                    <a:pt x="0" y="144"/>
                  </a:cubicBezTo>
                  <a:cubicBezTo>
                    <a:pt x="43" y="178"/>
                    <a:pt x="43" y="178"/>
                    <a:pt x="43" y="178"/>
                  </a:cubicBezTo>
                  <a:cubicBezTo>
                    <a:pt x="94" y="112"/>
                    <a:pt x="170" y="66"/>
                    <a:pt x="259" y="5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Freeform 21"/>
            <p:cNvSpPr/>
            <p:nvPr/>
          </p:nvSpPr>
          <p:spPr bwMode="auto">
            <a:xfrm>
              <a:off x="2415230" y="1376013"/>
              <a:ext cx="1036980" cy="992145"/>
            </a:xfrm>
            <a:custGeom>
              <a:avLst/>
              <a:gdLst>
                <a:gd name="T0" fmla="*/ 2091183708 w 274"/>
                <a:gd name="T1" fmla="*/ 2147483646 h 262"/>
                <a:gd name="T2" fmla="*/ 300788538 w 274"/>
                <a:gd name="T3" fmla="*/ 2147483646 h 262"/>
                <a:gd name="T4" fmla="*/ 128907211 w 274"/>
                <a:gd name="T5" fmla="*/ 1405316590 h 262"/>
                <a:gd name="T6" fmla="*/ 973977788 w 274"/>
                <a:gd name="T7" fmla="*/ 301138728 h 262"/>
                <a:gd name="T8" fmla="*/ 1647167038 w 274"/>
                <a:gd name="T9" fmla="*/ 86040178 h 262"/>
                <a:gd name="T10" fmla="*/ 2147483646 w 274"/>
                <a:gd name="T11" fmla="*/ 989456363 h 262"/>
                <a:gd name="T12" fmla="*/ 2147483646 w 274"/>
                <a:gd name="T13" fmla="*/ 2147483646 h 262"/>
                <a:gd name="T14" fmla="*/ 2091183708 w 274"/>
                <a:gd name="T15" fmla="*/ 2147483646 h 262"/>
                <a:gd name="T16" fmla="*/ 2091183708 w 274"/>
                <a:gd name="T17" fmla="*/ 2147483646 h 26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74" h="262">
                  <a:moveTo>
                    <a:pt x="146" y="256"/>
                  </a:moveTo>
                  <a:cubicBezTo>
                    <a:pt x="95" y="262"/>
                    <a:pt x="46" y="238"/>
                    <a:pt x="21" y="193"/>
                  </a:cubicBezTo>
                  <a:cubicBezTo>
                    <a:pt x="4" y="164"/>
                    <a:pt x="0" y="130"/>
                    <a:pt x="9" y="98"/>
                  </a:cubicBezTo>
                  <a:cubicBezTo>
                    <a:pt x="18" y="65"/>
                    <a:pt x="39" y="38"/>
                    <a:pt x="68" y="21"/>
                  </a:cubicBezTo>
                  <a:cubicBezTo>
                    <a:pt x="82" y="13"/>
                    <a:pt x="98" y="8"/>
                    <a:pt x="115" y="6"/>
                  </a:cubicBezTo>
                  <a:cubicBezTo>
                    <a:pt x="165" y="0"/>
                    <a:pt x="214" y="24"/>
                    <a:pt x="240" y="69"/>
                  </a:cubicBezTo>
                  <a:cubicBezTo>
                    <a:pt x="274" y="129"/>
                    <a:pt x="253" y="206"/>
                    <a:pt x="192" y="240"/>
                  </a:cubicBezTo>
                  <a:cubicBezTo>
                    <a:pt x="178" y="249"/>
                    <a:pt x="162" y="254"/>
                    <a:pt x="146" y="256"/>
                  </a:cubicBezTo>
                  <a:cubicBezTo>
                    <a:pt x="146" y="256"/>
                    <a:pt x="146" y="256"/>
                    <a:pt x="146" y="2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Freeform 34"/>
            <p:cNvSpPr/>
            <p:nvPr/>
          </p:nvSpPr>
          <p:spPr bwMode="auto">
            <a:xfrm>
              <a:off x="2312545" y="1277667"/>
              <a:ext cx="1188838" cy="1188838"/>
            </a:xfrm>
            <a:custGeom>
              <a:avLst/>
              <a:gdLst>
                <a:gd name="T0" fmla="*/ 1275782191 w 314"/>
                <a:gd name="T1" fmla="*/ 544714970 h 314"/>
                <a:gd name="T2" fmla="*/ 544714970 w 314"/>
                <a:gd name="T3" fmla="*/ 2147483646 h 314"/>
                <a:gd name="T4" fmla="*/ 2147483646 w 314"/>
                <a:gd name="T5" fmla="*/ 2147483646 h 314"/>
                <a:gd name="T6" fmla="*/ 2147483646 w 314"/>
                <a:gd name="T7" fmla="*/ 1275782191 h 314"/>
                <a:gd name="T8" fmla="*/ 1275782191 w 314"/>
                <a:gd name="T9" fmla="*/ 544714970 h 3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4" h="314">
                  <a:moveTo>
                    <a:pt x="89" y="38"/>
                  </a:moveTo>
                  <a:cubicBezTo>
                    <a:pt x="24" y="75"/>
                    <a:pt x="0" y="159"/>
                    <a:pt x="38" y="225"/>
                  </a:cubicBezTo>
                  <a:cubicBezTo>
                    <a:pt x="75" y="291"/>
                    <a:pt x="159" y="314"/>
                    <a:pt x="225" y="276"/>
                  </a:cubicBezTo>
                  <a:cubicBezTo>
                    <a:pt x="291" y="239"/>
                    <a:pt x="314" y="155"/>
                    <a:pt x="277" y="89"/>
                  </a:cubicBezTo>
                  <a:cubicBezTo>
                    <a:pt x="239" y="23"/>
                    <a:pt x="155" y="0"/>
                    <a:pt x="89" y="3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Freeform 35"/>
            <p:cNvSpPr/>
            <p:nvPr/>
          </p:nvSpPr>
          <p:spPr bwMode="auto">
            <a:xfrm>
              <a:off x="2365590" y="1375526"/>
              <a:ext cx="1091048" cy="991293"/>
            </a:xfrm>
            <a:custGeom>
              <a:avLst/>
              <a:gdLst>
                <a:gd name="T0" fmla="*/ 160 w 288"/>
                <a:gd name="T1" fmla="*/ 256 h 262"/>
                <a:gd name="T2" fmla="*/ 35 w 288"/>
                <a:gd name="T3" fmla="*/ 193 h 262"/>
                <a:gd name="T4" fmla="*/ 82 w 288"/>
                <a:gd name="T5" fmla="*/ 21 h 262"/>
                <a:gd name="T6" fmla="*/ 128 w 288"/>
                <a:gd name="T7" fmla="*/ 6 h 262"/>
                <a:gd name="T8" fmla="*/ 254 w 288"/>
                <a:gd name="T9" fmla="*/ 69 h 262"/>
                <a:gd name="T10" fmla="*/ 206 w 288"/>
                <a:gd name="T11" fmla="*/ 240 h 262"/>
                <a:gd name="T12" fmla="*/ 160 w 288"/>
                <a:gd name="T13" fmla="*/ 25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262">
                  <a:moveTo>
                    <a:pt x="160" y="256"/>
                  </a:moveTo>
                  <a:cubicBezTo>
                    <a:pt x="109" y="262"/>
                    <a:pt x="60" y="238"/>
                    <a:pt x="35" y="193"/>
                  </a:cubicBezTo>
                  <a:cubicBezTo>
                    <a:pt x="0" y="133"/>
                    <a:pt x="22" y="56"/>
                    <a:pt x="82" y="21"/>
                  </a:cubicBezTo>
                  <a:cubicBezTo>
                    <a:pt x="96" y="13"/>
                    <a:pt x="112" y="8"/>
                    <a:pt x="128" y="6"/>
                  </a:cubicBezTo>
                  <a:cubicBezTo>
                    <a:pt x="179" y="0"/>
                    <a:pt x="228" y="24"/>
                    <a:pt x="254" y="69"/>
                  </a:cubicBezTo>
                  <a:cubicBezTo>
                    <a:pt x="288" y="129"/>
                    <a:pt x="267" y="206"/>
                    <a:pt x="206" y="240"/>
                  </a:cubicBezTo>
                  <a:cubicBezTo>
                    <a:pt x="192" y="249"/>
                    <a:pt x="176" y="254"/>
                    <a:pt x="160" y="25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535" name="Freeform 60"/>
            <p:cNvSpPr>
              <a:spLocks noEditPoints="1"/>
            </p:cNvSpPr>
            <p:nvPr/>
          </p:nvSpPr>
          <p:spPr bwMode="auto">
            <a:xfrm>
              <a:off x="2649526" y="1645020"/>
              <a:ext cx="510536" cy="390494"/>
            </a:xfrm>
            <a:custGeom>
              <a:avLst/>
              <a:gdLst>
                <a:gd name="T0" fmla="*/ 738376791 w 353"/>
                <a:gd name="T1" fmla="*/ 525019183 h 270"/>
                <a:gd name="T2" fmla="*/ 738376791 w 353"/>
                <a:gd name="T3" fmla="*/ 508285792 h 270"/>
                <a:gd name="T4" fmla="*/ 738376791 w 353"/>
                <a:gd name="T5" fmla="*/ 487368330 h 270"/>
                <a:gd name="T6" fmla="*/ 738376791 w 353"/>
                <a:gd name="T7" fmla="*/ 470634939 h 270"/>
                <a:gd name="T8" fmla="*/ 738376791 w 353"/>
                <a:gd name="T9" fmla="*/ 443442094 h 270"/>
                <a:gd name="T10" fmla="*/ 738376791 w 353"/>
                <a:gd name="T11" fmla="*/ 426708703 h 270"/>
                <a:gd name="T12" fmla="*/ 738376791 w 353"/>
                <a:gd name="T13" fmla="*/ 405791241 h 270"/>
                <a:gd name="T14" fmla="*/ 738376791 w 353"/>
                <a:gd name="T15" fmla="*/ 389057850 h 270"/>
                <a:gd name="T16" fmla="*/ 738376791 w 353"/>
                <a:gd name="T17" fmla="*/ 366049076 h 270"/>
                <a:gd name="T18" fmla="*/ 738376791 w 353"/>
                <a:gd name="T19" fmla="*/ 351406997 h 270"/>
                <a:gd name="T20" fmla="*/ 738376791 w 353"/>
                <a:gd name="T21" fmla="*/ 0 h 270"/>
                <a:gd name="T22" fmla="*/ 0 w 353"/>
                <a:gd name="T23" fmla="*/ 0 h 270"/>
                <a:gd name="T24" fmla="*/ 0 w 353"/>
                <a:gd name="T25" fmla="*/ 351406997 h 270"/>
                <a:gd name="T26" fmla="*/ 0 w 353"/>
                <a:gd name="T27" fmla="*/ 366049076 h 270"/>
                <a:gd name="T28" fmla="*/ 0 w 353"/>
                <a:gd name="T29" fmla="*/ 389057850 h 270"/>
                <a:gd name="T30" fmla="*/ 0 w 353"/>
                <a:gd name="T31" fmla="*/ 405791241 h 270"/>
                <a:gd name="T32" fmla="*/ 0 w 353"/>
                <a:gd name="T33" fmla="*/ 426708703 h 270"/>
                <a:gd name="T34" fmla="*/ 0 w 353"/>
                <a:gd name="T35" fmla="*/ 443442094 h 270"/>
                <a:gd name="T36" fmla="*/ 0 w 353"/>
                <a:gd name="T37" fmla="*/ 470634939 h 270"/>
                <a:gd name="T38" fmla="*/ 0 w 353"/>
                <a:gd name="T39" fmla="*/ 487368330 h 270"/>
                <a:gd name="T40" fmla="*/ 0 w 353"/>
                <a:gd name="T41" fmla="*/ 508285792 h 270"/>
                <a:gd name="T42" fmla="*/ 0 w 353"/>
                <a:gd name="T43" fmla="*/ 525019183 h 270"/>
                <a:gd name="T44" fmla="*/ 0 w 353"/>
                <a:gd name="T45" fmla="*/ 564761348 h 270"/>
                <a:gd name="T46" fmla="*/ 738376791 w 353"/>
                <a:gd name="T47" fmla="*/ 564761348 h 270"/>
                <a:gd name="T48" fmla="*/ 738376791 w 353"/>
                <a:gd name="T49" fmla="*/ 525019183 h 270"/>
                <a:gd name="T50" fmla="*/ 16733432 w 353"/>
                <a:gd name="T51" fmla="*/ 16733391 h 270"/>
                <a:gd name="T52" fmla="*/ 721643359 w 353"/>
                <a:gd name="T53" fmla="*/ 16733391 h 270"/>
                <a:gd name="T54" fmla="*/ 721643359 w 353"/>
                <a:gd name="T55" fmla="*/ 351406997 h 270"/>
                <a:gd name="T56" fmla="*/ 16733432 w 353"/>
                <a:gd name="T57" fmla="*/ 351406997 h 270"/>
                <a:gd name="T58" fmla="*/ 16733432 w 353"/>
                <a:gd name="T59" fmla="*/ 16733391 h 270"/>
                <a:gd name="T60" fmla="*/ 16733432 w 353"/>
                <a:gd name="T61" fmla="*/ 405791241 h 270"/>
                <a:gd name="T62" fmla="*/ 721643359 w 353"/>
                <a:gd name="T63" fmla="*/ 405791241 h 270"/>
                <a:gd name="T64" fmla="*/ 721643359 w 353"/>
                <a:gd name="T65" fmla="*/ 426708703 h 270"/>
                <a:gd name="T66" fmla="*/ 16733432 w 353"/>
                <a:gd name="T67" fmla="*/ 426708703 h 270"/>
                <a:gd name="T68" fmla="*/ 16733432 w 353"/>
                <a:gd name="T69" fmla="*/ 405791241 h 270"/>
                <a:gd name="T70" fmla="*/ 16733432 w 353"/>
                <a:gd name="T71" fmla="*/ 487368330 h 270"/>
                <a:gd name="T72" fmla="*/ 721643359 w 353"/>
                <a:gd name="T73" fmla="*/ 487368330 h 270"/>
                <a:gd name="T74" fmla="*/ 721643359 w 353"/>
                <a:gd name="T75" fmla="*/ 508285792 h 270"/>
                <a:gd name="T76" fmla="*/ 16733432 w 353"/>
                <a:gd name="T77" fmla="*/ 508285792 h 270"/>
                <a:gd name="T78" fmla="*/ 16733432 w 353"/>
                <a:gd name="T79" fmla="*/ 487368330 h 27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53" h="270">
                  <a:moveTo>
                    <a:pt x="353" y="251"/>
                  </a:moveTo>
                  <a:lnTo>
                    <a:pt x="353" y="243"/>
                  </a:lnTo>
                  <a:lnTo>
                    <a:pt x="353" y="233"/>
                  </a:lnTo>
                  <a:lnTo>
                    <a:pt x="353" y="225"/>
                  </a:lnTo>
                  <a:lnTo>
                    <a:pt x="353" y="212"/>
                  </a:lnTo>
                  <a:lnTo>
                    <a:pt x="353" y="204"/>
                  </a:lnTo>
                  <a:lnTo>
                    <a:pt x="353" y="194"/>
                  </a:lnTo>
                  <a:lnTo>
                    <a:pt x="353" y="186"/>
                  </a:lnTo>
                  <a:lnTo>
                    <a:pt x="353" y="175"/>
                  </a:lnTo>
                  <a:lnTo>
                    <a:pt x="353" y="168"/>
                  </a:lnTo>
                  <a:lnTo>
                    <a:pt x="353" y="0"/>
                  </a:lnTo>
                  <a:lnTo>
                    <a:pt x="0" y="0"/>
                  </a:lnTo>
                  <a:lnTo>
                    <a:pt x="0" y="168"/>
                  </a:lnTo>
                  <a:lnTo>
                    <a:pt x="0" y="175"/>
                  </a:lnTo>
                  <a:lnTo>
                    <a:pt x="0" y="186"/>
                  </a:lnTo>
                  <a:lnTo>
                    <a:pt x="0" y="194"/>
                  </a:lnTo>
                  <a:lnTo>
                    <a:pt x="0" y="204"/>
                  </a:lnTo>
                  <a:lnTo>
                    <a:pt x="0" y="212"/>
                  </a:lnTo>
                  <a:lnTo>
                    <a:pt x="0" y="225"/>
                  </a:lnTo>
                  <a:lnTo>
                    <a:pt x="0" y="233"/>
                  </a:lnTo>
                  <a:lnTo>
                    <a:pt x="0" y="243"/>
                  </a:lnTo>
                  <a:lnTo>
                    <a:pt x="0" y="251"/>
                  </a:lnTo>
                  <a:lnTo>
                    <a:pt x="0" y="270"/>
                  </a:lnTo>
                  <a:lnTo>
                    <a:pt x="353" y="270"/>
                  </a:lnTo>
                  <a:lnTo>
                    <a:pt x="353" y="251"/>
                  </a:lnTo>
                  <a:close/>
                  <a:moveTo>
                    <a:pt x="8" y="8"/>
                  </a:moveTo>
                  <a:lnTo>
                    <a:pt x="345" y="8"/>
                  </a:lnTo>
                  <a:lnTo>
                    <a:pt x="345" y="168"/>
                  </a:lnTo>
                  <a:lnTo>
                    <a:pt x="8" y="168"/>
                  </a:lnTo>
                  <a:lnTo>
                    <a:pt x="8" y="8"/>
                  </a:lnTo>
                  <a:close/>
                  <a:moveTo>
                    <a:pt x="8" y="194"/>
                  </a:moveTo>
                  <a:lnTo>
                    <a:pt x="345" y="194"/>
                  </a:lnTo>
                  <a:lnTo>
                    <a:pt x="345" y="204"/>
                  </a:lnTo>
                  <a:lnTo>
                    <a:pt x="8" y="204"/>
                  </a:lnTo>
                  <a:lnTo>
                    <a:pt x="8" y="194"/>
                  </a:lnTo>
                  <a:close/>
                  <a:moveTo>
                    <a:pt x="8" y="233"/>
                  </a:moveTo>
                  <a:lnTo>
                    <a:pt x="345" y="233"/>
                  </a:lnTo>
                  <a:lnTo>
                    <a:pt x="345" y="243"/>
                  </a:lnTo>
                  <a:lnTo>
                    <a:pt x="8" y="243"/>
                  </a:lnTo>
                  <a:lnTo>
                    <a:pt x="8" y="2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Freeform 61"/>
            <p:cNvSpPr>
              <a:spLocks noEditPoints="1"/>
            </p:cNvSpPr>
            <p:nvPr/>
          </p:nvSpPr>
          <p:spPr bwMode="auto">
            <a:xfrm>
              <a:off x="2684237" y="1675392"/>
              <a:ext cx="442560" cy="189462"/>
            </a:xfrm>
            <a:custGeom>
              <a:avLst/>
              <a:gdLst>
                <a:gd name="T0" fmla="*/ 1530932299 w 117"/>
                <a:gd name="T1" fmla="*/ 0 h 50"/>
                <a:gd name="T2" fmla="*/ 143079270 w 117"/>
                <a:gd name="T3" fmla="*/ 0 h 50"/>
                <a:gd name="T4" fmla="*/ 0 w 117"/>
                <a:gd name="T5" fmla="*/ 143581882 h 50"/>
                <a:gd name="T6" fmla="*/ 0 w 117"/>
                <a:gd name="T7" fmla="*/ 574335107 h 50"/>
                <a:gd name="T8" fmla="*/ 143079270 w 117"/>
                <a:gd name="T9" fmla="*/ 717916989 h 50"/>
                <a:gd name="T10" fmla="*/ 1530932299 w 117"/>
                <a:gd name="T11" fmla="*/ 717916989 h 50"/>
                <a:gd name="T12" fmla="*/ 1674011569 w 117"/>
                <a:gd name="T13" fmla="*/ 574335107 h 50"/>
                <a:gd name="T14" fmla="*/ 1674011569 w 117"/>
                <a:gd name="T15" fmla="*/ 143581882 h 50"/>
                <a:gd name="T16" fmla="*/ 1530932299 w 117"/>
                <a:gd name="T17" fmla="*/ 0 h 50"/>
                <a:gd name="T18" fmla="*/ 1273392640 w 117"/>
                <a:gd name="T19" fmla="*/ 646126048 h 50"/>
                <a:gd name="T20" fmla="*/ 400618929 w 117"/>
                <a:gd name="T21" fmla="*/ 646126048 h 50"/>
                <a:gd name="T22" fmla="*/ 114464172 w 117"/>
                <a:gd name="T23" fmla="*/ 358958494 h 50"/>
                <a:gd name="T24" fmla="*/ 400618929 w 117"/>
                <a:gd name="T25" fmla="*/ 86148371 h 50"/>
                <a:gd name="T26" fmla="*/ 1273392640 w 117"/>
                <a:gd name="T27" fmla="*/ 86148371 h 50"/>
                <a:gd name="T28" fmla="*/ 1559547397 w 117"/>
                <a:gd name="T29" fmla="*/ 358958494 h 50"/>
                <a:gd name="T30" fmla="*/ 1273392640 w 117"/>
                <a:gd name="T31" fmla="*/ 646126048 h 5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17" h="50">
                  <a:moveTo>
                    <a:pt x="107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10" y="6"/>
                    <a:pt x="5" y="10"/>
                    <a:pt x="0" y="1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0" y="45"/>
                    <a:pt x="10" y="50"/>
                  </a:cubicBezTo>
                  <a:cubicBezTo>
                    <a:pt x="107" y="50"/>
                    <a:pt x="107" y="50"/>
                    <a:pt x="107" y="50"/>
                  </a:cubicBezTo>
                  <a:cubicBezTo>
                    <a:pt x="107" y="45"/>
                    <a:pt x="112" y="40"/>
                    <a:pt x="117" y="40"/>
                  </a:cubicBezTo>
                  <a:cubicBezTo>
                    <a:pt x="117" y="10"/>
                    <a:pt x="117" y="10"/>
                    <a:pt x="117" y="10"/>
                  </a:cubicBezTo>
                  <a:cubicBezTo>
                    <a:pt x="112" y="10"/>
                    <a:pt x="107" y="6"/>
                    <a:pt x="107" y="0"/>
                  </a:cubicBezTo>
                  <a:close/>
                  <a:moveTo>
                    <a:pt x="89" y="45"/>
                  </a:moveTo>
                  <a:cubicBezTo>
                    <a:pt x="28" y="45"/>
                    <a:pt x="28" y="45"/>
                    <a:pt x="28" y="45"/>
                  </a:cubicBezTo>
                  <a:cubicBezTo>
                    <a:pt x="17" y="45"/>
                    <a:pt x="8" y="36"/>
                    <a:pt x="8" y="25"/>
                  </a:cubicBezTo>
                  <a:cubicBezTo>
                    <a:pt x="8" y="15"/>
                    <a:pt x="17" y="6"/>
                    <a:pt x="28" y="6"/>
                  </a:cubicBezTo>
                  <a:cubicBezTo>
                    <a:pt x="89" y="6"/>
                    <a:pt x="89" y="6"/>
                    <a:pt x="89" y="6"/>
                  </a:cubicBezTo>
                  <a:cubicBezTo>
                    <a:pt x="100" y="6"/>
                    <a:pt x="109" y="15"/>
                    <a:pt x="109" y="25"/>
                  </a:cubicBezTo>
                  <a:cubicBezTo>
                    <a:pt x="109" y="36"/>
                    <a:pt x="100" y="45"/>
                    <a:pt x="89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Freeform 62"/>
            <p:cNvSpPr>
              <a:spLocks noEditPoints="1"/>
            </p:cNvSpPr>
            <p:nvPr/>
          </p:nvSpPr>
          <p:spPr bwMode="auto">
            <a:xfrm>
              <a:off x="2853452" y="1705764"/>
              <a:ext cx="105579" cy="133057"/>
            </a:xfrm>
            <a:custGeom>
              <a:avLst/>
              <a:gdLst>
                <a:gd name="T0" fmla="*/ 199054122 w 28"/>
                <a:gd name="T1" fmla="*/ 0 h 35"/>
                <a:gd name="T2" fmla="*/ 0 w 28"/>
                <a:gd name="T3" fmla="*/ 245691651 h 35"/>
                <a:gd name="T4" fmla="*/ 199054122 w 28"/>
                <a:gd name="T5" fmla="*/ 505833293 h 35"/>
                <a:gd name="T6" fmla="*/ 398104473 w 28"/>
                <a:gd name="T7" fmla="*/ 245691651 h 35"/>
                <a:gd name="T8" fmla="*/ 199054122 w 28"/>
                <a:gd name="T9" fmla="*/ 0 h 35"/>
                <a:gd name="T10" fmla="*/ 199054122 w 28"/>
                <a:gd name="T11" fmla="*/ 462475719 h 35"/>
                <a:gd name="T12" fmla="*/ 42653916 w 28"/>
                <a:gd name="T13" fmla="*/ 245691651 h 35"/>
                <a:gd name="T14" fmla="*/ 199054122 w 28"/>
                <a:gd name="T15" fmla="*/ 43357574 h 35"/>
                <a:gd name="T16" fmla="*/ 355450557 w 28"/>
                <a:gd name="T17" fmla="*/ 245691651 h 35"/>
                <a:gd name="T18" fmla="*/ 199054122 w 28"/>
                <a:gd name="T19" fmla="*/ 462475719 h 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8" h="35">
                  <a:moveTo>
                    <a:pt x="14" y="0"/>
                  </a:moveTo>
                  <a:cubicBezTo>
                    <a:pt x="6" y="0"/>
                    <a:pt x="0" y="8"/>
                    <a:pt x="0" y="17"/>
                  </a:cubicBezTo>
                  <a:cubicBezTo>
                    <a:pt x="0" y="27"/>
                    <a:pt x="6" y="35"/>
                    <a:pt x="14" y="35"/>
                  </a:cubicBezTo>
                  <a:cubicBezTo>
                    <a:pt x="21" y="35"/>
                    <a:pt x="28" y="27"/>
                    <a:pt x="28" y="17"/>
                  </a:cubicBezTo>
                  <a:cubicBezTo>
                    <a:pt x="28" y="8"/>
                    <a:pt x="21" y="0"/>
                    <a:pt x="14" y="0"/>
                  </a:cubicBezTo>
                  <a:close/>
                  <a:moveTo>
                    <a:pt x="14" y="32"/>
                  </a:moveTo>
                  <a:cubicBezTo>
                    <a:pt x="7" y="32"/>
                    <a:pt x="3" y="25"/>
                    <a:pt x="3" y="17"/>
                  </a:cubicBezTo>
                  <a:cubicBezTo>
                    <a:pt x="3" y="9"/>
                    <a:pt x="7" y="3"/>
                    <a:pt x="14" y="3"/>
                  </a:cubicBezTo>
                  <a:cubicBezTo>
                    <a:pt x="20" y="3"/>
                    <a:pt x="25" y="9"/>
                    <a:pt x="25" y="17"/>
                  </a:cubicBezTo>
                  <a:cubicBezTo>
                    <a:pt x="25" y="25"/>
                    <a:pt x="20" y="32"/>
                    <a:pt x="14" y="3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 bwMode="auto">
          <a:xfrm>
            <a:off x="3535363" y="2692400"/>
            <a:ext cx="1335087" cy="1236663"/>
            <a:chOff x="1488168" y="2375389"/>
            <a:chExt cx="1334911" cy="1236565"/>
          </a:xfrm>
        </p:grpSpPr>
        <p:sp>
          <p:nvSpPr>
            <p:cNvPr id="73" name="Freeform 8"/>
            <p:cNvSpPr/>
            <p:nvPr/>
          </p:nvSpPr>
          <p:spPr bwMode="auto">
            <a:xfrm>
              <a:off x="2316734" y="2553175"/>
              <a:ext cx="506345" cy="1058779"/>
            </a:xfrm>
            <a:custGeom>
              <a:avLst/>
              <a:gdLst>
                <a:gd name="T0" fmla="*/ 68 w 134"/>
                <a:gd name="T1" fmla="*/ 273 h 280"/>
                <a:gd name="T2" fmla="*/ 134 w 134"/>
                <a:gd name="T3" fmla="*/ 34 h 280"/>
                <a:gd name="T4" fmla="*/ 91 w 134"/>
                <a:gd name="T5" fmla="*/ 0 h 280"/>
                <a:gd name="T6" fmla="*/ 13 w 134"/>
                <a:gd name="T7" fmla="*/ 280 h 280"/>
                <a:gd name="T8" fmla="*/ 68 w 134"/>
                <a:gd name="T9" fmla="*/ 273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4" h="280">
                  <a:moveTo>
                    <a:pt x="68" y="273"/>
                  </a:moveTo>
                  <a:cubicBezTo>
                    <a:pt x="57" y="184"/>
                    <a:pt x="83" y="99"/>
                    <a:pt x="134" y="34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31" y="77"/>
                    <a:pt x="0" y="176"/>
                    <a:pt x="13" y="280"/>
                  </a:cubicBezTo>
                  <a:cubicBezTo>
                    <a:pt x="68" y="273"/>
                    <a:pt x="68" y="273"/>
                    <a:pt x="68" y="27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4" name="Freeform 19"/>
            <p:cNvSpPr/>
            <p:nvPr/>
          </p:nvSpPr>
          <p:spPr bwMode="auto">
            <a:xfrm>
              <a:off x="1537374" y="2473806"/>
              <a:ext cx="1058723" cy="960362"/>
            </a:xfrm>
            <a:custGeom>
              <a:avLst/>
              <a:gdLst>
                <a:gd name="T0" fmla="*/ 155 w 280"/>
                <a:gd name="T1" fmla="*/ 252 h 254"/>
                <a:gd name="T2" fmla="*/ 106 w 280"/>
                <a:gd name="T3" fmla="*/ 248 h 254"/>
                <a:gd name="T4" fmla="*/ 18 w 280"/>
                <a:gd name="T5" fmla="*/ 93 h 254"/>
                <a:gd name="T6" fmla="*/ 124 w 280"/>
                <a:gd name="T7" fmla="*/ 2 h 254"/>
                <a:gd name="T8" fmla="*/ 173 w 280"/>
                <a:gd name="T9" fmla="*/ 5 h 254"/>
                <a:gd name="T10" fmla="*/ 261 w 280"/>
                <a:gd name="T11" fmla="*/ 160 h 254"/>
                <a:gd name="T12" fmla="*/ 155 w 280"/>
                <a:gd name="T13" fmla="*/ 252 h 254"/>
                <a:gd name="T14" fmla="*/ 155 w 280"/>
                <a:gd name="T15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40" y="24"/>
                    <a:pt x="280" y="93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5" name="Freeform 30"/>
            <p:cNvSpPr/>
            <p:nvPr/>
          </p:nvSpPr>
          <p:spPr bwMode="auto">
            <a:xfrm>
              <a:off x="1488168" y="2375389"/>
              <a:ext cx="1153960" cy="1154022"/>
            </a:xfrm>
            <a:custGeom>
              <a:avLst/>
              <a:gdLst>
                <a:gd name="T0" fmla="*/ 20 w 305"/>
                <a:gd name="T1" fmla="*/ 116 h 305"/>
                <a:gd name="T2" fmla="*/ 116 w 305"/>
                <a:gd name="T3" fmla="*/ 285 h 305"/>
                <a:gd name="T4" fmla="*/ 285 w 305"/>
                <a:gd name="T5" fmla="*/ 189 h 305"/>
                <a:gd name="T6" fmla="*/ 189 w 305"/>
                <a:gd name="T7" fmla="*/ 20 h 305"/>
                <a:gd name="T8" fmla="*/ 20 w 305"/>
                <a:gd name="T9" fmla="*/ 116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20" y="116"/>
                  </a:moveTo>
                  <a:cubicBezTo>
                    <a:pt x="0" y="189"/>
                    <a:pt x="43" y="265"/>
                    <a:pt x="116" y="285"/>
                  </a:cubicBez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1" y="43"/>
                    <a:pt x="20" y="1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6" name="Freeform 31"/>
            <p:cNvSpPr/>
            <p:nvPr/>
          </p:nvSpPr>
          <p:spPr bwMode="auto">
            <a:xfrm>
              <a:off x="1537374" y="2473806"/>
              <a:ext cx="1020628" cy="960362"/>
            </a:xfrm>
            <a:custGeom>
              <a:avLst/>
              <a:gdLst>
                <a:gd name="T0" fmla="*/ 155 w 270"/>
                <a:gd name="T1" fmla="*/ 252 h 254"/>
                <a:gd name="T2" fmla="*/ 106 w 270"/>
                <a:gd name="T3" fmla="*/ 248 h 254"/>
                <a:gd name="T4" fmla="*/ 18 w 270"/>
                <a:gd name="T5" fmla="*/ 93 h 254"/>
                <a:gd name="T6" fmla="*/ 124 w 270"/>
                <a:gd name="T7" fmla="*/ 2 h 254"/>
                <a:gd name="T8" fmla="*/ 173 w 270"/>
                <a:gd name="T9" fmla="*/ 5 h 254"/>
                <a:gd name="T10" fmla="*/ 249 w 270"/>
                <a:gd name="T11" fmla="*/ 65 h 254"/>
                <a:gd name="T12" fmla="*/ 261 w 270"/>
                <a:gd name="T13" fmla="*/ 160 h 254"/>
                <a:gd name="T14" fmla="*/ 155 w 270"/>
                <a:gd name="T15" fmla="*/ 252 h 254"/>
                <a:gd name="T16" fmla="*/ 155 w 270"/>
                <a:gd name="T17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4">
                  <a:moveTo>
                    <a:pt x="155" y="252"/>
                  </a:moveTo>
                  <a:cubicBezTo>
                    <a:pt x="139" y="254"/>
                    <a:pt x="122" y="253"/>
                    <a:pt x="106" y="248"/>
                  </a:cubicBezTo>
                  <a:cubicBezTo>
                    <a:pt x="39" y="230"/>
                    <a:pt x="0" y="160"/>
                    <a:pt x="18" y="93"/>
                  </a:cubicBezTo>
                  <a:cubicBezTo>
                    <a:pt x="32" y="44"/>
                    <a:pt x="74" y="8"/>
                    <a:pt x="124" y="2"/>
                  </a:cubicBezTo>
                  <a:cubicBezTo>
                    <a:pt x="141" y="0"/>
                    <a:pt x="157" y="1"/>
                    <a:pt x="173" y="5"/>
                  </a:cubicBezTo>
                  <a:cubicBezTo>
                    <a:pt x="206" y="14"/>
                    <a:pt x="233" y="35"/>
                    <a:pt x="249" y="65"/>
                  </a:cubicBezTo>
                  <a:cubicBezTo>
                    <a:pt x="266" y="94"/>
                    <a:pt x="270" y="128"/>
                    <a:pt x="261" y="160"/>
                  </a:cubicBezTo>
                  <a:cubicBezTo>
                    <a:pt x="248" y="209"/>
                    <a:pt x="206" y="245"/>
                    <a:pt x="155" y="252"/>
                  </a:cubicBezTo>
                  <a:cubicBezTo>
                    <a:pt x="155" y="252"/>
                    <a:pt x="155" y="252"/>
                    <a:pt x="155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7" name="Freeform 63"/>
            <p:cNvSpPr>
              <a:spLocks noEditPoints="1"/>
            </p:cNvSpPr>
            <p:nvPr/>
          </p:nvSpPr>
          <p:spPr bwMode="auto">
            <a:xfrm>
              <a:off x="1813562" y="2726199"/>
              <a:ext cx="503172" cy="507960"/>
            </a:xfrm>
            <a:custGeom>
              <a:avLst/>
              <a:gdLst>
                <a:gd name="T0" fmla="*/ 0 w 348"/>
                <a:gd name="T1" fmla="*/ 0 h 351"/>
                <a:gd name="T2" fmla="*/ 0 w 348"/>
                <a:gd name="T3" fmla="*/ 351 h 351"/>
                <a:gd name="T4" fmla="*/ 340 w 348"/>
                <a:gd name="T5" fmla="*/ 351 h 351"/>
                <a:gd name="T6" fmla="*/ 340 w 348"/>
                <a:gd name="T7" fmla="*/ 290 h 351"/>
                <a:gd name="T8" fmla="*/ 348 w 348"/>
                <a:gd name="T9" fmla="*/ 290 h 351"/>
                <a:gd name="T10" fmla="*/ 348 w 348"/>
                <a:gd name="T11" fmla="*/ 241 h 351"/>
                <a:gd name="T12" fmla="*/ 340 w 348"/>
                <a:gd name="T13" fmla="*/ 241 h 351"/>
                <a:gd name="T14" fmla="*/ 340 w 348"/>
                <a:gd name="T15" fmla="*/ 107 h 351"/>
                <a:gd name="T16" fmla="*/ 348 w 348"/>
                <a:gd name="T17" fmla="*/ 107 h 351"/>
                <a:gd name="T18" fmla="*/ 348 w 348"/>
                <a:gd name="T19" fmla="*/ 58 h 351"/>
                <a:gd name="T20" fmla="*/ 340 w 348"/>
                <a:gd name="T21" fmla="*/ 58 h 351"/>
                <a:gd name="T22" fmla="*/ 340 w 348"/>
                <a:gd name="T23" fmla="*/ 0 h 351"/>
                <a:gd name="T24" fmla="*/ 0 w 348"/>
                <a:gd name="T25" fmla="*/ 0 h 351"/>
                <a:gd name="T26" fmla="*/ 298 w 348"/>
                <a:gd name="T27" fmla="*/ 290 h 351"/>
                <a:gd name="T28" fmla="*/ 298 w 348"/>
                <a:gd name="T29" fmla="*/ 306 h 351"/>
                <a:gd name="T30" fmla="*/ 44 w 348"/>
                <a:gd name="T31" fmla="*/ 306 h 351"/>
                <a:gd name="T32" fmla="*/ 44 w 348"/>
                <a:gd name="T33" fmla="*/ 42 h 351"/>
                <a:gd name="T34" fmla="*/ 298 w 348"/>
                <a:gd name="T35" fmla="*/ 42 h 351"/>
                <a:gd name="T36" fmla="*/ 298 w 348"/>
                <a:gd name="T37" fmla="*/ 58 h 351"/>
                <a:gd name="T38" fmla="*/ 290 w 348"/>
                <a:gd name="T39" fmla="*/ 58 h 351"/>
                <a:gd name="T40" fmla="*/ 290 w 348"/>
                <a:gd name="T41" fmla="*/ 107 h 351"/>
                <a:gd name="T42" fmla="*/ 298 w 348"/>
                <a:gd name="T43" fmla="*/ 107 h 351"/>
                <a:gd name="T44" fmla="*/ 298 w 348"/>
                <a:gd name="T45" fmla="*/ 241 h 351"/>
                <a:gd name="T46" fmla="*/ 290 w 348"/>
                <a:gd name="T47" fmla="*/ 241 h 351"/>
                <a:gd name="T48" fmla="*/ 290 w 348"/>
                <a:gd name="T49" fmla="*/ 290 h 351"/>
                <a:gd name="T50" fmla="*/ 298 w 348"/>
                <a:gd name="T51" fmla="*/ 290 h 351"/>
                <a:gd name="T52" fmla="*/ 306 w 348"/>
                <a:gd name="T53" fmla="*/ 107 h 351"/>
                <a:gd name="T54" fmla="*/ 332 w 348"/>
                <a:gd name="T55" fmla="*/ 107 h 351"/>
                <a:gd name="T56" fmla="*/ 332 w 348"/>
                <a:gd name="T57" fmla="*/ 241 h 351"/>
                <a:gd name="T58" fmla="*/ 306 w 348"/>
                <a:gd name="T59" fmla="*/ 241 h 351"/>
                <a:gd name="T60" fmla="*/ 306 w 348"/>
                <a:gd name="T61" fmla="*/ 107 h 351"/>
                <a:gd name="T62" fmla="*/ 306 w 348"/>
                <a:gd name="T63" fmla="*/ 58 h 351"/>
                <a:gd name="T64" fmla="*/ 306 w 348"/>
                <a:gd name="T65" fmla="*/ 34 h 351"/>
                <a:gd name="T66" fmla="*/ 36 w 348"/>
                <a:gd name="T67" fmla="*/ 34 h 351"/>
                <a:gd name="T68" fmla="*/ 36 w 348"/>
                <a:gd name="T69" fmla="*/ 314 h 351"/>
                <a:gd name="T70" fmla="*/ 306 w 348"/>
                <a:gd name="T71" fmla="*/ 314 h 351"/>
                <a:gd name="T72" fmla="*/ 306 w 348"/>
                <a:gd name="T73" fmla="*/ 290 h 351"/>
                <a:gd name="T74" fmla="*/ 332 w 348"/>
                <a:gd name="T75" fmla="*/ 290 h 351"/>
                <a:gd name="T76" fmla="*/ 332 w 348"/>
                <a:gd name="T77" fmla="*/ 343 h 351"/>
                <a:gd name="T78" fmla="*/ 8 w 348"/>
                <a:gd name="T79" fmla="*/ 343 h 351"/>
                <a:gd name="T80" fmla="*/ 8 w 348"/>
                <a:gd name="T81" fmla="*/ 8 h 351"/>
                <a:gd name="T82" fmla="*/ 332 w 348"/>
                <a:gd name="T83" fmla="*/ 8 h 351"/>
                <a:gd name="T84" fmla="*/ 332 w 348"/>
                <a:gd name="T85" fmla="*/ 58 h 351"/>
                <a:gd name="T86" fmla="*/ 306 w 348"/>
                <a:gd name="T87" fmla="*/ 58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48" h="351">
                  <a:moveTo>
                    <a:pt x="0" y="0"/>
                  </a:moveTo>
                  <a:lnTo>
                    <a:pt x="0" y="351"/>
                  </a:lnTo>
                  <a:lnTo>
                    <a:pt x="340" y="351"/>
                  </a:lnTo>
                  <a:lnTo>
                    <a:pt x="340" y="290"/>
                  </a:lnTo>
                  <a:lnTo>
                    <a:pt x="348" y="290"/>
                  </a:lnTo>
                  <a:lnTo>
                    <a:pt x="348" y="241"/>
                  </a:lnTo>
                  <a:lnTo>
                    <a:pt x="340" y="241"/>
                  </a:lnTo>
                  <a:lnTo>
                    <a:pt x="340" y="107"/>
                  </a:lnTo>
                  <a:lnTo>
                    <a:pt x="348" y="107"/>
                  </a:lnTo>
                  <a:lnTo>
                    <a:pt x="348" y="58"/>
                  </a:lnTo>
                  <a:lnTo>
                    <a:pt x="340" y="58"/>
                  </a:lnTo>
                  <a:lnTo>
                    <a:pt x="340" y="0"/>
                  </a:lnTo>
                  <a:lnTo>
                    <a:pt x="0" y="0"/>
                  </a:lnTo>
                  <a:close/>
                  <a:moveTo>
                    <a:pt x="298" y="290"/>
                  </a:moveTo>
                  <a:lnTo>
                    <a:pt x="298" y="306"/>
                  </a:lnTo>
                  <a:lnTo>
                    <a:pt x="44" y="306"/>
                  </a:lnTo>
                  <a:lnTo>
                    <a:pt x="44" y="42"/>
                  </a:lnTo>
                  <a:lnTo>
                    <a:pt x="298" y="42"/>
                  </a:lnTo>
                  <a:lnTo>
                    <a:pt x="298" y="58"/>
                  </a:lnTo>
                  <a:lnTo>
                    <a:pt x="290" y="58"/>
                  </a:lnTo>
                  <a:lnTo>
                    <a:pt x="290" y="107"/>
                  </a:lnTo>
                  <a:lnTo>
                    <a:pt x="298" y="107"/>
                  </a:lnTo>
                  <a:lnTo>
                    <a:pt x="298" y="241"/>
                  </a:lnTo>
                  <a:lnTo>
                    <a:pt x="290" y="241"/>
                  </a:lnTo>
                  <a:lnTo>
                    <a:pt x="290" y="290"/>
                  </a:lnTo>
                  <a:lnTo>
                    <a:pt x="298" y="290"/>
                  </a:lnTo>
                  <a:close/>
                  <a:moveTo>
                    <a:pt x="306" y="107"/>
                  </a:moveTo>
                  <a:lnTo>
                    <a:pt x="332" y="107"/>
                  </a:lnTo>
                  <a:lnTo>
                    <a:pt x="332" y="241"/>
                  </a:lnTo>
                  <a:lnTo>
                    <a:pt x="306" y="241"/>
                  </a:lnTo>
                  <a:lnTo>
                    <a:pt x="306" y="107"/>
                  </a:lnTo>
                  <a:close/>
                  <a:moveTo>
                    <a:pt x="306" y="58"/>
                  </a:moveTo>
                  <a:lnTo>
                    <a:pt x="306" y="34"/>
                  </a:lnTo>
                  <a:lnTo>
                    <a:pt x="36" y="34"/>
                  </a:lnTo>
                  <a:lnTo>
                    <a:pt x="36" y="314"/>
                  </a:lnTo>
                  <a:lnTo>
                    <a:pt x="306" y="314"/>
                  </a:lnTo>
                  <a:lnTo>
                    <a:pt x="306" y="290"/>
                  </a:lnTo>
                  <a:lnTo>
                    <a:pt x="332" y="290"/>
                  </a:lnTo>
                  <a:lnTo>
                    <a:pt x="332" y="343"/>
                  </a:lnTo>
                  <a:lnTo>
                    <a:pt x="8" y="343"/>
                  </a:lnTo>
                  <a:lnTo>
                    <a:pt x="8" y="8"/>
                  </a:lnTo>
                  <a:lnTo>
                    <a:pt x="332" y="8"/>
                  </a:lnTo>
                  <a:lnTo>
                    <a:pt x="332" y="58"/>
                  </a:lnTo>
                  <a:lnTo>
                    <a:pt x="306" y="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8" name="Freeform 64"/>
            <p:cNvSpPr>
              <a:spLocks noEditPoints="1"/>
            </p:cNvSpPr>
            <p:nvPr/>
          </p:nvSpPr>
          <p:spPr bwMode="auto">
            <a:xfrm>
              <a:off x="1907213" y="2946844"/>
              <a:ext cx="46031" cy="109529"/>
            </a:xfrm>
            <a:custGeom>
              <a:avLst/>
              <a:gdLst>
                <a:gd name="T0" fmla="*/ 6 w 12"/>
                <a:gd name="T1" fmla="*/ 0 h 29"/>
                <a:gd name="T2" fmla="*/ 0 w 12"/>
                <a:gd name="T3" fmla="*/ 6 h 29"/>
                <a:gd name="T4" fmla="*/ 2 w 12"/>
                <a:gd name="T5" fmla="*/ 10 h 29"/>
                <a:gd name="T6" fmla="*/ 2 w 12"/>
                <a:gd name="T7" fmla="*/ 29 h 29"/>
                <a:gd name="T8" fmla="*/ 11 w 12"/>
                <a:gd name="T9" fmla="*/ 29 h 29"/>
                <a:gd name="T10" fmla="*/ 11 w 12"/>
                <a:gd name="T11" fmla="*/ 10 h 29"/>
                <a:gd name="T12" fmla="*/ 12 w 12"/>
                <a:gd name="T13" fmla="*/ 6 h 29"/>
                <a:gd name="T14" fmla="*/ 6 w 12"/>
                <a:gd name="T15" fmla="*/ 0 h 29"/>
                <a:gd name="T16" fmla="*/ 5 w 12"/>
                <a:gd name="T17" fmla="*/ 26 h 29"/>
                <a:gd name="T18" fmla="*/ 5 w 12"/>
                <a:gd name="T19" fmla="*/ 12 h 29"/>
                <a:gd name="T20" fmla="*/ 6 w 12"/>
                <a:gd name="T21" fmla="*/ 12 h 29"/>
                <a:gd name="T22" fmla="*/ 8 w 12"/>
                <a:gd name="T23" fmla="*/ 12 h 29"/>
                <a:gd name="T24" fmla="*/ 8 w 12"/>
                <a:gd name="T25" fmla="*/ 26 h 29"/>
                <a:gd name="T26" fmla="*/ 5 w 12"/>
                <a:gd name="T27" fmla="*/ 2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" h="29">
                  <a:moveTo>
                    <a:pt x="6" y="0"/>
                  </a:moveTo>
                  <a:cubicBezTo>
                    <a:pt x="3" y="0"/>
                    <a:pt x="0" y="3"/>
                    <a:pt x="0" y="6"/>
                  </a:cubicBezTo>
                  <a:cubicBezTo>
                    <a:pt x="0" y="7"/>
                    <a:pt x="1" y="9"/>
                    <a:pt x="2" y="10"/>
                  </a:cubicBezTo>
                  <a:cubicBezTo>
                    <a:pt x="2" y="29"/>
                    <a:pt x="2" y="29"/>
                    <a:pt x="2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9"/>
                    <a:pt x="12" y="7"/>
                    <a:pt x="12" y="6"/>
                  </a:cubicBezTo>
                  <a:cubicBezTo>
                    <a:pt x="12" y="3"/>
                    <a:pt x="10" y="0"/>
                    <a:pt x="6" y="0"/>
                  </a:cubicBezTo>
                  <a:close/>
                  <a:moveTo>
                    <a:pt x="5" y="26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5" y="12"/>
                    <a:pt x="6" y="12"/>
                    <a:pt x="6" y="12"/>
                  </a:cubicBezTo>
                  <a:cubicBezTo>
                    <a:pt x="7" y="12"/>
                    <a:pt x="8" y="12"/>
                    <a:pt x="8" y="12"/>
                  </a:cubicBezTo>
                  <a:cubicBezTo>
                    <a:pt x="8" y="26"/>
                    <a:pt x="8" y="26"/>
                    <a:pt x="8" y="26"/>
                  </a:cubicBezTo>
                  <a:lnTo>
                    <a:pt x="5" y="2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79" name="Freeform 65"/>
            <p:cNvSpPr>
              <a:spLocks noEditPoints="1"/>
            </p:cNvSpPr>
            <p:nvPr/>
          </p:nvSpPr>
          <p:spPr bwMode="auto">
            <a:xfrm>
              <a:off x="1972291" y="2848427"/>
              <a:ext cx="199999" cy="241281"/>
            </a:xfrm>
            <a:custGeom>
              <a:avLst/>
              <a:gdLst>
                <a:gd name="T0" fmla="*/ 52 w 53"/>
                <a:gd name="T1" fmla="*/ 34 h 64"/>
                <a:gd name="T2" fmla="*/ 52 w 53"/>
                <a:gd name="T3" fmla="*/ 31 h 64"/>
                <a:gd name="T4" fmla="*/ 49 w 53"/>
                <a:gd name="T5" fmla="*/ 24 h 64"/>
                <a:gd name="T6" fmla="*/ 45 w 53"/>
                <a:gd name="T7" fmla="*/ 19 h 64"/>
                <a:gd name="T8" fmla="*/ 43 w 53"/>
                <a:gd name="T9" fmla="*/ 17 h 64"/>
                <a:gd name="T10" fmla="*/ 37 w 53"/>
                <a:gd name="T11" fmla="*/ 13 h 64"/>
                <a:gd name="T12" fmla="*/ 34 w 53"/>
                <a:gd name="T13" fmla="*/ 12 h 64"/>
                <a:gd name="T14" fmla="*/ 28 w 53"/>
                <a:gd name="T15" fmla="*/ 11 h 64"/>
                <a:gd name="T16" fmla="*/ 32 w 53"/>
                <a:gd name="T17" fmla="*/ 5 h 64"/>
                <a:gd name="T18" fmla="*/ 23 w 53"/>
                <a:gd name="T19" fmla="*/ 5 h 64"/>
                <a:gd name="T20" fmla="*/ 26 w 53"/>
                <a:gd name="T21" fmla="*/ 11 h 64"/>
                <a:gd name="T22" fmla="*/ 19 w 53"/>
                <a:gd name="T23" fmla="*/ 12 h 64"/>
                <a:gd name="T24" fmla="*/ 16 w 53"/>
                <a:gd name="T25" fmla="*/ 13 h 64"/>
                <a:gd name="T26" fmla="*/ 11 w 53"/>
                <a:gd name="T27" fmla="*/ 16 h 64"/>
                <a:gd name="T28" fmla="*/ 8 w 53"/>
                <a:gd name="T29" fmla="*/ 18 h 64"/>
                <a:gd name="T30" fmla="*/ 4 w 53"/>
                <a:gd name="T31" fmla="*/ 22 h 64"/>
                <a:gd name="T32" fmla="*/ 2 w 53"/>
                <a:gd name="T33" fmla="*/ 26 h 64"/>
                <a:gd name="T34" fmla="*/ 0 w 53"/>
                <a:gd name="T35" fmla="*/ 33 h 64"/>
                <a:gd name="T36" fmla="*/ 0 w 53"/>
                <a:gd name="T37" fmla="*/ 35 h 64"/>
                <a:gd name="T38" fmla="*/ 0 w 53"/>
                <a:gd name="T39" fmla="*/ 41 h 64"/>
                <a:gd name="T40" fmla="*/ 0 w 53"/>
                <a:gd name="T41" fmla="*/ 44 h 64"/>
                <a:gd name="T42" fmla="*/ 3 w 53"/>
                <a:gd name="T43" fmla="*/ 50 h 64"/>
                <a:gd name="T44" fmla="*/ 7 w 53"/>
                <a:gd name="T45" fmla="*/ 56 h 64"/>
                <a:gd name="T46" fmla="*/ 9 w 53"/>
                <a:gd name="T47" fmla="*/ 58 h 64"/>
                <a:gd name="T48" fmla="*/ 15 w 53"/>
                <a:gd name="T49" fmla="*/ 62 h 64"/>
                <a:gd name="T50" fmla="*/ 17 w 53"/>
                <a:gd name="T51" fmla="*/ 63 h 64"/>
                <a:gd name="T52" fmla="*/ 24 w 53"/>
                <a:gd name="T53" fmla="*/ 64 h 64"/>
                <a:gd name="T54" fmla="*/ 26 w 53"/>
                <a:gd name="T55" fmla="*/ 64 h 64"/>
                <a:gd name="T56" fmla="*/ 27 w 53"/>
                <a:gd name="T57" fmla="*/ 64 h 64"/>
                <a:gd name="T58" fmla="*/ 33 w 53"/>
                <a:gd name="T59" fmla="*/ 63 h 64"/>
                <a:gd name="T60" fmla="*/ 36 w 53"/>
                <a:gd name="T61" fmla="*/ 62 h 64"/>
                <a:gd name="T62" fmla="*/ 41 w 53"/>
                <a:gd name="T63" fmla="*/ 59 h 64"/>
                <a:gd name="T64" fmla="*/ 44 w 53"/>
                <a:gd name="T65" fmla="*/ 57 h 64"/>
                <a:gd name="T66" fmla="*/ 48 w 53"/>
                <a:gd name="T67" fmla="*/ 53 h 64"/>
                <a:gd name="T68" fmla="*/ 50 w 53"/>
                <a:gd name="T69" fmla="*/ 49 h 64"/>
                <a:gd name="T70" fmla="*/ 52 w 53"/>
                <a:gd name="T71" fmla="*/ 42 h 64"/>
                <a:gd name="T72" fmla="*/ 52 w 53"/>
                <a:gd name="T73" fmla="*/ 40 h 64"/>
                <a:gd name="T74" fmla="*/ 3 w 53"/>
                <a:gd name="T75" fmla="*/ 36 h 64"/>
                <a:gd name="T76" fmla="*/ 3 w 53"/>
                <a:gd name="T77" fmla="*/ 39 h 64"/>
                <a:gd name="T78" fmla="*/ 44 w 53"/>
                <a:gd name="T79" fmla="*/ 38 h 64"/>
                <a:gd name="T80" fmla="*/ 50 w 53"/>
                <a:gd name="T81" fmla="*/ 38 h 64"/>
                <a:gd name="T82" fmla="*/ 49 w 53"/>
                <a:gd name="T83" fmla="*/ 31 h 64"/>
                <a:gd name="T84" fmla="*/ 33 w 53"/>
                <a:gd name="T85" fmla="*/ 24 h 64"/>
                <a:gd name="T86" fmla="*/ 19 w 53"/>
                <a:gd name="T87" fmla="*/ 24 h 64"/>
                <a:gd name="T88" fmla="*/ 45 w 53"/>
                <a:gd name="T89" fmla="*/ 24 h 64"/>
                <a:gd name="T90" fmla="*/ 34 w 53"/>
                <a:gd name="T91" fmla="*/ 21 h 64"/>
                <a:gd name="T92" fmla="*/ 31 w 53"/>
                <a:gd name="T93" fmla="*/ 19 h 64"/>
                <a:gd name="T94" fmla="*/ 31 w 53"/>
                <a:gd name="T95" fmla="*/ 19 h 64"/>
                <a:gd name="T96" fmla="*/ 24 w 53"/>
                <a:gd name="T97" fmla="*/ 14 h 64"/>
                <a:gd name="T98" fmla="*/ 16 w 53"/>
                <a:gd name="T99" fmla="*/ 22 h 64"/>
                <a:gd name="T100" fmla="*/ 13 w 53"/>
                <a:gd name="T101" fmla="*/ 25 h 64"/>
                <a:gd name="T102" fmla="*/ 13 w 53"/>
                <a:gd name="T103" fmla="*/ 25 h 64"/>
                <a:gd name="T104" fmla="*/ 5 w 53"/>
                <a:gd name="T105" fmla="*/ 28 h 64"/>
                <a:gd name="T106" fmla="*/ 5 w 53"/>
                <a:gd name="T107" fmla="*/ 47 h 64"/>
                <a:gd name="T108" fmla="*/ 13 w 53"/>
                <a:gd name="T109" fmla="*/ 50 h 64"/>
                <a:gd name="T110" fmla="*/ 16 w 53"/>
                <a:gd name="T111" fmla="*/ 53 h 64"/>
                <a:gd name="T112" fmla="*/ 16 w 53"/>
                <a:gd name="T113" fmla="*/ 53 h 64"/>
                <a:gd name="T114" fmla="*/ 20 w 53"/>
                <a:gd name="T115" fmla="*/ 60 h 64"/>
                <a:gd name="T116" fmla="*/ 32 w 53"/>
                <a:gd name="T117" fmla="*/ 60 h 64"/>
                <a:gd name="T118" fmla="*/ 36 w 53"/>
                <a:gd name="T119" fmla="*/ 53 h 64"/>
                <a:gd name="T120" fmla="*/ 39 w 53"/>
                <a:gd name="T121" fmla="*/ 50 h 64"/>
                <a:gd name="T122" fmla="*/ 39 w 53"/>
                <a:gd name="T123" fmla="*/ 50 h 64"/>
                <a:gd name="T124" fmla="*/ 47 w 53"/>
                <a:gd name="T125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3" h="64">
                  <a:moveTo>
                    <a:pt x="52" y="35"/>
                  </a:moveTo>
                  <a:cubicBezTo>
                    <a:pt x="52" y="35"/>
                    <a:pt x="52" y="35"/>
                    <a:pt x="52" y="35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52" y="33"/>
                    <a:pt x="52" y="33"/>
                    <a:pt x="52" y="33"/>
                  </a:cubicBezTo>
                  <a:cubicBezTo>
                    <a:pt x="52" y="33"/>
                    <a:pt x="52" y="32"/>
                    <a:pt x="52" y="32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2" y="31"/>
                    <a:pt x="52" y="31"/>
                    <a:pt x="52" y="31"/>
                  </a:cubicBezTo>
                  <a:cubicBezTo>
                    <a:pt x="51" y="29"/>
                    <a:pt x="51" y="28"/>
                    <a:pt x="50" y="26"/>
                  </a:cubicBezTo>
                  <a:cubicBezTo>
                    <a:pt x="50" y="26"/>
                    <a:pt x="50" y="26"/>
                    <a:pt x="50" y="26"/>
                  </a:cubicBezTo>
                  <a:cubicBezTo>
                    <a:pt x="49" y="25"/>
                    <a:pt x="49" y="25"/>
                    <a:pt x="49" y="25"/>
                  </a:cubicBezTo>
                  <a:cubicBezTo>
                    <a:pt x="49" y="24"/>
                    <a:pt x="49" y="24"/>
                    <a:pt x="49" y="24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7" y="21"/>
                    <a:pt x="46" y="20"/>
                    <a:pt x="45" y="19"/>
                  </a:cubicBezTo>
                  <a:cubicBezTo>
                    <a:pt x="45" y="19"/>
                    <a:pt x="45" y="19"/>
                    <a:pt x="45" y="19"/>
                  </a:cubicBezTo>
                  <a:cubicBezTo>
                    <a:pt x="44" y="18"/>
                    <a:pt x="44" y="18"/>
                    <a:pt x="44" y="18"/>
                  </a:cubicBezTo>
                  <a:cubicBezTo>
                    <a:pt x="43" y="18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40" y="15"/>
                    <a:pt x="39" y="14"/>
                    <a:pt x="37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5" y="13"/>
                    <a:pt x="35" y="13"/>
                    <a:pt x="35" y="12"/>
                  </a:cubicBezTo>
                  <a:cubicBezTo>
                    <a:pt x="35" y="12"/>
                    <a:pt x="35" y="12"/>
                    <a:pt x="34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3" y="12"/>
                    <a:pt x="33" y="12"/>
                    <a:pt x="33" y="12"/>
                  </a:cubicBezTo>
                  <a:cubicBezTo>
                    <a:pt x="32" y="12"/>
                    <a:pt x="30" y="11"/>
                    <a:pt x="28" y="11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7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2" y="11"/>
                    <a:pt x="21" y="12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2"/>
                    <a:pt x="18" y="12"/>
                    <a:pt x="17" y="12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4" y="14"/>
                    <a:pt x="12" y="15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8"/>
                    <a:pt x="8" y="18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6" y="20"/>
                    <a:pt x="5" y="21"/>
                    <a:pt x="4" y="22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3" y="24"/>
                    <a:pt x="3" y="24"/>
                    <a:pt x="3" y="25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2" y="26"/>
                    <a:pt x="2" y="26"/>
                    <a:pt x="2" y="26"/>
                  </a:cubicBezTo>
                  <a:cubicBezTo>
                    <a:pt x="1" y="28"/>
                    <a:pt x="1" y="29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0" y="37"/>
                    <a:pt x="0" y="38"/>
                  </a:cubicBezTo>
                  <a:cubicBezTo>
                    <a:pt x="0" y="38"/>
                    <a:pt x="0" y="39"/>
                    <a:pt x="0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1" y="46"/>
                    <a:pt x="1" y="47"/>
                    <a:pt x="2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3" y="51"/>
                    <a:pt x="3" y="51"/>
                    <a:pt x="3" y="51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5" y="54"/>
                    <a:pt x="6" y="55"/>
                    <a:pt x="7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8" y="57"/>
                    <a:pt x="8" y="57"/>
                    <a:pt x="8" y="57"/>
                  </a:cubicBezTo>
                  <a:cubicBezTo>
                    <a:pt x="9" y="57"/>
                    <a:pt x="9" y="58"/>
                    <a:pt x="9" y="58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9" y="58"/>
                    <a:pt x="10" y="58"/>
                    <a:pt x="10" y="58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1" y="59"/>
                    <a:pt x="11" y="59"/>
                    <a:pt x="11" y="59"/>
                  </a:cubicBezTo>
                  <a:cubicBezTo>
                    <a:pt x="12" y="60"/>
                    <a:pt x="14" y="61"/>
                    <a:pt x="15" y="62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6" y="62"/>
                    <a:pt x="16" y="62"/>
                    <a:pt x="16" y="62"/>
                  </a:cubicBezTo>
                  <a:cubicBezTo>
                    <a:pt x="16" y="62"/>
                    <a:pt x="16" y="62"/>
                    <a:pt x="17" y="62"/>
                  </a:cubicBezTo>
                  <a:cubicBezTo>
                    <a:pt x="17" y="62"/>
                    <a:pt x="17" y="62"/>
                    <a:pt x="17" y="63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19" y="63"/>
                    <a:pt x="19" y="63"/>
                    <a:pt x="19" y="63"/>
                  </a:cubicBezTo>
                  <a:cubicBezTo>
                    <a:pt x="21" y="63"/>
                    <a:pt x="22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5" y="64"/>
                    <a:pt x="25" y="64"/>
                    <a:pt x="25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6" y="64"/>
                    <a:pt x="26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7" y="64"/>
                    <a:pt x="27" y="64"/>
                    <a:pt x="27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30" y="64"/>
                    <a:pt x="32" y="63"/>
                    <a:pt x="33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3"/>
                    <a:pt x="34" y="63"/>
                  </a:cubicBezTo>
                  <a:cubicBezTo>
                    <a:pt x="35" y="63"/>
                    <a:pt x="35" y="63"/>
                    <a:pt x="35" y="63"/>
                  </a:cubicBezTo>
                  <a:cubicBezTo>
                    <a:pt x="35" y="62"/>
                    <a:pt x="35" y="62"/>
                    <a:pt x="36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7" y="62"/>
                    <a:pt x="37" y="62"/>
                  </a:cubicBezTo>
                  <a:cubicBezTo>
                    <a:pt x="39" y="61"/>
                    <a:pt x="40" y="60"/>
                    <a:pt x="41" y="59"/>
                  </a:cubicBezTo>
                  <a:cubicBezTo>
                    <a:pt x="41" y="59"/>
                    <a:pt x="41" y="59"/>
                    <a:pt x="41" y="59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3" y="58"/>
                    <a:pt x="43" y="57"/>
                    <a:pt x="44" y="57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5" y="56"/>
                    <a:pt x="45" y="56"/>
                    <a:pt x="45" y="56"/>
                  </a:cubicBezTo>
                  <a:cubicBezTo>
                    <a:pt x="46" y="55"/>
                    <a:pt x="47" y="54"/>
                    <a:pt x="48" y="53"/>
                  </a:cubicBezTo>
                  <a:cubicBezTo>
                    <a:pt x="48" y="53"/>
                    <a:pt x="48" y="53"/>
                    <a:pt x="48" y="53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49" y="51"/>
                    <a:pt x="49" y="51"/>
                    <a:pt x="49" y="50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51" y="47"/>
                    <a:pt x="51" y="46"/>
                    <a:pt x="52" y="44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2" y="43"/>
                    <a:pt x="52" y="43"/>
                    <a:pt x="52" y="43"/>
                  </a:cubicBezTo>
                  <a:cubicBezTo>
                    <a:pt x="52" y="43"/>
                    <a:pt x="52" y="42"/>
                    <a:pt x="52" y="42"/>
                  </a:cubicBezTo>
                  <a:cubicBezTo>
                    <a:pt x="52" y="42"/>
                    <a:pt x="52" y="42"/>
                    <a:pt x="52" y="41"/>
                  </a:cubicBezTo>
                  <a:cubicBezTo>
                    <a:pt x="52" y="41"/>
                    <a:pt x="52" y="41"/>
                    <a:pt x="52" y="41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2" y="40"/>
                    <a:pt x="52" y="40"/>
                    <a:pt x="52" y="40"/>
                  </a:cubicBezTo>
                  <a:cubicBezTo>
                    <a:pt x="53" y="39"/>
                    <a:pt x="53" y="38"/>
                    <a:pt x="53" y="38"/>
                  </a:cubicBezTo>
                  <a:cubicBezTo>
                    <a:pt x="53" y="37"/>
                    <a:pt x="53" y="36"/>
                    <a:pt x="52" y="35"/>
                  </a:cubicBezTo>
                  <a:close/>
                  <a:moveTo>
                    <a:pt x="3" y="38"/>
                  </a:moveTo>
                  <a:cubicBezTo>
                    <a:pt x="3" y="37"/>
                    <a:pt x="3" y="36"/>
                    <a:pt x="3" y="36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8" y="37"/>
                    <a:pt x="8" y="37"/>
                    <a:pt x="8" y="38"/>
                  </a:cubicBezTo>
                  <a:cubicBezTo>
                    <a:pt x="8" y="38"/>
                    <a:pt x="8" y="38"/>
                    <a:pt x="8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8"/>
                    <a:pt x="3" y="38"/>
                  </a:cubicBezTo>
                  <a:close/>
                  <a:moveTo>
                    <a:pt x="50" y="38"/>
                  </a:moveTo>
                  <a:cubicBezTo>
                    <a:pt x="50" y="38"/>
                    <a:pt x="50" y="39"/>
                    <a:pt x="49" y="39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8"/>
                    <a:pt x="44" y="38"/>
                    <a:pt x="44" y="38"/>
                  </a:cubicBezTo>
                  <a:cubicBezTo>
                    <a:pt x="44" y="37"/>
                    <a:pt x="44" y="37"/>
                    <a:pt x="44" y="37"/>
                  </a:cubicBezTo>
                  <a:cubicBezTo>
                    <a:pt x="49" y="36"/>
                    <a:pt x="49" y="36"/>
                    <a:pt x="49" y="36"/>
                  </a:cubicBezTo>
                  <a:cubicBezTo>
                    <a:pt x="50" y="36"/>
                    <a:pt x="50" y="37"/>
                    <a:pt x="50" y="38"/>
                  </a:cubicBezTo>
                  <a:close/>
                  <a:moveTo>
                    <a:pt x="43" y="32"/>
                  </a:moveTo>
                  <a:cubicBezTo>
                    <a:pt x="43" y="32"/>
                    <a:pt x="43" y="31"/>
                    <a:pt x="43" y="30"/>
                  </a:cubicBezTo>
                  <a:cubicBezTo>
                    <a:pt x="47" y="28"/>
                    <a:pt x="47" y="28"/>
                    <a:pt x="47" y="28"/>
                  </a:cubicBezTo>
                  <a:cubicBezTo>
                    <a:pt x="48" y="29"/>
                    <a:pt x="48" y="30"/>
                    <a:pt x="49" y="31"/>
                  </a:cubicBezTo>
                  <a:lnTo>
                    <a:pt x="43" y="32"/>
                  </a:lnTo>
                  <a:close/>
                  <a:moveTo>
                    <a:pt x="19" y="24"/>
                  </a:moveTo>
                  <a:cubicBezTo>
                    <a:pt x="21" y="23"/>
                    <a:pt x="24" y="22"/>
                    <a:pt x="26" y="22"/>
                  </a:cubicBezTo>
                  <a:cubicBezTo>
                    <a:pt x="29" y="22"/>
                    <a:pt x="31" y="23"/>
                    <a:pt x="33" y="24"/>
                  </a:cubicBezTo>
                  <a:cubicBezTo>
                    <a:pt x="38" y="27"/>
                    <a:pt x="41" y="32"/>
                    <a:pt x="41" y="38"/>
                  </a:cubicBezTo>
                  <a:cubicBezTo>
                    <a:pt x="41" y="46"/>
                    <a:pt x="34" y="53"/>
                    <a:pt x="26" y="53"/>
                  </a:cubicBezTo>
                  <a:cubicBezTo>
                    <a:pt x="18" y="53"/>
                    <a:pt x="11" y="46"/>
                    <a:pt x="11" y="38"/>
                  </a:cubicBezTo>
                  <a:cubicBezTo>
                    <a:pt x="11" y="32"/>
                    <a:pt x="14" y="27"/>
                    <a:pt x="19" y="24"/>
                  </a:cubicBezTo>
                  <a:close/>
                  <a:moveTo>
                    <a:pt x="41" y="27"/>
                  </a:moveTo>
                  <a:cubicBezTo>
                    <a:pt x="40" y="26"/>
                    <a:pt x="40" y="26"/>
                    <a:pt x="39" y="25"/>
                  </a:cubicBezTo>
                  <a:cubicBezTo>
                    <a:pt x="43" y="21"/>
                    <a:pt x="43" y="21"/>
                    <a:pt x="43" y="21"/>
                  </a:cubicBezTo>
                  <a:cubicBezTo>
                    <a:pt x="44" y="22"/>
                    <a:pt x="44" y="23"/>
                    <a:pt x="45" y="24"/>
                  </a:cubicBezTo>
                  <a:lnTo>
                    <a:pt x="41" y="27"/>
                  </a:lnTo>
                  <a:close/>
                  <a:moveTo>
                    <a:pt x="36" y="22"/>
                  </a:moveTo>
                  <a:cubicBezTo>
                    <a:pt x="36" y="22"/>
                    <a:pt x="35" y="22"/>
                    <a:pt x="35" y="21"/>
                  </a:cubicBezTo>
                  <a:cubicBezTo>
                    <a:pt x="34" y="21"/>
                    <a:pt x="34" y="21"/>
                    <a:pt x="34" y="21"/>
                  </a:cubicBezTo>
                  <a:cubicBezTo>
                    <a:pt x="36" y="16"/>
                    <a:pt x="36" y="16"/>
                    <a:pt x="36" y="16"/>
                  </a:cubicBezTo>
                  <a:cubicBezTo>
                    <a:pt x="37" y="17"/>
                    <a:pt x="38" y="17"/>
                    <a:pt x="39" y="18"/>
                  </a:cubicBezTo>
                  <a:lnTo>
                    <a:pt x="36" y="22"/>
                  </a:lnTo>
                  <a:close/>
                  <a:moveTo>
                    <a:pt x="31" y="19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4"/>
                    <a:pt x="28" y="14"/>
                    <a:pt x="28" y="14"/>
                  </a:cubicBezTo>
                  <a:cubicBezTo>
                    <a:pt x="30" y="14"/>
                    <a:pt x="31" y="14"/>
                    <a:pt x="32" y="15"/>
                  </a:cubicBezTo>
                  <a:lnTo>
                    <a:pt x="31" y="19"/>
                  </a:lnTo>
                  <a:close/>
                  <a:moveTo>
                    <a:pt x="24" y="16"/>
                  </a:moveTo>
                  <a:cubicBezTo>
                    <a:pt x="22" y="19"/>
                    <a:pt x="22" y="19"/>
                    <a:pt x="22" y="19"/>
                  </a:cubicBezTo>
                  <a:cubicBezTo>
                    <a:pt x="20" y="15"/>
                    <a:pt x="20" y="15"/>
                    <a:pt x="20" y="15"/>
                  </a:cubicBezTo>
                  <a:cubicBezTo>
                    <a:pt x="21" y="14"/>
                    <a:pt x="23" y="14"/>
                    <a:pt x="24" y="14"/>
                  </a:cubicBezTo>
                  <a:lnTo>
                    <a:pt x="24" y="16"/>
                  </a:lnTo>
                  <a:close/>
                  <a:moveTo>
                    <a:pt x="18" y="21"/>
                  </a:moveTo>
                  <a:cubicBezTo>
                    <a:pt x="18" y="21"/>
                    <a:pt x="18" y="21"/>
                    <a:pt x="18" y="21"/>
                  </a:cubicBezTo>
                  <a:cubicBezTo>
                    <a:pt x="17" y="22"/>
                    <a:pt x="17" y="22"/>
                    <a:pt x="16" y="22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4" y="17"/>
                    <a:pt x="15" y="17"/>
                    <a:pt x="16" y="16"/>
                  </a:cubicBezTo>
                  <a:lnTo>
                    <a:pt x="18" y="21"/>
                  </a:lnTo>
                  <a:close/>
                  <a:moveTo>
                    <a:pt x="13" y="25"/>
                  </a:moveTo>
                  <a:cubicBezTo>
                    <a:pt x="12" y="26"/>
                    <a:pt x="12" y="26"/>
                    <a:pt x="12" y="27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8" y="22"/>
                    <a:pt x="9" y="21"/>
                  </a:cubicBezTo>
                  <a:lnTo>
                    <a:pt x="13" y="25"/>
                  </a:lnTo>
                  <a:close/>
                  <a:moveTo>
                    <a:pt x="9" y="30"/>
                  </a:moveTo>
                  <a:cubicBezTo>
                    <a:pt x="9" y="31"/>
                    <a:pt x="9" y="32"/>
                    <a:pt x="9" y="32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4" y="30"/>
                    <a:pt x="4" y="29"/>
                    <a:pt x="5" y="28"/>
                  </a:cubicBezTo>
                  <a:lnTo>
                    <a:pt x="9" y="30"/>
                  </a:lnTo>
                  <a:close/>
                  <a:moveTo>
                    <a:pt x="9" y="43"/>
                  </a:moveTo>
                  <a:cubicBezTo>
                    <a:pt x="9" y="43"/>
                    <a:pt x="9" y="44"/>
                    <a:pt x="9" y="45"/>
                  </a:cubicBezTo>
                  <a:cubicBezTo>
                    <a:pt x="5" y="47"/>
                    <a:pt x="5" y="47"/>
                    <a:pt x="5" y="47"/>
                  </a:cubicBezTo>
                  <a:cubicBezTo>
                    <a:pt x="4" y="46"/>
                    <a:pt x="4" y="45"/>
                    <a:pt x="3" y="44"/>
                  </a:cubicBezTo>
                  <a:lnTo>
                    <a:pt x="9" y="43"/>
                  </a:lnTo>
                  <a:close/>
                  <a:moveTo>
                    <a:pt x="12" y="48"/>
                  </a:moveTo>
                  <a:cubicBezTo>
                    <a:pt x="12" y="49"/>
                    <a:pt x="12" y="49"/>
                    <a:pt x="13" y="50"/>
                  </a:cubicBezTo>
                  <a:cubicBezTo>
                    <a:pt x="9" y="54"/>
                    <a:pt x="9" y="54"/>
                    <a:pt x="9" y="54"/>
                  </a:cubicBezTo>
                  <a:cubicBezTo>
                    <a:pt x="8" y="53"/>
                    <a:pt x="8" y="52"/>
                    <a:pt x="7" y="51"/>
                  </a:cubicBezTo>
                  <a:lnTo>
                    <a:pt x="12" y="48"/>
                  </a:lnTo>
                  <a:close/>
                  <a:moveTo>
                    <a:pt x="16" y="53"/>
                  </a:moveTo>
                  <a:cubicBezTo>
                    <a:pt x="17" y="53"/>
                    <a:pt x="17" y="53"/>
                    <a:pt x="18" y="54"/>
                  </a:cubicBezTo>
                  <a:cubicBezTo>
                    <a:pt x="16" y="59"/>
                    <a:pt x="16" y="59"/>
                    <a:pt x="16" y="59"/>
                  </a:cubicBezTo>
                  <a:cubicBezTo>
                    <a:pt x="15" y="58"/>
                    <a:pt x="14" y="58"/>
                    <a:pt x="13" y="57"/>
                  </a:cubicBezTo>
                  <a:lnTo>
                    <a:pt x="16" y="53"/>
                  </a:lnTo>
                  <a:close/>
                  <a:moveTo>
                    <a:pt x="22" y="55"/>
                  </a:moveTo>
                  <a:cubicBezTo>
                    <a:pt x="23" y="55"/>
                    <a:pt x="23" y="55"/>
                    <a:pt x="24" y="56"/>
                  </a:cubicBezTo>
                  <a:cubicBezTo>
                    <a:pt x="24" y="61"/>
                    <a:pt x="24" y="61"/>
                    <a:pt x="24" y="61"/>
                  </a:cubicBezTo>
                  <a:cubicBezTo>
                    <a:pt x="23" y="61"/>
                    <a:pt x="21" y="61"/>
                    <a:pt x="20" y="60"/>
                  </a:cubicBezTo>
                  <a:lnTo>
                    <a:pt x="22" y="55"/>
                  </a:lnTo>
                  <a:close/>
                  <a:moveTo>
                    <a:pt x="28" y="56"/>
                  </a:moveTo>
                  <a:cubicBezTo>
                    <a:pt x="29" y="55"/>
                    <a:pt x="30" y="55"/>
                    <a:pt x="30" y="55"/>
                  </a:cubicBezTo>
                  <a:cubicBezTo>
                    <a:pt x="32" y="60"/>
                    <a:pt x="32" y="60"/>
                    <a:pt x="32" y="60"/>
                  </a:cubicBezTo>
                  <a:cubicBezTo>
                    <a:pt x="31" y="61"/>
                    <a:pt x="30" y="61"/>
                    <a:pt x="28" y="61"/>
                  </a:cubicBezTo>
                  <a:lnTo>
                    <a:pt x="28" y="56"/>
                  </a:lnTo>
                  <a:close/>
                  <a:moveTo>
                    <a:pt x="34" y="54"/>
                  </a:moveTo>
                  <a:cubicBezTo>
                    <a:pt x="35" y="53"/>
                    <a:pt x="35" y="53"/>
                    <a:pt x="36" y="53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8" y="58"/>
                    <a:pt x="37" y="58"/>
                    <a:pt x="36" y="59"/>
                  </a:cubicBezTo>
                  <a:lnTo>
                    <a:pt x="34" y="54"/>
                  </a:lnTo>
                  <a:close/>
                  <a:moveTo>
                    <a:pt x="39" y="50"/>
                  </a:moveTo>
                  <a:cubicBezTo>
                    <a:pt x="40" y="49"/>
                    <a:pt x="40" y="49"/>
                    <a:pt x="41" y="48"/>
                  </a:cubicBezTo>
                  <a:cubicBezTo>
                    <a:pt x="45" y="51"/>
                    <a:pt x="45" y="51"/>
                    <a:pt x="45" y="51"/>
                  </a:cubicBezTo>
                  <a:cubicBezTo>
                    <a:pt x="44" y="52"/>
                    <a:pt x="44" y="53"/>
                    <a:pt x="43" y="54"/>
                  </a:cubicBezTo>
                  <a:lnTo>
                    <a:pt x="39" y="50"/>
                  </a:lnTo>
                  <a:close/>
                  <a:moveTo>
                    <a:pt x="43" y="45"/>
                  </a:moveTo>
                  <a:cubicBezTo>
                    <a:pt x="43" y="44"/>
                    <a:pt x="43" y="43"/>
                    <a:pt x="43" y="43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8" y="45"/>
                    <a:pt x="48" y="46"/>
                    <a:pt x="47" y="47"/>
                  </a:cubicBezTo>
                  <a:lnTo>
                    <a:pt x="43" y="4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0" name="组合 79"/>
          <p:cNvGrpSpPr/>
          <p:nvPr/>
        </p:nvGrpSpPr>
        <p:grpSpPr bwMode="auto">
          <a:xfrm>
            <a:off x="5661025" y="1444625"/>
            <a:ext cx="1228725" cy="1339850"/>
            <a:chOff x="3614192" y="1127253"/>
            <a:chExt cx="1229333" cy="1339252"/>
          </a:xfrm>
        </p:grpSpPr>
        <p:sp>
          <p:nvSpPr>
            <p:cNvPr id="81" name="Freeform 6"/>
            <p:cNvSpPr/>
            <p:nvPr/>
          </p:nvSpPr>
          <p:spPr bwMode="auto">
            <a:xfrm>
              <a:off x="3614192" y="1958732"/>
              <a:ext cx="1059387" cy="507773"/>
            </a:xfrm>
            <a:custGeom>
              <a:avLst/>
              <a:gdLst>
                <a:gd name="T0" fmla="*/ 247 w 280"/>
                <a:gd name="T1" fmla="*/ 134 h 134"/>
                <a:gd name="T2" fmla="*/ 280 w 280"/>
                <a:gd name="T3" fmla="*/ 90 h 134"/>
                <a:gd name="T4" fmla="*/ 0 w 280"/>
                <a:gd name="T5" fmla="*/ 13 h 134"/>
                <a:gd name="T6" fmla="*/ 7 w 280"/>
                <a:gd name="T7" fmla="*/ 68 h 134"/>
                <a:gd name="T8" fmla="*/ 247 w 280"/>
                <a:gd name="T9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" h="134">
                  <a:moveTo>
                    <a:pt x="247" y="134"/>
                  </a:moveTo>
                  <a:cubicBezTo>
                    <a:pt x="280" y="90"/>
                    <a:pt x="280" y="90"/>
                    <a:pt x="280" y="90"/>
                  </a:cubicBezTo>
                  <a:cubicBezTo>
                    <a:pt x="204" y="31"/>
                    <a:pt x="104" y="0"/>
                    <a:pt x="0" y="13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96" y="57"/>
                    <a:pt x="181" y="83"/>
                    <a:pt x="247" y="1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3688842" y="1127253"/>
              <a:ext cx="1154683" cy="1153598"/>
            </a:xfrm>
            <a:custGeom>
              <a:avLst/>
              <a:gdLst>
                <a:gd name="T0" fmla="*/ 116 w 305"/>
                <a:gd name="T1" fmla="*/ 285 h 305"/>
                <a:gd name="T2" fmla="*/ 285 w 305"/>
                <a:gd name="T3" fmla="*/ 189 h 305"/>
                <a:gd name="T4" fmla="*/ 189 w 305"/>
                <a:gd name="T5" fmla="*/ 20 h 305"/>
                <a:gd name="T6" fmla="*/ 20 w 305"/>
                <a:gd name="T7" fmla="*/ 116 h 305"/>
                <a:gd name="T8" fmla="*/ 116 w 305"/>
                <a:gd name="T9" fmla="*/ 28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5" h="305">
                  <a:moveTo>
                    <a:pt x="116" y="285"/>
                  </a:moveTo>
                  <a:cubicBezTo>
                    <a:pt x="189" y="305"/>
                    <a:pt x="265" y="262"/>
                    <a:pt x="285" y="189"/>
                  </a:cubicBezTo>
                  <a:cubicBezTo>
                    <a:pt x="305" y="116"/>
                    <a:pt x="262" y="40"/>
                    <a:pt x="189" y="20"/>
                  </a:cubicBezTo>
                  <a:cubicBezTo>
                    <a:pt x="116" y="0"/>
                    <a:pt x="40" y="43"/>
                    <a:pt x="20" y="116"/>
                  </a:cubicBezTo>
                  <a:cubicBezTo>
                    <a:pt x="0" y="189"/>
                    <a:pt x="43" y="264"/>
                    <a:pt x="116" y="28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3773021" y="1220874"/>
              <a:ext cx="987914" cy="961596"/>
            </a:xfrm>
            <a:custGeom>
              <a:avLst/>
              <a:gdLst>
                <a:gd name="T0" fmla="*/ 146 w 261"/>
                <a:gd name="T1" fmla="*/ 252 h 254"/>
                <a:gd name="T2" fmla="*/ 97 w 261"/>
                <a:gd name="T3" fmla="*/ 249 h 254"/>
                <a:gd name="T4" fmla="*/ 21 w 261"/>
                <a:gd name="T5" fmla="*/ 189 h 254"/>
                <a:gd name="T6" fmla="*/ 9 w 261"/>
                <a:gd name="T7" fmla="*/ 94 h 254"/>
                <a:gd name="T8" fmla="*/ 115 w 261"/>
                <a:gd name="T9" fmla="*/ 2 h 254"/>
                <a:gd name="T10" fmla="*/ 164 w 261"/>
                <a:gd name="T11" fmla="*/ 6 h 254"/>
                <a:gd name="T12" fmla="*/ 240 w 261"/>
                <a:gd name="T13" fmla="*/ 65 h 254"/>
                <a:gd name="T14" fmla="*/ 252 w 261"/>
                <a:gd name="T15" fmla="*/ 161 h 254"/>
                <a:gd name="T16" fmla="*/ 146 w 261"/>
                <a:gd name="T17" fmla="*/ 252 h 254"/>
                <a:gd name="T18" fmla="*/ 146 w 261"/>
                <a:gd name="T19" fmla="*/ 252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1" h="254">
                  <a:moveTo>
                    <a:pt x="146" y="252"/>
                  </a:moveTo>
                  <a:cubicBezTo>
                    <a:pt x="130" y="254"/>
                    <a:pt x="113" y="253"/>
                    <a:pt x="97" y="249"/>
                  </a:cubicBezTo>
                  <a:cubicBezTo>
                    <a:pt x="65" y="240"/>
                    <a:pt x="38" y="219"/>
                    <a:pt x="21" y="189"/>
                  </a:cubicBezTo>
                  <a:cubicBezTo>
                    <a:pt x="5" y="160"/>
                    <a:pt x="0" y="126"/>
                    <a:pt x="9" y="94"/>
                  </a:cubicBezTo>
                  <a:cubicBezTo>
                    <a:pt x="23" y="44"/>
                    <a:pt x="64" y="9"/>
                    <a:pt x="115" y="2"/>
                  </a:cubicBezTo>
                  <a:cubicBezTo>
                    <a:pt x="132" y="0"/>
                    <a:pt x="148" y="1"/>
                    <a:pt x="164" y="6"/>
                  </a:cubicBezTo>
                  <a:cubicBezTo>
                    <a:pt x="196" y="15"/>
                    <a:pt x="223" y="36"/>
                    <a:pt x="240" y="65"/>
                  </a:cubicBezTo>
                  <a:cubicBezTo>
                    <a:pt x="257" y="94"/>
                    <a:pt x="261" y="128"/>
                    <a:pt x="252" y="161"/>
                  </a:cubicBezTo>
                  <a:cubicBezTo>
                    <a:pt x="238" y="210"/>
                    <a:pt x="197" y="246"/>
                    <a:pt x="146" y="252"/>
                  </a:cubicBezTo>
                  <a:cubicBezTo>
                    <a:pt x="146" y="252"/>
                    <a:pt x="146" y="252"/>
                    <a:pt x="146" y="25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4" name="Freeform 66"/>
            <p:cNvSpPr>
              <a:spLocks noEditPoints="1"/>
            </p:cNvSpPr>
            <p:nvPr/>
          </p:nvSpPr>
          <p:spPr bwMode="auto">
            <a:xfrm>
              <a:off x="4014440" y="1417636"/>
              <a:ext cx="508251" cy="510947"/>
            </a:xfrm>
            <a:custGeom>
              <a:avLst/>
              <a:gdLst>
                <a:gd name="T0" fmla="*/ 125 w 134"/>
                <a:gd name="T1" fmla="*/ 61 h 135"/>
                <a:gd name="T2" fmla="*/ 125 w 134"/>
                <a:gd name="T3" fmla="*/ 41 h 135"/>
                <a:gd name="T4" fmla="*/ 125 w 134"/>
                <a:gd name="T5" fmla="*/ 27 h 135"/>
                <a:gd name="T6" fmla="*/ 125 w 134"/>
                <a:gd name="T7" fmla="*/ 14 h 135"/>
                <a:gd name="T8" fmla="*/ 101 w 134"/>
                <a:gd name="T9" fmla="*/ 0 h 135"/>
                <a:gd name="T10" fmla="*/ 15 w 134"/>
                <a:gd name="T11" fmla="*/ 14 h 135"/>
                <a:gd name="T12" fmla="*/ 0 w 134"/>
                <a:gd name="T13" fmla="*/ 28 h 135"/>
                <a:gd name="T14" fmla="*/ 15 w 134"/>
                <a:gd name="T15" fmla="*/ 135 h 135"/>
                <a:gd name="T16" fmla="*/ 125 w 134"/>
                <a:gd name="T17" fmla="*/ 103 h 135"/>
                <a:gd name="T18" fmla="*/ 127 w 134"/>
                <a:gd name="T19" fmla="*/ 103 h 135"/>
                <a:gd name="T20" fmla="*/ 134 w 134"/>
                <a:gd name="T21" fmla="*/ 96 h 135"/>
                <a:gd name="T22" fmla="*/ 127 w 134"/>
                <a:gd name="T23" fmla="*/ 61 h 135"/>
                <a:gd name="T24" fmla="*/ 131 w 134"/>
                <a:gd name="T25" fmla="*/ 96 h 135"/>
                <a:gd name="T26" fmla="*/ 127 w 134"/>
                <a:gd name="T27" fmla="*/ 100 h 135"/>
                <a:gd name="T28" fmla="*/ 94 w 134"/>
                <a:gd name="T29" fmla="*/ 90 h 135"/>
                <a:gd name="T30" fmla="*/ 106 w 134"/>
                <a:gd name="T31" fmla="*/ 76 h 135"/>
                <a:gd name="T32" fmla="*/ 127 w 134"/>
                <a:gd name="T33" fmla="*/ 76 h 135"/>
                <a:gd name="T34" fmla="*/ 15 w 134"/>
                <a:gd name="T35" fmla="*/ 132 h 135"/>
                <a:gd name="T36" fmla="*/ 3 w 134"/>
                <a:gd name="T37" fmla="*/ 37 h 135"/>
                <a:gd name="T38" fmla="*/ 122 w 134"/>
                <a:gd name="T39" fmla="*/ 44 h 135"/>
                <a:gd name="T40" fmla="*/ 122 w 134"/>
                <a:gd name="T41" fmla="*/ 73 h 135"/>
                <a:gd name="T42" fmla="*/ 91 w 134"/>
                <a:gd name="T43" fmla="*/ 88 h 135"/>
                <a:gd name="T44" fmla="*/ 106 w 134"/>
                <a:gd name="T45" fmla="*/ 103 h 135"/>
                <a:gd name="T46" fmla="*/ 122 w 134"/>
                <a:gd name="T47" fmla="*/ 132 h 135"/>
                <a:gd name="T48" fmla="*/ 15 w 134"/>
                <a:gd name="T49" fmla="*/ 17 h 135"/>
                <a:gd name="T50" fmla="*/ 58 w 134"/>
                <a:gd name="T51" fmla="*/ 20 h 135"/>
                <a:gd name="T52" fmla="*/ 7 w 134"/>
                <a:gd name="T53" fmla="*/ 27 h 135"/>
                <a:gd name="T54" fmla="*/ 7 w 134"/>
                <a:gd name="T55" fmla="*/ 38 h 135"/>
                <a:gd name="T56" fmla="*/ 6 w 134"/>
                <a:gd name="T57" fmla="*/ 37 h 135"/>
                <a:gd name="T58" fmla="*/ 6 w 134"/>
                <a:gd name="T59" fmla="*/ 36 h 135"/>
                <a:gd name="T60" fmla="*/ 5 w 134"/>
                <a:gd name="T61" fmla="*/ 35 h 135"/>
                <a:gd name="T62" fmla="*/ 4 w 134"/>
                <a:gd name="T63" fmla="*/ 34 h 135"/>
                <a:gd name="T64" fmla="*/ 3 w 134"/>
                <a:gd name="T65" fmla="*/ 32 h 135"/>
                <a:gd name="T66" fmla="*/ 3 w 134"/>
                <a:gd name="T67" fmla="*/ 31 h 135"/>
                <a:gd name="T68" fmla="*/ 3 w 134"/>
                <a:gd name="T69" fmla="*/ 29 h 135"/>
                <a:gd name="T70" fmla="*/ 3 w 134"/>
                <a:gd name="T71" fmla="*/ 29 h 135"/>
                <a:gd name="T72" fmla="*/ 15 w 134"/>
                <a:gd name="T73" fmla="*/ 17 h 135"/>
                <a:gd name="T74" fmla="*/ 30 w 134"/>
                <a:gd name="T75" fmla="*/ 34 h 135"/>
                <a:gd name="T76" fmla="*/ 10 w 134"/>
                <a:gd name="T77" fmla="*/ 30 h 135"/>
                <a:gd name="T78" fmla="*/ 100 w 134"/>
                <a:gd name="T79" fmla="*/ 37 h 135"/>
                <a:gd name="T80" fmla="*/ 48 w 134"/>
                <a:gd name="T81" fmla="*/ 41 h 135"/>
                <a:gd name="T82" fmla="*/ 100 w 134"/>
                <a:gd name="T83" fmla="*/ 37 h 135"/>
                <a:gd name="T84" fmla="*/ 117 w 134"/>
                <a:gd name="T85" fmla="*/ 34 h 135"/>
                <a:gd name="T86" fmla="*/ 122 w 134"/>
                <a:gd name="T87" fmla="*/ 30 h 135"/>
                <a:gd name="T88" fmla="*/ 122 w 134"/>
                <a:gd name="T89" fmla="*/ 20 h 135"/>
                <a:gd name="T90" fmla="*/ 109 w 134"/>
                <a:gd name="T91" fmla="*/ 17 h 135"/>
                <a:gd name="T92" fmla="*/ 122 w 134"/>
                <a:gd name="T93" fmla="*/ 20 h 135"/>
                <a:gd name="T94" fmla="*/ 111 w 134"/>
                <a:gd name="T95" fmla="*/ 41 h 135"/>
                <a:gd name="T96" fmla="*/ 88 w 134"/>
                <a:gd name="T97" fmla="*/ 15 h 135"/>
                <a:gd name="T98" fmla="*/ 23 w 134"/>
                <a:gd name="T99" fmla="*/ 41 h 135"/>
                <a:gd name="T100" fmla="*/ 117 w 134"/>
                <a:gd name="T101" fmla="*/ 41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34" h="135">
                  <a:moveTo>
                    <a:pt x="127" y="61"/>
                  </a:moveTo>
                  <a:cubicBezTo>
                    <a:pt x="125" y="61"/>
                    <a:pt x="125" y="61"/>
                    <a:pt x="125" y="61"/>
                  </a:cubicBezTo>
                  <a:cubicBezTo>
                    <a:pt x="125" y="44"/>
                    <a:pt x="125" y="44"/>
                    <a:pt x="125" y="44"/>
                  </a:cubicBezTo>
                  <a:cubicBezTo>
                    <a:pt x="125" y="41"/>
                    <a:pt x="125" y="41"/>
                    <a:pt x="125" y="41"/>
                  </a:cubicBezTo>
                  <a:cubicBezTo>
                    <a:pt x="125" y="34"/>
                    <a:pt x="125" y="34"/>
                    <a:pt x="125" y="34"/>
                  </a:cubicBezTo>
                  <a:cubicBezTo>
                    <a:pt x="125" y="27"/>
                    <a:pt x="125" y="27"/>
                    <a:pt x="125" y="27"/>
                  </a:cubicBezTo>
                  <a:cubicBezTo>
                    <a:pt x="125" y="20"/>
                    <a:pt x="125" y="20"/>
                    <a:pt x="125" y="20"/>
                  </a:cubicBezTo>
                  <a:cubicBezTo>
                    <a:pt x="125" y="14"/>
                    <a:pt x="125" y="14"/>
                    <a:pt x="125" y="14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7" y="14"/>
                    <a:pt x="0" y="20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8"/>
                    <a:pt x="7" y="135"/>
                    <a:pt x="15" y="135"/>
                  </a:cubicBezTo>
                  <a:cubicBezTo>
                    <a:pt x="125" y="135"/>
                    <a:pt x="125" y="135"/>
                    <a:pt x="125" y="135"/>
                  </a:cubicBezTo>
                  <a:cubicBezTo>
                    <a:pt x="125" y="103"/>
                    <a:pt x="125" y="103"/>
                    <a:pt x="125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7" y="103"/>
                    <a:pt x="127" y="103"/>
                  </a:cubicBezTo>
                  <a:cubicBezTo>
                    <a:pt x="127" y="103"/>
                    <a:pt x="128" y="103"/>
                    <a:pt x="128" y="103"/>
                  </a:cubicBezTo>
                  <a:cubicBezTo>
                    <a:pt x="131" y="102"/>
                    <a:pt x="134" y="99"/>
                    <a:pt x="134" y="96"/>
                  </a:cubicBezTo>
                  <a:cubicBezTo>
                    <a:pt x="134" y="69"/>
                    <a:pt x="134" y="69"/>
                    <a:pt x="134" y="69"/>
                  </a:cubicBezTo>
                  <a:cubicBezTo>
                    <a:pt x="134" y="65"/>
                    <a:pt x="131" y="61"/>
                    <a:pt x="127" y="61"/>
                  </a:cubicBezTo>
                  <a:close/>
                  <a:moveTo>
                    <a:pt x="131" y="75"/>
                  </a:moveTo>
                  <a:cubicBezTo>
                    <a:pt x="131" y="96"/>
                    <a:pt x="131" y="96"/>
                    <a:pt x="131" y="96"/>
                  </a:cubicBezTo>
                  <a:cubicBezTo>
                    <a:pt x="131" y="98"/>
                    <a:pt x="130" y="100"/>
                    <a:pt x="127" y="100"/>
                  </a:cubicBezTo>
                  <a:cubicBezTo>
                    <a:pt x="127" y="100"/>
                    <a:pt x="127" y="100"/>
                    <a:pt x="127" y="100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0" y="100"/>
                    <a:pt x="95" y="95"/>
                    <a:pt x="94" y="90"/>
                  </a:cubicBezTo>
                  <a:cubicBezTo>
                    <a:pt x="94" y="89"/>
                    <a:pt x="94" y="88"/>
                    <a:pt x="94" y="88"/>
                  </a:cubicBezTo>
                  <a:cubicBezTo>
                    <a:pt x="94" y="81"/>
                    <a:pt x="100" y="76"/>
                    <a:pt x="106" y="76"/>
                  </a:cubicBezTo>
                  <a:cubicBezTo>
                    <a:pt x="122" y="76"/>
                    <a:pt x="122" y="76"/>
                    <a:pt x="122" y="76"/>
                  </a:cubicBezTo>
                  <a:cubicBezTo>
                    <a:pt x="127" y="76"/>
                    <a:pt x="127" y="76"/>
                    <a:pt x="127" y="76"/>
                  </a:cubicBezTo>
                  <a:cubicBezTo>
                    <a:pt x="128" y="76"/>
                    <a:pt x="130" y="75"/>
                    <a:pt x="131" y="75"/>
                  </a:cubicBezTo>
                  <a:close/>
                  <a:moveTo>
                    <a:pt x="15" y="132"/>
                  </a:moveTo>
                  <a:cubicBezTo>
                    <a:pt x="8" y="132"/>
                    <a:pt x="3" y="126"/>
                    <a:pt x="3" y="120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6" y="41"/>
                    <a:pt x="10" y="44"/>
                    <a:pt x="15" y="44"/>
                  </a:cubicBezTo>
                  <a:cubicBezTo>
                    <a:pt x="122" y="44"/>
                    <a:pt x="122" y="44"/>
                    <a:pt x="122" y="44"/>
                  </a:cubicBezTo>
                  <a:cubicBezTo>
                    <a:pt x="122" y="61"/>
                    <a:pt x="122" y="61"/>
                    <a:pt x="122" y="61"/>
                  </a:cubicBezTo>
                  <a:cubicBezTo>
                    <a:pt x="122" y="73"/>
                    <a:pt x="122" y="73"/>
                    <a:pt x="122" y="73"/>
                  </a:cubicBezTo>
                  <a:cubicBezTo>
                    <a:pt x="106" y="73"/>
                    <a:pt x="106" y="73"/>
                    <a:pt x="106" y="73"/>
                  </a:cubicBezTo>
                  <a:cubicBezTo>
                    <a:pt x="98" y="73"/>
                    <a:pt x="91" y="80"/>
                    <a:pt x="91" y="88"/>
                  </a:cubicBezTo>
                  <a:cubicBezTo>
                    <a:pt x="91" y="89"/>
                    <a:pt x="91" y="89"/>
                    <a:pt x="91" y="90"/>
                  </a:cubicBezTo>
                  <a:cubicBezTo>
                    <a:pt x="92" y="97"/>
                    <a:pt x="99" y="103"/>
                    <a:pt x="106" y="103"/>
                  </a:cubicBezTo>
                  <a:cubicBezTo>
                    <a:pt x="122" y="103"/>
                    <a:pt x="122" y="103"/>
                    <a:pt x="122" y="103"/>
                  </a:cubicBezTo>
                  <a:cubicBezTo>
                    <a:pt x="122" y="132"/>
                    <a:pt x="122" y="132"/>
                    <a:pt x="122" y="132"/>
                  </a:cubicBezTo>
                  <a:lnTo>
                    <a:pt x="15" y="132"/>
                  </a:lnTo>
                  <a:close/>
                  <a:moveTo>
                    <a:pt x="15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58" y="20"/>
                    <a:pt x="58" y="20"/>
                    <a:pt x="58" y="20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7" y="34"/>
                    <a:pt x="7" y="34"/>
                    <a:pt x="7" y="34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7" y="38"/>
                    <a:pt x="7" y="37"/>
                    <a:pt x="6" y="37"/>
                  </a:cubicBezTo>
                  <a:cubicBezTo>
                    <a:pt x="6" y="37"/>
                    <a:pt x="6" y="37"/>
                    <a:pt x="6" y="36"/>
                  </a:cubicBezTo>
                  <a:cubicBezTo>
                    <a:pt x="6" y="36"/>
                    <a:pt x="6" y="36"/>
                    <a:pt x="6" y="36"/>
                  </a:cubicBezTo>
                  <a:cubicBezTo>
                    <a:pt x="5" y="36"/>
                    <a:pt x="5" y="36"/>
                    <a:pt x="5" y="35"/>
                  </a:cubicBezTo>
                  <a:cubicBezTo>
                    <a:pt x="5" y="35"/>
                    <a:pt x="5" y="35"/>
                    <a:pt x="5" y="35"/>
                  </a:cubicBezTo>
                  <a:cubicBezTo>
                    <a:pt x="4" y="35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3"/>
                    <a:pt x="4" y="33"/>
                    <a:pt x="3" y="32"/>
                  </a:cubicBezTo>
                  <a:cubicBezTo>
                    <a:pt x="3" y="32"/>
                    <a:pt x="3" y="32"/>
                    <a:pt x="3" y="32"/>
                  </a:cubicBezTo>
                  <a:cubicBezTo>
                    <a:pt x="3" y="32"/>
                    <a:pt x="3" y="31"/>
                    <a:pt x="3" y="31"/>
                  </a:cubicBezTo>
                  <a:cubicBezTo>
                    <a:pt x="3" y="31"/>
                    <a:pt x="3" y="31"/>
                    <a:pt x="3" y="31"/>
                  </a:cubicBezTo>
                  <a:cubicBezTo>
                    <a:pt x="3" y="31"/>
                    <a:pt x="3" y="30"/>
                    <a:pt x="3" y="30"/>
                  </a:cubicBezTo>
                  <a:cubicBezTo>
                    <a:pt x="3" y="30"/>
                    <a:pt x="3" y="30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3" y="22"/>
                    <a:pt x="8" y="17"/>
                    <a:pt x="15" y="17"/>
                  </a:cubicBezTo>
                  <a:close/>
                  <a:moveTo>
                    <a:pt x="38" y="30"/>
                  </a:moveTo>
                  <a:cubicBezTo>
                    <a:pt x="30" y="34"/>
                    <a:pt x="30" y="34"/>
                    <a:pt x="3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30"/>
                    <a:pt x="10" y="30"/>
                    <a:pt x="10" y="30"/>
                  </a:cubicBezTo>
                  <a:lnTo>
                    <a:pt x="38" y="30"/>
                  </a:lnTo>
                  <a:close/>
                  <a:moveTo>
                    <a:pt x="100" y="37"/>
                  </a:moveTo>
                  <a:cubicBezTo>
                    <a:pt x="101" y="38"/>
                    <a:pt x="101" y="39"/>
                    <a:pt x="102" y="41"/>
                  </a:cubicBezTo>
                  <a:cubicBezTo>
                    <a:pt x="48" y="41"/>
                    <a:pt x="48" y="41"/>
                    <a:pt x="48" y="41"/>
                  </a:cubicBezTo>
                  <a:cubicBezTo>
                    <a:pt x="75" y="28"/>
                    <a:pt x="75" y="28"/>
                    <a:pt x="75" y="28"/>
                  </a:cubicBezTo>
                  <a:cubicBezTo>
                    <a:pt x="84" y="23"/>
                    <a:pt x="96" y="27"/>
                    <a:pt x="100" y="37"/>
                  </a:cubicBezTo>
                  <a:close/>
                  <a:moveTo>
                    <a:pt x="122" y="34"/>
                  </a:moveTo>
                  <a:cubicBezTo>
                    <a:pt x="117" y="34"/>
                    <a:pt x="117" y="34"/>
                    <a:pt x="117" y="34"/>
                  </a:cubicBezTo>
                  <a:cubicBezTo>
                    <a:pt x="116" y="30"/>
                    <a:pt x="116" y="30"/>
                    <a:pt x="116" y="30"/>
                  </a:cubicBezTo>
                  <a:cubicBezTo>
                    <a:pt x="122" y="30"/>
                    <a:pt x="122" y="30"/>
                    <a:pt x="122" y="30"/>
                  </a:cubicBezTo>
                  <a:lnTo>
                    <a:pt x="122" y="34"/>
                  </a:lnTo>
                  <a:close/>
                  <a:moveTo>
                    <a:pt x="122" y="20"/>
                  </a:moveTo>
                  <a:cubicBezTo>
                    <a:pt x="111" y="20"/>
                    <a:pt x="111" y="20"/>
                    <a:pt x="111" y="20"/>
                  </a:cubicBezTo>
                  <a:cubicBezTo>
                    <a:pt x="109" y="17"/>
                    <a:pt x="109" y="17"/>
                    <a:pt x="109" y="17"/>
                  </a:cubicBezTo>
                  <a:cubicBezTo>
                    <a:pt x="122" y="17"/>
                    <a:pt x="122" y="17"/>
                    <a:pt x="122" y="17"/>
                  </a:cubicBezTo>
                  <a:lnTo>
                    <a:pt x="122" y="20"/>
                  </a:lnTo>
                  <a:close/>
                  <a:moveTo>
                    <a:pt x="117" y="41"/>
                  </a:moveTo>
                  <a:cubicBezTo>
                    <a:pt x="111" y="41"/>
                    <a:pt x="111" y="41"/>
                    <a:pt x="111" y="41"/>
                  </a:cubicBezTo>
                  <a:cubicBezTo>
                    <a:pt x="102" y="20"/>
                    <a:pt x="102" y="20"/>
                    <a:pt x="102" y="20"/>
                  </a:cubicBezTo>
                  <a:cubicBezTo>
                    <a:pt x="97" y="22"/>
                    <a:pt x="91" y="20"/>
                    <a:pt x="88" y="15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100" y="4"/>
                    <a:pt x="100" y="4"/>
                    <a:pt x="100" y="4"/>
                  </a:cubicBezTo>
                  <a:lnTo>
                    <a:pt x="117" y="4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5" name="Oval 67"/>
            <p:cNvSpPr>
              <a:spLocks noChangeArrowheads="1"/>
            </p:cNvSpPr>
            <p:nvPr/>
          </p:nvSpPr>
          <p:spPr bwMode="auto">
            <a:xfrm>
              <a:off x="4394041" y="1723887"/>
              <a:ext cx="49236" cy="4919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 bwMode="auto">
          <a:xfrm>
            <a:off x="987556" y="1518603"/>
            <a:ext cx="10884704" cy="3616868"/>
            <a:chOff x="922308" y="1535749"/>
            <a:chExt cx="10884307" cy="3617159"/>
          </a:xfrm>
        </p:grpSpPr>
        <p:grpSp>
          <p:nvGrpSpPr>
            <p:cNvPr id="20500" name="组合 126"/>
            <p:cNvGrpSpPr/>
            <p:nvPr/>
          </p:nvGrpSpPr>
          <p:grpSpPr bwMode="auto">
            <a:xfrm>
              <a:off x="7971038" y="2547703"/>
              <a:ext cx="3835577" cy="584822"/>
              <a:chOff x="7971038" y="2547703"/>
              <a:chExt cx="3835577" cy="584822"/>
            </a:xfrm>
          </p:grpSpPr>
          <p:sp>
            <p:nvSpPr>
              <p:cNvPr id="90" name="文本框 89"/>
              <p:cNvSpPr txBox="1"/>
              <p:nvPr/>
            </p:nvSpPr>
            <p:spPr>
              <a:xfrm>
                <a:off x="7971038" y="2595947"/>
                <a:ext cx="646307" cy="3693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rgbClr val="11BCAE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推荐</a:t>
                </a: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9079390" y="2547703"/>
                <a:ext cx="2727225" cy="58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授予内容</a:t>
                </a:r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`</a:t>
                </a: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质量内容</a:t>
                </a:r>
                <a:r>
                  <a:rPr lang="en-US" altLang="zh-CN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`</a:t>
                </a:r>
                <a:r>
                  <a:rPr lang="zh-CN" altLang="en-US" sz="1600" b="1" dirty="0">
                    <a:solidFill>
                      <a:schemeClr val="accent1">
                        <a:lumMod val="7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标签，方便用户查阅</a:t>
                </a:r>
                <a:endPara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sp>
          <p:nvSpPr>
            <p:cNvPr id="102" name="文本框 101"/>
            <p:cNvSpPr txBox="1"/>
            <p:nvPr/>
          </p:nvSpPr>
          <p:spPr>
            <a:xfrm>
              <a:off x="2879860" y="4222650"/>
              <a:ext cx="646307" cy="3693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99999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审核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922308" y="4719577"/>
              <a:ext cx="2771674" cy="3385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审核用户提交的内容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3382797" y="1535749"/>
              <a:ext cx="1209631" cy="36833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97B7C2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</a:rPr>
                <a:t>管理</a:t>
              </a:r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1139741" y="1554076"/>
              <a:ext cx="2773262" cy="338581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管理员查看全站资源数据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8216474" y="4162702"/>
              <a:ext cx="646307" cy="36936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b="1" dirty="0">
                  <a:solidFill>
                    <a:srgbClr val="11BCA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cs typeface="Arial" panose="020B0604020202020204" pitchFamily="34" charset="0"/>
                  <a:sym typeface="+mn-ea"/>
                </a:rPr>
                <a:t>认证</a:t>
              </a:r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8621324" y="4568086"/>
              <a:ext cx="2708784" cy="584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授予用户</a:t>
              </a:r>
              <a:r>
                <a: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`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质量内容提供者</a:t>
              </a:r>
              <a:r>
                <a:rPr lang="en-US" altLang="zh-CN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`</a:t>
              </a:r>
              <a:r>
                <a:rPr lang="zh-CN" altLang="en-US" sz="1600" b="1" dirty="0">
                  <a:solidFill>
                    <a:schemeClr val="accent1">
                      <a:lumMod val="75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  <a:sym typeface="+mn-ea"/>
                </a:rPr>
                <a:t>身份，方便用户查阅</a:t>
              </a:r>
              <a:endParaRPr lang="en-US" altLang="zh-CN" sz="1600" b="1" dirty="0">
                <a:solidFill>
                  <a:schemeClr val="accent1">
                    <a:lumMod val="7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endParaRPr>
            </a:p>
          </p:txBody>
        </p:sp>
      </p:grpSp>
      <p:grpSp>
        <p:nvGrpSpPr>
          <p:cNvPr id="125" name="组合 124"/>
          <p:cNvGrpSpPr/>
          <p:nvPr/>
        </p:nvGrpSpPr>
        <p:grpSpPr bwMode="auto">
          <a:xfrm>
            <a:off x="4897336" y="2922588"/>
            <a:ext cx="2031325" cy="1515110"/>
            <a:chOff x="4957477" y="2919544"/>
            <a:chExt cx="2032766" cy="1514781"/>
          </a:xfrm>
        </p:grpSpPr>
        <p:grpSp>
          <p:nvGrpSpPr>
            <p:cNvPr id="20495" name="组合 122"/>
            <p:cNvGrpSpPr/>
            <p:nvPr/>
          </p:nvGrpSpPr>
          <p:grpSpPr bwMode="auto">
            <a:xfrm>
              <a:off x="4957477" y="2919544"/>
              <a:ext cx="2032766" cy="899599"/>
              <a:chOff x="4715435" y="2919544"/>
              <a:chExt cx="2032766" cy="899599"/>
            </a:xfrm>
          </p:grpSpPr>
          <p:sp>
            <p:nvSpPr>
              <p:cNvPr id="86" name="Freeform 8"/>
              <p:cNvSpPr/>
              <p:nvPr/>
            </p:nvSpPr>
            <p:spPr bwMode="auto">
              <a:xfrm>
                <a:off x="5389116" y="2919544"/>
                <a:ext cx="540133" cy="484082"/>
              </a:xfrm>
              <a:custGeom>
                <a:avLst/>
                <a:gdLst>
                  <a:gd name="T0" fmla="*/ 30 w 86"/>
                  <a:gd name="T1" fmla="*/ 0 h 77"/>
                  <a:gd name="T2" fmla="*/ 34 w 86"/>
                  <a:gd name="T3" fmla="*/ 28 h 77"/>
                  <a:gd name="T4" fmla="*/ 8 w 86"/>
                  <a:gd name="T5" fmla="*/ 28 h 77"/>
                  <a:gd name="T6" fmla="*/ 7 w 86"/>
                  <a:gd name="T7" fmla="*/ 28 h 77"/>
                  <a:gd name="T8" fmla="*/ 0 w 86"/>
                  <a:gd name="T9" fmla="*/ 35 h 77"/>
                  <a:gd name="T10" fmla="*/ 0 w 86"/>
                  <a:gd name="T11" fmla="*/ 35 h 77"/>
                  <a:gd name="T12" fmla="*/ 4 w 86"/>
                  <a:gd name="T13" fmla="*/ 41 h 77"/>
                  <a:gd name="T14" fmla="*/ 1 w 86"/>
                  <a:gd name="T15" fmla="*/ 47 h 77"/>
                  <a:gd name="T16" fmla="*/ 1 w 86"/>
                  <a:gd name="T17" fmla="*/ 47 h 77"/>
                  <a:gd name="T18" fmla="*/ 6 w 86"/>
                  <a:gd name="T19" fmla="*/ 54 h 77"/>
                  <a:gd name="T20" fmla="*/ 4 w 86"/>
                  <a:gd name="T21" fmla="*/ 58 h 77"/>
                  <a:gd name="T22" fmla="*/ 4 w 86"/>
                  <a:gd name="T23" fmla="*/ 58 h 77"/>
                  <a:gd name="T24" fmla="*/ 11 w 86"/>
                  <a:gd name="T25" fmla="*/ 65 h 77"/>
                  <a:gd name="T26" fmla="*/ 11 w 86"/>
                  <a:gd name="T27" fmla="*/ 65 h 77"/>
                  <a:gd name="T28" fmla="*/ 9 w 86"/>
                  <a:gd name="T29" fmla="*/ 70 h 77"/>
                  <a:gd name="T30" fmla="*/ 9 w 86"/>
                  <a:gd name="T31" fmla="*/ 70 h 77"/>
                  <a:gd name="T32" fmla="*/ 16 w 86"/>
                  <a:gd name="T33" fmla="*/ 77 h 77"/>
                  <a:gd name="T34" fmla="*/ 29 w 86"/>
                  <a:gd name="T35" fmla="*/ 77 h 77"/>
                  <a:gd name="T36" fmla="*/ 46 w 86"/>
                  <a:gd name="T37" fmla="*/ 77 h 77"/>
                  <a:gd name="T38" fmla="*/ 46 w 86"/>
                  <a:gd name="T39" fmla="*/ 77 h 77"/>
                  <a:gd name="T40" fmla="*/ 52 w 86"/>
                  <a:gd name="T41" fmla="*/ 71 h 77"/>
                  <a:gd name="T42" fmla="*/ 67 w 86"/>
                  <a:gd name="T43" fmla="*/ 69 h 77"/>
                  <a:gd name="T44" fmla="*/ 67 w 86"/>
                  <a:gd name="T45" fmla="*/ 77 h 77"/>
                  <a:gd name="T46" fmla="*/ 86 w 86"/>
                  <a:gd name="T47" fmla="*/ 77 h 77"/>
                  <a:gd name="T48" fmla="*/ 86 w 86"/>
                  <a:gd name="T49" fmla="*/ 25 h 77"/>
                  <a:gd name="T50" fmla="*/ 67 w 86"/>
                  <a:gd name="T51" fmla="*/ 25 h 77"/>
                  <a:gd name="T52" fmla="*/ 67 w 86"/>
                  <a:gd name="T53" fmla="*/ 31 h 77"/>
                  <a:gd name="T54" fmla="*/ 62 w 86"/>
                  <a:gd name="T55" fmla="*/ 31 h 77"/>
                  <a:gd name="T56" fmla="*/ 30 w 86"/>
                  <a:gd name="T5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6" h="77">
                    <a:moveTo>
                      <a:pt x="30" y="0"/>
                    </a:moveTo>
                    <a:cubicBezTo>
                      <a:pt x="2" y="7"/>
                      <a:pt x="34" y="28"/>
                      <a:pt x="34" y="28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3" y="28"/>
                      <a:pt x="0" y="31"/>
                      <a:pt x="0" y="3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8"/>
                      <a:pt x="2" y="40"/>
                      <a:pt x="4" y="41"/>
                    </a:cubicBezTo>
                    <a:cubicBezTo>
                      <a:pt x="2" y="42"/>
                      <a:pt x="1" y="45"/>
                      <a:pt x="1" y="47"/>
                    </a:cubicBezTo>
                    <a:cubicBezTo>
                      <a:pt x="1" y="47"/>
                      <a:pt x="1" y="47"/>
                      <a:pt x="1" y="47"/>
                    </a:cubicBezTo>
                    <a:cubicBezTo>
                      <a:pt x="1" y="50"/>
                      <a:pt x="3" y="53"/>
                      <a:pt x="6" y="54"/>
                    </a:cubicBezTo>
                    <a:cubicBezTo>
                      <a:pt x="5" y="55"/>
                      <a:pt x="4" y="56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4" y="62"/>
                      <a:pt x="7" y="65"/>
                      <a:pt x="11" y="65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10" y="66"/>
                      <a:pt x="9" y="68"/>
                      <a:pt x="9" y="70"/>
                    </a:cubicBezTo>
                    <a:cubicBezTo>
                      <a:pt x="9" y="70"/>
                      <a:pt x="9" y="70"/>
                      <a:pt x="9" y="70"/>
                    </a:cubicBezTo>
                    <a:cubicBezTo>
                      <a:pt x="9" y="73"/>
                      <a:pt x="12" y="77"/>
                      <a:pt x="16" y="77"/>
                    </a:cubicBezTo>
                    <a:cubicBezTo>
                      <a:pt x="29" y="77"/>
                      <a:pt x="29" y="77"/>
                      <a:pt x="29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46" y="77"/>
                      <a:pt x="46" y="77"/>
                      <a:pt x="46" y="77"/>
                    </a:cubicBezTo>
                    <a:cubicBezTo>
                      <a:pt x="52" y="71"/>
                      <a:pt x="52" y="71"/>
                      <a:pt x="52" y="71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7" y="77"/>
                      <a:pt x="67" y="77"/>
                      <a:pt x="67" y="77"/>
                    </a:cubicBezTo>
                    <a:cubicBezTo>
                      <a:pt x="86" y="77"/>
                      <a:pt x="86" y="77"/>
                      <a:pt x="86" y="77"/>
                    </a:cubicBezTo>
                    <a:cubicBezTo>
                      <a:pt x="86" y="25"/>
                      <a:pt x="86" y="25"/>
                      <a:pt x="86" y="25"/>
                    </a:cubicBezTo>
                    <a:cubicBezTo>
                      <a:pt x="67" y="25"/>
                      <a:pt x="67" y="25"/>
                      <a:pt x="67" y="25"/>
                    </a:cubicBezTo>
                    <a:cubicBezTo>
                      <a:pt x="67" y="31"/>
                      <a:pt x="67" y="31"/>
                      <a:pt x="67" y="31"/>
                    </a:cubicBezTo>
                    <a:cubicBezTo>
                      <a:pt x="62" y="31"/>
                      <a:pt x="62" y="31"/>
                      <a:pt x="62" y="31"/>
                    </a:cubicBezTo>
                    <a:cubicBezTo>
                      <a:pt x="58" y="15"/>
                      <a:pt x="33" y="17"/>
                      <a:pt x="30" y="0"/>
                    </a:cubicBezTo>
                    <a:close/>
                  </a:path>
                </a:pathLst>
              </a:custGeom>
              <a:solidFill>
                <a:srgbClr val="11BCAE"/>
              </a:solidFill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latin typeface="+mn-lt"/>
                  <a:ea typeface="+mn-ea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4715435" y="3449891"/>
                <a:ext cx="2032766" cy="36925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b="1" dirty="0">
                    <a:solidFill>
                      <a:schemeClr val="accent4">
                        <a:lumMod val="50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  <a:cs typeface="Arial" panose="020B0604020202020204" pitchFamily="34" charset="0"/>
                  </a:rPr>
                  <a:t>主要功能（后台）</a:t>
                </a:r>
              </a:p>
            </p:txBody>
          </p:sp>
        </p:grpSp>
        <p:sp>
          <p:nvSpPr>
            <p:cNvPr id="124" name="文本框 123"/>
            <p:cNvSpPr txBox="1"/>
            <p:nvPr/>
          </p:nvSpPr>
          <p:spPr>
            <a:xfrm>
              <a:off x="4998885" y="3789305"/>
              <a:ext cx="1804680" cy="64502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is the main function of this software</a:t>
              </a:r>
            </a:p>
          </p:txBody>
        </p:sp>
      </p:grpSp>
      <p:grpSp>
        <p:nvGrpSpPr>
          <p:cNvPr id="104" name="组合 103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106" name="组合 105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10" name="图片 10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3" name="椭圆 112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03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08" name="文本框 107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896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8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6080"/>
              <a:chOff x="7686856" y="772350"/>
              <a:chExt cx="3905704" cy="726080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398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功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能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细</a:t>
                </a:r>
                <a:r>
                  <a:rPr lang="en-US" altLang="zh-CN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 </a:t>
                </a:r>
                <a:r>
                  <a:rPr lang="zh-CN" altLang="en-US" sz="2000" spc="600" dirty="0"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节</a:t>
                </a: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微软雅黑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Function details.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微软雅黑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88" name="椭圆 87">
            <a:extLst>
              <a:ext uri="{FF2B5EF4-FFF2-40B4-BE49-F238E27FC236}">
                <a16:creationId xmlns:a16="http://schemas.microsoft.com/office/drawing/2014/main" id="{C871B04A-C0A1-493B-B72A-EE086B5198B8}"/>
              </a:ext>
            </a:extLst>
          </p:cNvPr>
          <p:cNvSpPr/>
          <p:nvPr/>
        </p:nvSpPr>
        <p:spPr>
          <a:xfrm>
            <a:off x="261620" y="3562985"/>
            <a:ext cx="556895" cy="5238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8099EA5-4544-47CE-BCE8-E25032A89472}"/>
              </a:ext>
            </a:extLst>
          </p:cNvPr>
          <p:cNvCxnSpPr/>
          <p:nvPr/>
        </p:nvCxnSpPr>
        <p:spPr>
          <a:xfrm flipV="1">
            <a:off x="119380" y="4455160"/>
            <a:ext cx="940435" cy="10160"/>
          </a:xfrm>
          <a:prstGeom prst="line">
            <a:avLst/>
          </a:prstGeom>
          <a:ln w="38100" cmpd="sng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0673917D-1764-4459-8704-6578BD603261}"/>
              </a:ext>
            </a:extLst>
          </p:cNvPr>
          <p:cNvCxnSpPr>
            <a:stCxn id="88" idx="4"/>
          </p:cNvCxnSpPr>
          <p:nvPr/>
        </p:nvCxnSpPr>
        <p:spPr>
          <a:xfrm>
            <a:off x="540385" y="4086860"/>
            <a:ext cx="5080" cy="91503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E4A1E423-6304-4DDC-B67E-E823B7E09EEF}"/>
              </a:ext>
            </a:extLst>
          </p:cNvPr>
          <p:cNvCxnSpPr/>
          <p:nvPr/>
        </p:nvCxnSpPr>
        <p:spPr>
          <a:xfrm flipV="1">
            <a:off x="150495" y="5001895"/>
            <a:ext cx="394970" cy="32385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81EB502-457E-4AC4-ABE2-EF70438328BB}"/>
              </a:ext>
            </a:extLst>
          </p:cNvPr>
          <p:cNvCxnSpPr/>
          <p:nvPr/>
        </p:nvCxnSpPr>
        <p:spPr>
          <a:xfrm flipH="1" flipV="1">
            <a:off x="545465" y="5001895"/>
            <a:ext cx="273050" cy="4146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>
            <a:extLst>
              <a:ext uri="{FF2B5EF4-FFF2-40B4-BE49-F238E27FC236}">
                <a16:creationId xmlns:a16="http://schemas.microsoft.com/office/drawing/2014/main" id="{760CA8CA-8975-4867-ABF2-DD47645D60E0}"/>
              </a:ext>
            </a:extLst>
          </p:cNvPr>
          <p:cNvSpPr/>
          <p:nvPr/>
        </p:nvSpPr>
        <p:spPr>
          <a:xfrm>
            <a:off x="2441301" y="1049907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审核内容</a:t>
            </a: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436CFE1B-A285-4CEF-B53C-586A85721BF7}"/>
              </a:ext>
            </a:extLst>
          </p:cNvPr>
          <p:cNvSpPr/>
          <p:nvPr/>
        </p:nvSpPr>
        <p:spPr>
          <a:xfrm>
            <a:off x="2188929" y="2039522"/>
            <a:ext cx="2067468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上传官方内容</a:t>
            </a: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16CE9D6E-1919-4C81-B1FA-EEBF02666DA9}"/>
              </a:ext>
            </a:extLst>
          </p:cNvPr>
          <p:cNvSpPr/>
          <p:nvPr/>
        </p:nvSpPr>
        <p:spPr>
          <a:xfrm>
            <a:off x="2441301" y="3035793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用户加</a:t>
            </a:r>
            <a:r>
              <a:rPr lang="en-US" altLang="zh-CN" sz="1600" dirty="0"/>
              <a:t>v</a:t>
            </a:r>
            <a:endParaRPr lang="zh-CN" altLang="en-US" sz="1600" dirty="0"/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725C5943-1B72-422B-A18D-7D6CFF698581}"/>
              </a:ext>
            </a:extLst>
          </p:cNvPr>
          <p:cNvSpPr/>
          <p:nvPr/>
        </p:nvSpPr>
        <p:spPr>
          <a:xfrm>
            <a:off x="1898145" y="4028736"/>
            <a:ext cx="2572212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获取用户内容需要</a:t>
            </a:r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69C9980A-3B12-4D3F-92A6-74AE22983BA2}"/>
              </a:ext>
            </a:extLst>
          </p:cNvPr>
          <p:cNvSpPr/>
          <p:nvPr/>
        </p:nvSpPr>
        <p:spPr>
          <a:xfrm>
            <a:off x="1611880" y="5025007"/>
            <a:ext cx="3221566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获取站内内容整体数据</a:t>
            </a:r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0A96B832-792D-4D50-BC06-2840D3739E29}"/>
              </a:ext>
            </a:extLst>
          </p:cNvPr>
          <p:cNvSpPr/>
          <p:nvPr/>
        </p:nvSpPr>
        <p:spPr>
          <a:xfrm>
            <a:off x="1866432" y="6017950"/>
            <a:ext cx="2635638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手动修改热点内容</a:t>
            </a:r>
          </a:p>
        </p:txBody>
      </p:sp>
      <p:sp>
        <p:nvSpPr>
          <p:cNvPr id="137" name="任意多边形 103">
            <a:extLst>
              <a:ext uri="{FF2B5EF4-FFF2-40B4-BE49-F238E27FC236}">
                <a16:creationId xmlns:a16="http://schemas.microsoft.com/office/drawing/2014/main" id="{1B12B6B6-2E38-4499-9601-B31544900BA9}"/>
              </a:ext>
            </a:extLst>
          </p:cNvPr>
          <p:cNvSpPr/>
          <p:nvPr/>
        </p:nvSpPr>
        <p:spPr>
          <a:xfrm>
            <a:off x="646835" y="1489238"/>
            <a:ext cx="1705747" cy="1920351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309AC622-40A0-4F62-B7DA-6500FCEA7B5C}"/>
              </a:ext>
            </a:extLst>
          </p:cNvPr>
          <p:cNvCxnSpPr>
            <a:cxnSpLocks/>
          </p:cNvCxnSpPr>
          <p:nvPr/>
        </p:nvCxnSpPr>
        <p:spPr>
          <a:xfrm flipV="1">
            <a:off x="997082" y="2523238"/>
            <a:ext cx="1265651" cy="111357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599D7B82-E06E-42F8-B911-89A694AC1825}"/>
              </a:ext>
            </a:extLst>
          </p:cNvPr>
          <p:cNvCxnSpPr>
            <a:cxnSpLocks/>
          </p:cNvCxnSpPr>
          <p:nvPr/>
        </p:nvCxnSpPr>
        <p:spPr>
          <a:xfrm flipV="1">
            <a:off x="1059815" y="3496442"/>
            <a:ext cx="1320822" cy="386395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36CBD626-CDB8-45B0-B2F5-4DCB74B400DB}"/>
              </a:ext>
            </a:extLst>
          </p:cNvPr>
          <p:cNvCxnSpPr>
            <a:cxnSpLocks/>
            <a:endCxn id="105" idx="2"/>
          </p:cNvCxnSpPr>
          <p:nvPr/>
        </p:nvCxnSpPr>
        <p:spPr>
          <a:xfrm>
            <a:off x="1198485" y="4438629"/>
            <a:ext cx="699660" cy="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B9DA9E90-0F4E-4B70-84D4-B11F0F734B6C}"/>
              </a:ext>
            </a:extLst>
          </p:cNvPr>
          <p:cNvCxnSpPr>
            <a:cxnSpLocks/>
          </p:cNvCxnSpPr>
          <p:nvPr/>
        </p:nvCxnSpPr>
        <p:spPr>
          <a:xfrm>
            <a:off x="1002782" y="5163820"/>
            <a:ext cx="545533" cy="252730"/>
          </a:xfrm>
          <a:prstGeom prst="straightConnector1">
            <a:avLst/>
          </a:prstGeom>
          <a:ln>
            <a:solidFill>
              <a:srgbClr val="FFD14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任意多边形 103">
            <a:extLst>
              <a:ext uri="{FF2B5EF4-FFF2-40B4-BE49-F238E27FC236}">
                <a16:creationId xmlns:a16="http://schemas.microsoft.com/office/drawing/2014/main" id="{A3566C59-0945-4D35-9F09-EC0A647FDC73}"/>
              </a:ext>
            </a:extLst>
          </p:cNvPr>
          <p:cNvSpPr/>
          <p:nvPr/>
        </p:nvSpPr>
        <p:spPr>
          <a:xfrm flipV="1">
            <a:off x="540385" y="5593036"/>
            <a:ext cx="1243511" cy="787245"/>
          </a:xfrm>
          <a:custGeom>
            <a:avLst/>
            <a:gdLst>
              <a:gd name="connisteX0" fmla="*/ 0 w 1234440"/>
              <a:gd name="connsiteY0" fmla="*/ 1243965 h 1243965"/>
              <a:gd name="connisteX1" fmla="*/ 364490 w 1234440"/>
              <a:gd name="connsiteY1" fmla="*/ 445135 h 1243965"/>
              <a:gd name="connisteX2" fmla="*/ 1234440 w 1234440"/>
              <a:gd name="connsiteY2" fmla="*/ 0 h 12439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234440" h="1243965">
                <a:moveTo>
                  <a:pt x="0" y="1243965"/>
                </a:moveTo>
                <a:cubicBezTo>
                  <a:pt x="55245" y="1092835"/>
                  <a:pt x="117475" y="694055"/>
                  <a:pt x="364490" y="445135"/>
                </a:cubicBezTo>
                <a:cubicBezTo>
                  <a:pt x="611505" y="196215"/>
                  <a:pt x="1067435" y="73025"/>
                  <a:pt x="1234440" y="0"/>
                </a:cubicBezTo>
              </a:path>
            </a:pathLst>
          </a:custGeom>
          <a:noFill/>
          <a:ln>
            <a:solidFill>
              <a:srgbClr val="FFC104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8518049D-C3F2-4E28-9F36-D6810985E809}"/>
              </a:ext>
            </a:extLst>
          </p:cNvPr>
          <p:cNvSpPr/>
          <p:nvPr/>
        </p:nvSpPr>
        <p:spPr>
          <a:xfrm>
            <a:off x="7023659" y="1049906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内容认证</a:t>
            </a: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C1DCB246-2F12-4A5B-BD80-203A647A182F}"/>
              </a:ext>
            </a:extLst>
          </p:cNvPr>
          <p:cNvSpPr/>
          <p:nvPr/>
        </p:nvSpPr>
        <p:spPr>
          <a:xfrm>
            <a:off x="7023659" y="2260238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通过内容</a:t>
            </a: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5707A31E-74F7-4090-99AE-65BDA3D6519E}"/>
              </a:ext>
            </a:extLst>
          </p:cNvPr>
          <p:cNvSpPr/>
          <p:nvPr/>
        </p:nvSpPr>
        <p:spPr>
          <a:xfrm>
            <a:off x="7023659" y="3441173"/>
            <a:ext cx="1485900" cy="8197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删除内容</a:t>
            </a:r>
          </a:p>
        </p:txBody>
      </p:sp>
      <p:grpSp>
        <p:nvGrpSpPr>
          <p:cNvPr id="161" name="组合 160">
            <a:extLst>
              <a:ext uri="{FF2B5EF4-FFF2-40B4-BE49-F238E27FC236}">
                <a16:creationId xmlns:a16="http://schemas.microsoft.com/office/drawing/2014/main" id="{FCF6BE97-F232-4E04-8389-507CB90E12D4}"/>
              </a:ext>
            </a:extLst>
          </p:cNvPr>
          <p:cNvGrpSpPr/>
          <p:nvPr/>
        </p:nvGrpSpPr>
        <p:grpSpPr>
          <a:xfrm flipV="1">
            <a:off x="4068069" y="1129019"/>
            <a:ext cx="3178672" cy="360675"/>
            <a:chOff x="9909" y="3438"/>
            <a:chExt cx="2257" cy="4767"/>
          </a:xfrm>
        </p:grpSpPr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61126C72-9FF7-49C1-8372-402BC3920BB1}"/>
                </a:ext>
              </a:extLst>
            </p:cNvPr>
            <p:cNvCxnSpPr/>
            <p:nvPr/>
          </p:nvCxnSpPr>
          <p:spPr>
            <a:xfrm>
              <a:off x="9909" y="3438"/>
              <a:ext cx="2257" cy="1108"/>
            </a:xfrm>
            <a:prstGeom prst="straightConnector1">
              <a:avLst/>
            </a:prstGeom>
            <a:ln>
              <a:solidFill>
                <a:srgbClr val="FFC104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09F2FC78-E1D0-4B7A-9C6E-E05DB451C6E0}"/>
                </a:ext>
              </a:extLst>
            </p:cNvPr>
            <p:cNvSpPr txBox="1"/>
            <p:nvPr/>
          </p:nvSpPr>
          <p:spPr>
            <a:xfrm rot="185513" flipV="1">
              <a:off x="10587" y="4546"/>
              <a:ext cx="958" cy="3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include</a:t>
              </a:r>
            </a:p>
          </p:txBody>
        </p:sp>
      </p:grpSp>
      <p:sp>
        <p:nvSpPr>
          <p:cNvPr id="165" name="任意多边形 115">
            <a:extLst>
              <a:ext uri="{FF2B5EF4-FFF2-40B4-BE49-F238E27FC236}">
                <a16:creationId xmlns:a16="http://schemas.microsoft.com/office/drawing/2014/main" id="{35C316F3-40B1-460E-9DF3-1AFA26B6BDF2}"/>
              </a:ext>
            </a:extLst>
          </p:cNvPr>
          <p:cNvSpPr/>
          <p:nvPr/>
        </p:nvSpPr>
        <p:spPr>
          <a:xfrm>
            <a:off x="4022948" y="1662852"/>
            <a:ext cx="2882807" cy="2189397"/>
          </a:xfrm>
          <a:custGeom>
            <a:avLst/>
            <a:gdLst>
              <a:gd name="connisteX0" fmla="*/ 0 w 1568450"/>
              <a:gd name="connsiteY0" fmla="*/ 0 h 1254760"/>
              <a:gd name="connisteX1" fmla="*/ 465455 w 1568450"/>
              <a:gd name="connsiteY1" fmla="*/ 870585 h 1254760"/>
              <a:gd name="connisteX2" fmla="*/ 1568450 w 1568450"/>
              <a:gd name="connsiteY2" fmla="*/ 1254760 h 12547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568450" h="1254760">
                <a:moveTo>
                  <a:pt x="0" y="0"/>
                </a:moveTo>
                <a:cubicBezTo>
                  <a:pt x="71120" y="166370"/>
                  <a:pt x="151765" y="619760"/>
                  <a:pt x="465455" y="870585"/>
                </a:cubicBezTo>
                <a:cubicBezTo>
                  <a:pt x="779145" y="1121410"/>
                  <a:pt x="1356995" y="1195070"/>
                  <a:pt x="1568450" y="1254760"/>
                </a:cubicBezTo>
              </a:path>
            </a:pathLst>
          </a:custGeom>
          <a:noFill/>
          <a:ln>
            <a:solidFill>
              <a:srgbClr val="FFC104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5896B6EC-2F49-4FE3-89CC-3B2DF7CFA017}"/>
              </a:ext>
            </a:extLst>
          </p:cNvPr>
          <p:cNvCxnSpPr>
            <a:cxnSpLocks/>
            <a:endCxn id="159" idx="2"/>
          </p:cNvCxnSpPr>
          <p:nvPr/>
        </p:nvCxnSpPr>
        <p:spPr>
          <a:xfrm>
            <a:off x="4068068" y="1551112"/>
            <a:ext cx="2955591" cy="1119019"/>
          </a:xfrm>
          <a:prstGeom prst="straightConnector1">
            <a:avLst/>
          </a:prstGeom>
          <a:ln>
            <a:solidFill>
              <a:srgbClr val="FFC104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D103457-D41A-4EFF-9490-D90D41AF4B10}"/>
              </a:ext>
            </a:extLst>
          </p:cNvPr>
          <p:cNvSpPr txBox="1"/>
          <p:nvPr/>
        </p:nvSpPr>
        <p:spPr>
          <a:xfrm rot="1063392">
            <a:off x="5014993" y="1813999"/>
            <a:ext cx="1349210" cy="2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include</a:t>
            </a: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4CB86D4-92A0-4151-9026-39F0FB77EDB8}"/>
              </a:ext>
            </a:extLst>
          </p:cNvPr>
          <p:cNvSpPr txBox="1"/>
          <p:nvPr/>
        </p:nvSpPr>
        <p:spPr>
          <a:xfrm rot="1402217">
            <a:off x="4933504" y="3074521"/>
            <a:ext cx="1349210" cy="27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include</a:t>
            </a:r>
          </a:p>
        </p:txBody>
      </p:sp>
    </p:spTree>
    <p:extLst>
      <p:ext uri="{BB962C8B-B14F-4D97-AF65-F5344CB8AC3E}">
        <p14:creationId xmlns:p14="http://schemas.microsoft.com/office/powerpoint/2010/main" val="24917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3" grpId="0" animBg="1"/>
      <p:bldP spid="105" grpId="0" animBg="1"/>
      <p:bldP spid="114" grpId="0" animBg="1"/>
      <p:bldP spid="115" grpId="0" animBg="1"/>
      <p:bldP spid="137" grpId="0" animBg="1"/>
      <p:bldP spid="137" grpId="1" animBg="1"/>
      <p:bldP spid="157" grpId="0" animBg="1"/>
      <p:bldP spid="157" grpId="1" animBg="1"/>
      <p:bldP spid="158" grpId="0" animBg="1"/>
      <p:bldP spid="159" grpId="0" animBg="1"/>
      <p:bldP spid="1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5346"/>
            <a:chOff x="2676525" y="881287"/>
            <a:chExt cx="6838950" cy="4675346"/>
          </a:xfrm>
        </p:grpSpPr>
        <p:grpSp>
          <p:nvGrpSpPr>
            <p:cNvPr id="3" name="组合 2"/>
            <p:cNvGrpSpPr/>
            <p:nvPr/>
          </p:nvGrpSpPr>
          <p:grpSpPr>
            <a:xfrm>
              <a:off x="4422633" y="881287"/>
              <a:ext cx="3381625" cy="3314700"/>
              <a:chOff x="263340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340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原型</a:t>
              </a:r>
              <a:r>
                <a:rPr lang="zh-CN" altLang="en-US" sz="4000" b="1" spc="600" dirty="0" smtClean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展示</a:t>
              </a:r>
              <a:endParaRPr lang="zh-CN" altLang="en-US" sz="4000" b="1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8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THE GOAL OF THIS PRODUCT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5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原型展示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Exhibition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3172868" y="2601870"/>
            <a:ext cx="57246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4"/>
              </a:rPr>
              <a:t>原型界面（墨刀）</a:t>
            </a:r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099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 53"/>
          <p:cNvGrpSpPr/>
          <p:nvPr/>
        </p:nvGrpSpPr>
        <p:grpSpPr>
          <a:xfrm>
            <a:off x="-362597" y="-617416"/>
            <a:ext cx="12693241" cy="8233505"/>
            <a:chOff x="-485689" y="-687754"/>
            <a:chExt cx="12693241" cy="8233505"/>
          </a:xfrm>
        </p:grpSpPr>
        <p:grpSp>
          <p:nvGrpSpPr>
            <p:cNvPr id="53" name="组合 52"/>
            <p:cNvGrpSpPr/>
            <p:nvPr/>
          </p:nvGrpSpPr>
          <p:grpSpPr>
            <a:xfrm>
              <a:off x="-485689" y="-687754"/>
              <a:ext cx="12693241" cy="8233505"/>
              <a:chOff x="-485689" y="-687754"/>
              <a:chExt cx="12693241" cy="823350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240021" y="1085276"/>
                <a:ext cx="4782085" cy="4687447"/>
                <a:chOff x="2597768" y="0"/>
                <a:chExt cx="6996463" cy="6858000"/>
              </a:xfrm>
            </p:grpSpPr>
            <p:sp>
              <p:nvSpPr>
                <p:cNvPr id="8" name="椭圆 7"/>
                <p:cNvSpPr/>
                <p:nvPr/>
              </p:nvSpPr>
              <p:spPr>
                <a:xfrm>
                  <a:off x="3736109" y="1069109"/>
                  <a:ext cx="4719782" cy="4719782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152400" sx="102000" sy="102000" algn="ctr" rotWithShape="0">
                    <a:prstClr val="black">
                      <a:alpha val="2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endParaRPr>
                </a:p>
              </p:txBody>
            </p:sp>
            <p:pic>
              <p:nvPicPr>
                <p:cNvPr id="9" name="图片 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97768" y="0"/>
                  <a:ext cx="6996463" cy="6858000"/>
                </a:xfrm>
                <a:prstGeom prst="rect">
                  <a:avLst/>
                </a:prstGeom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21" name="椭圆 20"/>
              <p:cNvSpPr/>
              <p:nvPr/>
            </p:nvSpPr>
            <p:spPr>
              <a:xfrm>
                <a:off x="-485689" y="-687754"/>
                <a:ext cx="8233505" cy="8233505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266700" dist="38100" algn="l" rotWithShape="0">
                  <a:prstClr val="black">
                    <a:alpha val="28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6216900" y="143437"/>
                <a:ext cx="5990652" cy="4974101"/>
                <a:chOff x="6216900" y="133277"/>
                <a:chExt cx="5990652" cy="4974101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6216900" y="133277"/>
                  <a:ext cx="4862892" cy="967468"/>
                  <a:chOff x="6186420" y="-28066"/>
                  <a:chExt cx="4862892" cy="967468"/>
                </a:xfrm>
              </p:grpSpPr>
              <p:grpSp>
                <p:nvGrpSpPr>
                  <p:cNvPr id="24" name="组合 23"/>
                  <p:cNvGrpSpPr/>
                  <p:nvPr/>
                </p:nvGrpSpPr>
                <p:grpSpPr>
                  <a:xfrm>
                    <a:off x="6186420" y="3427"/>
                    <a:ext cx="935975" cy="935975"/>
                    <a:chOff x="2044241" y="-1744830"/>
                    <a:chExt cx="5009389" cy="5009389"/>
                  </a:xfrm>
                </p:grpSpPr>
                <p:sp>
                  <p:nvSpPr>
                    <p:cNvPr id="25" name="椭圆 24"/>
                    <p:cNvSpPr/>
                    <p:nvPr/>
                  </p:nvSpPr>
                  <p:spPr>
                    <a:xfrm>
                      <a:off x="2189041" y="-1624291"/>
                      <a:ext cx="4719780" cy="4719783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01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26" name="图片 25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2044241" y="-1744830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29" name="组合 28"/>
                  <p:cNvGrpSpPr/>
                  <p:nvPr/>
                </p:nvGrpSpPr>
                <p:grpSpPr>
                  <a:xfrm>
                    <a:off x="7116551" y="-28066"/>
                    <a:ext cx="3932761" cy="655154"/>
                    <a:chOff x="7207991" y="-222513"/>
                    <a:chExt cx="3932761" cy="655154"/>
                  </a:xfrm>
                </p:grpSpPr>
                <p:sp>
                  <p:nvSpPr>
                    <p:cNvPr id="27" name="文本框 26"/>
                    <p:cNvSpPr txBox="1"/>
                    <p:nvPr/>
                  </p:nvSpPr>
                  <p:spPr>
                    <a:xfrm>
                      <a:off x="7207991" y="-222513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2000" spc="6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简介</a:t>
                      </a:r>
                      <a:endParaRPr lang="zh-CN" altLang="en-US" sz="2000" spc="6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28" name="文本框 27"/>
                    <p:cNvSpPr txBox="1"/>
                    <p:nvPr/>
                  </p:nvSpPr>
                  <p:spPr>
                    <a:xfrm>
                      <a:off x="7235048" y="94087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err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introdution</a:t>
                      </a:r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6803548" y="1267078"/>
                  <a:ext cx="5074279" cy="935975"/>
                  <a:chOff x="6203481" y="-431656"/>
                  <a:chExt cx="5074279" cy="935975"/>
                </a:xfrm>
              </p:grpSpPr>
              <p:grpSp>
                <p:nvGrpSpPr>
                  <p:cNvPr id="32" name="组合 31"/>
                  <p:cNvGrpSpPr/>
                  <p:nvPr/>
                </p:nvGrpSpPr>
                <p:grpSpPr>
                  <a:xfrm>
                    <a:off x="6203481" y="-431656"/>
                    <a:ext cx="935975" cy="935975"/>
                    <a:chOff x="2135552" y="-4073418"/>
                    <a:chExt cx="5009389" cy="5009389"/>
                  </a:xfrm>
                </p:grpSpPr>
                <p:sp>
                  <p:nvSpPr>
                    <p:cNvPr id="37" name="椭圆 36"/>
                    <p:cNvSpPr/>
                    <p:nvPr/>
                  </p:nvSpPr>
                  <p:spPr>
                    <a:xfrm>
                      <a:off x="2280352" y="-3801865"/>
                      <a:ext cx="4719779" cy="4719784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02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36" name="图片 35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2135552" y="-4073418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33" name="组合 32"/>
                  <p:cNvGrpSpPr/>
                  <p:nvPr/>
                </p:nvGrpSpPr>
                <p:grpSpPr>
                  <a:xfrm>
                    <a:off x="7342253" y="-374325"/>
                    <a:ext cx="3935507" cy="703827"/>
                    <a:chOff x="7433693" y="-568772"/>
                    <a:chExt cx="3935507" cy="703827"/>
                  </a:xfrm>
                </p:grpSpPr>
                <p:sp>
                  <p:nvSpPr>
                    <p:cNvPr id="34" name="文本框 33"/>
                    <p:cNvSpPr txBox="1"/>
                    <p:nvPr/>
                  </p:nvSpPr>
                  <p:spPr>
                    <a:xfrm>
                      <a:off x="7433693" y="-568772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需 求 分 析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35" name="文本框 34"/>
                    <p:cNvSpPr txBox="1"/>
                    <p:nvPr/>
                  </p:nvSpPr>
                  <p:spPr>
                    <a:xfrm>
                      <a:off x="7463496" y="-203499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requirement.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218868" y="2557245"/>
                  <a:ext cx="4988684" cy="935975"/>
                  <a:chOff x="6618801" y="-678880"/>
                  <a:chExt cx="4988684" cy="935975"/>
                </a:xfrm>
              </p:grpSpPr>
              <p:grpSp>
                <p:nvGrpSpPr>
                  <p:cNvPr id="39" name="组合 38"/>
                  <p:cNvGrpSpPr/>
                  <p:nvPr/>
                </p:nvGrpSpPr>
                <p:grpSpPr>
                  <a:xfrm>
                    <a:off x="6618801" y="-678880"/>
                    <a:ext cx="935975" cy="935975"/>
                    <a:chOff x="4358367" y="-5396574"/>
                    <a:chExt cx="5009389" cy="5009389"/>
                  </a:xfrm>
                </p:grpSpPr>
                <p:sp>
                  <p:nvSpPr>
                    <p:cNvPr id="44" name="椭圆 43"/>
                    <p:cNvSpPr/>
                    <p:nvPr/>
                  </p:nvSpPr>
                  <p:spPr>
                    <a:xfrm>
                      <a:off x="4503166" y="-5190541"/>
                      <a:ext cx="4719780" cy="4719783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03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43" name="图片 42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4358367" y="-5396574"/>
                      <a:ext cx="5009389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40" name="组合 39"/>
                  <p:cNvGrpSpPr/>
                  <p:nvPr/>
                </p:nvGrpSpPr>
                <p:grpSpPr>
                  <a:xfrm>
                    <a:off x="7701781" y="-578952"/>
                    <a:ext cx="3905704" cy="727449"/>
                    <a:chOff x="7793221" y="-773399"/>
                    <a:chExt cx="3905704" cy="727449"/>
                  </a:xfrm>
                </p:grpSpPr>
                <p:sp>
                  <p:nvSpPr>
                    <p:cNvPr id="41" name="文本框 40"/>
                    <p:cNvSpPr txBox="1"/>
                    <p:nvPr/>
                  </p:nvSpPr>
                  <p:spPr>
                    <a:xfrm>
                      <a:off x="7793221" y="-773399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功能细节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42" name="文本框 41"/>
                    <p:cNvSpPr txBox="1"/>
                    <p:nvPr/>
                  </p:nvSpPr>
                  <p:spPr>
                    <a:xfrm>
                      <a:off x="7793221" y="-384504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function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7147031" y="4126839"/>
                  <a:ext cx="5060521" cy="980539"/>
                  <a:chOff x="7116551" y="-646678"/>
                  <a:chExt cx="5060521" cy="980539"/>
                </a:xfrm>
              </p:grpSpPr>
              <p:grpSp>
                <p:nvGrpSpPr>
                  <p:cNvPr id="46" name="组合 45"/>
                  <p:cNvGrpSpPr/>
                  <p:nvPr/>
                </p:nvGrpSpPr>
                <p:grpSpPr>
                  <a:xfrm>
                    <a:off x="7116551" y="-646678"/>
                    <a:ext cx="935975" cy="935975"/>
                    <a:chOff x="7022346" y="-5224227"/>
                    <a:chExt cx="5009390" cy="5009389"/>
                  </a:xfrm>
                </p:grpSpPr>
                <p:sp>
                  <p:nvSpPr>
                    <p:cNvPr id="51" name="椭圆 50"/>
                    <p:cNvSpPr/>
                    <p:nvPr/>
                  </p:nvSpPr>
                  <p:spPr>
                    <a:xfrm>
                      <a:off x="7167162" y="-5007785"/>
                      <a:ext cx="4719780" cy="4719783"/>
                    </a:xfrm>
                    <a:prstGeom prst="ellipse">
                      <a:avLst/>
                    </a:prstGeom>
                    <a:ln>
                      <a:noFill/>
                    </a:ln>
                    <a:effectLst>
                      <a:outerShdw blurRad="152400" sx="102000" sy="102000" algn="ctr" rotWithShape="0">
                        <a:prstClr val="black">
                          <a:alpha val="26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2400" spc="300" dirty="0" smtClean="0"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04</a:t>
                      </a:r>
                      <a:endParaRPr lang="zh-CN" altLang="en-US" sz="2400" spc="300" dirty="0"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pic>
                  <p:nvPicPr>
                    <p:cNvPr id="50" name="图片 49"/>
                    <p:cNvPicPr>
                      <a:picLocks noChangeAspect="1"/>
                    </p:cNvPicPr>
                    <p:nvPr/>
                  </p:nvPicPr>
                  <p:blipFill rotWithShape="1">
                    <a:blip r:embed="rId4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3832" t="13045" r="14569" b="13911"/>
                    <a:stretch/>
                  </p:blipFill>
                  <p:spPr>
                    <a:xfrm>
                      <a:off x="7022346" y="-5224227"/>
                      <a:ext cx="5009390" cy="5009389"/>
                    </a:xfrm>
                    <a:prstGeom prst="rect">
                      <a:avLst/>
                    </a:prstGeom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</p:grp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8271368" y="-436296"/>
                    <a:ext cx="3905704" cy="770157"/>
                    <a:chOff x="8362808" y="-630743"/>
                    <a:chExt cx="3905704" cy="770157"/>
                  </a:xfrm>
                </p:grpSpPr>
                <p:sp>
                  <p:nvSpPr>
                    <p:cNvPr id="48" name="文本框 47"/>
                    <p:cNvSpPr txBox="1"/>
                    <p:nvPr/>
                  </p:nvSpPr>
                  <p:spPr>
                    <a:xfrm>
                      <a:off x="8362808" y="-630743"/>
                      <a:ext cx="2777944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/>
                      <a:r>
                        <a:rPr lang="zh-CN" altLang="en-US" sz="2000" spc="600" dirty="0" smtClean="0">
                          <a:solidFill>
                            <a:srgbClr val="000000"/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原型展示</a:t>
                      </a:r>
                      <a:endParaRPr lang="zh-CN" altLang="en-US" sz="2000" spc="600" dirty="0">
                        <a:solidFill>
                          <a:srgbClr val="000000"/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  <p:sp>
                  <p:nvSpPr>
                    <p:cNvPr id="49" name="文本框 48"/>
                    <p:cNvSpPr txBox="1"/>
                    <p:nvPr/>
                  </p:nvSpPr>
                  <p:spPr>
                    <a:xfrm>
                      <a:off x="8362808" y="-199140"/>
                      <a:ext cx="3905704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600" spc="3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Open Sans" panose="020B0606030504020204" pitchFamily="34" charset="0"/>
                          <a:ea typeface="Microsoft YaHei" panose="020B0503020204020204" pitchFamily="34" charset="-122"/>
                          <a:cs typeface="Open Sans" panose="020B0606030504020204" pitchFamily="34" charset="0"/>
                          <a:sym typeface="Open Sans" panose="020B0606030504020204" pitchFamily="34" charset="0"/>
                        </a:rPr>
                        <a:t>exhibition.</a:t>
                      </a:r>
                      <a:endParaRPr lang="zh-CN" altLang="en-US" sz="1600" spc="3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Open Sans" panose="020B0606030504020204" pitchFamily="34" charset="0"/>
                        <a:ea typeface="Microsoft YaHei" panose="020B0503020204020204" pitchFamily="34" charset="-122"/>
                        <a:cs typeface="Open Sans" panose="020B0606030504020204" pitchFamily="34" charset="0"/>
                        <a:sym typeface="Open Sans" panose="020B0606030504020204" pitchFamily="34" charset="0"/>
                      </a:endParaRPr>
                    </a:p>
                  </p:txBody>
                </p:sp>
              </p:grpSp>
            </p:grpSp>
          </p:grpSp>
        </p:grpSp>
        <p:sp>
          <p:nvSpPr>
            <p:cNvPr id="14" name="椭圆 13"/>
            <p:cNvSpPr/>
            <p:nvPr/>
          </p:nvSpPr>
          <p:spPr>
            <a:xfrm>
              <a:off x="515264" y="2740378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23239" y="5443450"/>
              <a:ext cx="254000" cy="2540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907467" y="5505043"/>
              <a:ext cx="535360" cy="53536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902712" y="4263265"/>
              <a:ext cx="484226" cy="484226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790317" y="2768085"/>
              <a:ext cx="3681495" cy="1324279"/>
              <a:chOff x="1790317" y="2684961"/>
              <a:chExt cx="3681495" cy="1324279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1790317" y="3362909"/>
                <a:ext cx="368149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600" b="1" spc="76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CONTENTS</a:t>
                </a:r>
                <a:endParaRPr lang="zh-CN" altLang="en-US" sz="3600" b="1" spc="76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90317" y="2684961"/>
                <a:ext cx="36814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b="1" spc="76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目录</a:t>
                </a:r>
                <a:endParaRPr lang="zh-CN" altLang="en-US" sz="4000" b="1" spc="76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pic>
        <p:nvPicPr>
          <p:cNvPr id="55" name="图片 5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2" t="13045" r="14569" b="13911"/>
          <a:stretch/>
        </p:blipFill>
        <p:spPr>
          <a:xfrm>
            <a:off x="6501144" y="5280262"/>
            <a:ext cx="935975" cy="9359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6" name="椭圆 55"/>
          <p:cNvSpPr/>
          <p:nvPr/>
        </p:nvSpPr>
        <p:spPr>
          <a:xfrm>
            <a:off x="6507021" y="5369769"/>
            <a:ext cx="881863" cy="881864"/>
          </a:xfrm>
          <a:prstGeom prst="ellipse">
            <a:avLst/>
          </a:prstGeom>
          <a:ln>
            <a:noFill/>
          </a:ln>
          <a:effectLst>
            <a:outerShdw blurRad="1524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pc="300" dirty="0" smtClean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05</a:t>
            </a:r>
            <a:endParaRPr lang="zh-CN" altLang="en-US" sz="2400" spc="300" dirty="0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7863501" y="5601151"/>
            <a:ext cx="2777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000" spc="600" dirty="0">
                <a:solidFill>
                  <a:srgbClr val="000000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验收标准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863501" y="6032754"/>
            <a:ext cx="39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standard</a:t>
            </a:r>
            <a:endParaRPr lang="zh-CN" altLang="en-US" sz="1600" spc="300" dirty="0">
              <a:solidFill>
                <a:schemeClr val="accent1">
                  <a:lumMod val="50000"/>
                </a:schemeClr>
              </a:solidFill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5346"/>
            <a:chOff x="2676525" y="881287"/>
            <a:chExt cx="6838950" cy="4675346"/>
          </a:xfrm>
        </p:grpSpPr>
        <p:grpSp>
          <p:nvGrpSpPr>
            <p:cNvPr id="3" name="组合 2"/>
            <p:cNvGrpSpPr/>
            <p:nvPr/>
          </p:nvGrpSpPr>
          <p:grpSpPr>
            <a:xfrm>
              <a:off x="4396503" y="881287"/>
              <a:ext cx="3381625" cy="3314700"/>
              <a:chOff x="2579346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05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79346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 smtClean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验收标准</a:t>
              </a:r>
              <a:endParaRPr lang="zh-CN" altLang="en-US" sz="4000" b="1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810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THE GOAL OF THIS PRODUCT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489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128152" cy="1036320"/>
            <a:chOff x="504808" y="294202"/>
            <a:chExt cx="412815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855016" y="448637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验收标准</a:t>
              </a:r>
            </a:p>
          </p:txBody>
        </p:sp>
      </p:grp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7586"/>
              </p:ext>
            </p:extLst>
          </p:nvPr>
        </p:nvGraphicFramePr>
        <p:xfrm>
          <a:off x="3153123" y="367357"/>
          <a:ext cx="8744710" cy="63205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42078">
                  <a:extLst>
                    <a:ext uri="{9D8B030D-6E8A-4147-A177-3AD203B41FA5}">
                      <a16:colId xmlns:a16="http://schemas.microsoft.com/office/drawing/2014/main" val="2304571653"/>
                    </a:ext>
                  </a:extLst>
                </a:gridCol>
                <a:gridCol w="1494697">
                  <a:extLst>
                    <a:ext uri="{9D8B030D-6E8A-4147-A177-3AD203B41FA5}">
                      <a16:colId xmlns:a16="http://schemas.microsoft.com/office/drawing/2014/main" val="397250625"/>
                    </a:ext>
                  </a:extLst>
                </a:gridCol>
                <a:gridCol w="5229328">
                  <a:extLst>
                    <a:ext uri="{9D8B030D-6E8A-4147-A177-3AD203B41FA5}">
                      <a16:colId xmlns:a16="http://schemas.microsoft.com/office/drawing/2014/main" val="537076566"/>
                    </a:ext>
                  </a:extLst>
                </a:gridCol>
                <a:gridCol w="1278607">
                  <a:extLst>
                    <a:ext uri="{9D8B030D-6E8A-4147-A177-3AD203B41FA5}">
                      <a16:colId xmlns:a16="http://schemas.microsoft.com/office/drawing/2014/main" val="3814074742"/>
                    </a:ext>
                  </a:extLst>
                </a:gridCol>
              </a:tblGrid>
              <a:tr h="24604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编号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功能实现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100" kern="100">
                          <a:effectLst/>
                        </a:rPr>
                        <a:t>备注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693617635"/>
                  </a:ext>
                </a:extLst>
              </a:tr>
              <a:tr h="77145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1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首页干货推荐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关注博主博文推荐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3087358246"/>
                  </a:ext>
                </a:extLst>
              </a:tr>
              <a:tr h="72104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2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热搜排行榜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实时热搜榜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3670682329"/>
                  </a:ext>
                </a:extLst>
              </a:tr>
              <a:tr h="73129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3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博文分区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对帖子分门分区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622453536"/>
                  </a:ext>
                </a:extLst>
              </a:tr>
              <a:tr h="73129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4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用户贡献榜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 dirty="0">
                          <a:effectLst/>
                        </a:rPr>
                        <a:t>罗列用户贡献度排行榜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48532133"/>
                  </a:ext>
                </a:extLst>
              </a:tr>
              <a:tr h="4419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5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英文文档翻译求助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发布求助翻译任务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402328672"/>
                  </a:ext>
                </a:extLst>
              </a:tr>
              <a:tr h="630488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6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Linux</a:t>
                      </a:r>
                      <a:r>
                        <a:rPr lang="zh-CN" sz="1000" kern="100">
                          <a:effectLst/>
                        </a:rPr>
                        <a:t>命令搜索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Linux</a:t>
                      </a:r>
                      <a:r>
                        <a:rPr lang="zh-CN" sz="1000" kern="100">
                          <a:effectLst/>
                        </a:rPr>
                        <a:t>命令搜索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051262289"/>
                  </a:ext>
                </a:extLst>
              </a:tr>
              <a:tr h="72446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7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用户历史记录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历史博客浏览记录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584152249"/>
                  </a:ext>
                </a:extLst>
              </a:tr>
              <a:tr h="7227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8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用户关注列表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关注博主列表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 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3147243461"/>
                  </a:ext>
                </a:extLst>
              </a:tr>
              <a:tr h="59973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9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收藏夹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zh-CN" sz="1000" kern="100">
                          <a:effectLst/>
                        </a:rPr>
                        <a:t>优秀博文收藏</a:t>
                      </a:r>
                      <a:endParaRPr lang="zh-CN" sz="10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zh-CN" sz="10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3635" marR="63635" marT="0" marB="0" anchor="ctr"/>
                </a:tc>
                <a:extLst>
                  <a:ext uri="{0D108BD9-81ED-4DB2-BD59-A6C34878D82A}">
                    <a16:rowId xmlns:a16="http://schemas.microsoft.com/office/drawing/2014/main" val="162018227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1362" y="1985276"/>
            <a:ext cx="228171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项目功能</a:t>
            </a:r>
            <a:r>
              <a:rPr kumimoji="0" lang="en-US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zh-CN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验收</a:t>
            </a:r>
            <a:r>
              <a:rPr kumimoji="0" lang="zh-CN" altLang="en-US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清单</a:t>
            </a:r>
            <a:endParaRPr kumimoji="0" lang="zh-CN" altLang="zh-CN" sz="4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783896" y="756252"/>
            <a:ext cx="39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374548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128152" cy="1036320"/>
            <a:chOff x="504808" y="294202"/>
            <a:chExt cx="412815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04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855016" y="448637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验收标准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823073" y="1638137"/>
            <a:ext cx="6831103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3600" b="1" dirty="0" smtClean="0"/>
              <a:t>界面</a:t>
            </a:r>
            <a:r>
              <a:rPr lang="zh-CN" altLang="zh-CN" sz="3600" b="1" dirty="0"/>
              <a:t>效果</a:t>
            </a:r>
            <a:endParaRPr lang="zh-CN" altLang="zh-CN" sz="3600" dirty="0"/>
          </a:p>
          <a:p>
            <a:r>
              <a:rPr lang="zh-CN" altLang="zh-CN" sz="3600" dirty="0"/>
              <a:t>软件界面在布局上应</a:t>
            </a:r>
            <a:r>
              <a:rPr lang="zh-CN" altLang="zh-CN" sz="3600"/>
              <a:t>足够</a:t>
            </a:r>
            <a:r>
              <a:rPr lang="zh-CN" altLang="zh-CN" sz="3600" smtClean="0"/>
              <a:t>合理；</a:t>
            </a:r>
            <a:r>
              <a:rPr lang="zh-CN" altLang="zh-CN" sz="3600" dirty="0"/>
              <a:t>在界面的视觉效果上应尽量减少使用亮色，以降低软件对用户眼部的刺激，同时对加载的图片和皮肤的处理上也应显得大方整洁。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702" y="543601"/>
            <a:ext cx="3046886" cy="579991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83896" y="756252"/>
            <a:ext cx="39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403809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128152" cy="1036320"/>
            <a:chOff x="504808" y="294202"/>
            <a:chExt cx="412815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05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855016" y="448637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验收标准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297712" y="1410796"/>
            <a:ext cx="11632018" cy="42011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76200">
              <a:lnSpc>
                <a:spcPct val="150000"/>
              </a:lnSpc>
              <a:spcBef>
                <a:spcPts val="600"/>
              </a:spcBef>
            </a:pPr>
            <a:r>
              <a:rPr lang="zh-CN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软件稳定性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76200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软件的稳定性这里主要包含“功能上的稳定性”和“本身的稳定性</a:t>
            </a: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76200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功能上的稳定性：要在保证数据处理准确的同时确保多任务、数据定位和数据查找等功能运行正常且稳定。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indent="76200"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28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软件本身的稳定性：要确保软件不出现崩溃、卡死等情况；在对软件窗口进行处理时，软件界面不会出现断纹、控件错位等不统一的情况。</a:t>
            </a:r>
            <a:endParaRPr lang="zh-CN" altLang="zh-CN" sz="20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83896" y="756252"/>
            <a:ext cx="39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26222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4128152" cy="1036320"/>
            <a:chOff x="504808" y="294202"/>
            <a:chExt cx="412815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05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1855016" y="448637"/>
              <a:ext cx="27779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spc="600" dirty="0" smtClean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验收标准</a:t>
              </a:r>
              <a:endParaRPr lang="zh-CN" altLang="en-US" sz="2000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297711" y="1638138"/>
            <a:ext cx="11355573" cy="4606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3200" b="1" dirty="0" smtClean="0"/>
              <a:t>项目</a:t>
            </a:r>
            <a:r>
              <a:rPr lang="zh-CN" altLang="zh-CN" sz="3200" b="1" dirty="0"/>
              <a:t>交付项</a:t>
            </a:r>
            <a:endParaRPr lang="zh-CN" altLang="zh-CN" sz="3200" dirty="0"/>
          </a:p>
          <a:p>
            <a:r>
              <a:rPr lang="en-US" altLang="zh-CN" sz="3200" b="1" dirty="0" smtClean="0"/>
              <a:t>1 </a:t>
            </a:r>
            <a:r>
              <a:rPr lang="zh-CN" altLang="zh-CN" sz="3200" b="1" dirty="0"/>
              <a:t>程序</a:t>
            </a:r>
            <a:endParaRPr lang="zh-CN" altLang="zh-CN" sz="3200" dirty="0"/>
          </a:p>
          <a:p>
            <a:r>
              <a:rPr lang="zh-CN" altLang="zh-CN" sz="3200" dirty="0"/>
              <a:t>应用软件的安装程序及软件源代码。</a:t>
            </a:r>
          </a:p>
          <a:p>
            <a:r>
              <a:rPr lang="en-US" altLang="zh-CN" sz="3200" b="1" dirty="0"/>
              <a:t> </a:t>
            </a:r>
            <a:r>
              <a:rPr lang="en-US" altLang="zh-CN" sz="3200" b="1" dirty="0" smtClean="0"/>
              <a:t>2 </a:t>
            </a:r>
            <a:r>
              <a:rPr lang="zh-CN" altLang="zh-CN" sz="3200" b="1" dirty="0"/>
              <a:t>插件及库文件</a:t>
            </a:r>
            <a:endParaRPr lang="zh-CN" altLang="zh-CN" sz="3200" dirty="0"/>
          </a:p>
          <a:p>
            <a:r>
              <a:rPr lang="zh-CN" altLang="zh-CN" sz="3200" dirty="0"/>
              <a:t>在执行管理工具时所需要预装的第三方插件、开发包和必要的库文件等等。</a:t>
            </a:r>
          </a:p>
          <a:p>
            <a:r>
              <a:rPr lang="en-US" altLang="zh-CN" sz="3200" b="1" dirty="0" smtClean="0"/>
              <a:t>3 </a:t>
            </a:r>
            <a:r>
              <a:rPr lang="zh-CN" altLang="zh-CN" sz="3200" b="1" dirty="0"/>
              <a:t>文档</a:t>
            </a:r>
            <a:endParaRPr lang="zh-CN" altLang="zh-CN" sz="3200" dirty="0"/>
          </a:p>
          <a:p>
            <a:r>
              <a:rPr lang="zh-CN" altLang="zh-CN" sz="3200" dirty="0"/>
              <a:t>软件本身的说明文档，包含接口说明、主要功能实现和代码的说明（备注）。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783896" y="756252"/>
            <a:ext cx="39057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300" dirty="0" smtClean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rPr>
              <a:t>standard</a:t>
            </a:r>
          </a:p>
        </p:txBody>
      </p:sp>
    </p:spTree>
    <p:extLst>
      <p:ext uri="{BB962C8B-B14F-4D97-AF65-F5344CB8AC3E}">
        <p14:creationId xmlns:p14="http://schemas.microsoft.com/office/powerpoint/2010/main" val="2930654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05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验收标准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standard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297711" y="1638138"/>
            <a:ext cx="11355573" cy="44012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zh-CN" sz="2000" b="1" dirty="0" smtClean="0"/>
              <a:t>评定</a:t>
            </a:r>
            <a:r>
              <a:rPr lang="zh-CN" altLang="zh-CN" sz="2000" b="1" dirty="0"/>
              <a:t>标准</a:t>
            </a:r>
            <a:endParaRPr lang="zh-CN" altLang="zh-CN" sz="2000" dirty="0"/>
          </a:p>
          <a:p>
            <a:r>
              <a:rPr lang="zh-CN" altLang="zh-CN" sz="2000" b="1" dirty="0" smtClean="0"/>
              <a:t>优秀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）验收材料提供完整。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）项目软件要求的各项功能均可实现（</a:t>
            </a:r>
            <a:r>
              <a:rPr lang="en-US" altLang="zh-CN" sz="2000" dirty="0"/>
              <a:t>2.1</a:t>
            </a:r>
            <a:r>
              <a:rPr lang="zh-CN" altLang="zh-CN" sz="2000" dirty="0"/>
              <a:t>中项目功能验收清单）。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）软件界面友好，易于交互。</a:t>
            </a:r>
          </a:p>
          <a:p>
            <a:r>
              <a:rPr lang="en-US" altLang="zh-CN" sz="2000" dirty="0"/>
              <a:t>4</a:t>
            </a:r>
            <a:r>
              <a:rPr lang="zh-CN" altLang="zh-CN" sz="2000" dirty="0"/>
              <a:t>）软件功能新颖，有较强创新；在原有功能设计的基础上，有新的想法且在软件实现中体现出来。</a:t>
            </a:r>
          </a:p>
          <a:p>
            <a:r>
              <a:rPr lang="zh-CN" altLang="zh-CN" sz="2000" b="1" dirty="0" smtClean="0"/>
              <a:t>、</a:t>
            </a:r>
            <a:r>
              <a:rPr lang="zh-CN" altLang="zh-CN" sz="2000" b="1" dirty="0"/>
              <a:t>合格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）验收材料提供完整。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）项目软件要求的各项功能均可实现（</a:t>
            </a:r>
            <a:r>
              <a:rPr lang="en-US" altLang="zh-CN" sz="2000" dirty="0"/>
              <a:t>2.1</a:t>
            </a:r>
            <a:r>
              <a:rPr lang="zh-CN" altLang="zh-CN" sz="2000" dirty="0"/>
              <a:t>中项目功能验收清单）。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）软件界面友好，易于交互。</a:t>
            </a:r>
          </a:p>
          <a:p>
            <a:r>
              <a:rPr lang="zh-CN" altLang="zh-CN" sz="2000" b="1" dirty="0" smtClean="0"/>
              <a:t>不合格</a:t>
            </a:r>
            <a:endParaRPr lang="zh-CN" altLang="zh-CN" sz="2000" dirty="0"/>
          </a:p>
          <a:p>
            <a:r>
              <a:rPr lang="en-US" altLang="zh-CN" sz="2000" dirty="0"/>
              <a:t>1</a:t>
            </a:r>
            <a:r>
              <a:rPr lang="zh-CN" altLang="zh-CN" sz="2000" dirty="0"/>
              <a:t>）验收材料提供不完整。</a:t>
            </a:r>
          </a:p>
          <a:p>
            <a:r>
              <a:rPr lang="en-US" altLang="zh-CN" sz="2000" dirty="0"/>
              <a:t>2</a:t>
            </a:r>
            <a:r>
              <a:rPr lang="zh-CN" altLang="zh-CN" sz="2000" dirty="0"/>
              <a:t>）软件项目要求的主要功能实现不完整。</a:t>
            </a:r>
          </a:p>
          <a:p>
            <a:r>
              <a:rPr lang="en-US" altLang="zh-CN" sz="2000" dirty="0"/>
              <a:t>3</a:t>
            </a:r>
            <a:r>
              <a:rPr lang="zh-CN" altLang="zh-CN" sz="2000" dirty="0"/>
              <a:t>）软件界面太过粗糙且不易交互。</a:t>
            </a:r>
          </a:p>
        </p:txBody>
      </p:sp>
    </p:spTree>
    <p:extLst>
      <p:ext uri="{BB962C8B-B14F-4D97-AF65-F5344CB8AC3E}">
        <p14:creationId xmlns:p14="http://schemas.microsoft.com/office/powerpoint/2010/main" val="238107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直角三角形 19"/>
          <p:cNvSpPr/>
          <p:nvPr/>
        </p:nvSpPr>
        <p:spPr>
          <a:xfrm flipH="1" flipV="1">
            <a:off x="-1" y="0"/>
            <a:ext cx="12192001" cy="6858000"/>
          </a:xfrm>
          <a:prstGeom prst="rt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894320" y="447040"/>
            <a:ext cx="721360" cy="72136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9845901" y="822960"/>
            <a:ext cx="497840" cy="497840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684128" y="4318000"/>
            <a:ext cx="457200" cy="4572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417612" y="2110458"/>
            <a:ext cx="629920" cy="629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1283092" y="472440"/>
            <a:ext cx="375920" cy="3759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507509" y="5843061"/>
            <a:ext cx="457200" cy="457200"/>
          </a:xfrm>
          <a:prstGeom prst="ellips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304490" y="2690519"/>
            <a:ext cx="469241" cy="469241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23239" y="5443450"/>
            <a:ext cx="254000" cy="254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588579" y="5697450"/>
            <a:ext cx="519358" cy="519358"/>
          </a:xfrm>
          <a:prstGeom prst="ellipse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1176024" y="4180840"/>
            <a:ext cx="274320" cy="27432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Open Sans" panose="020B0606030504020204" pitchFamily="34" charset="0"/>
              <a:ea typeface="Microsoft YaHei" panose="020B0503020204020204" pitchFamily="34" charset="-122"/>
              <a:cs typeface="Open Sans" panose="020B0606030504020204" pitchFamily="34" charset="0"/>
              <a:sym typeface="Open Sans" panose="020B0606030504020204" pitchFamily="34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93698" y="0"/>
            <a:ext cx="7813902" cy="6858000"/>
            <a:chOff x="2193698" y="0"/>
            <a:chExt cx="7813902" cy="6858000"/>
          </a:xfrm>
        </p:grpSpPr>
        <p:grpSp>
          <p:nvGrpSpPr>
            <p:cNvPr id="24" name="组合 23"/>
            <p:cNvGrpSpPr/>
            <p:nvPr/>
          </p:nvGrpSpPr>
          <p:grpSpPr>
            <a:xfrm>
              <a:off x="2597768" y="0"/>
              <a:ext cx="6996463" cy="6858000"/>
              <a:chOff x="2597768" y="0"/>
              <a:chExt cx="6996463" cy="6858000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23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25" name="文本框 24"/>
            <p:cNvSpPr txBox="1"/>
            <p:nvPr/>
          </p:nvSpPr>
          <p:spPr>
            <a:xfrm>
              <a:off x="2193698" y="2882618"/>
              <a:ext cx="781390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 spc="760" dirty="0"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  <a:sym typeface="Open Sans" panose="020B0606030504020204" pitchFamily="34" charset="0"/>
                </a:rPr>
                <a:t>THANK YOU</a:t>
              </a:r>
              <a:endParaRPr lang="zh-CN" altLang="en-US" sz="6600" b="1" spc="760" dirty="0">
                <a:latin typeface="Open Sans Extrabold" panose="020B0906030804020204" pitchFamily="34" charset="0"/>
                <a:ea typeface="Microsoft YaHei" panose="020B0503020204020204" pitchFamily="34" charset="-122"/>
                <a:cs typeface="Open Sans Extrabold" panose="020B09060308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498543" y="4111377"/>
              <a:ext cx="32128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感谢聆听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4707991" y="2225363"/>
              <a:ext cx="279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2021.11.6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231375" y="1679686"/>
              <a:ext cx="17269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spc="6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AM9:00</a:t>
              </a:r>
              <a:endParaRPr lang="zh-CN" altLang="en-US" sz="2000" b="1" i="1" spc="600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0280"/>
            <a:chOff x="2676525" y="881287"/>
            <a:chExt cx="6838950" cy="4670280"/>
          </a:xfrm>
        </p:grpSpPr>
        <p:grpSp>
          <p:nvGrpSpPr>
            <p:cNvPr id="3" name="组合 2"/>
            <p:cNvGrpSpPr/>
            <p:nvPr/>
          </p:nvGrpSpPr>
          <p:grpSpPr>
            <a:xfrm>
              <a:off x="4405407" y="881287"/>
              <a:ext cx="3381625" cy="3314700"/>
              <a:chOff x="2597768" y="0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 smtClean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简介</a:t>
              </a:r>
              <a:endParaRPr lang="zh-CN" altLang="en-US" sz="4000" b="1" spc="6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background. 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7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01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简介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introduce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410796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319129" y="1622574"/>
            <a:ext cx="5707478" cy="37614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 err="1" smtClean="0"/>
              <a:t>Linkus</a:t>
            </a:r>
            <a:r>
              <a:rPr lang="zh-CN" altLang="zh-CN" sz="3200" b="1" dirty="0" smtClean="0"/>
              <a:t>，</a:t>
            </a:r>
            <a:r>
              <a:rPr lang="zh-CN" altLang="zh-CN" sz="3200" b="1" dirty="0"/>
              <a:t>是一款整合分类</a:t>
            </a:r>
            <a:r>
              <a:rPr lang="en-US" altLang="zh-CN" sz="3200" b="1" dirty="0"/>
              <a:t>Linux</a:t>
            </a:r>
            <a:r>
              <a:rPr lang="zh-CN" altLang="zh-CN" sz="3200" b="1" dirty="0"/>
              <a:t>操作系统相关的开源代码及文档的查找、翻译、阅览的用户互助平台，解决用户寻找合适</a:t>
            </a:r>
            <a:r>
              <a:rPr lang="en-US" altLang="zh-CN" sz="3200" b="1" dirty="0"/>
              <a:t>Linux</a:t>
            </a:r>
            <a:r>
              <a:rPr lang="zh-CN" altLang="zh-CN" sz="3200" b="1" dirty="0"/>
              <a:t>操作系统相关的开源内容困难的问题，使这一过程高效化、精确化、便捷化。</a:t>
            </a: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72201" y="1745205"/>
            <a:ext cx="2057399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link</a:t>
            </a:r>
            <a:endParaRPr lang="zh-CN" altLang="en-US" sz="88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046332" y="1745205"/>
            <a:ext cx="3050930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Linux</a:t>
            </a:r>
            <a:endParaRPr lang="zh-CN" altLang="en-US" sz="8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97095" y="3937447"/>
            <a:ext cx="3578468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800" b="1" dirty="0" err="1" smtClean="0">
                <a:ln/>
                <a:solidFill>
                  <a:schemeClr val="accent3"/>
                </a:solidFill>
              </a:rPr>
              <a:t>Lin</a:t>
            </a:r>
            <a:r>
              <a:rPr lang="en-US" altLang="zh-CN" sz="88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k</a:t>
            </a:r>
            <a:r>
              <a:rPr lang="en-US" altLang="zh-CN" sz="8800" b="1" dirty="0" err="1" smtClean="0">
                <a:ln/>
                <a:solidFill>
                  <a:schemeClr val="accent3"/>
                </a:solidFill>
              </a:rPr>
              <a:t>ux</a:t>
            </a:r>
            <a:endParaRPr lang="zh-CN" altLang="en-US" sz="8800" b="1" dirty="0">
              <a:ln/>
              <a:solidFill>
                <a:schemeClr val="accent3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05263" y="2076234"/>
            <a:ext cx="6463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444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1" y="0"/>
            <a:ext cx="12192001" cy="3437111"/>
            <a:chOff x="-1" y="0"/>
            <a:chExt cx="12192001" cy="3437111"/>
          </a:xfrm>
        </p:grpSpPr>
        <p:grpSp>
          <p:nvGrpSpPr>
            <p:cNvPr id="15" name="组合 14"/>
            <p:cNvGrpSpPr/>
            <p:nvPr/>
          </p:nvGrpSpPr>
          <p:grpSpPr>
            <a:xfrm>
              <a:off x="-1" y="0"/>
              <a:ext cx="12192001" cy="3437111"/>
              <a:chOff x="-1" y="0"/>
              <a:chExt cx="12192001" cy="3437111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16200000" flipV="1">
                <a:off x="153107" y="-153108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" r="31426" b="25317"/>
              <a:stretch/>
            </p:blipFill>
            <p:spPr>
              <a:xfrm rot="5400000" flipH="1" flipV="1">
                <a:off x="8601783" y="-153107"/>
                <a:ext cx="3437110" cy="3743325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H="1" flipV="1">
                <a:off x="2433288" y="0"/>
                <a:ext cx="1924055" cy="2028829"/>
              </a:xfrm>
              <a:prstGeom prst="rect">
                <a:avLst/>
              </a:prstGeom>
            </p:spPr>
          </p:pic>
          <p:pic>
            <p:nvPicPr>
              <p:cNvPr id="14" name="图片 13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7917" r="57917" b="17709"/>
              <a:stretch/>
            </p:blipFill>
            <p:spPr>
              <a:xfrm flipV="1">
                <a:off x="7834657" y="0"/>
                <a:ext cx="1924055" cy="2028829"/>
              </a:xfrm>
              <a:prstGeom prst="rect">
                <a:avLst/>
              </a:prstGeom>
            </p:spPr>
          </p:pic>
        </p:grpSp>
        <p:sp>
          <p:nvSpPr>
            <p:cNvPr id="19" name="椭圆 18"/>
            <p:cNvSpPr/>
            <p:nvPr/>
          </p:nvSpPr>
          <p:spPr>
            <a:xfrm>
              <a:off x="8872303" y="882944"/>
              <a:ext cx="721360" cy="72136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8935304" y="2221020"/>
              <a:ext cx="497840" cy="497840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1176024" y="2110458"/>
              <a:ext cx="457200" cy="457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0785481" y="1391519"/>
              <a:ext cx="379750" cy="37975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1064578" y="369252"/>
              <a:ext cx="375920" cy="3759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759444" y="328612"/>
              <a:ext cx="457200" cy="457200"/>
            </a:xfrm>
            <a:prstGeom prst="ellips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637797" y="763657"/>
              <a:ext cx="469241" cy="46924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278095" y="1464554"/>
              <a:ext cx="254000" cy="254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2741580" y="2221020"/>
              <a:ext cx="519358" cy="519358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2158968" y="1581394"/>
              <a:ext cx="274320" cy="27432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676525" y="881287"/>
            <a:ext cx="6838950" cy="4670280"/>
            <a:chOff x="2676525" y="881287"/>
            <a:chExt cx="6838950" cy="4670280"/>
          </a:xfrm>
        </p:grpSpPr>
        <p:grpSp>
          <p:nvGrpSpPr>
            <p:cNvPr id="3" name="组合 2"/>
            <p:cNvGrpSpPr/>
            <p:nvPr/>
          </p:nvGrpSpPr>
          <p:grpSpPr>
            <a:xfrm>
              <a:off x="4405187" y="881287"/>
              <a:ext cx="3381625" cy="3314700"/>
              <a:chOff x="2597313" y="-1"/>
              <a:chExt cx="6996463" cy="68580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7200" spc="300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7200" spc="300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313" y="-1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6" name="文本框 15"/>
            <p:cNvSpPr txBox="1"/>
            <p:nvPr/>
          </p:nvSpPr>
          <p:spPr>
            <a:xfrm>
              <a:off x="3633568" y="4331834"/>
              <a:ext cx="49253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需求分析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676525" y="5175567"/>
              <a:ext cx="6838950" cy="37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400" b="1" spc="600" dirty="0" smtClean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requirement</a:t>
              </a:r>
              <a:endParaRPr lang="zh-CN" altLang="en-US" sz="1400" b="1" spc="600" dirty="0">
                <a:solidFill>
                  <a:schemeClr val="accent1">
                    <a:lumMod val="50000"/>
                  </a:schemeClr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639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b8642b36-0ee5-44da-aa9e-f5b4a4461b3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041840" y="378663"/>
            <a:ext cx="4370117" cy="6196730"/>
            <a:chOff x="8495930" y="864234"/>
            <a:chExt cx="3535631" cy="6962997"/>
          </a:xfrm>
        </p:grpSpPr>
        <p:sp>
          <p:nvSpPr>
            <p:cNvPr id="156" name="î$ḻîḋê">
              <a:extLst>
                <a:ext uri="{FF2B5EF4-FFF2-40B4-BE49-F238E27FC236}">
                  <a16:creationId xmlns:a16="http://schemas.microsoft.com/office/drawing/2014/main" id="{1B4AE8E7-6E7A-41F5-8B9A-395D2B11CE8E}"/>
                </a:ext>
              </a:extLst>
            </p:cNvPr>
            <p:cNvSpPr/>
            <p:nvPr/>
          </p:nvSpPr>
          <p:spPr bwMode="auto">
            <a:xfrm>
              <a:off x="8540240" y="864234"/>
              <a:ext cx="1859537" cy="464710"/>
            </a:xfrm>
            <a:prstGeom prst="roundRect">
              <a:avLst>
                <a:gd name="adj" fmla="val 14047"/>
              </a:avLst>
            </a:prstGeom>
            <a:solidFill>
              <a:schemeClr val="accent1"/>
            </a:solidFill>
            <a:ln w="38100">
              <a:noFill/>
            </a:ln>
            <a:ex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r>
                <a:rPr lang="en-US" altLang="zh-CN" sz="2000" b="1" dirty="0" smtClean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rPr>
                <a:t>BACKGRROUND</a:t>
              </a:r>
              <a:endParaRPr lang="en-US" altLang="zh-CN" sz="2000" b="1" dirty="0">
                <a:solidFill>
                  <a:schemeClr val="bg1"/>
                </a:solidFill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sp>
          <p:nvSpPr>
            <p:cNvPr id="157" name="ïṡ1íde">
              <a:extLst>
                <a:ext uri="{FF2B5EF4-FFF2-40B4-BE49-F238E27FC236}">
                  <a16:creationId xmlns:a16="http://schemas.microsoft.com/office/drawing/2014/main" id="{21700C05-C8ED-4878-A4D0-72D3B5A2F153}"/>
                </a:ext>
              </a:extLst>
            </p:cNvPr>
            <p:cNvSpPr/>
            <p:nvPr/>
          </p:nvSpPr>
          <p:spPr>
            <a:xfrm>
              <a:off x="8495930" y="1378281"/>
              <a:ext cx="3263568" cy="3671898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70000"/>
                </a:lnSpc>
                <a:spcBef>
                  <a:spcPct val="0"/>
                </a:spcBef>
              </a:pPr>
              <a:r>
                <a:rPr lang="zh-CN" altLang="en-US" sz="2400" b="1" dirty="0" smtClean="0"/>
                <a:t>      在</a:t>
              </a:r>
              <a:r>
                <a:rPr lang="zh-CN" altLang="en-US" sz="2400" b="1" dirty="0"/>
                <a:t>国外开源社区发展趋于成、国内开源氛围欣欣向荣的趋势下，互联网上开源代码及其文档存量丰富且庞大。程序开源社区，已从曾经的少数极客探讨先进技术的地方，发展为众多相关从业者和学者交流、学习和讨论的重要场所</a:t>
              </a:r>
            </a:p>
            <a:p>
              <a:pPr>
                <a:lnSpc>
                  <a:spcPct val="170000"/>
                </a:lnSpc>
                <a:spcBef>
                  <a:spcPct val="0"/>
                </a:spcBef>
              </a:pPr>
              <a:endParaRPr lang="zh-CN" altLang="en-US" sz="1200" dirty="0">
                <a:latin typeface="Open Sans" panose="020B0606030504020204" pitchFamily="34" charset="0"/>
                <a:ea typeface="Microsoft YaHei" panose="020B0503020204020204" pitchFamily="34" charset="-122"/>
                <a:cs typeface="Open Sans" panose="020B0606030504020204" pitchFamily="34" charset="0"/>
                <a:sym typeface="Open Sans" panose="020B0606030504020204" pitchFamily="34" charset="0"/>
              </a:endParaRPr>
            </a:p>
          </p:txBody>
        </p:sp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C92383C-2552-4D88-AEBC-DFE47678B14A}"/>
                </a:ext>
              </a:extLst>
            </p:cNvPr>
            <p:cNvCxnSpPr>
              <a:cxnSpLocks/>
            </p:cNvCxnSpPr>
            <p:nvPr/>
          </p:nvCxnSpPr>
          <p:spPr>
            <a:xfrm>
              <a:off x="8767993" y="7827231"/>
              <a:ext cx="3263568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ttps://gimg2.baidu.com/image_search/src=http%3A%2F%2Fcnstatic01.e.vhall.com%2Fupload%2Fwebinars%2Fimg_url%2F74%2F38%2F74381cb6027598e0e6c92691ff9328d4.jpeg&amp;refer=http%3A%2F%2Fcnstatic01.e.vhall.com&amp;app=2002&amp;size=f9999,10000&amp;q=a80&amp;n=0&amp;g=0n&amp;fmt=jpeg?sec=1637412811&amp;t=3cc7733346068312cf6274ba5acc1b3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418" y="1430465"/>
            <a:ext cx="2347002" cy="1157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42" y="3220195"/>
            <a:ext cx="2916160" cy="967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58" y="1522378"/>
            <a:ext cx="1466850" cy="8763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8" y="4820506"/>
            <a:ext cx="2657475" cy="800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858" y="3021460"/>
            <a:ext cx="2127655" cy="1082491"/>
          </a:xfrm>
          <a:prstGeom prst="rect">
            <a:avLst/>
          </a:prstGeom>
        </p:spPr>
      </p:pic>
      <p:pic>
        <p:nvPicPr>
          <p:cNvPr id="1030" name="Picture 6" descr="https://gimg2.baidu.com/image_search/src=http%3A%2F%2Fdrupal.org%2Ffiles%2Fproject-images%2Fgithub_commits_logo_0.png&amp;refer=http%3A%2F%2Fdrupal.org&amp;app=2002&amp;size=f9999,10000&amp;q=a80&amp;n=0&amp;g=0n&amp;fmt=jpeg?sec=1637413050&amp;t=c3edbf2aaaa22ae09814acb1d5da24d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924" y="4438650"/>
            <a:ext cx="2017589" cy="2063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组合 19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21" name="组合 20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25" name="图片 24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6" name="椭圆 25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23" name="文本框 22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29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背景介 绍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spc="600" dirty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background. </a:t>
                </a:r>
                <a:endParaRPr lang="zh-CN" altLang="en-US" sz="1600" b="1" spc="6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grpSp>
        <p:nvGrpSpPr>
          <p:cNvPr id="10" name="693787fb-04b1-47ac-9471-a32bc31a202c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5088" y="903724"/>
            <a:ext cx="10595666" cy="5041063"/>
            <a:chOff x="291000" y="1275350"/>
            <a:chExt cx="10595666" cy="5041063"/>
          </a:xfrm>
        </p:grpSpPr>
        <p:grpSp>
          <p:nvGrpSpPr>
            <p:cNvPr id="11" name="ïśļí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62DB850C-1E6F-4009-8DD0-D204FAABEEE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000" y="1927225"/>
              <a:ext cx="4061163" cy="3337626"/>
              <a:chOff x="3204838" y="1381539"/>
              <a:chExt cx="5782325" cy="4752147"/>
            </a:xfrm>
          </p:grpSpPr>
          <p:sp>
            <p:nvSpPr>
              <p:cNvPr id="34" name="îṥľîďé">
                <a:extLst>
                  <a:ext uri="{FF2B5EF4-FFF2-40B4-BE49-F238E27FC236}">
                    <a16:creationId xmlns:a16="http://schemas.microsoft.com/office/drawing/2014/main" id="{DD3BC2FE-E97A-4054-9052-B70498AFB511}"/>
                  </a:ext>
                </a:extLst>
              </p:cNvPr>
              <p:cNvSpPr/>
              <p:nvPr/>
            </p:nvSpPr>
            <p:spPr bwMode="auto">
              <a:xfrm>
                <a:off x="3459752" y="1498472"/>
                <a:ext cx="5527411" cy="4631706"/>
              </a:xfrm>
              <a:custGeom>
                <a:avLst/>
                <a:gdLst>
                  <a:gd name="T0" fmla="*/ 1997 w 1998"/>
                  <a:gd name="T1" fmla="*/ 792 h 1674"/>
                  <a:gd name="T2" fmla="*/ 1997 w 1998"/>
                  <a:gd name="T3" fmla="*/ 791 h 1674"/>
                  <a:gd name="T4" fmla="*/ 1997 w 1998"/>
                  <a:gd name="T5" fmla="*/ 789 h 1674"/>
                  <a:gd name="T6" fmla="*/ 1996 w 1998"/>
                  <a:gd name="T7" fmla="*/ 789 h 1674"/>
                  <a:gd name="T8" fmla="*/ 1995 w 1998"/>
                  <a:gd name="T9" fmla="*/ 787 h 1674"/>
                  <a:gd name="T10" fmla="*/ 1794 w 1998"/>
                  <a:gd name="T11" fmla="*/ 596 h 1674"/>
                  <a:gd name="T12" fmla="*/ 1792 w 1998"/>
                  <a:gd name="T13" fmla="*/ 594 h 1674"/>
                  <a:gd name="T14" fmla="*/ 1791 w 1998"/>
                  <a:gd name="T15" fmla="*/ 594 h 1674"/>
                  <a:gd name="T16" fmla="*/ 1789 w 1998"/>
                  <a:gd name="T17" fmla="*/ 594 h 1674"/>
                  <a:gd name="T18" fmla="*/ 1788 w 1998"/>
                  <a:gd name="T19" fmla="*/ 593 h 1674"/>
                  <a:gd name="T20" fmla="*/ 1327 w 1998"/>
                  <a:gd name="T21" fmla="*/ 593 h 1674"/>
                  <a:gd name="T22" fmla="*/ 1318 w 1998"/>
                  <a:gd name="T23" fmla="*/ 602 h 1674"/>
                  <a:gd name="T24" fmla="*/ 1318 w 1998"/>
                  <a:gd name="T25" fmla="*/ 655 h 1674"/>
                  <a:gd name="T26" fmla="*/ 1242 w 1998"/>
                  <a:gd name="T27" fmla="*/ 655 h 1674"/>
                  <a:gd name="T28" fmla="*/ 1335 w 1998"/>
                  <a:gd name="T29" fmla="*/ 420 h 1674"/>
                  <a:gd name="T30" fmla="*/ 1099 w 1998"/>
                  <a:gd name="T31" fmla="*/ 93 h 1674"/>
                  <a:gd name="T32" fmla="*/ 1099 w 1998"/>
                  <a:gd name="T33" fmla="*/ 84 h 1674"/>
                  <a:gd name="T34" fmla="*/ 1015 w 1998"/>
                  <a:gd name="T35" fmla="*/ 0 h 1674"/>
                  <a:gd name="T36" fmla="*/ 968 w 1998"/>
                  <a:gd name="T37" fmla="*/ 0 h 1674"/>
                  <a:gd name="T38" fmla="*/ 884 w 1998"/>
                  <a:gd name="T39" fmla="*/ 84 h 1674"/>
                  <a:gd name="T40" fmla="*/ 885 w 1998"/>
                  <a:gd name="T41" fmla="*/ 93 h 1674"/>
                  <a:gd name="T42" fmla="*/ 648 w 1998"/>
                  <a:gd name="T43" fmla="*/ 420 h 1674"/>
                  <a:gd name="T44" fmla="*/ 674 w 1998"/>
                  <a:gd name="T45" fmla="*/ 550 h 1674"/>
                  <a:gd name="T46" fmla="*/ 671 w 1998"/>
                  <a:gd name="T47" fmla="*/ 550 h 1674"/>
                  <a:gd name="T48" fmla="*/ 209 w 1998"/>
                  <a:gd name="T49" fmla="*/ 550 h 1674"/>
                  <a:gd name="T50" fmla="*/ 209 w 1998"/>
                  <a:gd name="T51" fmla="*/ 550 h 1674"/>
                  <a:gd name="T52" fmla="*/ 207 w 1998"/>
                  <a:gd name="T53" fmla="*/ 550 h 1674"/>
                  <a:gd name="T54" fmla="*/ 206 w 1998"/>
                  <a:gd name="T55" fmla="*/ 550 h 1674"/>
                  <a:gd name="T56" fmla="*/ 203 w 1998"/>
                  <a:gd name="T57" fmla="*/ 552 h 1674"/>
                  <a:gd name="T58" fmla="*/ 3 w 1998"/>
                  <a:gd name="T59" fmla="*/ 743 h 1674"/>
                  <a:gd name="T60" fmla="*/ 2 w 1998"/>
                  <a:gd name="T61" fmla="*/ 745 h 1674"/>
                  <a:gd name="T62" fmla="*/ 1 w 1998"/>
                  <a:gd name="T63" fmla="*/ 746 h 1674"/>
                  <a:gd name="T64" fmla="*/ 1 w 1998"/>
                  <a:gd name="T65" fmla="*/ 748 h 1674"/>
                  <a:gd name="T66" fmla="*/ 0 w 1998"/>
                  <a:gd name="T67" fmla="*/ 748 h 1674"/>
                  <a:gd name="T68" fmla="*/ 0 w 1998"/>
                  <a:gd name="T69" fmla="*/ 750 h 1674"/>
                  <a:gd name="T70" fmla="*/ 0 w 1998"/>
                  <a:gd name="T71" fmla="*/ 1415 h 1674"/>
                  <a:gd name="T72" fmla="*/ 9 w 1998"/>
                  <a:gd name="T73" fmla="*/ 1424 h 1674"/>
                  <a:gd name="T74" fmla="*/ 570 w 1998"/>
                  <a:gd name="T75" fmla="*/ 1424 h 1674"/>
                  <a:gd name="T76" fmla="*/ 570 w 1998"/>
                  <a:gd name="T77" fmla="*/ 1666 h 1674"/>
                  <a:gd name="T78" fmla="*/ 579 w 1998"/>
                  <a:gd name="T79" fmla="*/ 1674 h 1674"/>
                  <a:gd name="T80" fmla="*/ 1584 w 1998"/>
                  <a:gd name="T81" fmla="*/ 1674 h 1674"/>
                  <a:gd name="T82" fmla="*/ 1593 w 1998"/>
                  <a:gd name="T83" fmla="*/ 1666 h 1674"/>
                  <a:gd name="T84" fmla="*/ 1593 w 1998"/>
                  <a:gd name="T85" fmla="*/ 1468 h 1674"/>
                  <a:gd name="T86" fmla="*/ 1989 w 1998"/>
                  <a:gd name="T87" fmla="*/ 1468 h 1674"/>
                  <a:gd name="T88" fmla="*/ 1998 w 1998"/>
                  <a:gd name="T89" fmla="*/ 1459 h 1674"/>
                  <a:gd name="T90" fmla="*/ 1998 w 1998"/>
                  <a:gd name="T91" fmla="*/ 794 h 1674"/>
                  <a:gd name="T92" fmla="*/ 1997 w 1998"/>
                  <a:gd name="T93" fmla="*/ 792 h 1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998" h="1674">
                    <a:moveTo>
                      <a:pt x="1997" y="792"/>
                    </a:moveTo>
                    <a:cubicBezTo>
                      <a:pt x="1997" y="791"/>
                      <a:pt x="1997" y="791"/>
                      <a:pt x="1997" y="791"/>
                    </a:cubicBezTo>
                    <a:cubicBezTo>
                      <a:pt x="1997" y="791"/>
                      <a:pt x="1997" y="790"/>
                      <a:pt x="1997" y="789"/>
                    </a:cubicBezTo>
                    <a:cubicBezTo>
                      <a:pt x="1996" y="789"/>
                      <a:pt x="1996" y="789"/>
                      <a:pt x="1996" y="789"/>
                    </a:cubicBezTo>
                    <a:cubicBezTo>
                      <a:pt x="1996" y="788"/>
                      <a:pt x="1995" y="788"/>
                      <a:pt x="1995" y="787"/>
                    </a:cubicBezTo>
                    <a:cubicBezTo>
                      <a:pt x="1794" y="596"/>
                      <a:pt x="1794" y="596"/>
                      <a:pt x="1794" y="596"/>
                    </a:cubicBezTo>
                    <a:cubicBezTo>
                      <a:pt x="1794" y="595"/>
                      <a:pt x="1793" y="595"/>
                      <a:pt x="1792" y="594"/>
                    </a:cubicBezTo>
                    <a:cubicBezTo>
                      <a:pt x="1791" y="594"/>
                      <a:pt x="1791" y="594"/>
                      <a:pt x="1791" y="594"/>
                    </a:cubicBezTo>
                    <a:cubicBezTo>
                      <a:pt x="1790" y="594"/>
                      <a:pt x="1790" y="594"/>
                      <a:pt x="1789" y="594"/>
                    </a:cubicBezTo>
                    <a:cubicBezTo>
                      <a:pt x="1788" y="593"/>
                      <a:pt x="1788" y="593"/>
                      <a:pt x="1788" y="593"/>
                    </a:cubicBezTo>
                    <a:cubicBezTo>
                      <a:pt x="1327" y="593"/>
                      <a:pt x="1327" y="593"/>
                      <a:pt x="1327" y="593"/>
                    </a:cubicBezTo>
                    <a:cubicBezTo>
                      <a:pt x="1322" y="593"/>
                      <a:pt x="1318" y="597"/>
                      <a:pt x="1318" y="602"/>
                    </a:cubicBezTo>
                    <a:cubicBezTo>
                      <a:pt x="1318" y="655"/>
                      <a:pt x="1318" y="655"/>
                      <a:pt x="1318" y="655"/>
                    </a:cubicBezTo>
                    <a:cubicBezTo>
                      <a:pt x="1242" y="655"/>
                      <a:pt x="1242" y="655"/>
                      <a:pt x="1242" y="655"/>
                    </a:cubicBezTo>
                    <a:cubicBezTo>
                      <a:pt x="1300" y="593"/>
                      <a:pt x="1335" y="510"/>
                      <a:pt x="1335" y="420"/>
                    </a:cubicBezTo>
                    <a:cubicBezTo>
                      <a:pt x="1335" y="270"/>
                      <a:pt x="1241" y="139"/>
                      <a:pt x="1099" y="93"/>
                    </a:cubicBezTo>
                    <a:cubicBezTo>
                      <a:pt x="1099" y="90"/>
                      <a:pt x="1099" y="87"/>
                      <a:pt x="1099" y="84"/>
                    </a:cubicBezTo>
                    <a:cubicBezTo>
                      <a:pt x="1099" y="38"/>
                      <a:pt x="1061" y="0"/>
                      <a:pt x="1015" y="0"/>
                    </a:cubicBezTo>
                    <a:cubicBezTo>
                      <a:pt x="968" y="0"/>
                      <a:pt x="968" y="0"/>
                      <a:pt x="968" y="0"/>
                    </a:cubicBezTo>
                    <a:cubicBezTo>
                      <a:pt x="922" y="0"/>
                      <a:pt x="884" y="38"/>
                      <a:pt x="884" y="84"/>
                    </a:cubicBezTo>
                    <a:cubicBezTo>
                      <a:pt x="884" y="87"/>
                      <a:pt x="884" y="90"/>
                      <a:pt x="885" y="93"/>
                    </a:cubicBezTo>
                    <a:cubicBezTo>
                      <a:pt x="743" y="139"/>
                      <a:pt x="648" y="270"/>
                      <a:pt x="648" y="420"/>
                    </a:cubicBezTo>
                    <a:cubicBezTo>
                      <a:pt x="648" y="465"/>
                      <a:pt x="657" y="510"/>
                      <a:pt x="674" y="550"/>
                    </a:cubicBezTo>
                    <a:cubicBezTo>
                      <a:pt x="673" y="550"/>
                      <a:pt x="672" y="550"/>
                      <a:pt x="671" y="550"/>
                    </a:cubicBezTo>
                    <a:cubicBezTo>
                      <a:pt x="209" y="550"/>
                      <a:pt x="209" y="550"/>
                      <a:pt x="209" y="550"/>
                    </a:cubicBezTo>
                    <a:cubicBezTo>
                      <a:pt x="209" y="550"/>
                      <a:pt x="209" y="550"/>
                      <a:pt x="209" y="550"/>
                    </a:cubicBezTo>
                    <a:cubicBezTo>
                      <a:pt x="208" y="550"/>
                      <a:pt x="207" y="550"/>
                      <a:pt x="207" y="550"/>
                    </a:cubicBezTo>
                    <a:cubicBezTo>
                      <a:pt x="206" y="550"/>
                      <a:pt x="206" y="550"/>
                      <a:pt x="206" y="550"/>
                    </a:cubicBezTo>
                    <a:cubicBezTo>
                      <a:pt x="205" y="551"/>
                      <a:pt x="204" y="551"/>
                      <a:pt x="203" y="552"/>
                    </a:cubicBezTo>
                    <a:cubicBezTo>
                      <a:pt x="3" y="743"/>
                      <a:pt x="3" y="743"/>
                      <a:pt x="3" y="743"/>
                    </a:cubicBezTo>
                    <a:cubicBezTo>
                      <a:pt x="2" y="744"/>
                      <a:pt x="2" y="744"/>
                      <a:pt x="2" y="745"/>
                    </a:cubicBezTo>
                    <a:cubicBezTo>
                      <a:pt x="1" y="746"/>
                      <a:pt x="1" y="746"/>
                      <a:pt x="1" y="746"/>
                    </a:cubicBezTo>
                    <a:cubicBezTo>
                      <a:pt x="1" y="746"/>
                      <a:pt x="1" y="747"/>
                      <a:pt x="1" y="748"/>
                    </a:cubicBezTo>
                    <a:cubicBezTo>
                      <a:pt x="0" y="748"/>
                      <a:pt x="0" y="748"/>
                      <a:pt x="0" y="748"/>
                    </a:cubicBezTo>
                    <a:cubicBezTo>
                      <a:pt x="0" y="748"/>
                      <a:pt x="0" y="749"/>
                      <a:pt x="0" y="750"/>
                    </a:cubicBezTo>
                    <a:cubicBezTo>
                      <a:pt x="0" y="1415"/>
                      <a:pt x="0" y="1415"/>
                      <a:pt x="0" y="1415"/>
                    </a:cubicBezTo>
                    <a:cubicBezTo>
                      <a:pt x="0" y="1420"/>
                      <a:pt x="4" y="1424"/>
                      <a:pt x="9" y="1424"/>
                    </a:cubicBezTo>
                    <a:cubicBezTo>
                      <a:pt x="570" y="1424"/>
                      <a:pt x="570" y="1424"/>
                      <a:pt x="570" y="1424"/>
                    </a:cubicBezTo>
                    <a:cubicBezTo>
                      <a:pt x="570" y="1666"/>
                      <a:pt x="570" y="1666"/>
                      <a:pt x="570" y="1666"/>
                    </a:cubicBezTo>
                    <a:cubicBezTo>
                      <a:pt x="570" y="1670"/>
                      <a:pt x="574" y="1674"/>
                      <a:pt x="579" y="1674"/>
                    </a:cubicBezTo>
                    <a:cubicBezTo>
                      <a:pt x="1584" y="1674"/>
                      <a:pt x="1584" y="1674"/>
                      <a:pt x="1584" y="1674"/>
                    </a:cubicBezTo>
                    <a:cubicBezTo>
                      <a:pt x="1589" y="1674"/>
                      <a:pt x="1593" y="1670"/>
                      <a:pt x="1593" y="1666"/>
                    </a:cubicBezTo>
                    <a:cubicBezTo>
                      <a:pt x="1593" y="1468"/>
                      <a:pt x="1593" y="1468"/>
                      <a:pt x="1593" y="1468"/>
                    </a:cubicBezTo>
                    <a:cubicBezTo>
                      <a:pt x="1989" y="1468"/>
                      <a:pt x="1989" y="1468"/>
                      <a:pt x="1989" y="1468"/>
                    </a:cubicBezTo>
                    <a:cubicBezTo>
                      <a:pt x="1994" y="1468"/>
                      <a:pt x="1998" y="1464"/>
                      <a:pt x="1998" y="1459"/>
                    </a:cubicBezTo>
                    <a:cubicBezTo>
                      <a:pt x="1998" y="794"/>
                      <a:pt x="1998" y="794"/>
                      <a:pt x="1998" y="794"/>
                    </a:cubicBezTo>
                    <a:cubicBezTo>
                      <a:pt x="1998" y="793"/>
                      <a:pt x="1997" y="792"/>
                      <a:pt x="1997" y="792"/>
                    </a:cubicBezTo>
                  </a:path>
                </a:pathLst>
              </a:custGeom>
              <a:solidFill>
                <a:srgbClr val="49485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5" name="ísḷîḍê">
                <a:extLst>
                  <a:ext uri="{FF2B5EF4-FFF2-40B4-BE49-F238E27FC236}">
                    <a16:creationId xmlns:a16="http://schemas.microsoft.com/office/drawing/2014/main" id="{79BD47AD-F6A9-4FCA-A6F3-3428D8D10101}"/>
                  </a:ext>
                </a:extLst>
              </p:cNvPr>
              <p:cNvSpPr/>
              <p:nvPr/>
            </p:nvSpPr>
            <p:spPr bwMode="auto">
              <a:xfrm>
                <a:off x="7028539" y="1595526"/>
                <a:ext cx="774095" cy="38588"/>
              </a:xfrm>
              <a:custGeom>
                <a:avLst/>
                <a:gdLst>
                  <a:gd name="T0" fmla="*/ 273 w 280"/>
                  <a:gd name="T1" fmla="*/ 0 h 14"/>
                  <a:gd name="T2" fmla="*/ 7 w 280"/>
                  <a:gd name="T3" fmla="*/ 0 h 14"/>
                  <a:gd name="T4" fmla="*/ 0 w 280"/>
                  <a:gd name="T5" fmla="*/ 7 h 14"/>
                  <a:gd name="T6" fmla="*/ 7 w 280"/>
                  <a:gd name="T7" fmla="*/ 14 h 14"/>
                  <a:gd name="T8" fmla="*/ 273 w 280"/>
                  <a:gd name="T9" fmla="*/ 14 h 14"/>
                  <a:gd name="T10" fmla="*/ 280 w 280"/>
                  <a:gd name="T11" fmla="*/ 7 h 14"/>
                  <a:gd name="T12" fmla="*/ 273 w 280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4">
                    <a:moveTo>
                      <a:pt x="27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73" y="14"/>
                      <a:pt x="273" y="14"/>
                      <a:pt x="273" y="14"/>
                    </a:cubicBezTo>
                    <a:cubicBezTo>
                      <a:pt x="277" y="14"/>
                      <a:pt x="280" y="11"/>
                      <a:pt x="280" y="7"/>
                    </a:cubicBezTo>
                    <a:cubicBezTo>
                      <a:pt x="280" y="3"/>
                      <a:pt x="277" y="0"/>
                      <a:pt x="273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6" name="î$1îďè">
                <a:extLst>
                  <a:ext uri="{FF2B5EF4-FFF2-40B4-BE49-F238E27FC236}">
                    <a16:creationId xmlns:a16="http://schemas.microsoft.com/office/drawing/2014/main" id="{9FE6FCAF-F7A3-4BFF-8F72-06FED0D0FAC3}"/>
                  </a:ext>
                </a:extLst>
              </p:cNvPr>
              <p:cNvSpPr/>
              <p:nvPr/>
            </p:nvSpPr>
            <p:spPr bwMode="auto">
              <a:xfrm>
                <a:off x="7445989" y="1869148"/>
                <a:ext cx="356645" cy="38588"/>
              </a:xfrm>
              <a:custGeom>
                <a:avLst/>
                <a:gdLst>
                  <a:gd name="T0" fmla="*/ 122 w 129"/>
                  <a:gd name="T1" fmla="*/ 0 h 14"/>
                  <a:gd name="T2" fmla="*/ 7 w 129"/>
                  <a:gd name="T3" fmla="*/ 0 h 14"/>
                  <a:gd name="T4" fmla="*/ 0 w 129"/>
                  <a:gd name="T5" fmla="*/ 7 h 14"/>
                  <a:gd name="T6" fmla="*/ 7 w 129"/>
                  <a:gd name="T7" fmla="*/ 14 h 14"/>
                  <a:gd name="T8" fmla="*/ 122 w 129"/>
                  <a:gd name="T9" fmla="*/ 14 h 14"/>
                  <a:gd name="T10" fmla="*/ 129 w 129"/>
                  <a:gd name="T11" fmla="*/ 7 h 14"/>
                  <a:gd name="T12" fmla="*/ 122 w 129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9" h="14">
                    <a:moveTo>
                      <a:pt x="12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6" y="14"/>
                      <a:pt x="129" y="11"/>
                      <a:pt x="129" y="7"/>
                    </a:cubicBezTo>
                    <a:cubicBezTo>
                      <a:pt x="129" y="3"/>
                      <a:pt x="126" y="0"/>
                      <a:pt x="12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7" name="ïṣḻîḓè">
                <a:extLst>
                  <a:ext uri="{FF2B5EF4-FFF2-40B4-BE49-F238E27FC236}">
                    <a16:creationId xmlns:a16="http://schemas.microsoft.com/office/drawing/2014/main" id="{EC77C731-B152-47C3-9312-8A2EB0093CD5}"/>
                  </a:ext>
                </a:extLst>
              </p:cNvPr>
              <p:cNvSpPr/>
              <p:nvPr/>
            </p:nvSpPr>
            <p:spPr bwMode="auto">
              <a:xfrm>
                <a:off x="7122085" y="1869148"/>
                <a:ext cx="222172" cy="38588"/>
              </a:xfrm>
              <a:custGeom>
                <a:avLst/>
                <a:gdLst>
                  <a:gd name="T0" fmla="*/ 72 w 80"/>
                  <a:gd name="T1" fmla="*/ 0 h 14"/>
                  <a:gd name="T2" fmla="*/ 8 w 80"/>
                  <a:gd name="T3" fmla="*/ 0 h 14"/>
                  <a:gd name="T4" fmla="*/ 0 w 80"/>
                  <a:gd name="T5" fmla="*/ 7 h 14"/>
                  <a:gd name="T6" fmla="*/ 8 w 80"/>
                  <a:gd name="T7" fmla="*/ 14 h 14"/>
                  <a:gd name="T8" fmla="*/ 72 w 80"/>
                  <a:gd name="T9" fmla="*/ 14 h 14"/>
                  <a:gd name="T10" fmla="*/ 80 w 80"/>
                  <a:gd name="T11" fmla="*/ 7 h 14"/>
                  <a:gd name="T12" fmla="*/ 72 w 80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" h="14">
                    <a:moveTo>
                      <a:pt x="7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4" y="14"/>
                      <a:pt x="8" y="14"/>
                    </a:cubicBezTo>
                    <a:cubicBezTo>
                      <a:pt x="72" y="14"/>
                      <a:pt x="72" y="14"/>
                      <a:pt x="72" y="14"/>
                    </a:cubicBezTo>
                    <a:cubicBezTo>
                      <a:pt x="76" y="14"/>
                      <a:pt x="80" y="11"/>
                      <a:pt x="80" y="7"/>
                    </a:cubicBezTo>
                    <a:cubicBezTo>
                      <a:pt x="80" y="3"/>
                      <a:pt x="76" y="0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8" name="îṣḷîḓè">
                <a:extLst>
                  <a:ext uri="{FF2B5EF4-FFF2-40B4-BE49-F238E27FC236}">
                    <a16:creationId xmlns:a16="http://schemas.microsoft.com/office/drawing/2014/main" id="{BD9A5331-226A-4304-8938-B0CC2C18C32D}"/>
                  </a:ext>
                </a:extLst>
              </p:cNvPr>
              <p:cNvSpPr/>
              <p:nvPr/>
            </p:nvSpPr>
            <p:spPr bwMode="auto">
              <a:xfrm>
                <a:off x="7170028" y="3136700"/>
                <a:ext cx="610389" cy="2339"/>
              </a:xfrm>
              <a:custGeom>
                <a:avLst/>
                <a:gdLst>
                  <a:gd name="T0" fmla="*/ 216 w 221"/>
                  <a:gd name="T1" fmla="*/ 0 h 1"/>
                  <a:gd name="T2" fmla="*/ 5 w 221"/>
                  <a:gd name="T3" fmla="*/ 0 h 1"/>
                  <a:gd name="T4" fmla="*/ 0 w 221"/>
                  <a:gd name="T5" fmla="*/ 1 h 1"/>
                  <a:gd name="T6" fmla="*/ 221 w 221"/>
                  <a:gd name="T7" fmla="*/ 1 h 1"/>
                  <a:gd name="T8" fmla="*/ 216 w 221"/>
                  <a:gd name="T9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1">
                    <a:moveTo>
                      <a:pt x="216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2" y="0"/>
                      <a:pt x="0" y="1"/>
                    </a:cubicBezTo>
                    <a:cubicBezTo>
                      <a:pt x="221" y="1"/>
                      <a:pt x="221" y="1"/>
                      <a:pt x="221" y="1"/>
                    </a:cubicBezTo>
                    <a:cubicBezTo>
                      <a:pt x="219" y="0"/>
                      <a:pt x="218" y="0"/>
                      <a:pt x="2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9" name="îSľîdé">
                <a:extLst>
                  <a:ext uri="{FF2B5EF4-FFF2-40B4-BE49-F238E27FC236}">
                    <a16:creationId xmlns:a16="http://schemas.microsoft.com/office/drawing/2014/main" id="{DB919BA1-CD1F-496D-801D-CD1AF7FDEC8D}"/>
                  </a:ext>
                </a:extLst>
              </p:cNvPr>
              <p:cNvSpPr/>
              <p:nvPr/>
            </p:nvSpPr>
            <p:spPr bwMode="auto">
              <a:xfrm>
                <a:off x="7164182" y="3139038"/>
                <a:ext cx="622082" cy="36249"/>
              </a:xfrm>
              <a:custGeom>
                <a:avLst/>
                <a:gdLst>
                  <a:gd name="T0" fmla="*/ 223 w 225"/>
                  <a:gd name="T1" fmla="*/ 0 h 13"/>
                  <a:gd name="T2" fmla="*/ 2 w 225"/>
                  <a:gd name="T3" fmla="*/ 0 h 13"/>
                  <a:gd name="T4" fmla="*/ 0 w 225"/>
                  <a:gd name="T5" fmla="*/ 6 h 13"/>
                  <a:gd name="T6" fmla="*/ 7 w 225"/>
                  <a:gd name="T7" fmla="*/ 13 h 13"/>
                  <a:gd name="T8" fmla="*/ 218 w 225"/>
                  <a:gd name="T9" fmla="*/ 13 h 13"/>
                  <a:gd name="T10" fmla="*/ 225 w 225"/>
                  <a:gd name="T11" fmla="*/ 6 h 13"/>
                  <a:gd name="T12" fmla="*/ 223 w 225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3">
                    <a:moveTo>
                      <a:pt x="22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2"/>
                      <a:pt x="0" y="4"/>
                      <a:pt x="0" y="6"/>
                    </a:cubicBezTo>
                    <a:cubicBezTo>
                      <a:pt x="0" y="10"/>
                      <a:pt x="3" y="13"/>
                      <a:pt x="7" y="13"/>
                    </a:cubicBezTo>
                    <a:cubicBezTo>
                      <a:pt x="218" y="13"/>
                      <a:pt x="218" y="13"/>
                      <a:pt x="218" y="13"/>
                    </a:cubicBezTo>
                    <a:cubicBezTo>
                      <a:pt x="222" y="13"/>
                      <a:pt x="225" y="10"/>
                      <a:pt x="225" y="6"/>
                    </a:cubicBezTo>
                    <a:cubicBezTo>
                      <a:pt x="225" y="4"/>
                      <a:pt x="224" y="2"/>
                      <a:pt x="22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0" name="íš1íḓê">
                <a:extLst>
                  <a:ext uri="{FF2B5EF4-FFF2-40B4-BE49-F238E27FC236}">
                    <a16:creationId xmlns:a16="http://schemas.microsoft.com/office/drawing/2014/main" id="{1F03598A-6302-4C54-81C5-5DD8E0E37F48}"/>
                  </a:ext>
                </a:extLst>
              </p:cNvPr>
              <p:cNvSpPr/>
              <p:nvPr/>
            </p:nvSpPr>
            <p:spPr bwMode="auto">
              <a:xfrm>
                <a:off x="7000475" y="3136700"/>
                <a:ext cx="46773" cy="38588"/>
              </a:xfrm>
              <a:custGeom>
                <a:avLst/>
                <a:gdLst>
                  <a:gd name="T0" fmla="*/ 10 w 17"/>
                  <a:gd name="T1" fmla="*/ 0 h 14"/>
                  <a:gd name="T2" fmla="*/ 9 w 17"/>
                  <a:gd name="T3" fmla="*/ 0 h 14"/>
                  <a:gd name="T4" fmla="*/ 0 w 17"/>
                  <a:gd name="T5" fmla="*/ 14 h 14"/>
                  <a:gd name="T6" fmla="*/ 10 w 17"/>
                  <a:gd name="T7" fmla="*/ 14 h 14"/>
                  <a:gd name="T8" fmla="*/ 17 w 17"/>
                  <a:gd name="T9" fmla="*/ 7 h 14"/>
                  <a:gd name="T10" fmla="*/ 10 w 1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14">
                    <a:moveTo>
                      <a:pt x="10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6" y="4"/>
                      <a:pt x="3" y="9"/>
                      <a:pt x="0" y="14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14" y="14"/>
                      <a:pt x="17" y="11"/>
                      <a:pt x="17" y="7"/>
                    </a:cubicBezTo>
                    <a:cubicBezTo>
                      <a:pt x="17" y="3"/>
                      <a:pt x="14" y="0"/>
                      <a:pt x="1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1" name="ïṥlïďé">
                <a:extLst>
                  <a:ext uri="{FF2B5EF4-FFF2-40B4-BE49-F238E27FC236}">
                    <a16:creationId xmlns:a16="http://schemas.microsoft.com/office/drawing/2014/main" id="{0C340D50-6EBA-4C51-BF65-957ADA5F098B}"/>
                  </a:ext>
                </a:extLst>
              </p:cNvPr>
              <p:cNvSpPr/>
              <p:nvPr/>
            </p:nvSpPr>
            <p:spPr bwMode="auto">
              <a:xfrm>
                <a:off x="6868341" y="3136700"/>
                <a:ext cx="157859" cy="38588"/>
              </a:xfrm>
              <a:custGeom>
                <a:avLst/>
                <a:gdLst>
                  <a:gd name="T0" fmla="*/ 57 w 57"/>
                  <a:gd name="T1" fmla="*/ 0 h 14"/>
                  <a:gd name="T2" fmla="*/ 7 w 57"/>
                  <a:gd name="T3" fmla="*/ 0 h 14"/>
                  <a:gd name="T4" fmla="*/ 0 w 57"/>
                  <a:gd name="T5" fmla="*/ 7 h 14"/>
                  <a:gd name="T6" fmla="*/ 7 w 57"/>
                  <a:gd name="T7" fmla="*/ 14 h 14"/>
                  <a:gd name="T8" fmla="*/ 48 w 57"/>
                  <a:gd name="T9" fmla="*/ 14 h 14"/>
                  <a:gd name="T10" fmla="*/ 57 w 57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" h="14">
                    <a:moveTo>
                      <a:pt x="5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8" y="14"/>
                      <a:pt x="48" y="14"/>
                      <a:pt x="48" y="14"/>
                    </a:cubicBezTo>
                    <a:cubicBezTo>
                      <a:pt x="51" y="9"/>
                      <a:pt x="54" y="4"/>
                      <a:pt x="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2" name="iŝḻîďe">
                <a:extLst>
                  <a:ext uri="{FF2B5EF4-FFF2-40B4-BE49-F238E27FC236}">
                    <a16:creationId xmlns:a16="http://schemas.microsoft.com/office/drawing/2014/main" id="{C9F45A49-5651-4690-A428-0E79275B2439}"/>
                  </a:ext>
                </a:extLst>
              </p:cNvPr>
              <p:cNvSpPr/>
              <p:nvPr/>
            </p:nvSpPr>
            <p:spPr bwMode="auto">
              <a:xfrm>
                <a:off x="6895236" y="3305083"/>
                <a:ext cx="210479" cy="5847"/>
              </a:xfrm>
              <a:custGeom>
                <a:avLst/>
                <a:gdLst>
                  <a:gd name="T0" fmla="*/ 76 w 76"/>
                  <a:gd name="T1" fmla="*/ 0 h 2"/>
                  <a:gd name="T2" fmla="*/ 2 w 76"/>
                  <a:gd name="T3" fmla="*/ 0 h 2"/>
                  <a:gd name="T4" fmla="*/ 0 w 76"/>
                  <a:gd name="T5" fmla="*/ 2 h 2"/>
                  <a:gd name="T6" fmla="*/ 76 w 76"/>
                  <a:gd name="T7" fmla="*/ 2 h 2"/>
                  <a:gd name="T8" fmla="*/ 76 w 76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2">
                    <a:moveTo>
                      <a:pt x="76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1"/>
                      <a:pt x="0" y="2"/>
                    </a:cubicBezTo>
                    <a:cubicBezTo>
                      <a:pt x="76" y="2"/>
                      <a:pt x="76" y="2"/>
                      <a:pt x="76" y="2"/>
                    </a:cubicBezTo>
                    <a:cubicBezTo>
                      <a:pt x="76" y="0"/>
                      <a:pt x="76" y="0"/>
                      <a:pt x="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3" name="işḻidè">
                <a:extLst>
                  <a:ext uri="{FF2B5EF4-FFF2-40B4-BE49-F238E27FC236}">
                    <a16:creationId xmlns:a16="http://schemas.microsoft.com/office/drawing/2014/main" id="{EB0C5B76-E237-4980-A6B1-4F014A4D31DC}"/>
                  </a:ext>
                </a:extLst>
              </p:cNvPr>
              <p:cNvSpPr/>
              <p:nvPr/>
            </p:nvSpPr>
            <p:spPr bwMode="auto">
              <a:xfrm>
                <a:off x="6505850" y="3305083"/>
                <a:ext cx="1178682" cy="38588"/>
              </a:xfrm>
              <a:custGeom>
                <a:avLst/>
                <a:gdLst>
                  <a:gd name="T0" fmla="*/ 419 w 426"/>
                  <a:gd name="T1" fmla="*/ 0 h 14"/>
                  <a:gd name="T2" fmla="*/ 217 w 426"/>
                  <a:gd name="T3" fmla="*/ 0 h 14"/>
                  <a:gd name="T4" fmla="*/ 217 w 426"/>
                  <a:gd name="T5" fmla="*/ 2 h 14"/>
                  <a:gd name="T6" fmla="*/ 141 w 426"/>
                  <a:gd name="T7" fmla="*/ 2 h 14"/>
                  <a:gd name="T8" fmla="*/ 143 w 426"/>
                  <a:gd name="T9" fmla="*/ 0 h 14"/>
                  <a:gd name="T10" fmla="*/ 7 w 426"/>
                  <a:gd name="T11" fmla="*/ 0 h 14"/>
                  <a:gd name="T12" fmla="*/ 0 w 426"/>
                  <a:gd name="T13" fmla="*/ 7 h 14"/>
                  <a:gd name="T14" fmla="*/ 7 w 426"/>
                  <a:gd name="T15" fmla="*/ 14 h 14"/>
                  <a:gd name="T16" fmla="*/ 419 w 426"/>
                  <a:gd name="T17" fmla="*/ 14 h 14"/>
                  <a:gd name="T18" fmla="*/ 426 w 426"/>
                  <a:gd name="T19" fmla="*/ 7 h 14"/>
                  <a:gd name="T20" fmla="*/ 419 w 426"/>
                  <a:gd name="T2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26" h="14">
                    <a:moveTo>
                      <a:pt x="419" y="0"/>
                    </a:moveTo>
                    <a:cubicBezTo>
                      <a:pt x="217" y="0"/>
                      <a:pt x="217" y="0"/>
                      <a:pt x="217" y="0"/>
                    </a:cubicBezTo>
                    <a:cubicBezTo>
                      <a:pt x="217" y="2"/>
                      <a:pt x="217" y="2"/>
                      <a:pt x="217" y="2"/>
                    </a:cubicBezTo>
                    <a:cubicBezTo>
                      <a:pt x="141" y="2"/>
                      <a:pt x="141" y="2"/>
                      <a:pt x="141" y="2"/>
                    </a:cubicBezTo>
                    <a:cubicBezTo>
                      <a:pt x="141" y="1"/>
                      <a:pt x="142" y="1"/>
                      <a:pt x="143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419" y="14"/>
                      <a:pt x="419" y="14"/>
                      <a:pt x="419" y="14"/>
                    </a:cubicBezTo>
                    <a:cubicBezTo>
                      <a:pt x="423" y="14"/>
                      <a:pt x="426" y="11"/>
                      <a:pt x="426" y="7"/>
                    </a:cubicBezTo>
                    <a:cubicBezTo>
                      <a:pt x="426" y="3"/>
                      <a:pt x="423" y="0"/>
                      <a:pt x="419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4" name="ïŝlíďè">
                <a:extLst>
                  <a:ext uri="{FF2B5EF4-FFF2-40B4-BE49-F238E27FC236}">
                    <a16:creationId xmlns:a16="http://schemas.microsoft.com/office/drawing/2014/main" id="{F8C44C6F-68AF-4302-9197-027C482CCA39}"/>
                  </a:ext>
                </a:extLst>
              </p:cNvPr>
              <p:cNvSpPr/>
              <p:nvPr/>
            </p:nvSpPr>
            <p:spPr bwMode="auto">
              <a:xfrm>
                <a:off x="7147811" y="2721589"/>
                <a:ext cx="638453" cy="38588"/>
              </a:xfrm>
              <a:custGeom>
                <a:avLst/>
                <a:gdLst>
                  <a:gd name="T0" fmla="*/ 224 w 231"/>
                  <a:gd name="T1" fmla="*/ 0 h 14"/>
                  <a:gd name="T2" fmla="*/ 2 w 231"/>
                  <a:gd name="T3" fmla="*/ 0 h 14"/>
                  <a:gd name="T4" fmla="*/ 0 w 231"/>
                  <a:gd name="T5" fmla="*/ 14 h 14"/>
                  <a:gd name="T6" fmla="*/ 224 w 231"/>
                  <a:gd name="T7" fmla="*/ 14 h 14"/>
                  <a:gd name="T8" fmla="*/ 231 w 231"/>
                  <a:gd name="T9" fmla="*/ 7 h 14"/>
                  <a:gd name="T10" fmla="*/ 224 w 231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1" h="14">
                    <a:moveTo>
                      <a:pt x="224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4"/>
                      <a:pt x="1" y="9"/>
                      <a:pt x="0" y="14"/>
                    </a:cubicBezTo>
                    <a:cubicBezTo>
                      <a:pt x="224" y="14"/>
                      <a:pt x="224" y="14"/>
                      <a:pt x="224" y="14"/>
                    </a:cubicBezTo>
                    <a:cubicBezTo>
                      <a:pt x="228" y="14"/>
                      <a:pt x="231" y="11"/>
                      <a:pt x="231" y="7"/>
                    </a:cubicBezTo>
                    <a:cubicBezTo>
                      <a:pt x="231" y="3"/>
                      <a:pt x="228" y="0"/>
                      <a:pt x="2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5" name="íS1íḋe">
                <a:extLst>
                  <a:ext uri="{FF2B5EF4-FFF2-40B4-BE49-F238E27FC236}">
                    <a16:creationId xmlns:a16="http://schemas.microsoft.com/office/drawing/2014/main" id="{B95E44F4-F79A-4B3D-991D-A9D11B3035DA}"/>
                  </a:ext>
                </a:extLst>
              </p:cNvPr>
              <p:cNvSpPr/>
              <p:nvPr/>
            </p:nvSpPr>
            <p:spPr bwMode="auto">
              <a:xfrm>
                <a:off x="6959549" y="2721589"/>
                <a:ext cx="192939" cy="38588"/>
              </a:xfrm>
              <a:custGeom>
                <a:avLst/>
                <a:gdLst>
                  <a:gd name="T0" fmla="*/ 70 w 70"/>
                  <a:gd name="T1" fmla="*/ 0 h 14"/>
                  <a:gd name="T2" fmla="*/ 7 w 70"/>
                  <a:gd name="T3" fmla="*/ 0 h 14"/>
                  <a:gd name="T4" fmla="*/ 0 w 70"/>
                  <a:gd name="T5" fmla="*/ 7 h 14"/>
                  <a:gd name="T6" fmla="*/ 7 w 70"/>
                  <a:gd name="T7" fmla="*/ 14 h 14"/>
                  <a:gd name="T8" fmla="*/ 68 w 70"/>
                  <a:gd name="T9" fmla="*/ 14 h 14"/>
                  <a:gd name="T10" fmla="*/ 70 w 70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0" h="14">
                    <a:moveTo>
                      <a:pt x="7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68" y="14"/>
                      <a:pt x="68" y="14"/>
                      <a:pt x="68" y="14"/>
                    </a:cubicBezTo>
                    <a:cubicBezTo>
                      <a:pt x="69" y="9"/>
                      <a:pt x="69" y="4"/>
                      <a:pt x="7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6" name="íṣḻïḑe">
                <a:extLst>
                  <a:ext uri="{FF2B5EF4-FFF2-40B4-BE49-F238E27FC236}">
                    <a16:creationId xmlns:a16="http://schemas.microsoft.com/office/drawing/2014/main" id="{2E58B24F-AE5A-48A7-A02B-64FF3E644FEE}"/>
                  </a:ext>
                </a:extLst>
              </p:cNvPr>
              <p:cNvSpPr/>
              <p:nvPr/>
            </p:nvSpPr>
            <p:spPr bwMode="auto">
              <a:xfrm>
                <a:off x="6471940" y="2721589"/>
                <a:ext cx="423297" cy="38588"/>
              </a:xfrm>
              <a:custGeom>
                <a:avLst/>
                <a:gdLst>
                  <a:gd name="T0" fmla="*/ 145 w 153"/>
                  <a:gd name="T1" fmla="*/ 0 h 14"/>
                  <a:gd name="T2" fmla="*/ 7 w 153"/>
                  <a:gd name="T3" fmla="*/ 0 h 14"/>
                  <a:gd name="T4" fmla="*/ 0 w 153"/>
                  <a:gd name="T5" fmla="*/ 7 h 14"/>
                  <a:gd name="T6" fmla="*/ 7 w 153"/>
                  <a:gd name="T7" fmla="*/ 14 h 14"/>
                  <a:gd name="T8" fmla="*/ 145 w 153"/>
                  <a:gd name="T9" fmla="*/ 14 h 14"/>
                  <a:gd name="T10" fmla="*/ 153 w 153"/>
                  <a:gd name="T11" fmla="*/ 7 h 14"/>
                  <a:gd name="T12" fmla="*/ 145 w 153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3" h="14">
                    <a:moveTo>
                      <a:pt x="14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45" y="14"/>
                      <a:pt x="145" y="14"/>
                      <a:pt x="145" y="14"/>
                    </a:cubicBezTo>
                    <a:cubicBezTo>
                      <a:pt x="149" y="14"/>
                      <a:pt x="153" y="11"/>
                      <a:pt x="153" y="7"/>
                    </a:cubicBezTo>
                    <a:cubicBezTo>
                      <a:pt x="153" y="3"/>
                      <a:pt x="149" y="0"/>
                      <a:pt x="145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7" name="iṧḷiḍe">
                <a:extLst>
                  <a:ext uri="{FF2B5EF4-FFF2-40B4-BE49-F238E27FC236}">
                    <a16:creationId xmlns:a16="http://schemas.microsoft.com/office/drawing/2014/main" id="{D40253FE-CB43-4447-997C-6F4235096B3E}"/>
                  </a:ext>
                </a:extLst>
              </p:cNvPr>
              <p:cNvSpPr/>
              <p:nvPr/>
            </p:nvSpPr>
            <p:spPr bwMode="auto">
              <a:xfrm>
                <a:off x="7484577" y="2928559"/>
                <a:ext cx="301687" cy="42095"/>
              </a:xfrm>
              <a:custGeom>
                <a:avLst/>
                <a:gdLst>
                  <a:gd name="T0" fmla="*/ 102 w 109"/>
                  <a:gd name="T1" fmla="*/ 0 h 15"/>
                  <a:gd name="T2" fmla="*/ 7 w 109"/>
                  <a:gd name="T3" fmla="*/ 0 h 15"/>
                  <a:gd name="T4" fmla="*/ 0 w 109"/>
                  <a:gd name="T5" fmla="*/ 7 h 15"/>
                  <a:gd name="T6" fmla="*/ 7 w 109"/>
                  <a:gd name="T7" fmla="*/ 15 h 15"/>
                  <a:gd name="T8" fmla="*/ 102 w 109"/>
                  <a:gd name="T9" fmla="*/ 15 h 15"/>
                  <a:gd name="T10" fmla="*/ 109 w 109"/>
                  <a:gd name="T11" fmla="*/ 7 h 15"/>
                  <a:gd name="T12" fmla="*/ 102 w 10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9" h="15">
                    <a:moveTo>
                      <a:pt x="10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02" y="15"/>
                      <a:pt x="102" y="15"/>
                      <a:pt x="102" y="15"/>
                    </a:cubicBezTo>
                    <a:cubicBezTo>
                      <a:pt x="106" y="15"/>
                      <a:pt x="109" y="11"/>
                      <a:pt x="109" y="7"/>
                    </a:cubicBezTo>
                    <a:cubicBezTo>
                      <a:pt x="109" y="3"/>
                      <a:pt x="106" y="0"/>
                      <a:pt x="10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8" name="íS1íḑe">
                <a:extLst>
                  <a:ext uri="{FF2B5EF4-FFF2-40B4-BE49-F238E27FC236}">
                    <a16:creationId xmlns:a16="http://schemas.microsoft.com/office/drawing/2014/main" id="{119BA1D5-3204-4331-809D-B814A4AFBEBE}"/>
                  </a:ext>
                </a:extLst>
              </p:cNvPr>
              <p:cNvSpPr/>
              <p:nvPr/>
            </p:nvSpPr>
            <p:spPr bwMode="auto">
              <a:xfrm>
                <a:off x="7255389" y="2928559"/>
                <a:ext cx="166044" cy="42095"/>
              </a:xfrm>
              <a:custGeom>
                <a:avLst/>
                <a:gdLst>
                  <a:gd name="T0" fmla="*/ 52 w 60"/>
                  <a:gd name="T1" fmla="*/ 0 h 15"/>
                  <a:gd name="T2" fmla="*/ 8 w 60"/>
                  <a:gd name="T3" fmla="*/ 0 h 15"/>
                  <a:gd name="T4" fmla="*/ 0 w 60"/>
                  <a:gd name="T5" fmla="*/ 7 h 15"/>
                  <a:gd name="T6" fmla="*/ 8 w 60"/>
                  <a:gd name="T7" fmla="*/ 15 h 15"/>
                  <a:gd name="T8" fmla="*/ 52 w 60"/>
                  <a:gd name="T9" fmla="*/ 15 h 15"/>
                  <a:gd name="T10" fmla="*/ 60 w 60"/>
                  <a:gd name="T11" fmla="*/ 7 h 15"/>
                  <a:gd name="T12" fmla="*/ 52 w 6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5">
                    <a:moveTo>
                      <a:pt x="52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52" y="15"/>
                      <a:pt x="52" y="15"/>
                      <a:pt x="52" y="15"/>
                    </a:cubicBezTo>
                    <a:cubicBezTo>
                      <a:pt x="56" y="15"/>
                      <a:pt x="60" y="11"/>
                      <a:pt x="60" y="7"/>
                    </a:cubicBezTo>
                    <a:cubicBezTo>
                      <a:pt x="60" y="3"/>
                      <a:pt x="56" y="0"/>
                      <a:pt x="5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49" name="îsḷîḍe">
                <a:extLst>
                  <a:ext uri="{FF2B5EF4-FFF2-40B4-BE49-F238E27FC236}">
                    <a16:creationId xmlns:a16="http://schemas.microsoft.com/office/drawing/2014/main" id="{33036472-CEEC-4D8C-A047-A0ADADC5FCAD}"/>
                  </a:ext>
                </a:extLst>
              </p:cNvPr>
              <p:cNvSpPr/>
              <p:nvPr/>
            </p:nvSpPr>
            <p:spPr bwMode="auto">
              <a:xfrm>
                <a:off x="7103377" y="2928559"/>
                <a:ext cx="85361" cy="42095"/>
              </a:xfrm>
              <a:custGeom>
                <a:avLst/>
                <a:gdLst>
                  <a:gd name="T0" fmla="*/ 24 w 31"/>
                  <a:gd name="T1" fmla="*/ 0 h 15"/>
                  <a:gd name="T2" fmla="*/ 4 w 31"/>
                  <a:gd name="T3" fmla="*/ 0 h 15"/>
                  <a:gd name="T4" fmla="*/ 0 w 31"/>
                  <a:gd name="T5" fmla="*/ 15 h 15"/>
                  <a:gd name="T6" fmla="*/ 24 w 31"/>
                  <a:gd name="T7" fmla="*/ 15 h 15"/>
                  <a:gd name="T8" fmla="*/ 31 w 31"/>
                  <a:gd name="T9" fmla="*/ 7 h 15"/>
                  <a:gd name="T10" fmla="*/ 24 w 3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" h="15">
                    <a:moveTo>
                      <a:pt x="24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3" y="5"/>
                      <a:pt x="1" y="10"/>
                      <a:pt x="0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8" y="15"/>
                      <a:pt x="31" y="11"/>
                      <a:pt x="31" y="7"/>
                    </a:cubicBezTo>
                    <a:cubicBezTo>
                      <a:pt x="31" y="3"/>
                      <a:pt x="28" y="0"/>
                      <a:pt x="2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0" name="îṥļïḍê">
                <a:extLst>
                  <a:ext uri="{FF2B5EF4-FFF2-40B4-BE49-F238E27FC236}">
                    <a16:creationId xmlns:a16="http://schemas.microsoft.com/office/drawing/2014/main" id="{CF04CA09-3202-4DA4-A9BC-417074827CDD}"/>
                  </a:ext>
                </a:extLst>
              </p:cNvPr>
              <p:cNvSpPr/>
              <p:nvPr/>
            </p:nvSpPr>
            <p:spPr bwMode="auto">
              <a:xfrm>
                <a:off x="6471940" y="2928559"/>
                <a:ext cx="641961" cy="42095"/>
              </a:xfrm>
              <a:custGeom>
                <a:avLst/>
                <a:gdLst>
                  <a:gd name="T0" fmla="*/ 232 w 232"/>
                  <a:gd name="T1" fmla="*/ 0 h 15"/>
                  <a:gd name="T2" fmla="*/ 7 w 232"/>
                  <a:gd name="T3" fmla="*/ 0 h 15"/>
                  <a:gd name="T4" fmla="*/ 0 w 232"/>
                  <a:gd name="T5" fmla="*/ 7 h 15"/>
                  <a:gd name="T6" fmla="*/ 7 w 232"/>
                  <a:gd name="T7" fmla="*/ 15 h 15"/>
                  <a:gd name="T8" fmla="*/ 228 w 232"/>
                  <a:gd name="T9" fmla="*/ 15 h 15"/>
                  <a:gd name="T10" fmla="*/ 232 w 23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32" h="15">
                    <a:moveTo>
                      <a:pt x="23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228" y="15"/>
                      <a:pt x="228" y="15"/>
                      <a:pt x="228" y="15"/>
                    </a:cubicBezTo>
                    <a:cubicBezTo>
                      <a:pt x="229" y="10"/>
                      <a:pt x="231" y="5"/>
                      <a:pt x="232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1" name="îṧľïḋe">
                <a:extLst>
                  <a:ext uri="{FF2B5EF4-FFF2-40B4-BE49-F238E27FC236}">
                    <a16:creationId xmlns:a16="http://schemas.microsoft.com/office/drawing/2014/main" id="{2E7723A5-D8DA-4047-AB92-3F8A032504CE}"/>
                  </a:ext>
                </a:extLst>
              </p:cNvPr>
              <p:cNvSpPr/>
              <p:nvPr/>
            </p:nvSpPr>
            <p:spPr bwMode="auto">
              <a:xfrm>
                <a:off x="7186399" y="2029347"/>
                <a:ext cx="616235" cy="542568"/>
              </a:xfrm>
              <a:custGeom>
                <a:avLst/>
                <a:gdLst>
                  <a:gd name="T0" fmla="*/ 15 w 223"/>
                  <a:gd name="T1" fmla="*/ 181 h 196"/>
                  <a:gd name="T2" fmla="*/ 15 w 223"/>
                  <a:gd name="T3" fmla="*/ 14 h 196"/>
                  <a:gd name="T4" fmla="*/ 209 w 223"/>
                  <a:gd name="T5" fmla="*/ 14 h 196"/>
                  <a:gd name="T6" fmla="*/ 209 w 223"/>
                  <a:gd name="T7" fmla="*/ 181 h 196"/>
                  <a:gd name="T8" fmla="*/ 15 w 223"/>
                  <a:gd name="T9" fmla="*/ 181 h 196"/>
                  <a:gd name="T10" fmla="*/ 216 w 223"/>
                  <a:gd name="T11" fmla="*/ 0 h 196"/>
                  <a:gd name="T12" fmla="*/ 7 w 223"/>
                  <a:gd name="T13" fmla="*/ 0 h 196"/>
                  <a:gd name="T14" fmla="*/ 0 w 223"/>
                  <a:gd name="T15" fmla="*/ 7 h 196"/>
                  <a:gd name="T16" fmla="*/ 0 w 223"/>
                  <a:gd name="T17" fmla="*/ 189 h 196"/>
                  <a:gd name="T18" fmla="*/ 7 w 223"/>
                  <a:gd name="T19" fmla="*/ 196 h 196"/>
                  <a:gd name="T20" fmla="*/ 216 w 223"/>
                  <a:gd name="T21" fmla="*/ 196 h 196"/>
                  <a:gd name="T22" fmla="*/ 223 w 223"/>
                  <a:gd name="T23" fmla="*/ 189 h 196"/>
                  <a:gd name="T24" fmla="*/ 223 w 223"/>
                  <a:gd name="T25" fmla="*/ 7 h 196"/>
                  <a:gd name="T26" fmla="*/ 216 w 223"/>
                  <a:gd name="T27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23" h="196">
                    <a:moveTo>
                      <a:pt x="15" y="181"/>
                    </a:moveTo>
                    <a:cubicBezTo>
                      <a:pt x="15" y="14"/>
                      <a:pt x="15" y="14"/>
                      <a:pt x="15" y="14"/>
                    </a:cubicBezTo>
                    <a:cubicBezTo>
                      <a:pt x="209" y="14"/>
                      <a:pt x="209" y="14"/>
                      <a:pt x="209" y="14"/>
                    </a:cubicBezTo>
                    <a:cubicBezTo>
                      <a:pt x="209" y="181"/>
                      <a:pt x="209" y="181"/>
                      <a:pt x="209" y="181"/>
                    </a:cubicBezTo>
                    <a:cubicBezTo>
                      <a:pt x="15" y="181"/>
                      <a:pt x="15" y="181"/>
                      <a:pt x="15" y="181"/>
                    </a:cubicBezTo>
                    <a:moveTo>
                      <a:pt x="216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3"/>
                      <a:pt x="0" y="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3"/>
                      <a:pt x="4" y="196"/>
                      <a:pt x="7" y="196"/>
                    </a:cubicBezTo>
                    <a:cubicBezTo>
                      <a:pt x="216" y="196"/>
                      <a:pt x="216" y="196"/>
                      <a:pt x="216" y="196"/>
                    </a:cubicBezTo>
                    <a:cubicBezTo>
                      <a:pt x="220" y="196"/>
                      <a:pt x="223" y="193"/>
                      <a:pt x="223" y="189"/>
                    </a:cubicBezTo>
                    <a:cubicBezTo>
                      <a:pt x="223" y="7"/>
                      <a:pt x="223" y="7"/>
                      <a:pt x="223" y="7"/>
                    </a:cubicBezTo>
                    <a:cubicBezTo>
                      <a:pt x="223" y="3"/>
                      <a:pt x="220" y="0"/>
                      <a:pt x="2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2" name="islïďè">
                <a:extLst>
                  <a:ext uri="{FF2B5EF4-FFF2-40B4-BE49-F238E27FC236}">
                    <a16:creationId xmlns:a16="http://schemas.microsoft.com/office/drawing/2014/main" id="{E921E87E-1DAB-496E-BFDF-C9C3163AD91B}"/>
                  </a:ext>
                </a:extLst>
              </p:cNvPr>
              <p:cNvSpPr/>
              <p:nvPr/>
            </p:nvSpPr>
            <p:spPr bwMode="auto">
              <a:xfrm>
                <a:off x="6956041" y="2073781"/>
                <a:ext cx="141488" cy="40927"/>
              </a:xfrm>
              <a:custGeom>
                <a:avLst/>
                <a:gdLst>
                  <a:gd name="T0" fmla="*/ 44 w 51"/>
                  <a:gd name="T1" fmla="*/ 0 h 15"/>
                  <a:gd name="T2" fmla="*/ 0 w 51"/>
                  <a:gd name="T3" fmla="*/ 0 h 15"/>
                  <a:gd name="T4" fmla="*/ 10 w 51"/>
                  <a:gd name="T5" fmla="*/ 15 h 15"/>
                  <a:gd name="T6" fmla="*/ 44 w 51"/>
                  <a:gd name="T7" fmla="*/ 15 h 15"/>
                  <a:gd name="T8" fmla="*/ 51 w 51"/>
                  <a:gd name="T9" fmla="*/ 8 h 15"/>
                  <a:gd name="T10" fmla="*/ 44 w 51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1" h="15">
                    <a:moveTo>
                      <a:pt x="4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5"/>
                      <a:pt x="7" y="10"/>
                      <a:pt x="10" y="15"/>
                    </a:cubicBezTo>
                    <a:cubicBezTo>
                      <a:pt x="44" y="15"/>
                      <a:pt x="44" y="15"/>
                      <a:pt x="44" y="15"/>
                    </a:cubicBezTo>
                    <a:cubicBezTo>
                      <a:pt x="48" y="15"/>
                      <a:pt x="51" y="12"/>
                      <a:pt x="51" y="8"/>
                    </a:cubicBezTo>
                    <a:cubicBezTo>
                      <a:pt x="51" y="4"/>
                      <a:pt x="48" y="0"/>
                      <a:pt x="4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3" name="îṧľíďê">
                <a:extLst>
                  <a:ext uri="{FF2B5EF4-FFF2-40B4-BE49-F238E27FC236}">
                    <a16:creationId xmlns:a16="http://schemas.microsoft.com/office/drawing/2014/main" id="{FB904B98-CD4D-4F01-A507-940844917336}"/>
                  </a:ext>
                </a:extLst>
              </p:cNvPr>
              <p:cNvSpPr/>
              <p:nvPr/>
            </p:nvSpPr>
            <p:spPr bwMode="auto">
              <a:xfrm>
                <a:off x="6532744" y="2073781"/>
                <a:ext cx="451360" cy="40927"/>
              </a:xfrm>
              <a:custGeom>
                <a:avLst/>
                <a:gdLst>
                  <a:gd name="T0" fmla="*/ 153 w 163"/>
                  <a:gd name="T1" fmla="*/ 0 h 15"/>
                  <a:gd name="T2" fmla="*/ 7 w 163"/>
                  <a:gd name="T3" fmla="*/ 0 h 15"/>
                  <a:gd name="T4" fmla="*/ 0 w 163"/>
                  <a:gd name="T5" fmla="*/ 8 h 15"/>
                  <a:gd name="T6" fmla="*/ 7 w 163"/>
                  <a:gd name="T7" fmla="*/ 15 h 15"/>
                  <a:gd name="T8" fmla="*/ 163 w 163"/>
                  <a:gd name="T9" fmla="*/ 15 h 15"/>
                  <a:gd name="T10" fmla="*/ 153 w 163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3" h="15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63" y="15"/>
                      <a:pt x="163" y="15"/>
                      <a:pt x="163" y="15"/>
                    </a:cubicBezTo>
                    <a:cubicBezTo>
                      <a:pt x="160" y="10"/>
                      <a:pt x="156" y="5"/>
                      <a:pt x="15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4" name="isľïḓe">
                <a:extLst>
                  <a:ext uri="{FF2B5EF4-FFF2-40B4-BE49-F238E27FC236}">
                    <a16:creationId xmlns:a16="http://schemas.microsoft.com/office/drawing/2014/main" id="{F1B3E6B8-8676-426E-94A7-423DC729E8EF}"/>
                  </a:ext>
                </a:extLst>
              </p:cNvPr>
              <p:cNvSpPr/>
              <p:nvPr/>
            </p:nvSpPr>
            <p:spPr bwMode="auto">
              <a:xfrm>
                <a:off x="7075312" y="2280752"/>
                <a:ext cx="24556" cy="36249"/>
              </a:xfrm>
              <a:custGeom>
                <a:avLst/>
                <a:gdLst>
                  <a:gd name="T0" fmla="*/ 2 w 9"/>
                  <a:gd name="T1" fmla="*/ 0 h 13"/>
                  <a:gd name="T2" fmla="*/ 0 w 9"/>
                  <a:gd name="T3" fmla="*/ 0 h 13"/>
                  <a:gd name="T4" fmla="*/ 6 w 9"/>
                  <a:gd name="T5" fmla="*/ 13 h 13"/>
                  <a:gd name="T6" fmla="*/ 9 w 9"/>
                  <a:gd name="T7" fmla="*/ 7 h 13"/>
                  <a:gd name="T8" fmla="*/ 2 w 9"/>
                  <a:gd name="T9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13">
                    <a:moveTo>
                      <a:pt x="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4"/>
                      <a:pt x="4" y="8"/>
                      <a:pt x="6" y="13"/>
                    </a:cubicBezTo>
                    <a:cubicBezTo>
                      <a:pt x="8" y="11"/>
                      <a:pt x="9" y="9"/>
                      <a:pt x="9" y="7"/>
                    </a:cubicBezTo>
                    <a:cubicBezTo>
                      <a:pt x="9" y="3"/>
                      <a:pt x="6" y="0"/>
                      <a:pt x="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5" name="íṣlïḋe">
                <a:extLst>
                  <a:ext uri="{FF2B5EF4-FFF2-40B4-BE49-F238E27FC236}">
                    <a16:creationId xmlns:a16="http://schemas.microsoft.com/office/drawing/2014/main" id="{CDA054FA-DC86-4467-B584-CED0A2FBDB8C}"/>
                  </a:ext>
                </a:extLst>
              </p:cNvPr>
              <p:cNvSpPr/>
              <p:nvPr/>
            </p:nvSpPr>
            <p:spPr bwMode="auto">
              <a:xfrm>
                <a:off x="6854310" y="2280752"/>
                <a:ext cx="237373" cy="39757"/>
              </a:xfrm>
              <a:custGeom>
                <a:avLst/>
                <a:gdLst>
                  <a:gd name="T0" fmla="*/ 80 w 86"/>
                  <a:gd name="T1" fmla="*/ 0 h 14"/>
                  <a:gd name="T2" fmla="*/ 7 w 86"/>
                  <a:gd name="T3" fmla="*/ 0 h 14"/>
                  <a:gd name="T4" fmla="*/ 0 w 86"/>
                  <a:gd name="T5" fmla="*/ 7 h 14"/>
                  <a:gd name="T6" fmla="*/ 7 w 86"/>
                  <a:gd name="T7" fmla="*/ 14 h 14"/>
                  <a:gd name="T8" fmla="*/ 82 w 86"/>
                  <a:gd name="T9" fmla="*/ 14 h 14"/>
                  <a:gd name="T10" fmla="*/ 86 w 86"/>
                  <a:gd name="T11" fmla="*/ 13 h 14"/>
                  <a:gd name="T12" fmla="*/ 80 w 86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6" h="14">
                    <a:moveTo>
                      <a:pt x="8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3" y="14"/>
                      <a:pt x="85" y="13"/>
                      <a:pt x="86" y="13"/>
                    </a:cubicBezTo>
                    <a:cubicBezTo>
                      <a:pt x="84" y="8"/>
                      <a:pt x="82" y="4"/>
                      <a:pt x="8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6" name="íṡľïḑé">
                <a:extLst>
                  <a:ext uri="{FF2B5EF4-FFF2-40B4-BE49-F238E27FC236}">
                    <a16:creationId xmlns:a16="http://schemas.microsoft.com/office/drawing/2014/main" id="{33A0B332-F57A-4007-990D-BDCBA8B47625}"/>
                  </a:ext>
                </a:extLst>
              </p:cNvPr>
              <p:cNvSpPr/>
              <p:nvPr/>
            </p:nvSpPr>
            <p:spPr bwMode="auto">
              <a:xfrm>
                <a:off x="6685927" y="2280752"/>
                <a:ext cx="123949" cy="39757"/>
              </a:xfrm>
              <a:custGeom>
                <a:avLst/>
                <a:gdLst>
                  <a:gd name="T0" fmla="*/ 37 w 45"/>
                  <a:gd name="T1" fmla="*/ 0 h 14"/>
                  <a:gd name="T2" fmla="*/ 7 w 45"/>
                  <a:gd name="T3" fmla="*/ 0 h 14"/>
                  <a:gd name="T4" fmla="*/ 0 w 45"/>
                  <a:gd name="T5" fmla="*/ 7 h 14"/>
                  <a:gd name="T6" fmla="*/ 7 w 45"/>
                  <a:gd name="T7" fmla="*/ 14 h 14"/>
                  <a:gd name="T8" fmla="*/ 37 w 45"/>
                  <a:gd name="T9" fmla="*/ 14 h 14"/>
                  <a:gd name="T10" fmla="*/ 45 w 45"/>
                  <a:gd name="T11" fmla="*/ 7 h 14"/>
                  <a:gd name="T12" fmla="*/ 37 w 45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4">
                    <a:moveTo>
                      <a:pt x="3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37" y="14"/>
                      <a:pt x="37" y="14"/>
                      <a:pt x="37" y="14"/>
                    </a:cubicBezTo>
                    <a:cubicBezTo>
                      <a:pt x="41" y="14"/>
                      <a:pt x="45" y="11"/>
                      <a:pt x="45" y="7"/>
                    </a:cubicBezTo>
                    <a:cubicBezTo>
                      <a:pt x="45" y="3"/>
                      <a:pt x="41" y="0"/>
                      <a:pt x="3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7" name="îṣḷïḋè">
                <a:extLst>
                  <a:ext uri="{FF2B5EF4-FFF2-40B4-BE49-F238E27FC236}">
                    <a16:creationId xmlns:a16="http://schemas.microsoft.com/office/drawing/2014/main" id="{53686D6F-A42B-4C4C-B21A-3D0E225F49EF}"/>
                  </a:ext>
                </a:extLst>
              </p:cNvPr>
              <p:cNvSpPr/>
              <p:nvPr/>
            </p:nvSpPr>
            <p:spPr bwMode="auto">
              <a:xfrm>
                <a:off x="6483633" y="2480707"/>
                <a:ext cx="611559" cy="38588"/>
              </a:xfrm>
              <a:custGeom>
                <a:avLst/>
                <a:gdLst>
                  <a:gd name="T0" fmla="*/ 213 w 221"/>
                  <a:gd name="T1" fmla="*/ 0 h 14"/>
                  <a:gd name="T2" fmla="*/ 7 w 221"/>
                  <a:gd name="T3" fmla="*/ 0 h 14"/>
                  <a:gd name="T4" fmla="*/ 0 w 221"/>
                  <a:gd name="T5" fmla="*/ 7 h 14"/>
                  <a:gd name="T6" fmla="*/ 7 w 221"/>
                  <a:gd name="T7" fmla="*/ 14 h 14"/>
                  <a:gd name="T8" fmla="*/ 213 w 221"/>
                  <a:gd name="T9" fmla="*/ 14 h 14"/>
                  <a:gd name="T10" fmla="*/ 221 w 221"/>
                  <a:gd name="T11" fmla="*/ 7 h 14"/>
                  <a:gd name="T12" fmla="*/ 213 w 221"/>
                  <a:gd name="T1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4">
                    <a:moveTo>
                      <a:pt x="21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13" y="14"/>
                      <a:pt x="213" y="14"/>
                      <a:pt x="213" y="14"/>
                    </a:cubicBezTo>
                    <a:cubicBezTo>
                      <a:pt x="217" y="14"/>
                      <a:pt x="221" y="11"/>
                      <a:pt x="221" y="7"/>
                    </a:cubicBezTo>
                    <a:cubicBezTo>
                      <a:pt x="221" y="3"/>
                      <a:pt x="217" y="0"/>
                      <a:pt x="213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8" name="ïşlîḋé">
                <a:extLst>
                  <a:ext uri="{FF2B5EF4-FFF2-40B4-BE49-F238E27FC236}">
                    <a16:creationId xmlns:a16="http://schemas.microsoft.com/office/drawing/2014/main" id="{4D741C0F-2B8F-4173-9DE2-6B2B17158C87}"/>
                  </a:ext>
                </a:extLst>
              </p:cNvPr>
              <p:cNvSpPr/>
              <p:nvPr/>
            </p:nvSpPr>
            <p:spPr bwMode="auto">
              <a:xfrm>
                <a:off x="3985949" y="1675040"/>
                <a:ext cx="774095" cy="42095"/>
              </a:xfrm>
              <a:custGeom>
                <a:avLst/>
                <a:gdLst>
                  <a:gd name="T0" fmla="*/ 272 w 280"/>
                  <a:gd name="T1" fmla="*/ 0 h 15"/>
                  <a:gd name="T2" fmla="*/ 7 w 280"/>
                  <a:gd name="T3" fmla="*/ 0 h 15"/>
                  <a:gd name="T4" fmla="*/ 0 w 280"/>
                  <a:gd name="T5" fmla="*/ 7 h 15"/>
                  <a:gd name="T6" fmla="*/ 7 w 280"/>
                  <a:gd name="T7" fmla="*/ 15 h 15"/>
                  <a:gd name="T8" fmla="*/ 272 w 280"/>
                  <a:gd name="T9" fmla="*/ 15 h 15"/>
                  <a:gd name="T10" fmla="*/ 280 w 280"/>
                  <a:gd name="T11" fmla="*/ 7 h 15"/>
                  <a:gd name="T12" fmla="*/ 272 w 280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0" h="15">
                    <a:moveTo>
                      <a:pt x="27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272" y="15"/>
                      <a:pt x="272" y="15"/>
                      <a:pt x="272" y="15"/>
                    </a:cubicBezTo>
                    <a:cubicBezTo>
                      <a:pt x="276" y="15"/>
                      <a:pt x="280" y="11"/>
                      <a:pt x="280" y="7"/>
                    </a:cubicBezTo>
                    <a:cubicBezTo>
                      <a:pt x="280" y="3"/>
                      <a:pt x="276" y="0"/>
                      <a:pt x="2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59" name="îṡļîḑè">
                <a:extLst>
                  <a:ext uri="{FF2B5EF4-FFF2-40B4-BE49-F238E27FC236}">
                    <a16:creationId xmlns:a16="http://schemas.microsoft.com/office/drawing/2014/main" id="{6222A1E8-8D6A-4082-8667-8908942B4843}"/>
                  </a:ext>
                </a:extLst>
              </p:cNvPr>
              <p:cNvSpPr/>
              <p:nvPr/>
            </p:nvSpPr>
            <p:spPr bwMode="auto">
              <a:xfrm>
                <a:off x="3985949" y="1948663"/>
                <a:ext cx="353136" cy="42095"/>
              </a:xfrm>
              <a:custGeom>
                <a:avLst/>
                <a:gdLst>
                  <a:gd name="T0" fmla="*/ 121 w 128"/>
                  <a:gd name="T1" fmla="*/ 0 h 15"/>
                  <a:gd name="T2" fmla="*/ 7 w 128"/>
                  <a:gd name="T3" fmla="*/ 0 h 15"/>
                  <a:gd name="T4" fmla="*/ 0 w 128"/>
                  <a:gd name="T5" fmla="*/ 8 h 15"/>
                  <a:gd name="T6" fmla="*/ 7 w 128"/>
                  <a:gd name="T7" fmla="*/ 15 h 15"/>
                  <a:gd name="T8" fmla="*/ 121 w 128"/>
                  <a:gd name="T9" fmla="*/ 15 h 15"/>
                  <a:gd name="T10" fmla="*/ 128 w 128"/>
                  <a:gd name="T11" fmla="*/ 8 h 15"/>
                  <a:gd name="T12" fmla="*/ 121 w 12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">
                    <a:moveTo>
                      <a:pt x="12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5" y="15"/>
                      <a:pt x="128" y="12"/>
                      <a:pt x="128" y="8"/>
                    </a:cubicBezTo>
                    <a:cubicBezTo>
                      <a:pt x="128" y="4"/>
                      <a:pt x="125" y="0"/>
                      <a:pt x="1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0" name="íṣ1íḍé">
                <a:extLst>
                  <a:ext uri="{FF2B5EF4-FFF2-40B4-BE49-F238E27FC236}">
                    <a16:creationId xmlns:a16="http://schemas.microsoft.com/office/drawing/2014/main" id="{92CF7AD0-6346-445B-B2D0-D88C434CB97E}"/>
                  </a:ext>
                </a:extLst>
              </p:cNvPr>
              <p:cNvSpPr/>
              <p:nvPr/>
            </p:nvSpPr>
            <p:spPr bwMode="auto">
              <a:xfrm>
                <a:off x="4444325" y="1948663"/>
                <a:ext cx="218665" cy="42095"/>
              </a:xfrm>
              <a:custGeom>
                <a:avLst/>
                <a:gdLst>
                  <a:gd name="T0" fmla="*/ 72 w 79"/>
                  <a:gd name="T1" fmla="*/ 0 h 15"/>
                  <a:gd name="T2" fmla="*/ 7 w 79"/>
                  <a:gd name="T3" fmla="*/ 0 h 15"/>
                  <a:gd name="T4" fmla="*/ 0 w 79"/>
                  <a:gd name="T5" fmla="*/ 8 h 15"/>
                  <a:gd name="T6" fmla="*/ 7 w 79"/>
                  <a:gd name="T7" fmla="*/ 15 h 15"/>
                  <a:gd name="T8" fmla="*/ 72 w 79"/>
                  <a:gd name="T9" fmla="*/ 15 h 15"/>
                  <a:gd name="T10" fmla="*/ 79 w 79"/>
                  <a:gd name="T11" fmla="*/ 8 h 15"/>
                  <a:gd name="T12" fmla="*/ 72 w 7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9" h="15">
                    <a:moveTo>
                      <a:pt x="7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72" y="15"/>
                      <a:pt x="72" y="15"/>
                      <a:pt x="72" y="15"/>
                    </a:cubicBezTo>
                    <a:cubicBezTo>
                      <a:pt x="76" y="15"/>
                      <a:pt x="79" y="12"/>
                      <a:pt x="79" y="8"/>
                    </a:cubicBezTo>
                    <a:cubicBezTo>
                      <a:pt x="79" y="4"/>
                      <a:pt x="76" y="0"/>
                      <a:pt x="7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1" name="ïṡḷíḋé">
                <a:extLst>
                  <a:ext uri="{FF2B5EF4-FFF2-40B4-BE49-F238E27FC236}">
                    <a16:creationId xmlns:a16="http://schemas.microsoft.com/office/drawing/2014/main" id="{7DC4B681-8D1C-4B22-8C3F-B7B17B082DDF}"/>
                  </a:ext>
                </a:extLst>
              </p:cNvPr>
              <p:cNvSpPr/>
              <p:nvPr/>
            </p:nvSpPr>
            <p:spPr bwMode="auto">
              <a:xfrm>
                <a:off x="4002319" y="3216213"/>
                <a:ext cx="622082" cy="42095"/>
              </a:xfrm>
              <a:custGeom>
                <a:avLst/>
                <a:gdLst>
                  <a:gd name="T0" fmla="*/ 217 w 225"/>
                  <a:gd name="T1" fmla="*/ 0 h 15"/>
                  <a:gd name="T2" fmla="*/ 7 w 225"/>
                  <a:gd name="T3" fmla="*/ 0 h 15"/>
                  <a:gd name="T4" fmla="*/ 0 w 225"/>
                  <a:gd name="T5" fmla="*/ 8 h 15"/>
                  <a:gd name="T6" fmla="*/ 7 w 225"/>
                  <a:gd name="T7" fmla="*/ 15 h 15"/>
                  <a:gd name="T8" fmla="*/ 217 w 225"/>
                  <a:gd name="T9" fmla="*/ 15 h 15"/>
                  <a:gd name="T10" fmla="*/ 225 w 225"/>
                  <a:gd name="T11" fmla="*/ 8 h 15"/>
                  <a:gd name="T12" fmla="*/ 217 w 22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5">
                    <a:moveTo>
                      <a:pt x="21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217" y="15"/>
                      <a:pt x="217" y="15"/>
                      <a:pt x="217" y="15"/>
                    </a:cubicBezTo>
                    <a:cubicBezTo>
                      <a:pt x="221" y="15"/>
                      <a:pt x="225" y="12"/>
                      <a:pt x="225" y="8"/>
                    </a:cubicBezTo>
                    <a:cubicBezTo>
                      <a:pt x="225" y="4"/>
                      <a:pt x="221" y="0"/>
                      <a:pt x="21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2" name="ïŝlîḑè">
                <a:extLst>
                  <a:ext uri="{FF2B5EF4-FFF2-40B4-BE49-F238E27FC236}">
                    <a16:creationId xmlns:a16="http://schemas.microsoft.com/office/drawing/2014/main" id="{1CDCD602-43EF-43CC-9E04-3255B121695C}"/>
                  </a:ext>
                </a:extLst>
              </p:cNvPr>
              <p:cNvSpPr/>
              <p:nvPr/>
            </p:nvSpPr>
            <p:spPr bwMode="auto">
              <a:xfrm>
                <a:off x="4740165" y="3216213"/>
                <a:ext cx="180077" cy="42095"/>
              </a:xfrm>
              <a:custGeom>
                <a:avLst/>
                <a:gdLst>
                  <a:gd name="T0" fmla="*/ 57 w 65"/>
                  <a:gd name="T1" fmla="*/ 0 h 15"/>
                  <a:gd name="T2" fmla="*/ 7 w 65"/>
                  <a:gd name="T3" fmla="*/ 0 h 15"/>
                  <a:gd name="T4" fmla="*/ 0 w 65"/>
                  <a:gd name="T5" fmla="*/ 8 h 15"/>
                  <a:gd name="T6" fmla="*/ 7 w 65"/>
                  <a:gd name="T7" fmla="*/ 15 h 15"/>
                  <a:gd name="T8" fmla="*/ 57 w 65"/>
                  <a:gd name="T9" fmla="*/ 15 h 15"/>
                  <a:gd name="T10" fmla="*/ 65 w 65"/>
                  <a:gd name="T11" fmla="*/ 8 h 15"/>
                  <a:gd name="T12" fmla="*/ 57 w 6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15">
                    <a:moveTo>
                      <a:pt x="5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57" y="15"/>
                      <a:pt x="57" y="15"/>
                      <a:pt x="57" y="15"/>
                    </a:cubicBezTo>
                    <a:cubicBezTo>
                      <a:pt x="61" y="15"/>
                      <a:pt x="65" y="12"/>
                      <a:pt x="65" y="8"/>
                    </a:cubicBezTo>
                    <a:cubicBezTo>
                      <a:pt x="65" y="4"/>
                      <a:pt x="61" y="0"/>
                      <a:pt x="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3" name="iśḻidê">
                <a:extLst>
                  <a:ext uri="{FF2B5EF4-FFF2-40B4-BE49-F238E27FC236}">
                    <a16:creationId xmlns:a16="http://schemas.microsoft.com/office/drawing/2014/main" id="{DF90A3E3-174E-4970-B544-6A086A872EEC}"/>
                  </a:ext>
                </a:extLst>
              </p:cNvPr>
              <p:cNvSpPr/>
              <p:nvPr/>
            </p:nvSpPr>
            <p:spPr bwMode="auto">
              <a:xfrm>
                <a:off x="4101712" y="3385766"/>
                <a:ext cx="1181021" cy="40927"/>
              </a:xfrm>
              <a:custGeom>
                <a:avLst/>
                <a:gdLst>
                  <a:gd name="T0" fmla="*/ 420 w 427"/>
                  <a:gd name="T1" fmla="*/ 0 h 15"/>
                  <a:gd name="T2" fmla="*/ 7 w 427"/>
                  <a:gd name="T3" fmla="*/ 0 h 15"/>
                  <a:gd name="T4" fmla="*/ 0 w 427"/>
                  <a:gd name="T5" fmla="*/ 8 h 15"/>
                  <a:gd name="T6" fmla="*/ 3 w 427"/>
                  <a:gd name="T7" fmla="*/ 13 h 15"/>
                  <a:gd name="T8" fmla="*/ 10 w 427"/>
                  <a:gd name="T9" fmla="*/ 13 h 15"/>
                  <a:gd name="T10" fmla="*/ 13 w 427"/>
                  <a:gd name="T11" fmla="*/ 15 h 15"/>
                  <a:gd name="T12" fmla="*/ 30 w 427"/>
                  <a:gd name="T13" fmla="*/ 15 h 15"/>
                  <a:gd name="T14" fmla="*/ 33 w 427"/>
                  <a:gd name="T15" fmla="*/ 13 h 15"/>
                  <a:gd name="T16" fmla="*/ 56 w 427"/>
                  <a:gd name="T17" fmla="*/ 13 h 15"/>
                  <a:gd name="T18" fmla="*/ 59 w 427"/>
                  <a:gd name="T19" fmla="*/ 15 h 15"/>
                  <a:gd name="T20" fmla="*/ 75 w 427"/>
                  <a:gd name="T21" fmla="*/ 15 h 15"/>
                  <a:gd name="T22" fmla="*/ 79 w 427"/>
                  <a:gd name="T23" fmla="*/ 13 h 15"/>
                  <a:gd name="T24" fmla="*/ 101 w 427"/>
                  <a:gd name="T25" fmla="*/ 13 h 15"/>
                  <a:gd name="T26" fmla="*/ 105 w 427"/>
                  <a:gd name="T27" fmla="*/ 15 h 15"/>
                  <a:gd name="T28" fmla="*/ 121 w 427"/>
                  <a:gd name="T29" fmla="*/ 15 h 15"/>
                  <a:gd name="T30" fmla="*/ 124 w 427"/>
                  <a:gd name="T31" fmla="*/ 13 h 15"/>
                  <a:gd name="T32" fmla="*/ 147 w 427"/>
                  <a:gd name="T33" fmla="*/ 13 h 15"/>
                  <a:gd name="T34" fmla="*/ 151 w 427"/>
                  <a:gd name="T35" fmla="*/ 15 h 15"/>
                  <a:gd name="T36" fmla="*/ 167 w 427"/>
                  <a:gd name="T37" fmla="*/ 15 h 15"/>
                  <a:gd name="T38" fmla="*/ 170 w 427"/>
                  <a:gd name="T39" fmla="*/ 13 h 15"/>
                  <a:gd name="T40" fmla="*/ 193 w 427"/>
                  <a:gd name="T41" fmla="*/ 13 h 15"/>
                  <a:gd name="T42" fmla="*/ 196 w 427"/>
                  <a:gd name="T43" fmla="*/ 15 h 15"/>
                  <a:gd name="T44" fmla="*/ 212 w 427"/>
                  <a:gd name="T45" fmla="*/ 15 h 15"/>
                  <a:gd name="T46" fmla="*/ 216 w 427"/>
                  <a:gd name="T47" fmla="*/ 13 h 15"/>
                  <a:gd name="T48" fmla="*/ 239 w 427"/>
                  <a:gd name="T49" fmla="*/ 13 h 15"/>
                  <a:gd name="T50" fmla="*/ 242 w 427"/>
                  <a:gd name="T51" fmla="*/ 15 h 15"/>
                  <a:gd name="T52" fmla="*/ 258 w 427"/>
                  <a:gd name="T53" fmla="*/ 15 h 15"/>
                  <a:gd name="T54" fmla="*/ 261 w 427"/>
                  <a:gd name="T55" fmla="*/ 13 h 15"/>
                  <a:gd name="T56" fmla="*/ 284 w 427"/>
                  <a:gd name="T57" fmla="*/ 13 h 15"/>
                  <a:gd name="T58" fmla="*/ 288 w 427"/>
                  <a:gd name="T59" fmla="*/ 15 h 15"/>
                  <a:gd name="T60" fmla="*/ 304 w 427"/>
                  <a:gd name="T61" fmla="*/ 15 h 15"/>
                  <a:gd name="T62" fmla="*/ 307 w 427"/>
                  <a:gd name="T63" fmla="*/ 13 h 15"/>
                  <a:gd name="T64" fmla="*/ 330 w 427"/>
                  <a:gd name="T65" fmla="*/ 13 h 15"/>
                  <a:gd name="T66" fmla="*/ 333 w 427"/>
                  <a:gd name="T67" fmla="*/ 15 h 15"/>
                  <a:gd name="T68" fmla="*/ 350 w 427"/>
                  <a:gd name="T69" fmla="*/ 15 h 15"/>
                  <a:gd name="T70" fmla="*/ 353 w 427"/>
                  <a:gd name="T71" fmla="*/ 13 h 15"/>
                  <a:gd name="T72" fmla="*/ 376 w 427"/>
                  <a:gd name="T73" fmla="*/ 13 h 15"/>
                  <a:gd name="T74" fmla="*/ 379 w 427"/>
                  <a:gd name="T75" fmla="*/ 15 h 15"/>
                  <a:gd name="T76" fmla="*/ 395 w 427"/>
                  <a:gd name="T77" fmla="*/ 15 h 15"/>
                  <a:gd name="T78" fmla="*/ 399 w 427"/>
                  <a:gd name="T79" fmla="*/ 13 h 15"/>
                  <a:gd name="T80" fmla="*/ 421 w 427"/>
                  <a:gd name="T81" fmla="*/ 13 h 15"/>
                  <a:gd name="T82" fmla="*/ 424 w 427"/>
                  <a:gd name="T83" fmla="*/ 14 h 15"/>
                  <a:gd name="T84" fmla="*/ 427 w 427"/>
                  <a:gd name="T85" fmla="*/ 8 h 15"/>
                  <a:gd name="T86" fmla="*/ 420 w 427"/>
                  <a:gd name="T87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27" h="15">
                    <a:moveTo>
                      <a:pt x="420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0"/>
                      <a:pt x="1" y="12"/>
                      <a:pt x="3" y="13"/>
                    </a:cubicBezTo>
                    <a:cubicBezTo>
                      <a:pt x="10" y="13"/>
                      <a:pt x="10" y="13"/>
                      <a:pt x="10" y="13"/>
                    </a:cubicBezTo>
                    <a:cubicBezTo>
                      <a:pt x="12" y="13"/>
                      <a:pt x="13" y="14"/>
                      <a:pt x="13" y="15"/>
                    </a:cubicBezTo>
                    <a:cubicBezTo>
                      <a:pt x="30" y="15"/>
                      <a:pt x="30" y="15"/>
                      <a:pt x="30" y="15"/>
                    </a:cubicBezTo>
                    <a:cubicBezTo>
                      <a:pt x="30" y="14"/>
                      <a:pt x="31" y="13"/>
                      <a:pt x="33" y="13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7" y="13"/>
                      <a:pt x="58" y="14"/>
                      <a:pt x="59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76" y="14"/>
                      <a:pt x="77" y="13"/>
                      <a:pt x="79" y="13"/>
                    </a:cubicBezTo>
                    <a:cubicBezTo>
                      <a:pt x="101" y="13"/>
                      <a:pt x="101" y="13"/>
                      <a:pt x="101" y="13"/>
                    </a:cubicBezTo>
                    <a:cubicBezTo>
                      <a:pt x="103" y="13"/>
                      <a:pt x="104" y="14"/>
                      <a:pt x="105" y="15"/>
                    </a:cubicBezTo>
                    <a:cubicBezTo>
                      <a:pt x="121" y="15"/>
                      <a:pt x="121" y="15"/>
                      <a:pt x="121" y="15"/>
                    </a:cubicBezTo>
                    <a:cubicBezTo>
                      <a:pt x="122" y="14"/>
                      <a:pt x="123" y="13"/>
                      <a:pt x="124" y="13"/>
                    </a:cubicBezTo>
                    <a:cubicBezTo>
                      <a:pt x="147" y="13"/>
                      <a:pt x="147" y="13"/>
                      <a:pt x="147" y="13"/>
                    </a:cubicBezTo>
                    <a:cubicBezTo>
                      <a:pt x="149" y="13"/>
                      <a:pt x="150" y="14"/>
                      <a:pt x="151" y="15"/>
                    </a:cubicBezTo>
                    <a:cubicBezTo>
                      <a:pt x="167" y="15"/>
                      <a:pt x="167" y="15"/>
                      <a:pt x="167" y="15"/>
                    </a:cubicBezTo>
                    <a:cubicBezTo>
                      <a:pt x="167" y="14"/>
                      <a:pt x="169" y="13"/>
                      <a:pt x="170" y="13"/>
                    </a:cubicBezTo>
                    <a:cubicBezTo>
                      <a:pt x="193" y="13"/>
                      <a:pt x="193" y="13"/>
                      <a:pt x="193" y="13"/>
                    </a:cubicBezTo>
                    <a:cubicBezTo>
                      <a:pt x="194" y="13"/>
                      <a:pt x="196" y="14"/>
                      <a:pt x="196" y="15"/>
                    </a:cubicBezTo>
                    <a:cubicBezTo>
                      <a:pt x="212" y="15"/>
                      <a:pt x="212" y="15"/>
                      <a:pt x="212" y="15"/>
                    </a:cubicBezTo>
                    <a:cubicBezTo>
                      <a:pt x="213" y="14"/>
                      <a:pt x="214" y="13"/>
                      <a:pt x="216" y="13"/>
                    </a:cubicBezTo>
                    <a:cubicBezTo>
                      <a:pt x="239" y="13"/>
                      <a:pt x="239" y="13"/>
                      <a:pt x="239" y="13"/>
                    </a:cubicBezTo>
                    <a:cubicBezTo>
                      <a:pt x="240" y="13"/>
                      <a:pt x="241" y="14"/>
                      <a:pt x="242" y="15"/>
                    </a:cubicBezTo>
                    <a:cubicBezTo>
                      <a:pt x="258" y="15"/>
                      <a:pt x="258" y="15"/>
                      <a:pt x="258" y="15"/>
                    </a:cubicBezTo>
                    <a:cubicBezTo>
                      <a:pt x="259" y="14"/>
                      <a:pt x="260" y="13"/>
                      <a:pt x="261" y="13"/>
                    </a:cubicBezTo>
                    <a:cubicBezTo>
                      <a:pt x="284" y="13"/>
                      <a:pt x="284" y="13"/>
                      <a:pt x="284" y="13"/>
                    </a:cubicBezTo>
                    <a:cubicBezTo>
                      <a:pt x="286" y="13"/>
                      <a:pt x="287" y="14"/>
                      <a:pt x="288" y="15"/>
                    </a:cubicBezTo>
                    <a:cubicBezTo>
                      <a:pt x="304" y="15"/>
                      <a:pt x="304" y="15"/>
                      <a:pt x="304" y="15"/>
                    </a:cubicBezTo>
                    <a:cubicBezTo>
                      <a:pt x="304" y="14"/>
                      <a:pt x="306" y="13"/>
                      <a:pt x="307" y="13"/>
                    </a:cubicBezTo>
                    <a:cubicBezTo>
                      <a:pt x="330" y="13"/>
                      <a:pt x="330" y="13"/>
                      <a:pt x="330" y="13"/>
                    </a:cubicBezTo>
                    <a:cubicBezTo>
                      <a:pt x="331" y="13"/>
                      <a:pt x="333" y="14"/>
                      <a:pt x="333" y="15"/>
                    </a:cubicBezTo>
                    <a:cubicBezTo>
                      <a:pt x="350" y="15"/>
                      <a:pt x="350" y="15"/>
                      <a:pt x="350" y="15"/>
                    </a:cubicBezTo>
                    <a:cubicBezTo>
                      <a:pt x="350" y="14"/>
                      <a:pt x="351" y="13"/>
                      <a:pt x="353" y="13"/>
                    </a:cubicBezTo>
                    <a:cubicBezTo>
                      <a:pt x="376" y="13"/>
                      <a:pt x="376" y="13"/>
                      <a:pt x="376" y="13"/>
                    </a:cubicBezTo>
                    <a:cubicBezTo>
                      <a:pt x="377" y="13"/>
                      <a:pt x="378" y="14"/>
                      <a:pt x="379" y="15"/>
                    </a:cubicBezTo>
                    <a:cubicBezTo>
                      <a:pt x="395" y="15"/>
                      <a:pt x="395" y="15"/>
                      <a:pt x="395" y="15"/>
                    </a:cubicBezTo>
                    <a:cubicBezTo>
                      <a:pt x="396" y="14"/>
                      <a:pt x="397" y="13"/>
                      <a:pt x="399" y="13"/>
                    </a:cubicBezTo>
                    <a:cubicBezTo>
                      <a:pt x="421" y="13"/>
                      <a:pt x="421" y="13"/>
                      <a:pt x="421" y="13"/>
                    </a:cubicBezTo>
                    <a:cubicBezTo>
                      <a:pt x="422" y="13"/>
                      <a:pt x="423" y="13"/>
                      <a:pt x="424" y="14"/>
                    </a:cubicBezTo>
                    <a:cubicBezTo>
                      <a:pt x="426" y="12"/>
                      <a:pt x="427" y="10"/>
                      <a:pt x="427" y="8"/>
                    </a:cubicBezTo>
                    <a:cubicBezTo>
                      <a:pt x="427" y="4"/>
                      <a:pt x="424" y="0"/>
                      <a:pt x="420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4" name="ïṧľîdê">
                <a:extLst>
                  <a:ext uri="{FF2B5EF4-FFF2-40B4-BE49-F238E27FC236}">
                    <a16:creationId xmlns:a16="http://schemas.microsoft.com/office/drawing/2014/main" id="{CFFA4433-CF1B-4503-8739-FA45A1195C33}"/>
                  </a:ext>
                </a:extLst>
              </p:cNvPr>
              <p:cNvSpPr/>
              <p:nvPr/>
            </p:nvSpPr>
            <p:spPr bwMode="auto">
              <a:xfrm>
                <a:off x="4002319" y="2801102"/>
                <a:ext cx="826715" cy="42095"/>
              </a:xfrm>
              <a:custGeom>
                <a:avLst/>
                <a:gdLst>
                  <a:gd name="T0" fmla="*/ 292 w 299"/>
                  <a:gd name="T1" fmla="*/ 0 h 15"/>
                  <a:gd name="T2" fmla="*/ 7 w 299"/>
                  <a:gd name="T3" fmla="*/ 0 h 15"/>
                  <a:gd name="T4" fmla="*/ 0 w 299"/>
                  <a:gd name="T5" fmla="*/ 8 h 15"/>
                  <a:gd name="T6" fmla="*/ 7 w 299"/>
                  <a:gd name="T7" fmla="*/ 15 h 15"/>
                  <a:gd name="T8" fmla="*/ 292 w 299"/>
                  <a:gd name="T9" fmla="*/ 15 h 15"/>
                  <a:gd name="T10" fmla="*/ 299 w 299"/>
                  <a:gd name="T11" fmla="*/ 8 h 15"/>
                  <a:gd name="T12" fmla="*/ 292 w 299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5">
                    <a:moveTo>
                      <a:pt x="292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292" y="15"/>
                      <a:pt x="292" y="15"/>
                      <a:pt x="292" y="15"/>
                    </a:cubicBezTo>
                    <a:cubicBezTo>
                      <a:pt x="295" y="15"/>
                      <a:pt x="299" y="12"/>
                      <a:pt x="299" y="8"/>
                    </a:cubicBezTo>
                    <a:cubicBezTo>
                      <a:pt x="299" y="4"/>
                      <a:pt x="295" y="0"/>
                      <a:pt x="292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5" name="îŝḻiḍê">
                <a:extLst>
                  <a:ext uri="{FF2B5EF4-FFF2-40B4-BE49-F238E27FC236}">
                    <a16:creationId xmlns:a16="http://schemas.microsoft.com/office/drawing/2014/main" id="{9EB34D91-80BB-4F13-8D52-BE7D12547511}"/>
                  </a:ext>
                </a:extLst>
              </p:cNvPr>
              <p:cNvSpPr/>
              <p:nvPr/>
            </p:nvSpPr>
            <p:spPr bwMode="auto">
              <a:xfrm>
                <a:off x="4892178" y="2801102"/>
                <a:ext cx="376523" cy="42095"/>
              </a:xfrm>
              <a:custGeom>
                <a:avLst/>
                <a:gdLst>
                  <a:gd name="T0" fmla="*/ 134 w 136"/>
                  <a:gd name="T1" fmla="*/ 0 h 15"/>
                  <a:gd name="T2" fmla="*/ 7 w 136"/>
                  <a:gd name="T3" fmla="*/ 0 h 15"/>
                  <a:gd name="T4" fmla="*/ 0 w 136"/>
                  <a:gd name="T5" fmla="*/ 8 h 15"/>
                  <a:gd name="T6" fmla="*/ 7 w 136"/>
                  <a:gd name="T7" fmla="*/ 15 h 15"/>
                  <a:gd name="T8" fmla="*/ 136 w 136"/>
                  <a:gd name="T9" fmla="*/ 15 h 15"/>
                  <a:gd name="T10" fmla="*/ 134 w 136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6" h="15">
                    <a:moveTo>
                      <a:pt x="13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36" y="15"/>
                      <a:pt x="136" y="15"/>
                      <a:pt x="136" y="15"/>
                    </a:cubicBezTo>
                    <a:cubicBezTo>
                      <a:pt x="135" y="10"/>
                      <a:pt x="135" y="5"/>
                      <a:pt x="13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6" name="îś1iďê">
                <a:extLst>
                  <a:ext uri="{FF2B5EF4-FFF2-40B4-BE49-F238E27FC236}">
                    <a16:creationId xmlns:a16="http://schemas.microsoft.com/office/drawing/2014/main" id="{C2AE6AA4-B744-4A66-9492-A0A7320822D4}"/>
                  </a:ext>
                </a:extLst>
              </p:cNvPr>
              <p:cNvSpPr/>
              <p:nvPr/>
            </p:nvSpPr>
            <p:spPr bwMode="auto">
              <a:xfrm>
                <a:off x="5264024" y="2801102"/>
                <a:ext cx="51451" cy="42095"/>
              </a:xfrm>
              <a:custGeom>
                <a:avLst/>
                <a:gdLst>
                  <a:gd name="T0" fmla="*/ 12 w 19"/>
                  <a:gd name="T1" fmla="*/ 0 h 15"/>
                  <a:gd name="T2" fmla="*/ 0 w 19"/>
                  <a:gd name="T3" fmla="*/ 0 h 15"/>
                  <a:gd name="T4" fmla="*/ 2 w 19"/>
                  <a:gd name="T5" fmla="*/ 15 h 15"/>
                  <a:gd name="T6" fmla="*/ 12 w 19"/>
                  <a:gd name="T7" fmla="*/ 15 h 15"/>
                  <a:gd name="T8" fmla="*/ 19 w 19"/>
                  <a:gd name="T9" fmla="*/ 8 h 15"/>
                  <a:gd name="T10" fmla="*/ 12 w 19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15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5"/>
                      <a:pt x="1" y="10"/>
                      <a:pt x="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6" y="15"/>
                      <a:pt x="19" y="12"/>
                      <a:pt x="19" y="8"/>
                    </a:cubicBezTo>
                    <a:cubicBezTo>
                      <a:pt x="19" y="4"/>
                      <a:pt x="16" y="0"/>
                      <a:pt x="12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7" name="îṣļîḓé">
                <a:extLst>
                  <a:ext uri="{FF2B5EF4-FFF2-40B4-BE49-F238E27FC236}">
                    <a16:creationId xmlns:a16="http://schemas.microsoft.com/office/drawing/2014/main" id="{B8957A45-E5A4-4BA2-B572-AF661AEEF97E}"/>
                  </a:ext>
                </a:extLst>
              </p:cNvPr>
              <p:cNvSpPr/>
              <p:nvPr/>
            </p:nvSpPr>
            <p:spPr bwMode="auto">
              <a:xfrm>
                <a:off x="4002319" y="3011581"/>
                <a:ext cx="295840" cy="30402"/>
              </a:xfrm>
              <a:custGeom>
                <a:avLst/>
                <a:gdLst>
                  <a:gd name="T0" fmla="*/ 101 w 107"/>
                  <a:gd name="T1" fmla="*/ 0 h 11"/>
                  <a:gd name="T2" fmla="*/ 7 w 107"/>
                  <a:gd name="T3" fmla="*/ 0 h 11"/>
                  <a:gd name="T4" fmla="*/ 0 w 107"/>
                  <a:gd name="T5" fmla="*/ 7 h 11"/>
                  <a:gd name="T6" fmla="*/ 1 w 107"/>
                  <a:gd name="T7" fmla="*/ 11 h 11"/>
                  <a:gd name="T8" fmla="*/ 7 w 107"/>
                  <a:gd name="T9" fmla="*/ 5 h 11"/>
                  <a:gd name="T10" fmla="*/ 10 w 107"/>
                  <a:gd name="T11" fmla="*/ 3 h 11"/>
                  <a:gd name="T12" fmla="*/ 11 w 107"/>
                  <a:gd name="T13" fmla="*/ 3 h 11"/>
                  <a:gd name="T14" fmla="*/ 13 w 107"/>
                  <a:gd name="T15" fmla="*/ 3 h 11"/>
                  <a:gd name="T16" fmla="*/ 13 w 107"/>
                  <a:gd name="T17" fmla="*/ 3 h 11"/>
                  <a:gd name="T18" fmla="*/ 107 w 107"/>
                  <a:gd name="T19" fmla="*/ 3 h 11"/>
                  <a:gd name="T20" fmla="*/ 101 w 107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7" h="11">
                    <a:moveTo>
                      <a:pt x="10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9"/>
                      <a:pt x="0" y="10"/>
                      <a:pt x="1" y="11"/>
                    </a:cubicBezTo>
                    <a:cubicBezTo>
                      <a:pt x="7" y="5"/>
                      <a:pt x="7" y="5"/>
                      <a:pt x="7" y="5"/>
                    </a:cubicBezTo>
                    <a:cubicBezTo>
                      <a:pt x="8" y="4"/>
                      <a:pt x="9" y="4"/>
                      <a:pt x="10" y="3"/>
                    </a:cubicBezTo>
                    <a:cubicBezTo>
                      <a:pt x="11" y="3"/>
                      <a:pt x="11" y="3"/>
                      <a:pt x="11" y="3"/>
                    </a:cubicBezTo>
                    <a:cubicBezTo>
                      <a:pt x="11" y="3"/>
                      <a:pt x="12" y="3"/>
                      <a:pt x="13" y="3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07" y="3"/>
                      <a:pt x="107" y="3"/>
                      <a:pt x="107" y="3"/>
                    </a:cubicBezTo>
                    <a:cubicBezTo>
                      <a:pt x="106" y="1"/>
                      <a:pt x="104" y="0"/>
                      <a:pt x="10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8" name="íşḷiḓe">
                <a:extLst>
                  <a:ext uri="{FF2B5EF4-FFF2-40B4-BE49-F238E27FC236}">
                    <a16:creationId xmlns:a16="http://schemas.microsoft.com/office/drawing/2014/main" id="{08644AE4-62EC-4250-B620-CFEF17AA6D71}"/>
                  </a:ext>
                </a:extLst>
              </p:cNvPr>
              <p:cNvSpPr/>
              <p:nvPr/>
            </p:nvSpPr>
            <p:spPr bwMode="auto">
              <a:xfrm>
                <a:off x="4004658" y="3019767"/>
                <a:ext cx="299348" cy="30402"/>
              </a:xfrm>
              <a:custGeom>
                <a:avLst/>
                <a:gdLst>
                  <a:gd name="T0" fmla="*/ 106 w 108"/>
                  <a:gd name="T1" fmla="*/ 0 h 11"/>
                  <a:gd name="T2" fmla="*/ 12 w 108"/>
                  <a:gd name="T3" fmla="*/ 0 h 11"/>
                  <a:gd name="T4" fmla="*/ 12 w 108"/>
                  <a:gd name="T5" fmla="*/ 0 h 11"/>
                  <a:gd name="T6" fmla="*/ 10 w 108"/>
                  <a:gd name="T7" fmla="*/ 0 h 11"/>
                  <a:gd name="T8" fmla="*/ 9 w 108"/>
                  <a:gd name="T9" fmla="*/ 0 h 11"/>
                  <a:gd name="T10" fmla="*/ 6 w 108"/>
                  <a:gd name="T11" fmla="*/ 2 h 11"/>
                  <a:gd name="T12" fmla="*/ 0 w 108"/>
                  <a:gd name="T13" fmla="*/ 8 h 11"/>
                  <a:gd name="T14" fmla="*/ 6 w 108"/>
                  <a:gd name="T15" fmla="*/ 11 h 11"/>
                  <a:gd name="T16" fmla="*/ 100 w 108"/>
                  <a:gd name="T17" fmla="*/ 11 h 11"/>
                  <a:gd name="T18" fmla="*/ 108 w 108"/>
                  <a:gd name="T19" fmla="*/ 4 h 11"/>
                  <a:gd name="T20" fmla="*/ 106 w 108"/>
                  <a:gd name="T2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8" h="11">
                    <a:moveTo>
                      <a:pt x="106" y="0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1" y="0"/>
                      <a:pt x="10" y="0"/>
                      <a:pt x="1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8" y="1"/>
                      <a:pt x="7" y="1"/>
                      <a:pt x="6" y="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1" y="10"/>
                      <a:pt x="3" y="11"/>
                      <a:pt x="6" y="11"/>
                    </a:cubicBezTo>
                    <a:cubicBezTo>
                      <a:pt x="100" y="11"/>
                      <a:pt x="100" y="11"/>
                      <a:pt x="100" y="11"/>
                    </a:cubicBezTo>
                    <a:cubicBezTo>
                      <a:pt x="104" y="11"/>
                      <a:pt x="108" y="8"/>
                      <a:pt x="108" y="4"/>
                    </a:cubicBezTo>
                    <a:cubicBezTo>
                      <a:pt x="108" y="2"/>
                      <a:pt x="107" y="1"/>
                      <a:pt x="106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69" name="íṩļiḍé">
                <a:extLst>
                  <a:ext uri="{FF2B5EF4-FFF2-40B4-BE49-F238E27FC236}">
                    <a16:creationId xmlns:a16="http://schemas.microsoft.com/office/drawing/2014/main" id="{702B7BF9-3156-4150-84F5-C48456918AC1}"/>
                  </a:ext>
                </a:extLst>
              </p:cNvPr>
              <p:cNvSpPr/>
              <p:nvPr/>
            </p:nvSpPr>
            <p:spPr bwMode="auto">
              <a:xfrm>
                <a:off x="4372996" y="3011581"/>
                <a:ext cx="154351" cy="8185"/>
              </a:xfrm>
              <a:custGeom>
                <a:avLst/>
                <a:gdLst>
                  <a:gd name="T0" fmla="*/ 50 w 56"/>
                  <a:gd name="T1" fmla="*/ 0 h 3"/>
                  <a:gd name="T2" fmla="*/ 5 w 56"/>
                  <a:gd name="T3" fmla="*/ 0 h 3"/>
                  <a:gd name="T4" fmla="*/ 0 w 56"/>
                  <a:gd name="T5" fmla="*/ 3 h 3"/>
                  <a:gd name="T6" fmla="*/ 56 w 56"/>
                  <a:gd name="T7" fmla="*/ 3 h 3"/>
                  <a:gd name="T8" fmla="*/ 50 w 5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6" h="3">
                    <a:moveTo>
                      <a:pt x="50" y="0"/>
                    </a:moveTo>
                    <a:cubicBezTo>
                      <a:pt x="5" y="0"/>
                      <a:pt x="5" y="0"/>
                      <a:pt x="5" y="0"/>
                    </a:cubicBezTo>
                    <a:cubicBezTo>
                      <a:pt x="3" y="0"/>
                      <a:pt x="1" y="1"/>
                      <a:pt x="0" y="3"/>
                    </a:cubicBezTo>
                    <a:cubicBezTo>
                      <a:pt x="56" y="3"/>
                      <a:pt x="56" y="3"/>
                      <a:pt x="56" y="3"/>
                    </a:cubicBezTo>
                    <a:cubicBezTo>
                      <a:pt x="54" y="1"/>
                      <a:pt x="52" y="0"/>
                      <a:pt x="50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0" name="íślïḓé">
                <a:extLst>
                  <a:ext uri="{FF2B5EF4-FFF2-40B4-BE49-F238E27FC236}">
                    <a16:creationId xmlns:a16="http://schemas.microsoft.com/office/drawing/2014/main" id="{4BF62D73-7B95-418B-B8D6-FCD750529B23}"/>
                  </a:ext>
                </a:extLst>
              </p:cNvPr>
              <p:cNvSpPr/>
              <p:nvPr/>
            </p:nvSpPr>
            <p:spPr bwMode="auto">
              <a:xfrm>
                <a:off x="4367150" y="3019767"/>
                <a:ext cx="163706" cy="30402"/>
              </a:xfrm>
              <a:custGeom>
                <a:avLst/>
                <a:gdLst>
                  <a:gd name="T0" fmla="*/ 58 w 59"/>
                  <a:gd name="T1" fmla="*/ 0 h 11"/>
                  <a:gd name="T2" fmla="*/ 2 w 59"/>
                  <a:gd name="T3" fmla="*/ 0 h 11"/>
                  <a:gd name="T4" fmla="*/ 0 w 59"/>
                  <a:gd name="T5" fmla="*/ 4 h 11"/>
                  <a:gd name="T6" fmla="*/ 7 w 59"/>
                  <a:gd name="T7" fmla="*/ 11 h 11"/>
                  <a:gd name="T8" fmla="*/ 52 w 59"/>
                  <a:gd name="T9" fmla="*/ 11 h 11"/>
                  <a:gd name="T10" fmla="*/ 59 w 59"/>
                  <a:gd name="T11" fmla="*/ 4 h 11"/>
                  <a:gd name="T12" fmla="*/ 58 w 5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1">
                    <a:moveTo>
                      <a:pt x="58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0" y="2"/>
                      <a:pt x="0" y="4"/>
                    </a:cubicBezTo>
                    <a:cubicBezTo>
                      <a:pt x="0" y="8"/>
                      <a:pt x="3" y="11"/>
                      <a:pt x="7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6" y="11"/>
                      <a:pt x="59" y="8"/>
                      <a:pt x="59" y="4"/>
                    </a:cubicBezTo>
                    <a:cubicBezTo>
                      <a:pt x="59" y="2"/>
                      <a:pt x="59" y="1"/>
                      <a:pt x="58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1" name="îŝlídè">
                <a:extLst>
                  <a:ext uri="{FF2B5EF4-FFF2-40B4-BE49-F238E27FC236}">
                    <a16:creationId xmlns:a16="http://schemas.microsoft.com/office/drawing/2014/main" id="{E402CC5D-9967-4D8E-81F3-A2A6519AAE34}"/>
                  </a:ext>
                </a:extLst>
              </p:cNvPr>
              <p:cNvSpPr/>
              <p:nvPr/>
            </p:nvSpPr>
            <p:spPr bwMode="auto">
              <a:xfrm>
                <a:off x="4602184" y="3011581"/>
                <a:ext cx="708613" cy="8185"/>
              </a:xfrm>
              <a:custGeom>
                <a:avLst/>
                <a:gdLst>
                  <a:gd name="T0" fmla="*/ 251 w 256"/>
                  <a:gd name="T1" fmla="*/ 0 h 3"/>
                  <a:gd name="T2" fmla="*/ 6 w 256"/>
                  <a:gd name="T3" fmla="*/ 0 h 3"/>
                  <a:gd name="T4" fmla="*/ 0 w 256"/>
                  <a:gd name="T5" fmla="*/ 3 h 3"/>
                  <a:gd name="T6" fmla="*/ 256 w 256"/>
                  <a:gd name="T7" fmla="*/ 3 h 3"/>
                  <a:gd name="T8" fmla="*/ 251 w 256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3">
                    <a:moveTo>
                      <a:pt x="251" y="0"/>
                    </a:move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2" y="1"/>
                      <a:pt x="0" y="3"/>
                    </a:cubicBezTo>
                    <a:cubicBezTo>
                      <a:pt x="256" y="3"/>
                      <a:pt x="256" y="3"/>
                      <a:pt x="256" y="3"/>
                    </a:cubicBezTo>
                    <a:cubicBezTo>
                      <a:pt x="255" y="1"/>
                      <a:pt x="253" y="0"/>
                      <a:pt x="25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2" name="íšliḍé">
                <a:extLst>
                  <a:ext uri="{FF2B5EF4-FFF2-40B4-BE49-F238E27FC236}">
                    <a16:creationId xmlns:a16="http://schemas.microsoft.com/office/drawing/2014/main" id="{EDA9D2A7-65D0-40C6-8DCD-A11FF58A42FE}"/>
                  </a:ext>
                </a:extLst>
              </p:cNvPr>
              <p:cNvSpPr/>
              <p:nvPr/>
            </p:nvSpPr>
            <p:spPr bwMode="auto">
              <a:xfrm>
                <a:off x="4599846" y="3019767"/>
                <a:ext cx="715628" cy="30402"/>
              </a:xfrm>
              <a:custGeom>
                <a:avLst/>
                <a:gdLst>
                  <a:gd name="T0" fmla="*/ 257 w 259"/>
                  <a:gd name="T1" fmla="*/ 0 h 11"/>
                  <a:gd name="T2" fmla="*/ 1 w 259"/>
                  <a:gd name="T3" fmla="*/ 0 h 11"/>
                  <a:gd name="T4" fmla="*/ 0 w 259"/>
                  <a:gd name="T5" fmla="*/ 4 h 11"/>
                  <a:gd name="T6" fmla="*/ 7 w 259"/>
                  <a:gd name="T7" fmla="*/ 11 h 11"/>
                  <a:gd name="T8" fmla="*/ 252 w 259"/>
                  <a:gd name="T9" fmla="*/ 11 h 11"/>
                  <a:gd name="T10" fmla="*/ 259 w 259"/>
                  <a:gd name="T11" fmla="*/ 4 h 11"/>
                  <a:gd name="T12" fmla="*/ 257 w 259"/>
                  <a:gd name="T13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11">
                    <a:moveTo>
                      <a:pt x="257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4"/>
                    </a:cubicBezTo>
                    <a:cubicBezTo>
                      <a:pt x="0" y="8"/>
                      <a:pt x="3" y="11"/>
                      <a:pt x="7" y="11"/>
                    </a:cubicBezTo>
                    <a:cubicBezTo>
                      <a:pt x="252" y="11"/>
                      <a:pt x="252" y="11"/>
                      <a:pt x="252" y="11"/>
                    </a:cubicBezTo>
                    <a:cubicBezTo>
                      <a:pt x="256" y="11"/>
                      <a:pt x="259" y="8"/>
                      <a:pt x="259" y="4"/>
                    </a:cubicBezTo>
                    <a:cubicBezTo>
                      <a:pt x="259" y="2"/>
                      <a:pt x="258" y="1"/>
                      <a:pt x="257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3" name="iṡ1ïḋe">
                <a:extLst>
                  <a:ext uri="{FF2B5EF4-FFF2-40B4-BE49-F238E27FC236}">
                    <a16:creationId xmlns:a16="http://schemas.microsoft.com/office/drawing/2014/main" id="{0FF8FC65-64FA-402C-BC7A-8E56A1C58642}"/>
                  </a:ext>
                </a:extLst>
              </p:cNvPr>
              <p:cNvSpPr/>
              <p:nvPr/>
            </p:nvSpPr>
            <p:spPr bwMode="auto">
              <a:xfrm>
                <a:off x="3985949" y="2110030"/>
                <a:ext cx="613897" cy="542568"/>
              </a:xfrm>
              <a:custGeom>
                <a:avLst/>
                <a:gdLst>
                  <a:gd name="T0" fmla="*/ 29 w 222"/>
                  <a:gd name="T1" fmla="*/ 193 h 196"/>
                  <a:gd name="T2" fmla="*/ 25 w 222"/>
                  <a:gd name="T3" fmla="*/ 190 h 196"/>
                  <a:gd name="T4" fmla="*/ 29 w 222"/>
                  <a:gd name="T5" fmla="*/ 186 h 196"/>
                  <a:gd name="T6" fmla="*/ 52 w 222"/>
                  <a:gd name="T7" fmla="*/ 186 h 196"/>
                  <a:gd name="T8" fmla="*/ 56 w 222"/>
                  <a:gd name="T9" fmla="*/ 190 h 196"/>
                  <a:gd name="T10" fmla="*/ 52 w 222"/>
                  <a:gd name="T11" fmla="*/ 193 h 196"/>
                  <a:gd name="T12" fmla="*/ 29 w 222"/>
                  <a:gd name="T13" fmla="*/ 193 h 196"/>
                  <a:gd name="T14" fmla="*/ 75 w 222"/>
                  <a:gd name="T15" fmla="*/ 193 h 196"/>
                  <a:gd name="T16" fmla="*/ 71 w 222"/>
                  <a:gd name="T17" fmla="*/ 190 h 196"/>
                  <a:gd name="T18" fmla="*/ 75 w 222"/>
                  <a:gd name="T19" fmla="*/ 186 h 196"/>
                  <a:gd name="T20" fmla="*/ 98 w 222"/>
                  <a:gd name="T21" fmla="*/ 186 h 196"/>
                  <a:gd name="T22" fmla="*/ 102 w 222"/>
                  <a:gd name="T23" fmla="*/ 190 h 196"/>
                  <a:gd name="T24" fmla="*/ 98 w 222"/>
                  <a:gd name="T25" fmla="*/ 193 h 196"/>
                  <a:gd name="T26" fmla="*/ 75 w 222"/>
                  <a:gd name="T27" fmla="*/ 193 h 196"/>
                  <a:gd name="T28" fmla="*/ 121 w 222"/>
                  <a:gd name="T29" fmla="*/ 193 h 196"/>
                  <a:gd name="T30" fmla="*/ 117 w 222"/>
                  <a:gd name="T31" fmla="*/ 190 h 196"/>
                  <a:gd name="T32" fmla="*/ 121 w 222"/>
                  <a:gd name="T33" fmla="*/ 186 h 196"/>
                  <a:gd name="T34" fmla="*/ 143 w 222"/>
                  <a:gd name="T35" fmla="*/ 186 h 196"/>
                  <a:gd name="T36" fmla="*/ 147 w 222"/>
                  <a:gd name="T37" fmla="*/ 190 h 196"/>
                  <a:gd name="T38" fmla="*/ 143 w 222"/>
                  <a:gd name="T39" fmla="*/ 193 h 196"/>
                  <a:gd name="T40" fmla="*/ 121 w 222"/>
                  <a:gd name="T41" fmla="*/ 193 h 196"/>
                  <a:gd name="T42" fmla="*/ 166 w 222"/>
                  <a:gd name="T43" fmla="*/ 193 h 196"/>
                  <a:gd name="T44" fmla="*/ 162 w 222"/>
                  <a:gd name="T45" fmla="*/ 190 h 196"/>
                  <a:gd name="T46" fmla="*/ 166 w 222"/>
                  <a:gd name="T47" fmla="*/ 186 h 196"/>
                  <a:gd name="T48" fmla="*/ 189 w 222"/>
                  <a:gd name="T49" fmla="*/ 186 h 196"/>
                  <a:gd name="T50" fmla="*/ 193 w 222"/>
                  <a:gd name="T51" fmla="*/ 190 h 196"/>
                  <a:gd name="T52" fmla="*/ 189 w 222"/>
                  <a:gd name="T53" fmla="*/ 193 h 196"/>
                  <a:gd name="T54" fmla="*/ 166 w 222"/>
                  <a:gd name="T55" fmla="*/ 193 h 196"/>
                  <a:gd name="T56" fmla="*/ 14 w 222"/>
                  <a:gd name="T57" fmla="*/ 182 h 196"/>
                  <a:gd name="T58" fmla="*/ 14 w 222"/>
                  <a:gd name="T59" fmla="*/ 15 h 196"/>
                  <a:gd name="T60" fmla="*/ 208 w 222"/>
                  <a:gd name="T61" fmla="*/ 15 h 196"/>
                  <a:gd name="T62" fmla="*/ 208 w 222"/>
                  <a:gd name="T63" fmla="*/ 182 h 196"/>
                  <a:gd name="T64" fmla="*/ 14 w 222"/>
                  <a:gd name="T65" fmla="*/ 182 h 196"/>
                  <a:gd name="T66" fmla="*/ 215 w 222"/>
                  <a:gd name="T67" fmla="*/ 0 h 196"/>
                  <a:gd name="T68" fmla="*/ 7 w 222"/>
                  <a:gd name="T69" fmla="*/ 0 h 196"/>
                  <a:gd name="T70" fmla="*/ 0 w 222"/>
                  <a:gd name="T71" fmla="*/ 8 h 196"/>
                  <a:gd name="T72" fmla="*/ 0 w 222"/>
                  <a:gd name="T73" fmla="*/ 186 h 196"/>
                  <a:gd name="T74" fmla="*/ 6 w 222"/>
                  <a:gd name="T75" fmla="*/ 186 h 196"/>
                  <a:gd name="T76" fmla="*/ 10 w 222"/>
                  <a:gd name="T77" fmla="*/ 190 h 196"/>
                  <a:gd name="T78" fmla="*/ 6 w 222"/>
                  <a:gd name="T79" fmla="*/ 193 h 196"/>
                  <a:gd name="T80" fmla="*/ 1 w 222"/>
                  <a:gd name="T81" fmla="*/ 193 h 196"/>
                  <a:gd name="T82" fmla="*/ 7 w 222"/>
                  <a:gd name="T83" fmla="*/ 196 h 196"/>
                  <a:gd name="T84" fmla="*/ 215 w 222"/>
                  <a:gd name="T85" fmla="*/ 196 h 196"/>
                  <a:gd name="T86" fmla="*/ 221 w 222"/>
                  <a:gd name="T87" fmla="*/ 193 h 196"/>
                  <a:gd name="T88" fmla="*/ 212 w 222"/>
                  <a:gd name="T89" fmla="*/ 193 h 196"/>
                  <a:gd name="T90" fmla="*/ 208 w 222"/>
                  <a:gd name="T91" fmla="*/ 190 h 196"/>
                  <a:gd name="T92" fmla="*/ 212 w 222"/>
                  <a:gd name="T93" fmla="*/ 186 h 196"/>
                  <a:gd name="T94" fmla="*/ 222 w 222"/>
                  <a:gd name="T95" fmla="*/ 186 h 196"/>
                  <a:gd name="T96" fmla="*/ 222 w 222"/>
                  <a:gd name="T97" fmla="*/ 8 h 196"/>
                  <a:gd name="T98" fmla="*/ 215 w 222"/>
                  <a:gd name="T99" fmla="*/ 0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22" h="196">
                    <a:moveTo>
                      <a:pt x="29" y="193"/>
                    </a:moveTo>
                    <a:cubicBezTo>
                      <a:pt x="27" y="193"/>
                      <a:pt x="25" y="192"/>
                      <a:pt x="25" y="190"/>
                    </a:cubicBezTo>
                    <a:cubicBezTo>
                      <a:pt x="25" y="187"/>
                      <a:pt x="27" y="186"/>
                      <a:pt x="29" y="186"/>
                    </a:cubicBezTo>
                    <a:cubicBezTo>
                      <a:pt x="52" y="186"/>
                      <a:pt x="52" y="186"/>
                      <a:pt x="52" y="186"/>
                    </a:cubicBezTo>
                    <a:cubicBezTo>
                      <a:pt x="54" y="186"/>
                      <a:pt x="56" y="187"/>
                      <a:pt x="56" y="190"/>
                    </a:cubicBezTo>
                    <a:cubicBezTo>
                      <a:pt x="56" y="192"/>
                      <a:pt x="54" y="193"/>
                      <a:pt x="52" y="193"/>
                    </a:cubicBezTo>
                    <a:cubicBezTo>
                      <a:pt x="29" y="193"/>
                      <a:pt x="29" y="193"/>
                      <a:pt x="29" y="193"/>
                    </a:cubicBezTo>
                    <a:moveTo>
                      <a:pt x="75" y="193"/>
                    </a:moveTo>
                    <a:cubicBezTo>
                      <a:pt x="73" y="193"/>
                      <a:pt x="71" y="192"/>
                      <a:pt x="71" y="190"/>
                    </a:cubicBezTo>
                    <a:cubicBezTo>
                      <a:pt x="71" y="187"/>
                      <a:pt x="73" y="186"/>
                      <a:pt x="75" y="186"/>
                    </a:cubicBezTo>
                    <a:cubicBezTo>
                      <a:pt x="98" y="186"/>
                      <a:pt x="98" y="186"/>
                      <a:pt x="98" y="186"/>
                    </a:cubicBezTo>
                    <a:cubicBezTo>
                      <a:pt x="100" y="186"/>
                      <a:pt x="102" y="187"/>
                      <a:pt x="102" y="190"/>
                    </a:cubicBezTo>
                    <a:cubicBezTo>
                      <a:pt x="102" y="192"/>
                      <a:pt x="100" y="193"/>
                      <a:pt x="98" y="193"/>
                    </a:cubicBezTo>
                    <a:cubicBezTo>
                      <a:pt x="75" y="193"/>
                      <a:pt x="75" y="193"/>
                      <a:pt x="75" y="193"/>
                    </a:cubicBezTo>
                    <a:moveTo>
                      <a:pt x="121" y="193"/>
                    </a:moveTo>
                    <a:cubicBezTo>
                      <a:pt x="118" y="193"/>
                      <a:pt x="117" y="192"/>
                      <a:pt x="117" y="190"/>
                    </a:cubicBezTo>
                    <a:cubicBezTo>
                      <a:pt x="117" y="187"/>
                      <a:pt x="118" y="186"/>
                      <a:pt x="121" y="186"/>
                    </a:cubicBezTo>
                    <a:cubicBezTo>
                      <a:pt x="143" y="186"/>
                      <a:pt x="143" y="186"/>
                      <a:pt x="143" y="186"/>
                    </a:cubicBezTo>
                    <a:cubicBezTo>
                      <a:pt x="146" y="186"/>
                      <a:pt x="147" y="187"/>
                      <a:pt x="147" y="190"/>
                    </a:cubicBezTo>
                    <a:cubicBezTo>
                      <a:pt x="147" y="192"/>
                      <a:pt x="146" y="193"/>
                      <a:pt x="143" y="193"/>
                    </a:cubicBezTo>
                    <a:cubicBezTo>
                      <a:pt x="121" y="193"/>
                      <a:pt x="121" y="193"/>
                      <a:pt x="121" y="193"/>
                    </a:cubicBezTo>
                    <a:moveTo>
                      <a:pt x="166" y="193"/>
                    </a:moveTo>
                    <a:cubicBezTo>
                      <a:pt x="164" y="193"/>
                      <a:pt x="162" y="192"/>
                      <a:pt x="162" y="190"/>
                    </a:cubicBezTo>
                    <a:cubicBezTo>
                      <a:pt x="162" y="187"/>
                      <a:pt x="164" y="186"/>
                      <a:pt x="166" y="186"/>
                    </a:cubicBezTo>
                    <a:cubicBezTo>
                      <a:pt x="189" y="186"/>
                      <a:pt x="189" y="186"/>
                      <a:pt x="189" y="186"/>
                    </a:cubicBezTo>
                    <a:cubicBezTo>
                      <a:pt x="191" y="186"/>
                      <a:pt x="193" y="187"/>
                      <a:pt x="193" y="190"/>
                    </a:cubicBezTo>
                    <a:cubicBezTo>
                      <a:pt x="193" y="192"/>
                      <a:pt x="191" y="193"/>
                      <a:pt x="189" y="193"/>
                    </a:cubicBezTo>
                    <a:cubicBezTo>
                      <a:pt x="166" y="193"/>
                      <a:pt x="166" y="193"/>
                      <a:pt x="166" y="193"/>
                    </a:cubicBezTo>
                    <a:moveTo>
                      <a:pt x="14" y="182"/>
                    </a:moveTo>
                    <a:cubicBezTo>
                      <a:pt x="14" y="15"/>
                      <a:pt x="14" y="15"/>
                      <a:pt x="14" y="15"/>
                    </a:cubicBezTo>
                    <a:cubicBezTo>
                      <a:pt x="208" y="15"/>
                      <a:pt x="208" y="15"/>
                      <a:pt x="208" y="15"/>
                    </a:cubicBezTo>
                    <a:cubicBezTo>
                      <a:pt x="208" y="182"/>
                      <a:pt x="208" y="182"/>
                      <a:pt x="208" y="182"/>
                    </a:cubicBezTo>
                    <a:cubicBezTo>
                      <a:pt x="14" y="182"/>
                      <a:pt x="14" y="182"/>
                      <a:pt x="14" y="182"/>
                    </a:cubicBezTo>
                    <a:moveTo>
                      <a:pt x="215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6" y="186"/>
                      <a:pt x="6" y="186"/>
                      <a:pt x="6" y="186"/>
                    </a:cubicBezTo>
                    <a:cubicBezTo>
                      <a:pt x="8" y="186"/>
                      <a:pt x="10" y="187"/>
                      <a:pt x="10" y="190"/>
                    </a:cubicBezTo>
                    <a:cubicBezTo>
                      <a:pt x="10" y="192"/>
                      <a:pt x="8" y="193"/>
                      <a:pt x="6" y="193"/>
                    </a:cubicBezTo>
                    <a:cubicBezTo>
                      <a:pt x="1" y="193"/>
                      <a:pt x="1" y="193"/>
                      <a:pt x="1" y="193"/>
                    </a:cubicBezTo>
                    <a:cubicBezTo>
                      <a:pt x="2" y="195"/>
                      <a:pt x="4" y="196"/>
                      <a:pt x="7" y="196"/>
                    </a:cubicBezTo>
                    <a:cubicBezTo>
                      <a:pt x="215" y="196"/>
                      <a:pt x="215" y="196"/>
                      <a:pt x="215" y="196"/>
                    </a:cubicBezTo>
                    <a:cubicBezTo>
                      <a:pt x="218" y="196"/>
                      <a:pt x="220" y="195"/>
                      <a:pt x="221" y="193"/>
                    </a:cubicBezTo>
                    <a:cubicBezTo>
                      <a:pt x="212" y="193"/>
                      <a:pt x="212" y="193"/>
                      <a:pt x="212" y="193"/>
                    </a:cubicBezTo>
                    <a:cubicBezTo>
                      <a:pt x="210" y="193"/>
                      <a:pt x="208" y="192"/>
                      <a:pt x="208" y="190"/>
                    </a:cubicBezTo>
                    <a:cubicBezTo>
                      <a:pt x="208" y="187"/>
                      <a:pt x="210" y="186"/>
                      <a:pt x="212" y="186"/>
                    </a:cubicBezTo>
                    <a:cubicBezTo>
                      <a:pt x="222" y="186"/>
                      <a:pt x="222" y="186"/>
                      <a:pt x="222" y="186"/>
                    </a:cubicBezTo>
                    <a:cubicBezTo>
                      <a:pt x="222" y="8"/>
                      <a:pt x="222" y="8"/>
                      <a:pt x="222" y="8"/>
                    </a:cubicBezTo>
                    <a:cubicBezTo>
                      <a:pt x="222" y="4"/>
                      <a:pt x="219" y="0"/>
                      <a:pt x="2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4" name="iṡ1îḓê">
                <a:extLst>
                  <a:ext uri="{FF2B5EF4-FFF2-40B4-BE49-F238E27FC236}">
                    <a16:creationId xmlns:a16="http://schemas.microsoft.com/office/drawing/2014/main" id="{5B404D3F-130A-4260-B48E-CEC37AD9CD7F}"/>
                  </a:ext>
                </a:extLst>
              </p:cNvPr>
              <p:cNvSpPr/>
              <p:nvPr/>
            </p:nvSpPr>
            <p:spPr bwMode="auto">
              <a:xfrm>
                <a:off x="4691054" y="2156803"/>
                <a:ext cx="563616" cy="40927"/>
              </a:xfrm>
              <a:custGeom>
                <a:avLst/>
                <a:gdLst>
                  <a:gd name="T0" fmla="*/ 197 w 204"/>
                  <a:gd name="T1" fmla="*/ 0 h 15"/>
                  <a:gd name="T2" fmla="*/ 7 w 204"/>
                  <a:gd name="T3" fmla="*/ 0 h 15"/>
                  <a:gd name="T4" fmla="*/ 0 w 204"/>
                  <a:gd name="T5" fmla="*/ 7 h 15"/>
                  <a:gd name="T6" fmla="*/ 7 w 204"/>
                  <a:gd name="T7" fmla="*/ 15 h 15"/>
                  <a:gd name="T8" fmla="*/ 197 w 204"/>
                  <a:gd name="T9" fmla="*/ 15 h 15"/>
                  <a:gd name="T10" fmla="*/ 204 w 204"/>
                  <a:gd name="T11" fmla="*/ 7 h 15"/>
                  <a:gd name="T12" fmla="*/ 197 w 204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5">
                    <a:moveTo>
                      <a:pt x="197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201" y="15"/>
                      <a:pt x="204" y="11"/>
                      <a:pt x="204" y="7"/>
                    </a:cubicBezTo>
                    <a:cubicBezTo>
                      <a:pt x="204" y="3"/>
                      <a:pt x="201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5" name="íṡḻíďé">
                <a:extLst>
                  <a:ext uri="{FF2B5EF4-FFF2-40B4-BE49-F238E27FC236}">
                    <a16:creationId xmlns:a16="http://schemas.microsoft.com/office/drawing/2014/main" id="{617D58D8-624B-41BD-B8ED-223266478842}"/>
                  </a:ext>
                </a:extLst>
              </p:cNvPr>
              <p:cNvSpPr/>
              <p:nvPr/>
            </p:nvSpPr>
            <p:spPr bwMode="auto">
              <a:xfrm>
                <a:off x="4687546" y="2361436"/>
                <a:ext cx="244390" cy="42095"/>
              </a:xfrm>
              <a:custGeom>
                <a:avLst/>
                <a:gdLst>
                  <a:gd name="T0" fmla="*/ 81 w 88"/>
                  <a:gd name="T1" fmla="*/ 0 h 15"/>
                  <a:gd name="T2" fmla="*/ 7 w 88"/>
                  <a:gd name="T3" fmla="*/ 0 h 15"/>
                  <a:gd name="T4" fmla="*/ 0 w 88"/>
                  <a:gd name="T5" fmla="*/ 7 h 15"/>
                  <a:gd name="T6" fmla="*/ 7 w 88"/>
                  <a:gd name="T7" fmla="*/ 15 h 15"/>
                  <a:gd name="T8" fmla="*/ 81 w 88"/>
                  <a:gd name="T9" fmla="*/ 15 h 15"/>
                  <a:gd name="T10" fmla="*/ 88 w 88"/>
                  <a:gd name="T11" fmla="*/ 7 h 15"/>
                  <a:gd name="T12" fmla="*/ 81 w 88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5">
                    <a:moveTo>
                      <a:pt x="81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85" y="15"/>
                      <a:pt x="88" y="11"/>
                      <a:pt x="88" y="7"/>
                    </a:cubicBezTo>
                    <a:cubicBezTo>
                      <a:pt x="88" y="3"/>
                      <a:pt x="85" y="0"/>
                      <a:pt x="8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6" name="íṧḻiďê">
                <a:extLst>
                  <a:ext uri="{FF2B5EF4-FFF2-40B4-BE49-F238E27FC236}">
                    <a16:creationId xmlns:a16="http://schemas.microsoft.com/office/drawing/2014/main" id="{5D69CB24-1F3E-4424-A9EA-742978451B40}"/>
                  </a:ext>
                </a:extLst>
              </p:cNvPr>
              <p:cNvSpPr/>
              <p:nvPr/>
            </p:nvSpPr>
            <p:spPr bwMode="auto">
              <a:xfrm>
                <a:off x="4978708" y="2361436"/>
                <a:ext cx="123949" cy="42095"/>
              </a:xfrm>
              <a:custGeom>
                <a:avLst/>
                <a:gdLst>
                  <a:gd name="T0" fmla="*/ 38 w 45"/>
                  <a:gd name="T1" fmla="*/ 0 h 15"/>
                  <a:gd name="T2" fmla="*/ 7 w 45"/>
                  <a:gd name="T3" fmla="*/ 0 h 15"/>
                  <a:gd name="T4" fmla="*/ 0 w 45"/>
                  <a:gd name="T5" fmla="*/ 7 h 15"/>
                  <a:gd name="T6" fmla="*/ 7 w 45"/>
                  <a:gd name="T7" fmla="*/ 15 h 15"/>
                  <a:gd name="T8" fmla="*/ 38 w 45"/>
                  <a:gd name="T9" fmla="*/ 15 h 15"/>
                  <a:gd name="T10" fmla="*/ 45 w 45"/>
                  <a:gd name="T11" fmla="*/ 7 h 15"/>
                  <a:gd name="T12" fmla="*/ 38 w 45"/>
                  <a:gd name="T13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5" h="15">
                    <a:moveTo>
                      <a:pt x="38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38" y="15"/>
                      <a:pt x="38" y="15"/>
                      <a:pt x="38" y="15"/>
                    </a:cubicBezTo>
                    <a:cubicBezTo>
                      <a:pt x="42" y="15"/>
                      <a:pt x="45" y="11"/>
                      <a:pt x="45" y="7"/>
                    </a:cubicBezTo>
                    <a:cubicBezTo>
                      <a:pt x="45" y="3"/>
                      <a:pt x="42" y="0"/>
                      <a:pt x="3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7" name="iSḻíďê">
                <a:extLst>
                  <a:ext uri="{FF2B5EF4-FFF2-40B4-BE49-F238E27FC236}">
                    <a16:creationId xmlns:a16="http://schemas.microsoft.com/office/drawing/2014/main" id="{857B03FA-E6ED-4D3E-96C3-0FC921D669A2}"/>
                  </a:ext>
                </a:extLst>
              </p:cNvPr>
              <p:cNvSpPr/>
              <p:nvPr/>
            </p:nvSpPr>
            <p:spPr bwMode="auto">
              <a:xfrm>
                <a:off x="4693392" y="2563729"/>
                <a:ext cx="564786" cy="38588"/>
              </a:xfrm>
              <a:custGeom>
                <a:avLst/>
                <a:gdLst>
                  <a:gd name="T0" fmla="*/ 204 w 204"/>
                  <a:gd name="T1" fmla="*/ 0 h 14"/>
                  <a:gd name="T2" fmla="*/ 7 w 204"/>
                  <a:gd name="T3" fmla="*/ 0 h 14"/>
                  <a:gd name="T4" fmla="*/ 0 w 204"/>
                  <a:gd name="T5" fmla="*/ 7 h 14"/>
                  <a:gd name="T6" fmla="*/ 7 w 204"/>
                  <a:gd name="T7" fmla="*/ 14 h 14"/>
                  <a:gd name="T8" fmla="*/ 202 w 204"/>
                  <a:gd name="T9" fmla="*/ 14 h 14"/>
                  <a:gd name="T10" fmla="*/ 204 w 204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04" h="14">
                    <a:moveTo>
                      <a:pt x="204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202" y="14"/>
                      <a:pt x="202" y="14"/>
                      <a:pt x="202" y="14"/>
                    </a:cubicBezTo>
                    <a:cubicBezTo>
                      <a:pt x="203" y="9"/>
                      <a:pt x="203" y="5"/>
                      <a:pt x="204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8" name="ïs1ïde">
                <a:extLst>
                  <a:ext uri="{FF2B5EF4-FFF2-40B4-BE49-F238E27FC236}">
                    <a16:creationId xmlns:a16="http://schemas.microsoft.com/office/drawing/2014/main" id="{752FFD36-21DA-467A-BE2F-2152CFD3C901}"/>
                  </a:ext>
                </a:extLst>
              </p:cNvPr>
              <p:cNvSpPr/>
              <p:nvPr/>
            </p:nvSpPr>
            <p:spPr bwMode="auto">
              <a:xfrm>
                <a:off x="5252331" y="2563729"/>
                <a:ext cx="50281" cy="38588"/>
              </a:xfrm>
              <a:custGeom>
                <a:avLst/>
                <a:gdLst>
                  <a:gd name="T0" fmla="*/ 11 w 18"/>
                  <a:gd name="T1" fmla="*/ 0 h 14"/>
                  <a:gd name="T2" fmla="*/ 2 w 18"/>
                  <a:gd name="T3" fmla="*/ 0 h 14"/>
                  <a:gd name="T4" fmla="*/ 0 w 18"/>
                  <a:gd name="T5" fmla="*/ 14 h 14"/>
                  <a:gd name="T6" fmla="*/ 11 w 18"/>
                  <a:gd name="T7" fmla="*/ 14 h 14"/>
                  <a:gd name="T8" fmla="*/ 18 w 18"/>
                  <a:gd name="T9" fmla="*/ 7 h 14"/>
                  <a:gd name="T10" fmla="*/ 11 w 18"/>
                  <a:gd name="T11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4">
                    <a:moveTo>
                      <a:pt x="11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5"/>
                      <a:pt x="1" y="9"/>
                      <a:pt x="0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5" y="14"/>
                      <a:pt x="18" y="11"/>
                      <a:pt x="18" y="7"/>
                    </a:cubicBezTo>
                    <a:cubicBezTo>
                      <a:pt x="18" y="3"/>
                      <a:pt x="15" y="0"/>
                      <a:pt x="11" y="0"/>
                    </a:cubicBezTo>
                  </a:path>
                </a:pathLst>
              </a:custGeom>
              <a:solidFill>
                <a:srgbClr val="5C5B6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79" name="îṡḻíḑè">
                <a:extLst>
                  <a:ext uri="{FF2B5EF4-FFF2-40B4-BE49-F238E27FC236}">
                    <a16:creationId xmlns:a16="http://schemas.microsoft.com/office/drawing/2014/main" id="{C93C43BA-440B-453F-8429-B3D99C6C1140}"/>
                  </a:ext>
                </a:extLst>
              </p:cNvPr>
              <p:cNvSpPr/>
              <p:nvPr/>
            </p:nvSpPr>
            <p:spPr bwMode="auto">
              <a:xfrm>
                <a:off x="6021748" y="1958018"/>
                <a:ext cx="261929" cy="46773"/>
              </a:xfrm>
              <a:custGeom>
                <a:avLst/>
                <a:gdLst>
                  <a:gd name="T0" fmla="*/ 86 w 95"/>
                  <a:gd name="T1" fmla="*/ 17 h 17"/>
                  <a:gd name="T2" fmla="*/ 9 w 95"/>
                  <a:gd name="T3" fmla="*/ 17 h 17"/>
                  <a:gd name="T4" fmla="*/ 0 w 95"/>
                  <a:gd name="T5" fmla="*/ 8 h 17"/>
                  <a:gd name="T6" fmla="*/ 9 w 95"/>
                  <a:gd name="T7" fmla="*/ 0 h 17"/>
                  <a:gd name="T8" fmla="*/ 86 w 95"/>
                  <a:gd name="T9" fmla="*/ 0 h 17"/>
                  <a:gd name="T10" fmla="*/ 95 w 95"/>
                  <a:gd name="T11" fmla="*/ 8 h 17"/>
                  <a:gd name="T12" fmla="*/ 86 w 9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5" h="17">
                    <a:moveTo>
                      <a:pt x="8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91" y="0"/>
                      <a:pt x="95" y="4"/>
                      <a:pt x="95" y="8"/>
                    </a:cubicBezTo>
                    <a:cubicBezTo>
                      <a:pt x="95" y="13"/>
                      <a:pt x="91" y="17"/>
                      <a:pt x="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0" name="ísḻíďê">
                <a:extLst>
                  <a:ext uri="{FF2B5EF4-FFF2-40B4-BE49-F238E27FC236}">
                    <a16:creationId xmlns:a16="http://schemas.microsoft.com/office/drawing/2014/main" id="{5800D65C-95E3-471E-A217-C44AFE63C4CB}"/>
                  </a:ext>
                </a:extLst>
              </p:cNvPr>
              <p:cNvSpPr/>
              <p:nvPr/>
            </p:nvSpPr>
            <p:spPr bwMode="auto">
              <a:xfrm>
                <a:off x="5373940" y="1960357"/>
                <a:ext cx="536721" cy="46773"/>
              </a:xfrm>
              <a:custGeom>
                <a:avLst/>
                <a:gdLst>
                  <a:gd name="T0" fmla="*/ 186 w 194"/>
                  <a:gd name="T1" fmla="*/ 17 h 17"/>
                  <a:gd name="T2" fmla="*/ 8 w 194"/>
                  <a:gd name="T3" fmla="*/ 17 h 17"/>
                  <a:gd name="T4" fmla="*/ 0 w 194"/>
                  <a:gd name="T5" fmla="*/ 9 h 17"/>
                  <a:gd name="T6" fmla="*/ 8 w 194"/>
                  <a:gd name="T7" fmla="*/ 0 h 17"/>
                  <a:gd name="T8" fmla="*/ 186 w 194"/>
                  <a:gd name="T9" fmla="*/ 0 h 17"/>
                  <a:gd name="T10" fmla="*/ 194 w 194"/>
                  <a:gd name="T11" fmla="*/ 9 h 17"/>
                  <a:gd name="T12" fmla="*/ 186 w 1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8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9"/>
                    </a:cubicBezTo>
                    <a:cubicBezTo>
                      <a:pt x="194" y="14"/>
                      <a:pt x="191" y="17"/>
                      <a:pt x="1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1" name="îšḻîḓé">
                <a:extLst>
                  <a:ext uri="{FF2B5EF4-FFF2-40B4-BE49-F238E27FC236}">
                    <a16:creationId xmlns:a16="http://schemas.microsoft.com/office/drawing/2014/main" id="{BE1A0550-60CC-48B6-8B5B-627D0EAC795E}"/>
                  </a:ext>
                </a:extLst>
              </p:cNvPr>
              <p:cNvSpPr/>
              <p:nvPr/>
            </p:nvSpPr>
            <p:spPr bwMode="auto">
              <a:xfrm>
                <a:off x="7470545" y="2450304"/>
                <a:ext cx="724983" cy="46773"/>
              </a:xfrm>
              <a:custGeom>
                <a:avLst/>
                <a:gdLst>
                  <a:gd name="T0" fmla="*/ 254 w 262"/>
                  <a:gd name="T1" fmla="*/ 17 h 17"/>
                  <a:gd name="T2" fmla="*/ 8 w 262"/>
                  <a:gd name="T3" fmla="*/ 17 h 17"/>
                  <a:gd name="T4" fmla="*/ 0 w 262"/>
                  <a:gd name="T5" fmla="*/ 9 h 17"/>
                  <a:gd name="T6" fmla="*/ 8 w 262"/>
                  <a:gd name="T7" fmla="*/ 0 h 17"/>
                  <a:gd name="T8" fmla="*/ 254 w 262"/>
                  <a:gd name="T9" fmla="*/ 0 h 17"/>
                  <a:gd name="T10" fmla="*/ 262 w 262"/>
                  <a:gd name="T11" fmla="*/ 9 h 17"/>
                  <a:gd name="T12" fmla="*/ 254 w 26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17">
                    <a:moveTo>
                      <a:pt x="25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8" y="0"/>
                      <a:pt x="262" y="4"/>
                      <a:pt x="262" y="9"/>
                    </a:cubicBezTo>
                    <a:cubicBezTo>
                      <a:pt x="262" y="13"/>
                      <a:pt x="258" y="17"/>
                      <a:pt x="25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2" name="îSľiḑè">
                <a:extLst>
                  <a:ext uri="{FF2B5EF4-FFF2-40B4-BE49-F238E27FC236}">
                    <a16:creationId xmlns:a16="http://schemas.microsoft.com/office/drawing/2014/main" id="{EF35B240-CDDB-49E0-A0DA-954436206219}"/>
                  </a:ext>
                </a:extLst>
              </p:cNvPr>
              <p:cNvSpPr/>
              <p:nvPr/>
            </p:nvSpPr>
            <p:spPr bwMode="auto">
              <a:xfrm>
                <a:off x="8002589" y="2187206"/>
                <a:ext cx="610389" cy="46773"/>
              </a:xfrm>
              <a:custGeom>
                <a:avLst/>
                <a:gdLst>
                  <a:gd name="T0" fmla="*/ 212 w 221"/>
                  <a:gd name="T1" fmla="*/ 17 h 17"/>
                  <a:gd name="T2" fmla="*/ 8 w 221"/>
                  <a:gd name="T3" fmla="*/ 17 h 17"/>
                  <a:gd name="T4" fmla="*/ 0 w 221"/>
                  <a:gd name="T5" fmla="*/ 8 h 17"/>
                  <a:gd name="T6" fmla="*/ 8 w 221"/>
                  <a:gd name="T7" fmla="*/ 0 h 17"/>
                  <a:gd name="T8" fmla="*/ 212 w 221"/>
                  <a:gd name="T9" fmla="*/ 0 h 17"/>
                  <a:gd name="T10" fmla="*/ 221 w 221"/>
                  <a:gd name="T11" fmla="*/ 8 h 17"/>
                  <a:gd name="T12" fmla="*/ 212 w 22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1" h="17">
                    <a:moveTo>
                      <a:pt x="212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7" y="0"/>
                      <a:pt x="221" y="4"/>
                      <a:pt x="221" y="8"/>
                    </a:cubicBezTo>
                    <a:cubicBezTo>
                      <a:pt x="221" y="13"/>
                      <a:pt x="217" y="17"/>
                      <a:pt x="212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3" name="išľiḓé">
                <a:extLst>
                  <a:ext uri="{FF2B5EF4-FFF2-40B4-BE49-F238E27FC236}">
                    <a16:creationId xmlns:a16="http://schemas.microsoft.com/office/drawing/2014/main" id="{D1C7A7B0-1F1E-48CF-A4D3-E91C1F740032}"/>
                  </a:ext>
                </a:extLst>
              </p:cNvPr>
              <p:cNvSpPr/>
              <p:nvPr/>
            </p:nvSpPr>
            <p:spPr bwMode="auto">
              <a:xfrm>
                <a:off x="3874863" y="2450304"/>
                <a:ext cx="494626" cy="46773"/>
              </a:xfrm>
              <a:custGeom>
                <a:avLst/>
                <a:gdLst>
                  <a:gd name="T0" fmla="*/ 171 w 179"/>
                  <a:gd name="T1" fmla="*/ 17 h 17"/>
                  <a:gd name="T2" fmla="*/ 8 w 179"/>
                  <a:gd name="T3" fmla="*/ 17 h 17"/>
                  <a:gd name="T4" fmla="*/ 0 w 179"/>
                  <a:gd name="T5" fmla="*/ 9 h 17"/>
                  <a:gd name="T6" fmla="*/ 8 w 179"/>
                  <a:gd name="T7" fmla="*/ 0 h 17"/>
                  <a:gd name="T8" fmla="*/ 171 w 179"/>
                  <a:gd name="T9" fmla="*/ 0 h 17"/>
                  <a:gd name="T10" fmla="*/ 179 w 179"/>
                  <a:gd name="T11" fmla="*/ 9 h 17"/>
                  <a:gd name="T12" fmla="*/ 171 w 1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7">
                    <a:moveTo>
                      <a:pt x="171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5" y="0"/>
                      <a:pt x="179" y="4"/>
                      <a:pt x="179" y="9"/>
                    </a:cubicBezTo>
                    <a:cubicBezTo>
                      <a:pt x="179" y="13"/>
                      <a:pt x="175" y="17"/>
                      <a:pt x="171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4" name="ïṡľïḓé">
                <a:extLst>
                  <a:ext uri="{FF2B5EF4-FFF2-40B4-BE49-F238E27FC236}">
                    <a16:creationId xmlns:a16="http://schemas.microsoft.com/office/drawing/2014/main" id="{39FA5AB5-F72A-44BD-89C6-C56C71DBDD2A}"/>
                  </a:ext>
                </a:extLst>
              </p:cNvPr>
              <p:cNvSpPr/>
              <p:nvPr/>
            </p:nvSpPr>
            <p:spPr bwMode="auto">
              <a:xfrm>
                <a:off x="3409470" y="2280752"/>
                <a:ext cx="564786" cy="44434"/>
              </a:xfrm>
              <a:custGeom>
                <a:avLst/>
                <a:gdLst>
                  <a:gd name="T0" fmla="*/ 196 w 204"/>
                  <a:gd name="T1" fmla="*/ 16 h 16"/>
                  <a:gd name="T2" fmla="*/ 8 w 204"/>
                  <a:gd name="T3" fmla="*/ 16 h 16"/>
                  <a:gd name="T4" fmla="*/ 0 w 204"/>
                  <a:gd name="T5" fmla="*/ 8 h 16"/>
                  <a:gd name="T6" fmla="*/ 8 w 204"/>
                  <a:gd name="T7" fmla="*/ 0 h 16"/>
                  <a:gd name="T8" fmla="*/ 196 w 204"/>
                  <a:gd name="T9" fmla="*/ 0 h 16"/>
                  <a:gd name="T10" fmla="*/ 204 w 204"/>
                  <a:gd name="T11" fmla="*/ 8 h 16"/>
                  <a:gd name="T12" fmla="*/ 196 w 204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4" h="16">
                    <a:moveTo>
                      <a:pt x="196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00" y="0"/>
                      <a:pt x="204" y="3"/>
                      <a:pt x="204" y="8"/>
                    </a:cubicBezTo>
                    <a:cubicBezTo>
                      <a:pt x="204" y="13"/>
                      <a:pt x="200" y="16"/>
                      <a:pt x="196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5" name="ï$1îḑê">
                <a:extLst>
                  <a:ext uri="{FF2B5EF4-FFF2-40B4-BE49-F238E27FC236}">
                    <a16:creationId xmlns:a16="http://schemas.microsoft.com/office/drawing/2014/main" id="{8E2EC795-5EF4-4B88-B1F8-045183D13F52}"/>
                  </a:ext>
                </a:extLst>
              </p:cNvPr>
              <p:cNvSpPr/>
              <p:nvPr/>
            </p:nvSpPr>
            <p:spPr bwMode="auto">
              <a:xfrm>
                <a:off x="8284397" y="2450304"/>
                <a:ext cx="143827" cy="46773"/>
              </a:xfrm>
              <a:custGeom>
                <a:avLst/>
                <a:gdLst>
                  <a:gd name="T0" fmla="*/ 44 w 52"/>
                  <a:gd name="T1" fmla="*/ 17 h 17"/>
                  <a:gd name="T2" fmla="*/ 8 w 52"/>
                  <a:gd name="T3" fmla="*/ 17 h 17"/>
                  <a:gd name="T4" fmla="*/ 0 w 52"/>
                  <a:gd name="T5" fmla="*/ 9 h 17"/>
                  <a:gd name="T6" fmla="*/ 8 w 52"/>
                  <a:gd name="T7" fmla="*/ 0 h 17"/>
                  <a:gd name="T8" fmla="*/ 44 w 52"/>
                  <a:gd name="T9" fmla="*/ 0 h 17"/>
                  <a:gd name="T10" fmla="*/ 52 w 52"/>
                  <a:gd name="T11" fmla="*/ 9 h 17"/>
                  <a:gd name="T12" fmla="*/ 44 w 5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4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8" y="0"/>
                      <a:pt x="52" y="4"/>
                      <a:pt x="52" y="9"/>
                    </a:cubicBezTo>
                    <a:cubicBezTo>
                      <a:pt x="52" y="13"/>
                      <a:pt x="48" y="17"/>
                      <a:pt x="4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6" name="ïš1iḓe">
                <a:extLst>
                  <a:ext uri="{FF2B5EF4-FFF2-40B4-BE49-F238E27FC236}">
                    <a16:creationId xmlns:a16="http://schemas.microsoft.com/office/drawing/2014/main" id="{E186AA31-AF06-4AF8-A71F-44FDD4652A16}"/>
                  </a:ext>
                </a:extLst>
              </p:cNvPr>
              <p:cNvSpPr/>
              <p:nvPr/>
            </p:nvSpPr>
            <p:spPr bwMode="auto">
              <a:xfrm>
                <a:off x="5738771" y="6085744"/>
                <a:ext cx="260760" cy="47942"/>
              </a:xfrm>
              <a:custGeom>
                <a:avLst/>
                <a:gdLst>
                  <a:gd name="T0" fmla="*/ 85 w 94"/>
                  <a:gd name="T1" fmla="*/ 17 h 17"/>
                  <a:gd name="T2" fmla="*/ 8 w 94"/>
                  <a:gd name="T3" fmla="*/ 17 h 17"/>
                  <a:gd name="T4" fmla="*/ 0 w 94"/>
                  <a:gd name="T5" fmla="*/ 9 h 17"/>
                  <a:gd name="T6" fmla="*/ 8 w 94"/>
                  <a:gd name="T7" fmla="*/ 0 h 17"/>
                  <a:gd name="T8" fmla="*/ 85 w 94"/>
                  <a:gd name="T9" fmla="*/ 0 h 17"/>
                  <a:gd name="T10" fmla="*/ 94 w 94"/>
                  <a:gd name="T11" fmla="*/ 9 h 17"/>
                  <a:gd name="T12" fmla="*/ 85 w 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17">
                    <a:moveTo>
                      <a:pt x="85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85" y="0"/>
                      <a:pt x="85" y="0"/>
                      <a:pt x="85" y="0"/>
                    </a:cubicBezTo>
                    <a:cubicBezTo>
                      <a:pt x="90" y="0"/>
                      <a:pt x="94" y="4"/>
                      <a:pt x="94" y="9"/>
                    </a:cubicBezTo>
                    <a:cubicBezTo>
                      <a:pt x="94" y="13"/>
                      <a:pt x="90" y="17"/>
                      <a:pt x="85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7" name="ïṡľíḍe">
                <a:extLst>
                  <a:ext uri="{FF2B5EF4-FFF2-40B4-BE49-F238E27FC236}">
                    <a16:creationId xmlns:a16="http://schemas.microsoft.com/office/drawing/2014/main" id="{AE05BA42-FC19-4A5D-B3A1-D1A39F757C5B}"/>
                  </a:ext>
                </a:extLst>
              </p:cNvPr>
              <p:cNvSpPr/>
              <p:nvPr/>
            </p:nvSpPr>
            <p:spPr bwMode="auto">
              <a:xfrm>
                <a:off x="6109448" y="6083405"/>
                <a:ext cx="536721" cy="46773"/>
              </a:xfrm>
              <a:custGeom>
                <a:avLst/>
                <a:gdLst>
                  <a:gd name="T0" fmla="*/ 186 w 194"/>
                  <a:gd name="T1" fmla="*/ 17 h 17"/>
                  <a:gd name="T2" fmla="*/ 8 w 194"/>
                  <a:gd name="T3" fmla="*/ 17 h 17"/>
                  <a:gd name="T4" fmla="*/ 0 w 194"/>
                  <a:gd name="T5" fmla="*/ 8 h 17"/>
                  <a:gd name="T6" fmla="*/ 8 w 194"/>
                  <a:gd name="T7" fmla="*/ 0 h 17"/>
                  <a:gd name="T8" fmla="*/ 186 w 194"/>
                  <a:gd name="T9" fmla="*/ 0 h 17"/>
                  <a:gd name="T10" fmla="*/ 194 w 194"/>
                  <a:gd name="T11" fmla="*/ 8 h 17"/>
                  <a:gd name="T12" fmla="*/ 186 w 19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4" h="17">
                    <a:moveTo>
                      <a:pt x="18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0"/>
                      <a:pt x="194" y="4"/>
                      <a:pt x="194" y="8"/>
                    </a:cubicBezTo>
                    <a:cubicBezTo>
                      <a:pt x="194" y="13"/>
                      <a:pt x="191" y="17"/>
                      <a:pt x="186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8" name="îṡḷîdé">
                <a:extLst>
                  <a:ext uri="{FF2B5EF4-FFF2-40B4-BE49-F238E27FC236}">
                    <a16:creationId xmlns:a16="http://schemas.microsoft.com/office/drawing/2014/main" id="{CEF4922D-7675-4D4A-BEAD-8773E16B052C}"/>
                  </a:ext>
                </a:extLst>
              </p:cNvPr>
              <p:cNvSpPr/>
              <p:nvPr/>
            </p:nvSpPr>
            <p:spPr bwMode="auto">
              <a:xfrm>
                <a:off x="3824581" y="5593456"/>
                <a:ext cx="724983" cy="46773"/>
              </a:xfrm>
              <a:custGeom>
                <a:avLst/>
                <a:gdLst>
                  <a:gd name="T0" fmla="*/ 254 w 262"/>
                  <a:gd name="T1" fmla="*/ 17 h 17"/>
                  <a:gd name="T2" fmla="*/ 9 w 262"/>
                  <a:gd name="T3" fmla="*/ 17 h 17"/>
                  <a:gd name="T4" fmla="*/ 0 w 262"/>
                  <a:gd name="T5" fmla="*/ 8 h 17"/>
                  <a:gd name="T6" fmla="*/ 9 w 262"/>
                  <a:gd name="T7" fmla="*/ 0 h 17"/>
                  <a:gd name="T8" fmla="*/ 254 w 262"/>
                  <a:gd name="T9" fmla="*/ 0 h 17"/>
                  <a:gd name="T10" fmla="*/ 262 w 262"/>
                  <a:gd name="T11" fmla="*/ 8 h 17"/>
                  <a:gd name="T12" fmla="*/ 254 w 26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2" h="17">
                    <a:moveTo>
                      <a:pt x="254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4" y="0"/>
                      <a:pt x="254" y="0"/>
                      <a:pt x="254" y="0"/>
                    </a:cubicBezTo>
                    <a:cubicBezTo>
                      <a:pt x="259" y="0"/>
                      <a:pt x="262" y="4"/>
                      <a:pt x="262" y="8"/>
                    </a:cubicBezTo>
                    <a:cubicBezTo>
                      <a:pt x="262" y="13"/>
                      <a:pt x="259" y="17"/>
                      <a:pt x="25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89" name="ïśľíḍé">
                <a:extLst>
                  <a:ext uri="{FF2B5EF4-FFF2-40B4-BE49-F238E27FC236}">
                    <a16:creationId xmlns:a16="http://schemas.microsoft.com/office/drawing/2014/main" id="{70A740A5-E61E-437E-A4D9-47C6F7B519DB}"/>
                  </a:ext>
                </a:extLst>
              </p:cNvPr>
              <p:cNvSpPr/>
              <p:nvPr/>
            </p:nvSpPr>
            <p:spPr bwMode="auto">
              <a:xfrm>
                <a:off x="3409470" y="5858894"/>
                <a:ext cx="609220" cy="44434"/>
              </a:xfrm>
              <a:custGeom>
                <a:avLst/>
                <a:gdLst>
                  <a:gd name="T0" fmla="*/ 212 w 220"/>
                  <a:gd name="T1" fmla="*/ 16 h 16"/>
                  <a:gd name="T2" fmla="*/ 8 w 220"/>
                  <a:gd name="T3" fmla="*/ 16 h 16"/>
                  <a:gd name="T4" fmla="*/ 0 w 220"/>
                  <a:gd name="T5" fmla="*/ 8 h 16"/>
                  <a:gd name="T6" fmla="*/ 8 w 220"/>
                  <a:gd name="T7" fmla="*/ 0 h 16"/>
                  <a:gd name="T8" fmla="*/ 212 w 220"/>
                  <a:gd name="T9" fmla="*/ 0 h 16"/>
                  <a:gd name="T10" fmla="*/ 220 w 220"/>
                  <a:gd name="T11" fmla="*/ 8 h 16"/>
                  <a:gd name="T12" fmla="*/ 212 w 220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0" h="16">
                    <a:moveTo>
                      <a:pt x="212" y="16"/>
                    </a:moveTo>
                    <a:cubicBezTo>
                      <a:pt x="8" y="16"/>
                      <a:pt x="8" y="16"/>
                      <a:pt x="8" y="16"/>
                    </a:cubicBezTo>
                    <a:cubicBezTo>
                      <a:pt x="3" y="16"/>
                      <a:pt x="0" y="13"/>
                      <a:pt x="0" y="8"/>
                    </a:cubicBezTo>
                    <a:cubicBezTo>
                      <a:pt x="0" y="3"/>
                      <a:pt x="3" y="0"/>
                      <a:pt x="8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16" y="0"/>
                      <a:pt x="220" y="3"/>
                      <a:pt x="220" y="8"/>
                    </a:cubicBezTo>
                    <a:cubicBezTo>
                      <a:pt x="220" y="13"/>
                      <a:pt x="216" y="16"/>
                      <a:pt x="212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0" name="íṧ1íḓè">
                <a:extLst>
                  <a:ext uri="{FF2B5EF4-FFF2-40B4-BE49-F238E27FC236}">
                    <a16:creationId xmlns:a16="http://schemas.microsoft.com/office/drawing/2014/main" id="{AB7798FA-AAA4-49A2-A47B-7CF604820E87}"/>
                  </a:ext>
                </a:extLst>
              </p:cNvPr>
              <p:cNvSpPr/>
              <p:nvPr/>
            </p:nvSpPr>
            <p:spPr bwMode="auto">
              <a:xfrm>
                <a:off x="7650622" y="5593456"/>
                <a:ext cx="495795" cy="46773"/>
              </a:xfrm>
              <a:custGeom>
                <a:avLst/>
                <a:gdLst>
                  <a:gd name="T0" fmla="*/ 171 w 179"/>
                  <a:gd name="T1" fmla="*/ 17 h 17"/>
                  <a:gd name="T2" fmla="*/ 9 w 179"/>
                  <a:gd name="T3" fmla="*/ 17 h 17"/>
                  <a:gd name="T4" fmla="*/ 0 w 179"/>
                  <a:gd name="T5" fmla="*/ 8 h 17"/>
                  <a:gd name="T6" fmla="*/ 9 w 179"/>
                  <a:gd name="T7" fmla="*/ 0 h 17"/>
                  <a:gd name="T8" fmla="*/ 171 w 179"/>
                  <a:gd name="T9" fmla="*/ 0 h 17"/>
                  <a:gd name="T10" fmla="*/ 179 w 179"/>
                  <a:gd name="T11" fmla="*/ 8 h 17"/>
                  <a:gd name="T12" fmla="*/ 171 w 1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9" h="17">
                    <a:moveTo>
                      <a:pt x="17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71" y="0"/>
                      <a:pt x="171" y="0"/>
                      <a:pt x="171" y="0"/>
                    </a:cubicBezTo>
                    <a:cubicBezTo>
                      <a:pt x="176" y="0"/>
                      <a:pt x="179" y="4"/>
                      <a:pt x="179" y="8"/>
                    </a:cubicBezTo>
                    <a:cubicBezTo>
                      <a:pt x="179" y="13"/>
                      <a:pt x="176" y="17"/>
                      <a:pt x="171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1" name="îsľîḋê">
                <a:extLst>
                  <a:ext uri="{FF2B5EF4-FFF2-40B4-BE49-F238E27FC236}">
                    <a16:creationId xmlns:a16="http://schemas.microsoft.com/office/drawing/2014/main" id="{9AC1DFBD-FAD6-455C-9105-175FF99C20D7}"/>
                  </a:ext>
                </a:extLst>
              </p:cNvPr>
              <p:cNvSpPr/>
              <p:nvPr/>
            </p:nvSpPr>
            <p:spPr bwMode="auto">
              <a:xfrm>
                <a:off x="8045855" y="5765348"/>
                <a:ext cx="567124" cy="44434"/>
              </a:xfrm>
              <a:custGeom>
                <a:avLst/>
                <a:gdLst>
                  <a:gd name="T0" fmla="*/ 196 w 205"/>
                  <a:gd name="T1" fmla="*/ 16 h 16"/>
                  <a:gd name="T2" fmla="*/ 9 w 205"/>
                  <a:gd name="T3" fmla="*/ 16 h 16"/>
                  <a:gd name="T4" fmla="*/ 0 w 205"/>
                  <a:gd name="T5" fmla="*/ 8 h 16"/>
                  <a:gd name="T6" fmla="*/ 9 w 205"/>
                  <a:gd name="T7" fmla="*/ 0 h 16"/>
                  <a:gd name="T8" fmla="*/ 196 w 205"/>
                  <a:gd name="T9" fmla="*/ 0 h 16"/>
                  <a:gd name="T10" fmla="*/ 205 w 205"/>
                  <a:gd name="T11" fmla="*/ 8 h 16"/>
                  <a:gd name="T12" fmla="*/ 196 w 205"/>
                  <a:gd name="T1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5" h="16">
                    <a:moveTo>
                      <a:pt x="196" y="16"/>
                    </a:moveTo>
                    <a:cubicBezTo>
                      <a:pt x="9" y="16"/>
                      <a:pt x="9" y="16"/>
                      <a:pt x="9" y="16"/>
                    </a:cubicBezTo>
                    <a:cubicBezTo>
                      <a:pt x="4" y="16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196" y="0"/>
                      <a:pt x="196" y="0"/>
                      <a:pt x="196" y="0"/>
                    </a:cubicBezTo>
                    <a:cubicBezTo>
                      <a:pt x="201" y="0"/>
                      <a:pt x="205" y="3"/>
                      <a:pt x="205" y="8"/>
                    </a:cubicBezTo>
                    <a:cubicBezTo>
                      <a:pt x="205" y="13"/>
                      <a:pt x="201" y="16"/>
                      <a:pt x="196" y="16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2" name="is1íḋè">
                <a:extLst>
                  <a:ext uri="{FF2B5EF4-FFF2-40B4-BE49-F238E27FC236}">
                    <a16:creationId xmlns:a16="http://schemas.microsoft.com/office/drawing/2014/main" id="{006737B6-374B-4578-9A93-27E997EC80F8}"/>
                  </a:ext>
                </a:extLst>
              </p:cNvPr>
              <p:cNvSpPr/>
              <p:nvPr/>
            </p:nvSpPr>
            <p:spPr bwMode="auto">
              <a:xfrm>
                <a:off x="3593055" y="5593456"/>
                <a:ext cx="143827" cy="46773"/>
              </a:xfrm>
              <a:custGeom>
                <a:avLst/>
                <a:gdLst>
                  <a:gd name="T0" fmla="*/ 44 w 52"/>
                  <a:gd name="T1" fmla="*/ 17 h 17"/>
                  <a:gd name="T2" fmla="*/ 8 w 52"/>
                  <a:gd name="T3" fmla="*/ 17 h 17"/>
                  <a:gd name="T4" fmla="*/ 0 w 52"/>
                  <a:gd name="T5" fmla="*/ 8 h 17"/>
                  <a:gd name="T6" fmla="*/ 8 w 52"/>
                  <a:gd name="T7" fmla="*/ 0 h 17"/>
                  <a:gd name="T8" fmla="*/ 44 w 52"/>
                  <a:gd name="T9" fmla="*/ 0 h 17"/>
                  <a:gd name="T10" fmla="*/ 52 w 52"/>
                  <a:gd name="T11" fmla="*/ 8 h 17"/>
                  <a:gd name="T12" fmla="*/ 44 w 52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" h="17">
                    <a:moveTo>
                      <a:pt x="44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9" y="0"/>
                      <a:pt x="52" y="4"/>
                      <a:pt x="52" y="8"/>
                    </a:cubicBezTo>
                    <a:cubicBezTo>
                      <a:pt x="52" y="13"/>
                      <a:pt x="49" y="17"/>
                      <a:pt x="44" y="17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3" name="iṩ1íḋè">
                <a:extLst>
                  <a:ext uri="{FF2B5EF4-FFF2-40B4-BE49-F238E27FC236}">
                    <a16:creationId xmlns:a16="http://schemas.microsoft.com/office/drawing/2014/main" id="{A791CDF2-B7FA-40D7-A2B5-B118ABD2E8AD}"/>
                  </a:ext>
                </a:extLst>
              </p:cNvPr>
              <p:cNvSpPr/>
              <p:nvPr/>
            </p:nvSpPr>
            <p:spPr bwMode="auto">
              <a:xfrm>
                <a:off x="7974526" y="1822375"/>
                <a:ext cx="54958" cy="18709"/>
              </a:xfrm>
              <a:custGeom>
                <a:avLst/>
                <a:gdLst>
                  <a:gd name="T0" fmla="*/ 16 w 20"/>
                  <a:gd name="T1" fmla="*/ 0 h 7"/>
                  <a:gd name="T2" fmla="*/ 4 w 20"/>
                  <a:gd name="T3" fmla="*/ 0 h 7"/>
                  <a:gd name="T4" fmla="*/ 0 w 20"/>
                  <a:gd name="T5" fmla="*/ 4 h 7"/>
                  <a:gd name="T6" fmla="*/ 4 w 20"/>
                  <a:gd name="T7" fmla="*/ 7 h 7"/>
                  <a:gd name="T8" fmla="*/ 16 w 20"/>
                  <a:gd name="T9" fmla="*/ 7 h 7"/>
                  <a:gd name="T10" fmla="*/ 20 w 20"/>
                  <a:gd name="T11" fmla="*/ 4 h 7"/>
                  <a:gd name="T12" fmla="*/ 16 w 2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8" y="7"/>
                      <a:pt x="20" y="6"/>
                      <a:pt x="20" y="4"/>
                    </a:cubicBezTo>
                    <a:cubicBezTo>
                      <a:pt x="20" y="1"/>
                      <a:pt x="18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4" name="îslíḑè">
                <a:extLst>
                  <a:ext uri="{FF2B5EF4-FFF2-40B4-BE49-F238E27FC236}">
                    <a16:creationId xmlns:a16="http://schemas.microsoft.com/office/drawing/2014/main" id="{9E698F8D-C1E7-4499-9AC9-6E95A0FC1E44}"/>
                  </a:ext>
                </a:extLst>
              </p:cNvPr>
              <p:cNvSpPr/>
              <p:nvPr/>
            </p:nvSpPr>
            <p:spPr bwMode="auto">
              <a:xfrm>
                <a:off x="6655524" y="1822375"/>
                <a:ext cx="1276906" cy="18709"/>
              </a:xfrm>
              <a:custGeom>
                <a:avLst/>
                <a:gdLst>
                  <a:gd name="T0" fmla="*/ 0 w 462"/>
                  <a:gd name="T1" fmla="*/ 0 h 7"/>
                  <a:gd name="T2" fmla="*/ 1 w 462"/>
                  <a:gd name="T3" fmla="*/ 0 h 7"/>
                  <a:gd name="T4" fmla="*/ 24 w 462"/>
                  <a:gd name="T5" fmla="*/ 0 h 7"/>
                  <a:gd name="T6" fmla="*/ 24 w 462"/>
                  <a:gd name="T7" fmla="*/ 7 h 7"/>
                  <a:gd name="T8" fmla="*/ 51 w 462"/>
                  <a:gd name="T9" fmla="*/ 4 h 7"/>
                  <a:gd name="T10" fmla="*/ 93 w 462"/>
                  <a:gd name="T11" fmla="*/ 0 h 7"/>
                  <a:gd name="T12" fmla="*/ 66 w 462"/>
                  <a:gd name="T13" fmla="*/ 4 h 7"/>
                  <a:gd name="T14" fmla="*/ 93 w 462"/>
                  <a:gd name="T15" fmla="*/ 7 h 7"/>
                  <a:gd name="T16" fmla="*/ 93 w 462"/>
                  <a:gd name="T17" fmla="*/ 0 h 7"/>
                  <a:gd name="T18" fmla="*/ 116 w 462"/>
                  <a:gd name="T19" fmla="*/ 0 h 7"/>
                  <a:gd name="T20" fmla="*/ 116 w 462"/>
                  <a:gd name="T21" fmla="*/ 7 h 7"/>
                  <a:gd name="T22" fmla="*/ 142 w 462"/>
                  <a:gd name="T23" fmla="*/ 4 h 7"/>
                  <a:gd name="T24" fmla="*/ 184 w 462"/>
                  <a:gd name="T25" fmla="*/ 0 h 7"/>
                  <a:gd name="T26" fmla="*/ 157 w 462"/>
                  <a:gd name="T27" fmla="*/ 4 h 7"/>
                  <a:gd name="T28" fmla="*/ 184 w 462"/>
                  <a:gd name="T29" fmla="*/ 7 h 7"/>
                  <a:gd name="T30" fmla="*/ 184 w 462"/>
                  <a:gd name="T31" fmla="*/ 0 h 7"/>
                  <a:gd name="T32" fmla="*/ 207 w 462"/>
                  <a:gd name="T33" fmla="*/ 0 h 7"/>
                  <a:gd name="T34" fmla="*/ 207 w 462"/>
                  <a:gd name="T35" fmla="*/ 7 h 7"/>
                  <a:gd name="T36" fmla="*/ 234 w 462"/>
                  <a:gd name="T37" fmla="*/ 4 h 7"/>
                  <a:gd name="T38" fmla="*/ 276 w 462"/>
                  <a:gd name="T39" fmla="*/ 0 h 7"/>
                  <a:gd name="T40" fmla="*/ 249 w 462"/>
                  <a:gd name="T41" fmla="*/ 4 h 7"/>
                  <a:gd name="T42" fmla="*/ 276 w 462"/>
                  <a:gd name="T43" fmla="*/ 7 h 7"/>
                  <a:gd name="T44" fmla="*/ 276 w 462"/>
                  <a:gd name="T45" fmla="*/ 0 h 7"/>
                  <a:gd name="T46" fmla="*/ 298 w 462"/>
                  <a:gd name="T47" fmla="*/ 0 h 7"/>
                  <a:gd name="T48" fmla="*/ 298 w 462"/>
                  <a:gd name="T49" fmla="*/ 7 h 7"/>
                  <a:gd name="T50" fmla="*/ 325 w 462"/>
                  <a:gd name="T51" fmla="*/ 4 h 7"/>
                  <a:gd name="T52" fmla="*/ 367 w 462"/>
                  <a:gd name="T53" fmla="*/ 0 h 7"/>
                  <a:gd name="T54" fmla="*/ 340 w 462"/>
                  <a:gd name="T55" fmla="*/ 4 h 7"/>
                  <a:gd name="T56" fmla="*/ 367 w 462"/>
                  <a:gd name="T57" fmla="*/ 7 h 7"/>
                  <a:gd name="T58" fmla="*/ 367 w 462"/>
                  <a:gd name="T59" fmla="*/ 0 h 7"/>
                  <a:gd name="T60" fmla="*/ 390 w 462"/>
                  <a:gd name="T61" fmla="*/ 0 h 7"/>
                  <a:gd name="T62" fmla="*/ 390 w 462"/>
                  <a:gd name="T63" fmla="*/ 7 h 7"/>
                  <a:gd name="T64" fmla="*/ 417 w 462"/>
                  <a:gd name="T65" fmla="*/ 4 h 7"/>
                  <a:gd name="T66" fmla="*/ 458 w 462"/>
                  <a:gd name="T67" fmla="*/ 0 h 7"/>
                  <a:gd name="T68" fmla="*/ 432 w 462"/>
                  <a:gd name="T69" fmla="*/ 4 h 7"/>
                  <a:gd name="T70" fmla="*/ 458 w 462"/>
                  <a:gd name="T71" fmla="*/ 7 h 7"/>
                  <a:gd name="T72" fmla="*/ 458 w 462"/>
                  <a:gd name="T7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62" h="7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2"/>
                      <a:pt x="5" y="3"/>
                    </a:cubicBezTo>
                    <a:cubicBezTo>
                      <a:pt x="5" y="1"/>
                      <a:pt x="3" y="0"/>
                      <a:pt x="1" y="0"/>
                    </a:cubicBezTo>
                    <a:moveTo>
                      <a:pt x="47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22" y="0"/>
                      <a:pt x="20" y="1"/>
                      <a:pt x="20" y="4"/>
                    </a:cubicBezTo>
                    <a:cubicBezTo>
                      <a:pt x="20" y="6"/>
                      <a:pt x="22" y="7"/>
                      <a:pt x="24" y="7"/>
                    </a:cubicBezTo>
                    <a:cubicBezTo>
                      <a:pt x="47" y="7"/>
                      <a:pt x="47" y="7"/>
                      <a:pt x="47" y="7"/>
                    </a:cubicBezTo>
                    <a:cubicBezTo>
                      <a:pt x="49" y="7"/>
                      <a:pt x="51" y="6"/>
                      <a:pt x="51" y="4"/>
                    </a:cubicBezTo>
                    <a:cubicBezTo>
                      <a:pt x="51" y="1"/>
                      <a:pt x="49" y="0"/>
                      <a:pt x="47" y="0"/>
                    </a:cubicBezTo>
                    <a:moveTo>
                      <a:pt x="93" y="0"/>
                    </a:moveTo>
                    <a:cubicBezTo>
                      <a:pt x="70" y="0"/>
                      <a:pt x="70" y="0"/>
                      <a:pt x="70" y="0"/>
                    </a:cubicBezTo>
                    <a:cubicBezTo>
                      <a:pt x="68" y="0"/>
                      <a:pt x="66" y="1"/>
                      <a:pt x="66" y="4"/>
                    </a:cubicBezTo>
                    <a:cubicBezTo>
                      <a:pt x="66" y="6"/>
                      <a:pt x="68" y="7"/>
                      <a:pt x="70" y="7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5" y="7"/>
                      <a:pt x="97" y="6"/>
                      <a:pt x="97" y="4"/>
                    </a:cubicBezTo>
                    <a:cubicBezTo>
                      <a:pt x="97" y="1"/>
                      <a:pt x="95" y="0"/>
                      <a:pt x="93" y="0"/>
                    </a:cubicBezTo>
                    <a:moveTo>
                      <a:pt x="138" y="0"/>
                    </a:moveTo>
                    <a:cubicBezTo>
                      <a:pt x="116" y="0"/>
                      <a:pt x="116" y="0"/>
                      <a:pt x="116" y="0"/>
                    </a:cubicBezTo>
                    <a:cubicBezTo>
                      <a:pt x="113" y="0"/>
                      <a:pt x="112" y="1"/>
                      <a:pt x="112" y="4"/>
                    </a:cubicBezTo>
                    <a:cubicBezTo>
                      <a:pt x="112" y="6"/>
                      <a:pt x="113" y="7"/>
                      <a:pt x="116" y="7"/>
                    </a:cubicBezTo>
                    <a:cubicBezTo>
                      <a:pt x="138" y="7"/>
                      <a:pt x="138" y="7"/>
                      <a:pt x="138" y="7"/>
                    </a:cubicBezTo>
                    <a:cubicBezTo>
                      <a:pt x="141" y="7"/>
                      <a:pt x="142" y="6"/>
                      <a:pt x="142" y="4"/>
                    </a:cubicBezTo>
                    <a:cubicBezTo>
                      <a:pt x="142" y="1"/>
                      <a:pt x="141" y="0"/>
                      <a:pt x="138" y="0"/>
                    </a:cubicBezTo>
                    <a:moveTo>
                      <a:pt x="184" y="0"/>
                    </a:moveTo>
                    <a:cubicBezTo>
                      <a:pt x="161" y="0"/>
                      <a:pt x="161" y="0"/>
                      <a:pt x="161" y="0"/>
                    </a:cubicBezTo>
                    <a:cubicBezTo>
                      <a:pt x="159" y="0"/>
                      <a:pt x="157" y="1"/>
                      <a:pt x="157" y="4"/>
                    </a:cubicBezTo>
                    <a:cubicBezTo>
                      <a:pt x="157" y="6"/>
                      <a:pt x="159" y="7"/>
                      <a:pt x="161" y="7"/>
                    </a:cubicBezTo>
                    <a:cubicBezTo>
                      <a:pt x="184" y="7"/>
                      <a:pt x="184" y="7"/>
                      <a:pt x="184" y="7"/>
                    </a:cubicBezTo>
                    <a:cubicBezTo>
                      <a:pt x="186" y="7"/>
                      <a:pt x="188" y="6"/>
                      <a:pt x="188" y="4"/>
                    </a:cubicBezTo>
                    <a:cubicBezTo>
                      <a:pt x="188" y="1"/>
                      <a:pt x="186" y="0"/>
                      <a:pt x="184" y="0"/>
                    </a:cubicBezTo>
                    <a:moveTo>
                      <a:pt x="230" y="0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205" y="0"/>
                      <a:pt x="203" y="1"/>
                      <a:pt x="203" y="4"/>
                    </a:cubicBezTo>
                    <a:cubicBezTo>
                      <a:pt x="203" y="6"/>
                      <a:pt x="205" y="7"/>
                      <a:pt x="207" y="7"/>
                    </a:cubicBezTo>
                    <a:cubicBezTo>
                      <a:pt x="230" y="7"/>
                      <a:pt x="230" y="7"/>
                      <a:pt x="230" y="7"/>
                    </a:cubicBezTo>
                    <a:cubicBezTo>
                      <a:pt x="232" y="7"/>
                      <a:pt x="234" y="6"/>
                      <a:pt x="234" y="4"/>
                    </a:cubicBezTo>
                    <a:cubicBezTo>
                      <a:pt x="234" y="1"/>
                      <a:pt x="232" y="0"/>
                      <a:pt x="230" y="0"/>
                    </a:cubicBezTo>
                    <a:moveTo>
                      <a:pt x="276" y="0"/>
                    </a:moveTo>
                    <a:cubicBezTo>
                      <a:pt x="253" y="0"/>
                      <a:pt x="253" y="0"/>
                      <a:pt x="253" y="0"/>
                    </a:cubicBezTo>
                    <a:cubicBezTo>
                      <a:pt x="251" y="0"/>
                      <a:pt x="249" y="1"/>
                      <a:pt x="249" y="4"/>
                    </a:cubicBezTo>
                    <a:cubicBezTo>
                      <a:pt x="249" y="6"/>
                      <a:pt x="251" y="7"/>
                      <a:pt x="253" y="7"/>
                    </a:cubicBezTo>
                    <a:cubicBezTo>
                      <a:pt x="276" y="7"/>
                      <a:pt x="276" y="7"/>
                      <a:pt x="276" y="7"/>
                    </a:cubicBezTo>
                    <a:cubicBezTo>
                      <a:pt x="278" y="7"/>
                      <a:pt x="279" y="6"/>
                      <a:pt x="279" y="4"/>
                    </a:cubicBezTo>
                    <a:cubicBezTo>
                      <a:pt x="279" y="1"/>
                      <a:pt x="278" y="0"/>
                      <a:pt x="276" y="0"/>
                    </a:cubicBezTo>
                    <a:moveTo>
                      <a:pt x="321" y="0"/>
                    </a:moveTo>
                    <a:cubicBezTo>
                      <a:pt x="298" y="0"/>
                      <a:pt x="298" y="0"/>
                      <a:pt x="298" y="0"/>
                    </a:cubicBezTo>
                    <a:cubicBezTo>
                      <a:pt x="296" y="0"/>
                      <a:pt x="295" y="1"/>
                      <a:pt x="295" y="4"/>
                    </a:cubicBezTo>
                    <a:cubicBezTo>
                      <a:pt x="295" y="6"/>
                      <a:pt x="296" y="7"/>
                      <a:pt x="298" y="7"/>
                    </a:cubicBezTo>
                    <a:cubicBezTo>
                      <a:pt x="321" y="7"/>
                      <a:pt x="321" y="7"/>
                      <a:pt x="321" y="7"/>
                    </a:cubicBezTo>
                    <a:cubicBezTo>
                      <a:pt x="323" y="7"/>
                      <a:pt x="325" y="6"/>
                      <a:pt x="325" y="4"/>
                    </a:cubicBezTo>
                    <a:cubicBezTo>
                      <a:pt x="325" y="1"/>
                      <a:pt x="323" y="0"/>
                      <a:pt x="321" y="0"/>
                    </a:cubicBezTo>
                    <a:moveTo>
                      <a:pt x="367" y="0"/>
                    </a:moveTo>
                    <a:cubicBezTo>
                      <a:pt x="344" y="0"/>
                      <a:pt x="344" y="0"/>
                      <a:pt x="344" y="0"/>
                    </a:cubicBezTo>
                    <a:cubicBezTo>
                      <a:pt x="342" y="0"/>
                      <a:pt x="340" y="1"/>
                      <a:pt x="340" y="4"/>
                    </a:cubicBezTo>
                    <a:cubicBezTo>
                      <a:pt x="340" y="6"/>
                      <a:pt x="342" y="7"/>
                      <a:pt x="344" y="7"/>
                    </a:cubicBezTo>
                    <a:cubicBezTo>
                      <a:pt x="367" y="7"/>
                      <a:pt x="367" y="7"/>
                      <a:pt x="367" y="7"/>
                    </a:cubicBezTo>
                    <a:cubicBezTo>
                      <a:pt x="369" y="7"/>
                      <a:pt x="371" y="6"/>
                      <a:pt x="371" y="4"/>
                    </a:cubicBezTo>
                    <a:cubicBezTo>
                      <a:pt x="371" y="1"/>
                      <a:pt x="369" y="0"/>
                      <a:pt x="367" y="0"/>
                    </a:cubicBezTo>
                    <a:moveTo>
                      <a:pt x="413" y="0"/>
                    </a:moveTo>
                    <a:cubicBezTo>
                      <a:pt x="390" y="0"/>
                      <a:pt x="390" y="0"/>
                      <a:pt x="390" y="0"/>
                    </a:cubicBezTo>
                    <a:cubicBezTo>
                      <a:pt x="388" y="0"/>
                      <a:pt x="386" y="1"/>
                      <a:pt x="386" y="4"/>
                    </a:cubicBezTo>
                    <a:cubicBezTo>
                      <a:pt x="386" y="6"/>
                      <a:pt x="388" y="7"/>
                      <a:pt x="390" y="7"/>
                    </a:cubicBezTo>
                    <a:cubicBezTo>
                      <a:pt x="413" y="7"/>
                      <a:pt x="413" y="7"/>
                      <a:pt x="413" y="7"/>
                    </a:cubicBezTo>
                    <a:cubicBezTo>
                      <a:pt x="415" y="7"/>
                      <a:pt x="417" y="6"/>
                      <a:pt x="417" y="4"/>
                    </a:cubicBezTo>
                    <a:cubicBezTo>
                      <a:pt x="417" y="1"/>
                      <a:pt x="415" y="0"/>
                      <a:pt x="413" y="0"/>
                    </a:cubicBezTo>
                    <a:moveTo>
                      <a:pt x="458" y="0"/>
                    </a:moveTo>
                    <a:cubicBezTo>
                      <a:pt x="436" y="0"/>
                      <a:pt x="436" y="0"/>
                      <a:pt x="436" y="0"/>
                    </a:cubicBezTo>
                    <a:cubicBezTo>
                      <a:pt x="433" y="0"/>
                      <a:pt x="432" y="1"/>
                      <a:pt x="432" y="4"/>
                    </a:cubicBezTo>
                    <a:cubicBezTo>
                      <a:pt x="432" y="6"/>
                      <a:pt x="433" y="7"/>
                      <a:pt x="436" y="7"/>
                    </a:cubicBezTo>
                    <a:cubicBezTo>
                      <a:pt x="458" y="7"/>
                      <a:pt x="458" y="7"/>
                      <a:pt x="458" y="7"/>
                    </a:cubicBezTo>
                    <a:cubicBezTo>
                      <a:pt x="461" y="7"/>
                      <a:pt x="462" y="6"/>
                      <a:pt x="462" y="4"/>
                    </a:cubicBezTo>
                    <a:cubicBezTo>
                      <a:pt x="462" y="1"/>
                      <a:pt x="461" y="0"/>
                      <a:pt x="45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5" name="íŝľîḓe">
                <a:extLst>
                  <a:ext uri="{FF2B5EF4-FFF2-40B4-BE49-F238E27FC236}">
                    <a16:creationId xmlns:a16="http://schemas.microsoft.com/office/drawing/2014/main" id="{C41F0BCD-816D-4DCA-B681-B73B264314C2}"/>
                  </a:ext>
                </a:extLst>
              </p:cNvPr>
              <p:cNvSpPr/>
              <p:nvPr/>
            </p:nvSpPr>
            <p:spPr bwMode="auto">
              <a:xfrm>
                <a:off x="5825302" y="1822375"/>
                <a:ext cx="843085" cy="18709"/>
              </a:xfrm>
              <a:custGeom>
                <a:avLst/>
                <a:gdLst>
                  <a:gd name="T0" fmla="*/ 27 w 305"/>
                  <a:gd name="T1" fmla="*/ 0 h 7"/>
                  <a:gd name="T2" fmla="*/ 4 w 305"/>
                  <a:gd name="T3" fmla="*/ 0 h 7"/>
                  <a:gd name="T4" fmla="*/ 0 w 305"/>
                  <a:gd name="T5" fmla="*/ 4 h 7"/>
                  <a:gd name="T6" fmla="*/ 4 w 305"/>
                  <a:gd name="T7" fmla="*/ 7 h 7"/>
                  <a:gd name="T8" fmla="*/ 27 w 305"/>
                  <a:gd name="T9" fmla="*/ 7 h 7"/>
                  <a:gd name="T10" fmla="*/ 31 w 305"/>
                  <a:gd name="T11" fmla="*/ 4 h 7"/>
                  <a:gd name="T12" fmla="*/ 27 w 305"/>
                  <a:gd name="T13" fmla="*/ 0 h 7"/>
                  <a:gd name="T14" fmla="*/ 73 w 305"/>
                  <a:gd name="T15" fmla="*/ 0 h 7"/>
                  <a:gd name="T16" fmla="*/ 50 w 305"/>
                  <a:gd name="T17" fmla="*/ 0 h 7"/>
                  <a:gd name="T18" fmla="*/ 46 w 305"/>
                  <a:gd name="T19" fmla="*/ 4 h 7"/>
                  <a:gd name="T20" fmla="*/ 50 w 305"/>
                  <a:gd name="T21" fmla="*/ 7 h 7"/>
                  <a:gd name="T22" fmla="*/ 73 w 305"/>
                  <a:gd name="T23" fmla="*/ 7 h 7"/>
                  <a:gd name="T24" fmla="*/ 77 w 305"/>
                  <a:gd name="T25" fmla="*/ 4 h 7"/>
                  <a:gd name="T26" fmla="*/ 73 w 305"/>
                  <a:gd name="T27" fmla="*/ 0 h 7"/>
                  <a:gd name="T28" fmla="*/ 118 w 305"/>
                  <a:gd name="T29" fmla="*/ 0 h 7"/>
                  <a:gd name="T30" fmla="*/ 96 w 305"/>
                  <a:gd name="T31" fmla="*/ 0 h 7"/>
                  <a:gd name="T32" fmla="*/ 92 w 305"/>
                  <a:gd name="T33" fmla="*/ 4 h 7"/>
                  <a:gd name="T34" fmla="*/ 96 w 305"/>
                  <a:gd name="T35" fmla="*/ 7 h 7"/>
                  <a:gd name="T36" fmla="*/ 118 w 305"/>
                  <a:gd name="T37" fmla="*/ 7 h 7"/>
                  <a:gd name="T38" fmla="*/ 122 w 305"/>
                  <a:gd name="T39" fmla="*/ 4 h 7"/>
                  <a:gd name="T40" fmla="*/ 118 w 305"/>
                  <a:gd name="T41" fmla="*/ 0 h 7"/>
                  <a:gd name="T42" fmla="*/ 164 w 305"/>
                  <a:gd name="T43" fmla="*/ 0 h 7"/>
                  <a:gd name="T44" fmla="*/ 141 w 305"/>
                  <a:gd name="T45" fmla="*/ 0 h 7"/>
                  <a:gd name="T46" fmla="*/ 137 w 305"/>
                  <a:gd name="T47" fmla="*/ 4 h 7"/>
                  <a:gd name="T48" fmla="*/ 141 w 305"/>
                  <a:gd name="T49" fmla="*/ 7 h 7"/>
                  <a:gd name="T50" fmla="*/ 164 w 305"/>
                  <a:gd name="T51" fmla="*/ 7 h 7"/>
                  <a:gd name="T52" fmla="*/ 168 w 305"/>
                  <a:gd name="T53" fmla="*/ 4 h 7"/>
                  <a:gd name="T54" fmla="*/ 164 w 305"/>
                  <a:gd name="T55" fmla="*/ 0 h 7"/>
                  <a:gd name="T56" fmla="*/ 210 w 305"/>
                  <a:gd name="T57" fmla="*/ 0 h 7"/>
                  <a:gd name="T58" fmla="*/ 187 w 305"/>
                  <a:gd name="T59" fmla="*/ 0 h 7"/>
                  <a:gd name="T60" fmla="*/ 183 w 305"/>
                  <a:gd name="T61" fmla="*/ 4 h 7"/>
                  <a:gd name="T62" fmla="*/ 187 w 305"/>
                  <a:gd name="T63" fmla="*/ 7 h 7"/>
                  <a:gd name="T64" fmla="*/ 210 w 305"/>
                  <a:gd name="T65" fmla="*/ 7 h 7"/>
                  <a:gd name="T66" fmla="*/ 214 w 305"/>
                  <a:gd name="T67" fmla="*/ 4 h 7"/>
                  <a:gd name="T68" fmla="*/ 210 w 305"/>
                  <a:gd name="T69" fmla="*/ 0 h 7"/>
                  <a:gd name="T70" fmla="*/ 256 w 305"/>
                  <a:gd name="T71" fmla="*/ 0 h 7"/>
                  <a:gd name="T72" fmla="*/ 233 w 305"/>
                  <a:gd name="T73" fmla="*/ 0 h 7"/>
                  <a:gd name="T74" fmla="*/ 229 w 305"/>
                  <a:gd name="T75" fmla="*/ 4 h 7"/>
                  <a:gd name="T76" fmla="*/ 233 w 305"/>
                  <a:gd name="T77" fmla="*/ 7 h 7"/>
                  <a:gd name="T78" fmla="*/ 256 w 305"/>
                  <a:gd name="T79" fmla="*/ 7 h 7"/>
                  <a:gd name="T80" fmla="*/ 259 w 305"/>
                  <a:gd name="T81" fmla="*/ 4 h 7"/>
                  <a:gd name="T82" fmla="*/ 256 w 305"/>
                  <a:gd name="T83" fmla="*/ 0 h 7"/>
                  <a:gd name="T84" fmla="*/ 300 w 305"/>
                  <a:gd name="T85" fmla="*/ 0 h 7"/>
                  <a:gd name="T86" fmla="*/ 278 w 305"/>
                  <a:gd name="T87" fmla="*/ 0 h 7"/>
                  <a:gd name="T88" fmla="*/ 275 w 305"/>
                  <a:gd name="T89" fmla="*/ 4 h 7"/>
                  <a:gd name="T90" fmla="*/ 278 w 305"/>
                  <a:gd name="T91" fmla="*/ 7 h 7"/>
                  <a:gd name="T92" fmla="*/ 301 w 305"/>
                  <a:gd name="T93" fmla="*/ 7 h 7"/>
                  <a:gd name="T94" fmla="*/ 305 w 305"/>
                  <a:gd name="T95" fmla="*/ 4 h 7"/>
                  <a:gd name="T96" fmla="*/ 305 w 305"/>
                  <a:gd name="T97" fmla="*/ 3 h 7"/>
                  <a:gd name="T98" fmla="*/ 300 w 305"/>
                  <a:gd name="T9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05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59" y="6"/>
                      <a:pt x="259" y="4"/>
                    </a:cubicBezTo>
                    <a:cubicBezTo>
                      <a:pt x="259" y="1"/>
                      <a:pt x="258" y="0"/>
                      <a:pt x="256" y="0"/>
                    </a:cubicBezTo>
                    <a:moveTo>
                      <a:pt x="300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8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3" y="7"/>
                      <a:pt x="305" y="6"/>
                      <a:pt x="305" y="4"/>
                    </a:cubicBezTo>
                    <a:cubicBezTo>
                      <a:pt x="305" y="3"/>
                      <a:pt x="305" y="3"/>
                      <a:pt x="305" y="3"/>
                    </a:cubicBezTo>
                    <a:cubicBezTo>
                      <a:pt x="303" y="2"/>
                      <a:pt x="301" y="1"/>
                      <a:pt x="30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6" name="iṩļiďe">
                <a:extLst>
                  <a:ext uri="{FF2B5EF4-FFF2-40B4-BE49-F238E27FC236}">
                    <a16:creationId xmlns:a16="http://schemas.microsoft.com/office/drawing/2014/main" id="{0B961B1E-8D1D-4819-BC83-0D9A1EC17F96}"/>
                  </a:ext>
                </a:extLst>
              </p:cNvPr>
              <p:cNvSpPr/>
              <p:nvPr/>
            </p:nvSpPr>
            <p:spPr bwMode="auto">
              <a:xfrm>
                <a:off x="5700183" y="1822375"/>
                <a:ext cx="52620" cy="18709"/>
              </a:xfrm>
              <a:custGeom>
                <a:avLst/>
                <a:gdLst>
                  <a:gd name="T0" fmla="*/ 19 w 19"/>
                  <a:gd name="T1" fmla="*/ 0 h 7"/>
                  <a:gd name="T2" fmla="*/ 3 w 19"/>
                  <a:gd name="T3" fmla="*/ 0 h 7"/>
                  <a:gd name="T4" fmla="*/ 0 w 19"/>
                  <a:gd name="T5" fmla="*/ 4 h 7"/>
                  <a:gd name="T6" fmla="*/ 3 w 19"/>
                  <a:gd name="T7" fmla="*/ 7 h 7"/>
                  <a:gd name="T8" fmla="*/ 5 w 19"/>
                  <a:gd name="T9" fmla="*/ 7 h 7"/>
                  <a:gd name="T10" fmla="*/ 19 w 1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" h="7">
                    <a:moveTo>
                      <a:pt x="19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3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9" y="5"/>
                      <a:pt x="14" y="2"/>
                      <a:pt x="1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7" name="îšliḍê">
                <a:extLst>
                  <a:ext uri="{FF2B5EF4-FFF2-40B4-BE49-F238E27FC236}">
                    <a16:creationId xmlns:a16="http://schemas.microsoft.com/office/drawing/2014/main" id="{9F01E7AF-AFDC-49B1-BBC7-EA26CF6906CE}"/>
                  </a:ext>
                </a:extLst>
              </p:cNvPr>
              <p:cNvSpPr/>
              <p:nvPr/>
            </p:nvSpPr>
            <p:spPr bwMode="auto">
              <a:xfrm>
                <a:off x="5714215" y="1822375"/>
                <a:ext cx="68990" cy="18709"/>
              </a:xfrm>
              <a:custGeom>
                <a:avLst/>
                <a:gdLst>
                  <a:gd name="T0" fmla="*/ 21 w 25"/>
                  <a:gd name="T1" fmla="*/ 0 h 7"/>
                  <a:gd name="T2" fmla="*/ 14 w 25"/>
                  <a:gd name="T3" fmla="*/ 0 h 7"/>
                  <a:gd name="T4" fmla="*/ 0 w 25"/>
                  <a:gd name="T5" fmla="*/ 7 h 7"/>
                  <a:gd name="T6" fmla="*/ 21 w 25"/>
                  <a:gd name="T7" fmla="*/ 7 h 7"/>
                  <a:gd name="T8" fmla="*/ 25 w 25"/>
                  <a:gd name="T9" fmla="*/ 4 h 7"/>
                  <a:gd name="T10" fmla="*/ 21 w 25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7">
                    <a:moveTo>
                      <a:pt x="21" y="0"/>
                    </a:moveTo>
                    <a:cubicBezTo>
                      <a:pt x="14" y="0"/>
                      <a:pt x="14" y="0"/>
                      <a:pt x="14" y="0"/>
                    </a:cubicBezTo>
                    <a:cubicBezTo>
                      <a:pt x="9" y="2"/>
                      <a:pt x="4" y="5"/>
                      <a:pt x="0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7"/>
                      <a:pt x="25" y="6"/>
                      <a:pt x="25" y="4"/>
                    </a:cubicBezTo>
                    <a:cubicBezTo>
                      <a:pt x="25" y="1"/>
                      <a:pt x="23" y="0"/>
                      <a:pt x="21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8" name="îṩḻide">
                <a:extLst>
                  <a:ext uri="{FF2B5EF4-FFF2-40B4-BE49-F238E27FC236}">
                    <a16:creationId xmlns:a16="http://schemas.microsoft.com/office/drawing/2014/main" id="{9D8EE94F-994B-4A7A-9B05-81F865C2C9A0}"/>
                  </a:ext>
                </a:extLst>
              </p:cNvPr>
              <p:cNvSpPr/>
              <p:nvPr/>
            </p:nvSpPr>
            <p:spPr bwMode="auto">
              <a:xfrm>
                <a:off x="4830203" y="2500586"/>
                <a:ext cx="1600810" cy="18709"/>
              </a:xfrm>
              <a:custGeom>
                <a:avLst/>
                <a:gdLst>
                  <a:gd name="T0" fmla="*/ 4 w 579"/>
                  <a:gd name="T1" fmla="*/ 0 h 7"/>
                  <a:gd name="T2" fmla="*/ 4 w 579"/>
                  <a:gd name="T3" fmla="*/ 7 h 7"/>
                  <a:gd name="T4" fmla="*/ 31 w 579"/>
                  <a:gd name="T5" fmla="*/ 4 h 7"/>
                  <a:gd name="T6" fmla="*/ 73 w 579"/>
                  <a:gd name="T7" fmla="*/ 0 h 7"/>
                  <a:gd name="T8" fmla="*/ 46 w 579"/>
                  <a:gd name="T9" fmla="*/ 4 h 7"/>
                  <a:gd name="T10" fmla="*/ 73 w 579"/>
                  <a:gd name="T11" fmla="*/ 7 h 7"/>
                  <a:gd name="T12" fmla="*/ 73 w 579"/>
                  <a:gd name="T13" fmla="*/ 0 h 7"/>
                  <a:gd name="T14" fmla="*/ 96 w 579"/>
                  <a:gd name="T15" fmla="*/ 0 h 7"/>
                  <a:gd name="T16" fmla="*/ 96 w 579"/>
                  <a:gd name="T17" fmla="*/ 7 h 7"/>
                  <a:gd name="T18" fmla="*/ 122 w 579"/>
                  <a:gd name="T19" fmla="*/ 4 h 7"/>
                  <a:gd name="T20" fmla="*/ 164 w 579"/>
                  <a:gd name="T21" fmla="*/ 0 h 7"/>
                  <a:gd name="T22" fmla="*/ 137 w 579"/>
                  <a:gd name="T23" fmla="*/ 4 h 7"/>
                  <a:gd name="T24" fmla="*/ 164 w 579"/>
                  <a:gd name="T25" fmla="*/ 7 h 7"/>
                  <a:gd name="T26" fmla="*/ 164 w 579"/>
                  <a:gd name="T27" fmla="*/ 0 h 7"/>
                  <a:gd name="T28" fmla="*/ 187 w 579"/>
                  <a:gd name="T29" fmla="*/ 0 h 7"/>
                  <a:gd name="T30" fmla="*/ 187 w 579"/>
                  <a:gd name="T31" fmla="*/ 7 h 7"/>
                  <a:gd name="T32" fmla="*/ 214 w 579"/>
                  <a:gd name="T33" fmla="*/ 4 h 7"/>
                  <a:gd name="T34" fmla="*/ 256 w 579"/>
                  <a:gd name="T35" fmla="*/ 0 h 7"/>
                  <a:gd name="T36" fmla="*/ 229 w 579"/>
                  <a:gd name="T37" fmla="*/ 4 h 7"/>
                  <a:gd name="T38" fmla="*/ 256 w 579"/>
                  <a:gd name="T39" fmla="*/ 7 h 7"/>
                  <a:gd name="T40" fmla="*/ 256 w 579"/>
                  <a:gd name="T41" fmla="*/ 0 h 7"/>
                  <a:gd name="T42" fmla="*/ 278 w 579"/>
                  <a:gd name="T43" fmla="*/ 0 h 7"/>
                  <a:gd name="T44" fmla="*/ 278 w 579"/>
                  <a:gd name="T45" fmla="*/ 7 h 7"/>
                  <a:gd name="T46" fmla="*/ 305 w 579"/>
                  <a:gd name="T47" fmla="*/ 4 h 7"/>
                  <a:gd name="T48" fmla="*/ 347 w 579"/>
                  <a:gd name="T49" fmla="*/ 0 h 7"/>
                  <a:gd name="T50" fmla="*/ 320 w 579"/>
                  <a:gd name="T51" fmla="*/ 4 h 7"/>
                  <a:gd name="T52" fmla="*/ 347 w 579"/>
                  <a:gd name="T53" fmla="*/ 7 h 7"/>
                  <a:gd name="T54" fmla="*/ 347 w 579"/>
                  <a:gd name="T55" fmla="*/ 0 h 7"/>
                  <a:gd name="T56" fmla="*/ 370 w 579"/>
                  <a:gd name="T57" fmla="*/ 0 h 7"/>
                  <a:gd name="T58" fmla="*/ 370 w 579"/>
                  <a:gd name="T59" fmla="*/ 7 h 7"/>
                  <a:gd name="T60" fmla="*/ 397 w 579"/>
                  <a:gd name="T61" fmla="*/ 4 h 7"/>
                  <a:gd name="T62" fmla="*/ 438 w 579"/>
                  <a:gd name="T63" fmla="*/ 0 h 7"/>
                  <a:gd name="T64" fmla="*/ 412 w 579"/>
                  <a:gd name="T65" fmla="*/ 4 h 7"/>
                  <a:gd name="T66" fmla="*/ 438 w 579"/>
                  <a:gd name="T67" fmla="*/ 7 h 7"/>
                  <a:gd name="T68" fmla="*/ 438 w 579"/>
                  <a:gd name="T69" fmla="*/ 0 h 7"/>
                  <a:gd name="T70" fmla="*/ 461 w 579"/>
                  <a:gd name="T71" fmla="*/ 0 h 7"/>
                  <a:gd name="T72" fmla="*/ 461 w 579"/>
                  <a:gd name="T73" fmla="*/ 7 h 7"/>
                  <a:gd name="T74" fmla="*/ 488 w 579"/>
                  <a:gd name="T75" fmla="*/ 4 h 7"/>
                  <a:gd name="T76" fmla="*/ 530 w 579"/>
                  <a:gd name="T77" fmla="*/ 0 h 7"/>
                  <a:gd name="T78" fmla="*/ 503 w 579"/>
                  <a:gd name="T79" fmla="*/ 4 h 7"/>
                  <a:gd name="T80" fmla="*/ 530 w 579"/>
                  <a:gd name="T81" fmla="*/ 7 h 7"/>
                  <a:gd name="T82" fmla="*/ 530 w 579"/>
                  <a:gd name="T83" fmla="*/ 0 h 7"/>
                  <a:gd name="T84" fmla="*/ 553 w 579"/>
                  <a:gd name="T85" fmla="*/ 0 h 7"/>
                  <a:gd name="T86" fmla="*/ 553 w 579"/>
                  <a:gd name="T87" fmla="*/ 7 h 7"/>
                  <a:gd name="T88" fmla="*/ 579 w 579"/>
                  <a:gd name="T89" fmla="*/ 4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79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59" y="6"/>
                      <a:pt x="259" y="4"/>
                    </a:cubicBezTo>
                    <a:cubicBezTo>
                      <a:pt x="259" y="1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8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3" y="7"/>
                      <a:pt x="305" y="6"/>
                      <a:pt x="305" y="4"/>
                    </a:cubicBezTo>
                    <a:cubicBezTo>
                      <a:pt x="305" y="1"/>
                      <a:pt x="303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1"/>
                      <a:pt x="320" y="4"/>
                    </a:cubicBezTo>
                    <a:cubicBezTo>
                      <a:pt x="320" y="6"/>
                      <a:pt x="322" y="7"/>
                      <a:pt x="324" y="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49" y="7"/>
                      <a:pt x="351" y="6"/>
                      <a:pt x="351" y="4"/>
                    </a:cubicBezTo>
                    <a:cubicBezTo>
                      <a:pt x="351" y="1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1"/>
                      <a:pt x="366" y="4"/>
                    </a:cubicBezTo>
                    <a:cubicBezTo>
                      <a:pt x="366" y="6"/>
                      <a:pt x="368" y="7"/>
                      <a:pt x="370" y="7"/>
                    </a:cubicBezTo>
                    <a:cubicBezTo>
                      <a:pt x="393" y="7"/>
                      <a:pt x="393" y="7"/>
                      <a:pt x="393" y="7"/>
                    </a:cubicBezTo>
                    <a:cubicBezTo>
                      <a:pt x="395" y="7"/>
                      <a:pt x="397" y="6"/>
                      <a:pt x="397" y="4"/>
                    </a:cubicBezTo>
                    <a:cubicBezTo>
                      <a:pt x="397" y="1"/>
                      <a:pt x="395" y="0"/>
                      <a:pt x="393" y="0"/>
                    </a:cubicBezTo>
                    <a:moveTo>
                      <a:pt x="438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3" y="0"/>
                      <a:pt x="412" y="1"/>
                      <a:pt x="412" y="4"/>
                    </a:cubicBezTo>
                    <a:cubicBezTo>
                      <a:pt x="412" y="6"/>
                      <a:pt x="413" y="7"/>
                      <a:pt x="416" y="7"/>
                    </a:cubicBezTo>
                    <a:cubicBezTo>
                      <a:pt x="438" y="7"/>
                      <a:pt x="438" y="7"/>
                      <a:pt x="438" y="7"/>
                    </a:cubicBezTo>
                    <a:cubicBezTo>
                      <a:pt x="441" y="7"/>
                      <a:pt x="442" y="6"/>
                      <a:pt x="442" y="4"/>
                    </a:cubicBezTo>
                    <a:cubicBezTo>
                      <a:pt x="442" y="1"/>
                      <a:pt x="441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1"/>
                      <a:pt x="457" y="4"/>
                    </a:cubicBezTo>
                    <a:cubicBezTo>
                      <a:pt x="457" y="6"/>
                      <a:pt x="459" y="7"/>
                      <a:pt x="461" y="7"/>
                    </a:cubicBezTo>
                    <a:cubicBezTo>
                      <a:pt x="484" y="7"/>
                      <a:pt x="484" y="7"/>
                      <a:pt x="484" y="7"/>
                    </a:cubicBezTo>
                    <a:cubicBezTo>
                      <a:pt x="486" y="7"/>
                      <a:pt x="488" y="6"/>
                      <a:pt x="488" y="4"/>
                    </a:cubicBezTo>
                    <a:cubicBezTo>
                      <a:pt x="488" y="1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1"/>
                      <a:pt x="503" y="4"/>
                    </a:cubicBezTo>
                    <a:cubicBezTo>
                      <a:pt x="503" y="6"/>
                      <a:pt x="505" y="7"/>
                      <a:pt x="507" y="7"/>
                    </a:cubicBezTo>
                    <a:cubicBezTo>
                      <a:pt x="530" y="7"/>
                      <a:pt x="530" y="7"/>
                      <a:pt x="530" y="7"/>
                    </a:cubicBezTo>
                    <a:cubicBezTo>
                      <a:pt x="532" y="7"/>
                      <a:pt x="534" y="6"/>
                      <a:pt x="534" y="4"/>
                    </a:cubicBezTo>
                    <a:cubicBezTo>
                      <a:pt x="534" y="1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1"/>
                      <a:pt x="549" y="4"/>
                    </a:cubicBezTo>
                    <a:cubicBezTo>
                      <a:pt x="549" y="6"/>
                      <a:pt x="551" y="7"/>
                      <a:pt x="553" y="7"/>
                    </a:cubicBezTo>
                    <a:cubicBezTo>
                      <a:pt x="576" y="7"/>
                      <a:pt x="576" y="7"/>
                      <a:pt x="576" y="7"/>
                    </a:cubicBezTo>
                    <a:cubicBezTo>
                      <a:pt x="578" y="7"/>
                      <a:pt x="579" y="6"/>
                      <a:pt x="579" y="4"/>
                    </a:cubicBezTo>
                    <a:cubicBezTo>
                      <a:pt x="579" y="1"/>
                      <a:pt x="578" y="0"/>
                      <a:pt x="57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99" name="îsļîḓé">
                <a:extLst>
                  <a:ext uri="{FF2B5EF4-FFF2-40B4-BE49-F238E27FC236}">
                    <a16:creationId xmlns:a16="http://schemas.microsoft.com/office/drawing/2014/main" id="{7ED25D79-6EA6-4B80-BED0-7BDFF262F8A6}"/>
                  </a:ext>
                </a:extLst>
              </p:cNvPr>
              <p:cNvSpPr/>
              <p:nvPr/>
            </p:nvSpPr>
            <p:spPr bwMode="auto">
              <a:xfrm>
                <a:off x="3960224" y="1822375"/>
                <a:ext cx="52620" cy="18709"/>
              </a:xfrm>
              <a:custGeom>
                <a:avLst/>
                <a:gdLst>
                  <a:gd name="T0" fmla="*/ 15 w 19"/>
                  <a:gd name="T1" fmla="*/ 0 h 7"/>
                  <a:gd name="T2" fmla="*/ 4 w 19"/>
                  <a:gd name="T3" fmla="*/ 0 h 7"/>
                  <a:gd name="T4" fmla="*/ 0 w 19"/>
                  <a:gd name="T5" fmla="*/ 4 h 7"/>
                  <a:gd name="T6" fmla="*/ 4 w 19"/>
                  <a:gd name="T7" fmla="*/ 7 h 7"/>
                  <a:gd name="T8" fmla="*/ 15 w 19"/>
                  <a:gd name="T9" fmla="*/ 7 h 7"/>
                  <a:gd name="T10" fmla="*/ 19 w 19"/>
                  <a:gd name="T11" fmla="*/ 4 h 7"/>
                  <a:gd name="T12" fmla="*/ 15 w 19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7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7" y="7"/>
                      <a:pt x="19" y="6"/>
                      <a:pt x="19" y="4"/>
                    </a:cubicBezTo>
                    <a:cubicBezTo>
                      <a:pt x="19" y="1"/>
                      <a:pt x="17" y="0"/>
                      <a:pt x="15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0" name="ísļïḋè">
                <a:extLst>
                  <a:ext uri="{FF2B5EF4-FFF2-40B4-BE49-F238E27FC236}">
                    <a16:creationId xmlns:a16="http://schemas.microsoft.com/office/drawing/2014/main" id="{6EA81BE6-D223-4079-8068-3A36D096CE8C}"/>
                  </a:ext>
                </a:extLst>
              </p:cNvPr>
              <p:cNvSpPr/>
              <p:nvPr/>
            </p:nvSpPr>
            <p:spPr bwMode="auto">
              <a:xfrm>
                <a:off x="7974526" y="2624534"/>
                <a:ext cx="54958" cy="18709"/>
              </a:xfrm>
              <a:custGeom>
                <a:avLst/>
                <a:gdLst>
                  <a:gd name="T0" fmla="*/ 16 w 20"/>
                  <a:gd name="T1" fmla="*/ 0 h 7"/>
                  <a:gd name="T2" fmla="*/ 4 w 20"/>
                  <a:gd name="T3" fmla="*/ 0 h 7"/>
                  <a:gd name="T4" fmla="*/ 0 w 20"/>
                  <a:gd name="T5" fmla="*/ 4 h 7"/>
                  <a:gd name="T6" fmla="*/ 4 w 20"/>
                  <a:gd name="T7" fmla="*/ 7 h 7"/>
                  <a:gd name="T8" fmla="*/ 16 w 20"/>
                  <a:gd name="T9" fmla="*/ 7 h 7"/>
                  <a:gd name="T10" fmla="*/ 20 w 20"/>
                  <a:gd name="T11" fmla="*/ 4 h 7"/>
                  <a:gd name="T12" fmla="*/ 16 w 2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7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18" y="7"/>
                      <a:pt x="20" y="6"/>
                      <a:pt x="20" y="4"/>
                    </a:cubicBezTo>
                    <a:cubicBezTo>
                      <a:pt x="20" y="1"/>
                      <a:pt x="18" y="0"/>
                      <a:pt x="1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1" name="íŝľiḍê">
                <a:extLst>
                  <a:ext uri="{FF2B5EF4-FFF2-40B4-BE49-F238E27FC236}">
                    <a16:creationId xmlns:a16="http://schemas.microsoft.com/office/drawing/2014/main" id="{D900533E-869D-4201-95BA-0AC9937C1891}"/>
                  </a:ext>
                </a:extLst>
              </p:cNvPr>
              <p:cNvSpPr/>
              <p:nvPr/>
            </p:nvSpPr>
            <p:spPr bwMode="auto">
              <a:xfrm>
                <a:off x="7152488" y="2624534"/>
                <a:ext cx="779942" cy="18709"/>
              </a:xfrm>
              <a:custGeom>
                <a:avLst/>
                <a:gdLst>
                  <a:gd name="T0" fmla="*/ 4 w 282"/>
                  <a:gd name="T1" fmla="*/ 0 h 7"/>
                  <a:gd name="T2" fmla="*/ 0 w 282"/>
                  <a:gd name="T3" fmla="*/ 0 h 7"/>
                  <a:gd name="T4" fmla="*/ 0 w 282"/>
                  <a:gd name="T5" fmla="*/ 7 h 7"/>
                  <a:gd name="T6" fmla="*/ 4 w 282"/>
                  <a:gd name="T7" fmla="*/ 7 h 7"/>
                  <a:gd name="T8" fmla="*/ 8 w 282"/>
                  <a:gd name="T9" fmla="*/ 4 h 7"/>
                  <a:gd name="T10" fmla="*/ 4 w 282"/>
                  <a:gd name="T11" fmla="*/ 0 h 7"/>
                  <a:gd name="T12" fmla="*/ 50 w 282"/>
                  <a:gd name="T13" fmla="*/ 0 h 7"/>
                  <a:gd name="T14" fmla="*/ 27 w 282"/>
                  <a:gd name="T15" fmla="*/ 0 h 7"/>
                  <a:gd name="T16" fmla="*/ 23 w 282"/>
                  <a:gd name="T17" fmla="*/ 4 h 7"/>
                  <a:gd name="T18" fmla="*/ 27 w 282"/>
                  <a:gd name="T19" fmla="*/ 7 h 7"/>
                  <a:gd name="T20" fmla="*/ 50 w 282"/>
                  <a:gd name="T21" fmla="*/ 7 h 7"/>
                  <a:gd name="T22" fmla="*/ 54 w 282"/>
                  <a:gd name="T23" fmla="*/ 4 h 7"/>
                  <a:gd name="T24" fmla="*/ 50 w 282"/>
                  <a:gd name="T25" fmla="*/ 0 h 7"/>
                  <a:gd name="T26" fmla="*/ 96 w 282"/>
                  <a:gd name="T27" fmla="*/ 0 h 7"/>
                  <a:gd name="T28" fmla="*/ 73 w 282"/>
                  <a:gd name="T29" fmla="*/ 0 h 7"/>
                  <a:gd name="T30" fmla="*/ 69 w 282"/>
                  <a:gd name="T31" fmla="*/ 4 h 7"/>
                  <a:gd name="T32" fmla="*/ 73 w 282"/>
                  <a:gd name="T33" fmla="*/ 7 h 7"/>
                  <a:gd name="T34" fmla="*/ 96 w 282"/>
                  <a:gd name="T35" fmla="*/ 7 h 7"/>
                  <a:gd name="T36" fmla="*/ 99 w 282"/>
                  <a:gd name="T37" fmla="*/ 4 h 7"/>
                  <a:gd name="T38" fmla="*/ 96 w 282"/>
                  <a:gd name="T39" fmla="*/ 0 h 7"/>
                  <a:gd name="T40" fmla="*/ 141 w 282"/>
                  <a:gd name="T41" fmla="*/ 0 h 7"/>
                  <a:gd name="T42" fmla="*/ 118 w 282"/>
                  <a:gd name="T43" fmla="*/ 0 h 7"/>
                  <a:gd name="T44" fmla="*/ 115 w 282"/>
                  <a:gd name="T45" fmla="*/ 4 h 7"/>
                  <a:gd name="T46" fmla="*/ 118 w 282"/>
                  <a:gd name="T47" fmla="*/ 7 h 7"/>
                  <a:gd name="T48" fmla="*/ 141 w 282"/>
                  <a:gd name="T49" fmla="*/ 7 h 7"/>
                  <a:gd name="T50" fmla="*/ 145 w 282"/>
                  <a:gd name="T51" fmla="*/ 4 h 7"/>
                  <a:gd name="T52" fmla="*/ 141 w 282"/>
                  <a:gd name="T53" fmla="*/ 0 h 7"/>
                  <a:gd name="T54" fmla="*/ 187 w 282"/>
                  <a:gd name="T55" fmla="*/ 0 h 7"/>
                  <a:gd name="T56" fmla="*/ 164 w 282"/>
                  <a:gd name="T57" fmla="*/ 0 h 7"/>
                  <a:gd name="T58" fmla="*/ 160 w 282"/>
                  <a:gd name="T59" fmla="*/ 4 h 7"/>
                  <a:gd name="T60" fmla="*/ 164 w 282"/>
                  <a:gd name="T61" fmla="*/ 7 h 7"/>
                  <a:gd name="T62" fmla="*/ 187 w 282"/>
                  <a:gd name="T63" fmla="*/ 7 h 7"/>
                  <a:gd name="T64" fmla="*/ 191 w 282"/>
                  <a:gd name="T65" fmla="*/ 4 h 7"/>
                  <a:gd name="T66" fmla="*/ 187 w 282"/>
                  <a:gd name="T67" fmla="*/ 0 h 7"/>
                  <a:gd name="T68" fmla="*/ 233 w 282"/>
                  <a:gd name="T69" fmla="*/ 0 h 7"/>
                  <a:gd name="T70" fmla="*/ 210 w 282"/>
                  <a:gd name="T71" fmla="*/ 0 h 7"/>
                  <a:gd name="T72" fmla="*/ 206 w 282"/>
                  <a:gd name="T73" fmla="*/ 4 h 7"/>
                  <a:gd name="T74" fmla="*/ 210 w 282"/>
                  <a:gd name="T75" fmla="*/ 7 h 7"/>
                  <a:gd name="T76" fmla="*/ 233 w 282"/>
                  <a:gd name="T77" fmla="*/ 7 h 7"/>
                  <a:gd name="T78" fmla="*/ 237 w 282"/>
                  <a:gd name="T79" fmla="*/ 4 h 7"/>
                  <a:gd name="T80" fmla="*/ 233 w 282"/>
                  <a:gd name="T81" fmla="*/ 0 h 7"/>
                  <a:gd name="T82" fmla="*/ 278 w 282"/>
                  <a:gd name="T83" fmla="*/ 0 h 7"/>
                  <a:gd name="T84" fmla="*/ 256 w 282"/>
                  <a:gd name="T85" fmla="*/ 0 h 7"/>
                  <a:gd name="T86" fmla="*/ 252 w 282"/>
                  <a:gd name="T87" fmla="*/ 4 h 7"/>
                  <a:gd name="T88" fmla="*/ 256 w 282"/>
                  <a:gd name="T89" fmla="*/ 7 h 7"/>
                  <a:gd name="T90" fmla="*/ 278 w 282"/>
                  <a:gd name="T91" fmla="*/ 7 h 7"/>
                  <a:gd name="T92" fmla="*/ 282 w 282"/>
                  <a:gd name="T93" fmla="*/ 4 h 7"/>
                  <a:gd name="T94" fmla="*/ 278 w 282"/>
                  <a:gd name="T9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82" h="7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6" y="7"/>
                      <a:pt x="8" y="6"/>
                      <a:pt x="8" y="4"/>
                    </a:cubicBezTo>
                    <a:cubicBezTo>
                      <a:pt x="8" y="1"/>
                      <a:pt x="6" y="0"/>
                      <a:pt x="4" y="0"/>
                    </a:cubicBezTo>
                    <a:moveTo>
                      <a:pt x="50" y="0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25" y="0"/>
                      <a:pt x="23" y="1"/>
                      <a:pt x="23" y="4"/>
                    </a:cubicBezTo>
                    <a:cubicBezTo>
                      <a:pt x="23" y="6"/>
                      <a:pt x="25" y="7"/>
                      <a:pt x="27" y="7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52" y="7"/>
                      <a:pt x="54" y="6"/>
                      <a:pt x="54" y="4"/>
                    </a:cubicBezTo>
                    <a:cubicBezTo>
                      <a:pt x="54" y="1"/>
                      <a:pt x="52" y="0"/>
                      <a:pt x="50" y="0"/>
                    </a:cubicBezTo>
                    <a:moveTo>
                      <a:pt x="96" y="0"/>
                    </a:moveTo>
                    <a:cubicBezTo>
                      <a:pt x="73" y="0"/>
                      <a:pt x="73" y="0"/>
                      <a:pt x="73" y="0"/>
                    </a:cubicBezTo>
                    <a:cubicBezTo>
                      <a:pt x="71" y="0"/>
                      <a:pt x="69" y="1"/>
                      <a:pt x="69" y="4"/>
                    </a:cubicBezTo>
                    <a:cubicBezTo>
                      <a:pt x="69" y="6"/>
                      <a:pt x="71" y="7"/>
                      <a:pt x="73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8" y="7"/>
                      <a:pt x="99" y="6"/>
                      <a:pt x="99" y="4"/>
                    </a:cubicBezTo>
                    <a:cubicBezTo>
                      <a:pt x="99" y="1"/>
                      <a:pt x="98" y="0"/>
                      <a:pt x="96" y="0"/>
                    </a:cubicBezTo>
                    <a:moveTo>
                      <a:pt x="141" y="0"/>
                    </a:moveTo>
                    <a:cubicBezTo>
                      <a:pt x="118" y="0"/>
                      <a:pt x="118" y="0"/>
                      <a:pt x="118" y="0"/>
                    </a:cubicBezTo>
                    <a:cubicBezTo>
                      <a:pt x="116" y="0"/>
                      <a:pt x="115" y="1"/>
                      <a:pt x="115" y="4"/>
                    </a:cubicBezTo>
                    <a:cubicBezTo>
                      <a:pt x="115" y="6"/>
                      <a:pt x="116" y="7"/>
                      <a:pt x="118" y="7"/>
                    </a:cubicBezTo>
                    <a:cubicBezTo>
                      <a:pt x="141" y="7"/>
                      <a:pt x="141" y="7"/>
                      <a:pt x="141" y="7"/>
                    </a:cubicBezTo>
                    <a:cubicBezTo>
                      <a:pt x="143" y="7"/>
                      <a:pt x="145" y="6"/>
                      <a:pt x="145" y="4"/>
                    </a:cubicBezTo>
                    <a:cubicBezTo>
                      <a:pt x="145" y="1"/>
                      <a:pt x="143" y="0"/>
                      <a:pt x="141" y="0"/>
                    </a:cubicBezTo>
                    <a:moveTo>
                      <a:pt x="187" y="0"/>
                    </a:moveTo>
                    <a:cubicBezTo>
                      <a:pt x="164" y="0"/>
                      <a:pt x="164" y="0"/>
                      <a:pt x="164" y="0"/>
                    </a:cubicBezTo>
                    <a:cubicBezTo>
                      <a:pt x="162" y="0"/>
                      <a:pt x="160" y="1"/>
                      <a:pt x="160" y="4"/>
                    </a:cubicBezTo>
                    <a:cubicBezTo>
                      <a:pt x="160" y="6"/>
                      <a:pt x="162" y="7"/>
                      <a:pt x="164" y="7"/>
                    </a:cubicBezTo>
                    <a:cubicBezTo>
                      <a:pt x="187" y="7"/>
                      <a:pt x="187" y="7"/>
                      <a:pt x="187" y="7"/>
                    </a:cubicBezTo>
                    <a:cubicBezTo>
                      <a:pt x="189" y="7"/>
                      <a:pt x="191" y="6"/>
                      <a:pt x="191" y="4"/>
                    </a:cubicBezTo>
                    <a:cubicBezTo>
                      <a:pt x="191" y="1"/>
                      <a:pt x="189" y="0"/>
                      <a:pt x="187" y="0"/>
                    </a:cubicBezTo>
                    <a:moveTo>
                      <a:pt x="233" y="0"/>
                    </a:moveTo>
                    <a:cubicBezTo>
                      <a:pt x="210" y="0"/>
                      <a:pt x="210" y="0"/>
                      <a:pt x="210" y="0"/>
                    </a:cubicBezTo>
                    <a:cubicBezTo>
                      <a:pt x="208" y="0"/>
                      <a:pt x="206" y="1"/>
                      <a:pt x="206" y="4"/>
                    </a:cubicBezTo>
                    <a:cubicBezTo>
                      <a:pt x="206" y="6"/>
                      <a:pt x="208" y="7"/>
                      <a:pt x="210" y="7"/>
                    </a:cubicBezTo>
                    <a:cubicBezTo>
                      <a:pt x="233" y="7"/>
                      <a:pt x="233" y="7"/>
                      <a:pt x="233" y="7"/>
                    </a:cubicBezTo>
                    <a:cubicBezTo>
                      <a:pt x="235" y="7"/>
                      <a:pt x="237" y="6"/>
                      <a:pt x="237" y="4"/>
                    </a:cubicBezTo>
                    <a:cubicBezTo>
                      <a:pt x="237" y="1"/>
                      <a:pt x="235" y="0"/>
                      <a:pt x="233" y="0"/>
                    </a:cubicBezTo>
                    <a:moveTo>
                      <a:pt x="278" y="0"/>
                    </a:moveTo>
                    <a:cubicBezTo>
                      <a:pt x="256" y="0"/>
                      <a:pt x="256" y="0"/>
                      <a:pt x="256" y="0"/>
                    </a:cubicBezTo>
                    <a:cubicBezTo>
                      <a:pt x="253" y="0"/>
                      <a:pt x="252" y="1"/>
                      <a:pt x="252" y="4"/>
                    </a:cubicBezTo>
                    <a:cubicBezTo>
                      <a:pt x="252" y="6"/>
                      <a:pt x="253" y="7"/>
                      <a:pt x="256" y="7"/>
                    </a:cubicBezTo>
                    <a:cubicBezTo>
                      <a:pt x="278" y="7"/>
                      <a:pt x="278" y="7"/>
                      <a:pt x="278" y="7"/>
                    </a:cubicBezTo>
                    <a:cubicBezTo>
                      <a:pt x="281" y="7"/>
                      <a:pt x="282" y="6"/>
                      <a:pt x="282" y="4"/>
                    </a:cubicBezTo>
                    <a:cubicBezTo>
                      <a:pt x="282" y="1"/>
                      <a:pt x="281" y="0"/>
                      <a:pt x="278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2" name="ï$ļïḑè">
                <a:extLst>
                  <a:ext uri="{FF2B5EF4-FFF2-40B4-BE49-F238E27FC236}">
                    <a16:creationId xmlns:a16="http://schemas.microsoft.com/office/drawing/2014/main" id="{CFC2914E-D789-482C-B96A-7A2E55960D94}"/>
                  </a:ext>
                </a:extLst>
              </p:cNvPr>
              <p:cNvSpPr/>
              <p:nvPr/>
            </p:nvSpPr>
            <p:spPr bwMode="auto">
              <a:xfrm>
                <a:off x="5318982" y="2624534"/>
                <a:ext cx="1833506" cy="18709"/>
              </a:xfrm>
              <a:custGeom>
                <a:avLst/>
                <a:gdLst>
                  <a:gd name="T0" fmla="*/ 4 w 663"/>
                  <a:gd name="T1" fmla="*/ 0 h 7"/>
                  <a:gd name="T2" fmla="*/ 4 w 663"/>
                  <a:gd name="T3" fmla="*/ 7 h 7"/>
                  <a:gd name="T4" fmla="*/ 31 w 663"/>
                  <a:gd name="T5" fmla="*/ 4 h 7"/>
                  <a:gd name="T6" fmla="*/ 73 w 663"/>
                  <a:gd name="T7" fmla="*/ 0 h 7"/>
                  <a:gd name="T8" fmla="*/ 46 w 663"/>
                  <a:gd name="T9" fmla="*/ 4 h 7"/>
                  <a:gd name="T10" fmla="*/ 73 w 663"/>
                  <a:gd name="T11" fmla="*/ 7 h 7"/>
                  <a:gd name="T12" fmla="*/ 73 w 663"/>
                  <a:gd name="T13" fmla="*/ 0 h 7"/>
                  <a:gd name="T14" fmla="*/ 96 w 663"/>
                  <a:gd name="T15" fmla="*/ 0 h 7"/>
                  <a:gd name="T16" fmla="*/ 96 w 663"/>
                  <a:gd name="T17" fmla="*/ 7 h 7"/>
                  <a:gd name="T18" fmla="*/ 122 w 663"/>
                  <a:gd name="T19" fmla="*/ 4 h 7"/>
                  <a:gd name="T20" fmla="*/ 164 w 663"/>
                  <a:gd name="T21" fmla="*/ 0 h 7"/>
                  <a:gd name="T22" fmla="*/ 138 w 663"/>
                  <a:gd name="T23" fmla="*/ 4 h 7"/>
                  <a:gd name="T24" fmla="*/ 164 w 663"/>
                  <a:gd name="T25" fmla="*/ 7 h 7"/>
                  <a:gd name="T26" fmla="*/ 164 w 663"/>
                  <a:gd name="T27" fmla="*/ 0 h 7"/>
                  <a:gd name="T28" fmla="*/ 187 w 663"/>
                  <a:gd name="T29" fmla="*/ 0 h 7"/>
                  <a:gd name="T30" fmla="*/ 187 w 663"/>
                  <a:gd name="T31" fmla="*/ 7 h 7"/>
                  <a:gd name="T32" fmla="*/ 214 w 663"/>
                  <a:gd name="T33" fmla="*/ 4 h 7"/>
                  <a:gd name="T34" fmla="*/ 256 w 663"/>
                  <a:gd name="T35" fmla="*/ 0 h 7"/>
                  <a:gd name="T36" fmla="*/ 229 w 663"/>
                  <a:gd name="T37" fmla="*/ 4 h 7"/>
                  <a:gd name="T38" fmla="*/ 256 w 663"/>
                  <a:gd name="T39" fmla="*/ 7 h 7"/>
                  <a:gd name="T40" fmla="*/ 256 w 663"/>
                  <a:gd name="T41" fmla="*/ 0 h 7"/>
                  <a:gd name="T42" fmla="*/ 279 w 663"/>
                  <a:gd name="T43" fmla="*/ 0 h 7"/>
                  <a:gd name="T44" fmla="*/ 279 w 663"/>
                  <a:gd name="T45" fmla="*/ 7 h 7"/>
                  <a:gd name="T46" fmla="*/ 305 w 663"/>
                  <a:gd name="T47" fmla="*/ 4 h 7"/>
                  <a:gd name="T48" fmla="*/ 347 w 663"/>
                  <a:gd name="T49" fmla="*/ 0 h 7"/>
                  <a:gd name="T50" fmla="*/ 320 w 663"/>
                  <a:gd name="T51" fmla="*/ 4 h 7"/>
                  <a:gd name="T52" fmla="*/ 347 w 663"/>
                  <a:gd name="T53" fmla="*/ 7 h 7"/>
                  <a:gd name="T54" fmla="*/ 347 w 663"/>
                  <a:gd name="T55" fmla="*/ 0 h 7"/>
                  <a:gd name="T56" fmla="*/ 370 w 663"/>
                  <a:gd name="T57" fmla="*/ 0 h 7"/>
                  <a:gd name="T58" fmla="*/ 370 w 663"/>
                  <a:gd name="T59" fmla="*/ 7 h 7"/>
                  <a:gd name="T60" fmla="*/ 397 w 663"/>
                  <a:gd name="T61" fmla="*/ 4 h 7"/>
                  <a:gd name="T62" fmla="*/ 439 w 663"/>
                  <a:gd name="T63" fmla="*/ 0 h 7"/>
                  <a:gd name="T64" fmla="*/ 412 w 663"/>
                  <a:gd name="T65" fmla="*/ 4 h 7"/>
                  <a:gd name="T66" fmla="*/ 439 w 663"/>
                  <a:gd name="T67" fmla="*/ 7 h 7"/>
                  <a:gd name="T68" fmla="*/ 439 w 663"/>
                  <a:gd name="T69" fmla="*/ 0 h 7"/>
                  <a:gd name="T70" fmla="*/ 461 w 663"/>
                  <a:gd name="T71" fmla="*/ 0 h 7"/>
                  <a:gd name="T72" fmla="*/ 461 w 663"/>
                  <a:gd name="T73" fmla="*/ 7 h 7"/>
                  <a:gd name="T74" fmla="*/ 488 w 663"/>
                  <a:gd name="T75" fmla="*/ 4 h 7"/>
                  <a:gd name="T76" fmla="*/ 530 w 663"/>
                  <a:gd name="T77" fmla="*/ 0 h 7"/>
                  <a:gd name="T78" fmla="*/ 503 w 663"/>
                  <a:gd name="T79" fmla="*/ 4 h 7"/>
                  <a:gd name="T80" fmla="*/ 530 w 663"/>
                  <a:gd name="T81" fmla="*/ 7 h 7"/>
                  <a:gd name="T82" fmla="*/ 530 w 663"/>
                  <a:gd name="T83" fmla="*/ 0 h 7"/>
                  <a:gd name="T84" fmla="*/ 553 w 663"/>
                  <a:gd name="T85" fmla="*/ 0 h 7"/>
                  <a:gd name="T86" fmla="*/ 553 w 663"/>
                  <a:gd name="T87" fmla="*/ 7 h 7"/>
                  <a:gd name="T88" fmla="*/ 580 w 663"/>
                  <a:gd name="T89" fmla="*/ 4 h 7"/>
                  <a:gd name="T90" fmla="*/ 621 w 663"/>
                  <a:gd name="T91" fmla="*/ 0 h 7"/>
                  <a:gd name="T92" fmla="*/ 595 w 663"/>
                  <a:gd name="T93" fmla="*/ 4 h 7"/>
                  <a:gd name="T94" fmla="*/ 621 w 663"/>
                  <a:gd name="T95" fmla="*/ 7 h 7"/>
                  <a:gd name="T96" fmla="*/ 621 w 663"/>
                  <a:gd name="T97" fmla="*/ 0 h 7"/>
                  <a:gd name="T98" fmla="*/ 644 w 663"/>
                  <a:gd name="T99" fmla="*/ 0 h 7"/>
                  <a:gd name="T100" fmla="*/ 644 w 663"/>
                  <a:gd name="T101" fmla="*/ 7 h 7"/>
                  <a:gd name="T102" fmla="*/ 663 w 663"/>
                  <a:gd name="T10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663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9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4" y="0"/>
                      <a:pt x="92" y="1"/>
                      <a:pt x="92" y="4"/>
                    </a:cubicBezTo>
                    <a:cubicBezTo>
                      <a:pt x="92" y="6"/>
                      <a:pt x="94" y="7"/>
                      <a:pt x="96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9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8" y="1"/>
                      <a:pt x="138" y="4"/>
                    </a:cubicBezTo>
                    <a:cubicBezTo>
                      <a:pt x="138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210" y="7"/>
                      <a:pt x="210" y="7"/>
                      <a:pt x="210" y="7"/>
                    </a:cubicBezTo>
                    <a:cubicBezTo>
                      <a:pt x="212" y="7"/>
                      <a:pt x="214" y="6"/>
                      <a:pt x="214" y="4"/>
                    </a:cubicBezTo>
                    <a:cubicBezTo>
                      <a:pt x="214" y="1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1"/>
                      <a:pt x="229" y="4"/>
                    </a:cubicBezTo>
                    <a:cubicBezTo>
                      <a:pt x="229" y="6"/>
                      <a:pt x="231" y="7"/>
                      <a:pt x="233" y="7"/>
                    </a:cubicBezTo>
                    <a:cubicBezTo>
                      <a:pt x="256" y="7"/>
                      <a:pt x="256" y="7"/>
                      <a:pt x="256" y="7"/>
                    </a:cubicBezTo>
                    <a:cubicBezTo>
                      <a:pt x="258" y="7"/>
                      <a:pt x="260" y="6"/>
                      <a:pt x="260" y="4"/>
                    </a:cubicBezTo>
                    <a:cubicBezTo>
                      <a:pt x="260" y="1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9" y="0"/>
                      <a:pt x="279" y="0"/>
                      <a:pt x="279" y="0"/>
                    </a:cubicBezTo>
                    <a:cubicBezTo>
                      <a:pt x="276" y="0"/>
                      <a:pt x="275" y="1"/>
                      <a:pt x="275" y="4"/>
                    </a:cubicBezTo>
                    <a:cubicBezTo>
                      <a:pt x="275" y="6"/>
                      <a:pt x="276" y="7"/>
                      <a:pt x="279" y="7"/>
                    </a:cubicBezTo>
                    <a:cubicBezTo>
                      <a:pt x="301" y="7"/>
                      <a:pt x="301" y="7"/>
                      <a:pt x="301" y="7"/>
                    </a:cubicBezTo>
                    <a:cubicBezTo>
                      <a:pt x="304" y="7"/>
                      <a:pt x="305" y="6"/>
                      <a:pt x="305" y="4"/>
                    </a:cubicBezTo>
                    <a:cubicBezTo>
                      <a:pt x="305" y="1"/>
                      <a:pt x="304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1"/>
                      <a:pt x="320" y="4"/>
                    </a:cubicBezTo>
                    <a:cubicBezTo>
                      <a:pt x="320" y="6"/>
                      <a:pt x="322" y="7"/>
                      <a:pt x="324" y="7"/>
                    </a:cubicBezTo>
                    <a:cubicBezTo>
                      <a:pt x="347" y="7"/>
                      <a:pt x="347" y="7"/>
                      <a:pt x="347" y="7"/>
                    </a:cubicBezTo>
                    <a:cubicBezTo>
                      <a:pt x="349" y="7"/>
                      <a:pt x="351" y="6"/>
                      <a:pt x="351" y="4"/>
                    </a:cubicBezTo>
                    <a:cubicBezTo>
                      <a:pt x="351" y="1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1"/>
                      <a:pt x="366" y="4"/>
                    </a:cubicBezTo>
                    <a:cubicBezTo>
                      <a:pt x="366" y="6"/>
                      <a:pt x="368" y="7"/>
                      <a:pt x="370" y="7"/>
                    </a:cubicBezTo>
                    <a:cubicBezTo>
                      <a:pt x="393" y="7"/>
                      <a:pt x="393" y="7"/>
                      <a:pt x="393" y="7"/>
                    </a:cubicBezTo>
                    <a:cubicBezTo>
                      <a:pt x="395" y="7"/>
                      <a:pt x="397" y="6"/>
                      <a:pt x="397" y="4"/>
                    </a:cubicBezTo>
                    <a:cubicBezTo>
                      <a:pt x="397" y="1"/>
                      <a:pt x="395" y="0"/>
                      <a:pt x="393" y="0"/>
                    </a:cubicBezTo>
                    <a:moveTo>
                      <a:pt x="439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4" y="0"/>
                      <a:pt x="412" y="1"/>
                      <a:pt x="412" y="4"/>
                    </a:cubicBezTo>
                    <a:cubicBezTo>
                      <a:pt x="412" y="6"/>
                      <a:pt x="414" y="7"/>
                      <a:pt x="416" y="7"/>
                    </a:cubicBezTo>
                    <a:cubicBezTo>
                      <a:pt x="439" y="7"/>
                      <a:pt x="439" y="7"/>
                      <a:pt x="439" y="7"/>
                    </a:cubicBezTo>
                    <a:cubicBezTo>
                      <a:pt x="441" y="7"/>
                      <a:pt x="442" y="6"/>
                      <a:pt x="442" y="4"/>
                    </a:cubicBezTo>
                    <a:cubicBezTo>
                      <a:pt x="442" y="1"/>
                      <a:pt x="441" y="0"/>
                      <a:pt x="439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8" y="1"/>
                      <a:pt x="458" y="4"/>
                    </a:cubicBezTo>
                    <a:cubicBezTo>
                      <a:pt x="458" y="6"/>
                      <a:pt x="459" y="7"/>
                      <a:pt x="461" y="7"/>
                    </a:cubicBezTo>
                    <a:cubicBezTo>
                      <a:pt x="484" y="7"/>
                      <a:pt x="484" y="7"/>
                      <a:pt x="484" y="7"/>
                    </a:cubicBezTo>
                    <a:cubicBezTo>
                      <a:pt x="486" y="7"/>
                      <a:pt x="488" y="6"/>
                      <a:pt x="488" y="4"/>
                    </a:cubicBezTo>
                    <a:cubicBezTo>
                      <a:pt x="488" y="1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1"/>
                      <a:pt x="503" y="4"/>
                    </a:cubicBezTo>
                    <a:cubicBezTo>
                      <a:pt x="503" y="6"/>
                      <a:pt x="505" y="7"/>
                      <a:pt x="507" y="7"/>
                    </a:cubicBezTo>
                    <a:cubicBezTo>
                      <a:pt x="530" y="7"/>
                      <a:pt x="530" y="7"/>
                      <a:pt x="530" y="7"/>
                    </a:cubicBezTo>
                    <a:cubicBezTo>
                      <a:pt x="532" y="7"/>
                      <a:pt x="534" y="6"/>
                      <a:pt x="534" y="4"/>
                    </a:cubicBezTo>
                    <a:cubicBezTo>
                      <a:pt x="534" y="1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1"/>
                      <a:pt x="549" y="4"/>
                    </a:cubicBezTo>
                    <a:cubicBezTo>
                      <a:pt x="549" y="6"/>
                      <a:pt x="551" y="7"/>
                      <a:pt x="553" y="7"/>
                    </a:cubicBezTo>
                    <a:cubicBezTo>
                      <a:pt x="576" y="7"/>
                      <a:pt x="576" y="7"/>
                      <a:pt x="576" y="7"/>
                    </a:cubicBezTo>
                    <a:cubicBezTo>
                      <a:pt x="578" y="7"/>
                      <a:pt x="580" y="6"/>
                      <a:pt x="580" y="4"/>
                    </a:cubicBezTo>
                    <a:cubicBezTo>
                      <a:pt x="580" y="1"/>
                      <a:pt x="578" y="0"/>
                      <a:pt x="576" y="0"/>
                    </a:cubicBezTo>
                    <a:moveTo>
                      <a:pt x="621" y="0"/>
                    </a:moveTo>
                    <a:cubicBezTo>
                      <a:pt x="599" y="0"/>
                      <a:pt x="599" y="0"/>
                      <a:pt x="599" y="0"/>
                    </a:cubicBezTo>
                    <a:cubicBezTo>
                      <a:pt x="596" y="0"/>
                      <a:pt x="595" y="1"/>
                      <a:pt x="595" y="4"/>
                    </a:cubicBezTo>
                    <a:cubicBezTo>
                      <a:pt x="595" y="6"/>
                      <a:pt x="596" y="7"/>
                      <a:pt x="599" y="7"/>
                    </a:cubicBezTo>
                    <a:cubicBezTo>
                      <a:pt x="621" y="7"/>
                      <a:pt x="621" y="7"/>
                      <a:pt x="621" y="7"/>
                    </a:cubicBezTo>
                    <a:cubicBezTo>
                      <a:pt x="624" y="7"/>
                      <a:pt x="625" y="6"/>
                      <a:pt x="625" y="4"/>
                    </a:cubicBezTo>
                    <a:cubicBezTo>
                      <a:pt x="625" y="1"/>
                      <a:pt x="624" y="0"/>
                      <a:pt x="621" y="0"/>
                    </a:cubicBezTo>
                    <a:moveTo>
                      <a:pt x="663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2" y="0"/>
                      <a:pt x="640" y="1"/>
                      <a:pt x="640" y="4"/>
                    </a:cubicBezTo>
                    <a:cubicBezTo>
                      <a:pt x="640" y="6"/>
                      <a:pt x="642" y="7"/>
                      <a:pt x="644" y="7"/>
                    </a:cubicBezTo>
                    <a:cubicBezTo>
                      <a:pt x="663" y="7"/>
                      <a:pt x="663" y="7"/>
                      <a:pt x="663" y="7"/>
                    </a:cubicBezTo>
                    <a:cubicBezTo>
                      <a:pt x="663" y="5"/>
                      <a:pt x="663" y="2"/>
                      <a:pt x="663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3" name="iŝḷíḓe">
                <a:extLst>
                  <a:ext uri="{FF2B5EF4-FFF2-40B4-BE49-F238E27FC236}">
                    <a16:creationId xmlns:a16="http://schemas.microsoft.com/office/drawing/2014/main" id="{7B568B3A-8174-4C8E-B92C-DEB733D57235}"/>
                  </a:ext>
                </a:extLst>
              </p:cNvPr>
              <p:cNvSpPr/>
              <p:nvPr/>
            </p:nvSpPr>
            <p:spPr bwMode="auto">
              <a:xfrm>
                <a:off x="5193865" y="2624534"/>
                <a:ext cx="58466" cy="18709"/>
              </a:xfrm>
              <a:custGeom>
                <a:avLst/>
                <a:gdLst>
                  <a:gd name="T0" fmla="*/ 21 w 21"/>
                  <a:gd name="T1" fmla="*/ 0 h 7"/>
                  <a:gd name="T2" fmla="*/ 4 w 21"/>
                  <a:gd name="T3" fmla="*/ 0 h 7"/>
                  <a:gd name="T4" fmla="*/ 0 w 21"/>
                  <a:gd name="T5" fmla="*/ 4 h 7"/>
                  <a:gd name="T6" fmla="*/ 4 w 21"/>
                  <a:gd name="T7" fmla="*/ 7 h 7"/>
                  <a:gd name="T8" fmla="*/ 21 w 21"/>
                  <a:gd name="T9" fmla="*/ 7 h 7"/>
                  <a:gd name="T10" fmla="*/ 21 w 21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7">
                    <a:moveTo>
                      <a:pt x="21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1" y="0"/>
                      <a:pt x="0" y="1"/>
                      <a:pt x="0" y="4"/>
                    </a:cubicBezTo>
                    <a:cubicBezTo>
                      <a:pt x="0" y="6"/>
                      <a:pt x="1" y="7"/>
                      <a:pt x="4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1" y="5"/>
                      <a:pt x="21" y="2"/>
                      <a:pt x="21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4" name="íṡļíďé">
                <a:extLst>
                  <a:ext uri="{FF2B5EF4-FFF2-40B4-BE49-F238E27FC236}">
                    <a16:creationId xmlns:a16="http://schemas.microsoft.com/office/drawing/2014/main" id="{AA9CADE9-F785-449B-90C3-AE41136DC0CE}"/>
                  </a:ext>
                </a:extLst>
              </p:cNvPr>
              <p:cNvSpPr/>
              <p:nvPr/>
            </p:nvSpPr>
            <p:spPr bwMode="auto">
              <a:xfrm>
                <a:off x="5252331" y="2624534"/>
                <a:ext cx="24556" cy="18709"/>
              </a:xfrm>
              <a:custGeom>
                <a:avLst/>
                <a:gdLst>
                  <a:gd name="T0" fmla="*/ 5 w 9"/>
                  <a:gd name="T1" fmla="*/ 0 h 7"/>
                  <a:gd name="T2" fmla="*/ 0 w 9"/>
                  <a:gd name="T3" fmla="*/ 0 h 7"/>
                  <a:gd name="T4" fmla="*/ 0 w 9"/>
                  <a:gd name="T5" fmla="*/ 7 h 7"/>
                  <a:gd name="T6" fmla="*/ 5 w 9"/>
                  <a:gd name="T7" fmla="*/ 7 h 7"/>
                  <a:gd name="T8" fmla="*/ 9 w 9"/>
                  <a:gd name="T9" fmla="*/ 4 h 7"/>
                  <a:gd name="T10" fmla="*/ 5 w 9"/>
                  <a:gd name="T11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0" y="5"/>
                      <a:pt x="0" y="7"/>
                    </a:cubicBezTo>
                    <a:cubicBezTo>
                      <a:pt x="5" y="7"/>
                      <a:pt x="5" y="7"/>
                      <a:pt x="5" y="7"/>
                    </a:cubicBezTo>
                    <a:cubicBezTo>
                      <a:pt x="8" y="7"/>
                      <a:pt x="9" y="6"/>
                      <a:pt x="9" y="4"/>
                    </a:cubicBezTo>
                    <a:cubicBezTo>
                      <a:pt x="9" y="1"/>
                      <a:pt x="8" y="0"/>
                      <a:pt x="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5" name="íṩḷïḓé">
                <a:extLst>
                  <a:ext uri="{FF2B5EF4-FFF2-40B4-BE49-F238E27FC236}">
                    <a16:creationId xmlns:a16="http://schemas.microsoft.com/office/drawing/2014/main" id="{C782FB9B-5654-4E73-942C-52F0C9B46585}"/>
                  </a:ext>
                </a:extLst>
              </p:cNvPr>
              <p:cNvSpPr/>
              <p:nvPr/>
            </p:nvSpPr>
            <p:spPr bwMode="auto">
              <a:xfrm>
                <a:off x="4596338" y="2624534"/>
                <a:ext cx="556600" cy="18709"/>
              </a:xfrm>
              <a:custGeom>
                <a:avLst/>
                <a:gdLst>
                  <a:gd name="T0" fmla="*/ 14 w 201"/>
                  <a:gd name="T1" fmla="*/ 0 h 7"/>
                  <a:gd name="T2" fmla="*/ 1 w 201"/>
                  <a:gd name="T3" fmla="*/ 0 h 7"/>
                  <a:gd name="T4" fmla="*/ 1 w 201"/>
                  <a:gd name="T5" fmla="*/ 3 h 7"/>
                  <a:gd name="T6" fmla="*/ 0 w 201"/>
                  <a:gd name="T7" fmla="*/ 7 h 7"/>
                  <a:gd name="T8" fmla="*/ 14 w 201"/>
                  <a:gd name="T9" fmla="*/ 7 h 7"/>
                  <a:gd name="T10" fmla="*/ 18 w 201"/>
                  <a:gd name="T11" fmla="*/ 4 h 7"/>
                  <a:gd name="T12" fmla="*/ 14 w 201"/>
                  <a:gd name="T13" fmla="*/ 0 h 7"/>
                  <a:gd name="T14" fmla="*/ 60 w 201"/>
                  <a:gd name="T15" fmla="*/ 0 h 7"/>
                  <a:gd name="T16" fmla="*/ 37 w 201"/>
                  <a:gd name="T17" fmla="*/ 0 h 7"/>
                  <a:gd name="T18" fmla="*/ 33 w 201"/>
                  <a:gd name="T19" fmla="*/ 4 h 7"/>
                  <a:gd name="T20" fmla="*/ 37 w 201"/>
                  <a:gd name="T21" fmla="*/ 7 h 7"/>
                  <a:gd name="T22" fmla="*/ 60 w 201"/>
                  <a:gd name="T23" fmla="*/ 7 h 7"/>
                  <a:gd name="T24" fmla="*/ 63 w 201"/>
                  <a:gd name="T25" fmla="*/ 4 h 7"/>
                  <a:gd name="T26" fmla="*/ 60 w 201"/>
                  <a:gd name="T27" fmla="*/ 0 h 7"/>
                  <a:gd name="T28" fmla="*/ 105 w 201"/>
                  <a:gd name="T29" fmla="*/ 0 h 7"/>
                  <a:gd name="T30" fmla="*/ 82 w 201"/>
                  <a:gd name="T31" fmla="*/ 0 h 7"/>
                  <a:gd name="T32" fmla="*/ 79 w 201"/>
                  <a:gd name="T33" fmla="*/ 4 h 7"/>
                  <a:gd name="T34" fmla="*/ 82 w 201"/>
                  <a:gd name="T35" fmla="*/ 7 h 7"/>
                  <a:gd name="T36" fmla="*/ 105 w 201"/>
                  <a:gd name="T37" fmla="*/ 7 h 7"/>
                  <a:gd name="T38" fmla="*/ 109 w 201"/>
                  <a:gd name="T39" fmla="*/ 4 h 7"/>
                  <a:gd name="T40" fmla="*/ 105 w 201"/>
                  <a:gd name="T41" fmla="*/ 0 h 7"/>
                  <a:gd name="T42" fmla="*/ 151 w 201"/>
                  <a:gd name="T43" fmla="*/ 0 h 7"/>
                  <a:gd name="T44" fmla="*/ 128 w 201"/>
                  <a:gd name="T45" fmla="*/ 0 h 7"/>
                  <a:gd name="T46" fmla="*/ 124 w 201"/>
                  <a:gd name="T47" fmla="*/ 4 h 7"/>
                  <a:gd name="T48" fmla="*/ 128 w 201"/>
                  <a:gd name="T49" fmla="*/ 7 h 7"/>
                  <a:gd name="T50" fmla="*/ 151 w 201"/>
                  <a:gd name="T51" fmla="*/ 7 h 7"/>
                  <a:gd name="T52" fmla="*/ 155 w 201"/>
                  <a:gd name="T53" fmla="*/ 4 h 7"/>
                  <a:gd name="T54" fmla="*/ 151 w 201"/>
                  <a:gd name="T55" fmla="*/ 0 h 7"/>
                  <a:gd name="T56" fmla="*/ 197 w 201"/>
                  <a:gd name="T57" fmla="*/ 0 h 7"/>
                  <a:gd name="T58" fmla="*/ 174 w 201"/>
                  <a:gd name="T59" fmla="*/ 0 h 7"/>
                  <a:gd name="T60" fmla="*/ 170 w 201"/>
                  <a:gd name="T61" fmla="*/ 4 h 7"/>
                  <a:gd name="T62" fmla="*/ 174 w 201"/>
                  <a:gd name="T63" fmla="*/ 7 h 7"/>
                  <a:gd name="T64" fmla="*/ 197 w 201"/>
                  <a:gd name="T65" fmla="*/ 7 h 7"/>
                  <a:gd name="T66" fmla="*/ 201 w 201"/>
                  <a:gd name="T67" fmla="*/ 4 h 7"/>
                  <a:gd name="T68" fmla="*/ 197 w 201"/>
                  <a:gd name="T6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01" h="7">
                    <a:moveTo>
                      <a:pt x="14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5"/>
                      <a:pt x="1" y="6"/>
                      <a:pt x="0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7"/>
                      <a:pt x="18" y="6"/>
                      <a:pt x="18" y="4"/>
                    </a:cubicBezTo>
                    <a:cubicBezTo>
                      <a:pt x="18" y="1"/>
                      <a:pt x="16" y="0"/>
                      <a:pt x="14" y="0"/>
                    </a:cubicBezTo>
                    <a:moveTo>
                      <a:pt x="60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5" y="0"/>
                      <a:pt x="33" y="1"/>
                      <a:pt x="33" y="4"/>
                    </a:cubicBezTo>
                    <a:cubicBezTo>
                      <a:pt x="33" y="6"/>
                      <a:pt x="35" y="7"/>
                      <a:pt x="37" y="7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62" y="7"/>
                      <a:pt x="63" y="6"/>
                      <a:pt x="63" y="4"/>
                    </a:cubicBezTo>
                    <a:cubicBezTo>
                      <a:pt x="63" y="1"/>
                      <a:pt x="62" y="0"/>
                      <a:pt x="60" y="0"/>
                    </a:cubicBezTo>
                    <a:moveTo>
                      <a:pt x="105" y="0"/>
                    </a:moveTo>
                    <a:cubicBezTo>
                      <a:pt x="82" y="0"/>
                      <a:pt x="82" y="0"/>
                      <a:pt x="82" y="0"/>
                    </a:cubicBezTo>
                    <a:cubicBezTo>
                      <a:pt x="80" y="0"/>
                      <a:pt x="79" y="1"/>
                      <a:pt x="79" y="4"/>
                    </a:cubicBezTo>
                    <a:cubicBezTo>
                      <a:pt x="79" y="6"/>
                      <a:pt x="80" y="7"/>
                      <a:pt x="82" y="7"/>
                    </a:cubicBezTo>
                    <a:cubicBezTo>
                      <a:pt x="105" y="7"/>
                      <a:pt x="105" y="7"/>
                      <a:pt x="105" y="7"/>
                    </a:cubicBezTo>
                    <a:cubicBezTo>
                      <a:pt x="107" y="7"/>
                      <a:pt x="109" y="6"/>
                      <a:pt x="109" y="4"/>
                    </a:cubicBezTo>
                    <a:cubicBezTo>
                      <a:pt x="109" y="1"/>
                      <a:pt x="107" y="0"/>
                      <a:pt x="105" y="0"/>
                    </a:cubicBezTo>
                    <a:moveTo>
                      <a:pt x="151" y="0"/>
                    </a:moveTo>
                    <a:cubicBezTo>
                      <a:pt x="128" y="0"/>
                      <a:pt x="128" y="0"/>
                      <a:pt x="128" y="0"/>
                    </a:cubicBezTo>
                    <a:cubicBezTo>
                      <a:pt x="126" y="0"/>
                      <a:pt x="124" y="1"/>
                      <a:pt x="124" y="4"/>
                    </a:cubicBezTo>
                    <a:cubicBezTo>
                      <a:pt x="124" y="6"/>
                      <a:pt x="126" y="7"/>
                      <a:pt x="128" y="7"/>
                    </a:cubicBezTo>
                    <a:cubicBezTo>
                      <a:pt x="151" y="7"/>
                      <a:pt x="151" y="7"/>
                      <a:pt x="151" y="7"/>
                    </a:cubicBezTo>
                    <a:cubicBezTo>
                      <a:pt x="153" y="7"/>
                      <a:pt x="155" y="6"/>
                      <a:pt x="155" y="4"/>
                    </a:cubicBezTo>
                    <a:cubicBezTo>
                      <a:pt x="155" y="1"/>
                      <a:pt x="153" y="0"/>
                      <a:pt x="151" y="0"/>
                    </a:cubicBezTo>
                    <a:moveTo>
                      <a:pt x="197" y="0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2" y="0"/>
                      <a:pt x="170" y="1"/>
                      <a:pt x="170" y="4"/>
                    </a:cubicBezTo>
                    <a:cubicBezTo>
                      <a:pt x="170" y="6"/>
                      <a:pt x="172" y="7"/>
                      <a:pt x="174" y="7"/>
                    </a:cubicBezTo>
                    <a:cubicBezTo>
                      <a:pt x="197" y="7"/>
                      <a:pt x="197" y="7"/>
                      <a:pt x="197" y="7"/>
                    </a:cubicBezTo>
                    <a:cubicBezTo>
                      <a:pt x="199" y="7"/>
                      <a:pt x="201" y="6"/>
                      <a:pt x="201" y="4"/>
                    </a:cubicBezTo>
                    <a:cubicBezTo>
                      <a:pt x="201" y="1"/>
                      <a:pt x="199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6" name="îŝļïḑé">
                <a:extLst>
                  <a:ext uri="{FF2B5EF4-FFF2-40B4-BE49-F238E27FC236}">
                    <a16:creationId xmlns:a16="http://schemas.microsoft.com/office/drawing/2014/main" id="{3813B739-E804-441E-9ECA-6CF15B09FA68}"/>
                  </a:ext>
                </a:extLst>
              </p:cNvPr>
              <p:cNvSpPr/>
              <p:nvPr/>
            </p:nvSpPr>
            <p:spPr bwMode="auto">
              <a:xfrm>
                <a:off x="4054939" y="2624534"/>
                <a:ext cx="544906" cy="18709"/>
              </a:xfrm>
              <a:custGeom>
                <a:avLst/>
                <a:gdLst>
                  <a:gd name="T0" fmla="*/ 27 w 197"/>
                  <a:gd name="T1" fmla="*/ 0 h 7"/>
                  <a:gd name="T2" fmla="*/ 4 w 197"/>
                  <a:gd name="T3" fmla="*/ 0 h 7"/>
                  <a:gd name="T4" fmla="*/ 0 w 197"/>
                  <a:gd name="T5" fmla="*/ 4 h 7"/>
                  <a:gd name="T6" fmla="*/ 4 w 197"/>
                  <a:gd name="T7" fmla="*/ 7 h 7"/>
                  <a:gd name="T8" fmla="*/ 27 w 197"/>
                  <a:gd name="T9" fmla="*/ 7 h 7"/>
                  <a:gd name="T10" fmla="*/ 31 w 197"/>
                  <a:gd name="T11" fmla="*/ 4 h 7"/>
                  <a:gd name="T12" fmla="*/ 27 w 197"/>
                  <a:gd name="T13" fmla="*/ 0 h 7"/>
                  <a:gd name="T14" fmla="*/ 73 w 197"/>
                  <a:gd name="T15" fmla="*/ 0 h 7"/>
                  <a:gd name="T16" fmla="*/ 50 w 197"/>
                  <a:gd name="T17" fmla="*/ 0 h 7"/>
                  <a:gd name="T18" fmla="*/ 46 w 197"/>
                  <a:gd name="T19" fmla="*/ 4 h 7"/>
                  <a:gd name="T20" fmla="*/ 50 w 197"/>
                  <a:gd name="T21" fmla="*/ 7 h 7"/>
                  <a:gd name="T22" fmla="*/ 73 w 197"/>
                  <a:gd name="T23" fmla="*/ 7 h 7"/>
                  <a:gd name="T24" fmla="*/ 77 w 197"/>
                  <a:gd name="T25" fmla="*/ 4 h 7"/>
                  <a:gd name="T26" fmla="*/ 73 w 197"/>
                  <a:gd name="T27" fmla="*/ 0 h 7"/>
                  <a:gd name="T28" fmla="*/ 118 w 197"/>
                  <a:gd name="T29" fmla="*/ 0 h 7"/>
                  <a:gd name="T30" fmla="*/ 96 w 197"/>
                  <a:gd name="T31" fmla="*/ 0 h 7"/>
                  <a:gd name="T32" fmla="*/ 92 w 197"/>
                  <a:gd name="T33" fmla="*/ 4 h 7"/>
                  <a:gd name="T34" fmla="*/ 96 w 197"/>
                  <a:gd name="T35" fmla="*/ 7 h 7"/>
                  <a:gd name="T36" fmla="*/ 118 w 197"/>
                  <a:gd name="T37" fmla="*/ 7 h 7"/>
                  <a:gd name="T38" fmla="*/ 122 w 197"/>
                  <a:gd name="T39" fmla="*/ 4 h 7"/>
                  <a:gd name="T40" fmla="*/ 118 w 197"/>
                  <a:gd name="T41" fmla="*/ 0 h 7"/>
                  <a:gd name="T42" fmla="*/ 164 w 197"/>
                  <a:gd name="T43" fmla="*/ 0 h 7"/>
                  <a:gd name="T44" fmla="*/ 141 w 197"/>
                  <a:gd name="T45" fmla="*/ 0 h 7"/>
                  <a:gd name="T46" fmla="*/ 137 w 197"/>
                  <a:gd name="T47" fmla="*/ 4 h 7"/>
                  <a:gd name="T48" fmla="*/ 141 w 197"/>
                  <a:gd name="T49" fmla="*/ 7 h 7"/>
                  <a:gd name="T50" fmla="*/ 164 w 197"/>
                  <a:gd name="T51" fmla="*/ 7 h 7"/>
                  <a:gd name="T52" fmla="*/ 168 w 197"/>
                  <a:gd name="T53" fmla="*/ 4 h 7"/>
                  <a:gd name="T54" fmla="*/ 164 w 197"/>
                  <a:gd name="T55" fmla="*/ 0 h 7"/>
                  <a:gd name="T56" fmla="*/ 197 w 197"/>
                  <a:gd name="T57" fmla="*/ 0 h 7"/>
                  <a:gd name="T58" fmla="*/ 187 w 197"/>
                  <a:gd name="T59" fmla="*/ 0 h 7"/>
                  <a:gd name="T60" fmla="*/ 183 w 197"/>
                  <a:gd name="T61" fmla="*/ 4 h 7"/>
                  <a:gd name="T62" fmla="*/ 187 w 197"/>
                  <a:gd name="T63" fmla="*/ 7 h 7"/>
                  <a:gd name="T64" fmla="*/ 196 w 197"/>
                  <a:gd name="T65" fmla="*/ 7 h 7"/>
                  <a:gd name="T66" fmla="*/ 197 w 197"/>
                  <a:gd name="T67" fmla="*/ 3 h 7"/>
                  <a:gd name="T68" fmla="*/ 197 w 197"/>
                  <a:gd name="T6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97" h="7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9" y="7"/>
                      <a:pt x="31" y="6"/>
                      <a:pt x="31" y="4"/>
                    </a:cubicBezTo>
                    <a:cubicBezTo>
                      <a:pt x="31" y="1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1"/>
                      <a:pt x="46" y="4"/>
                    </a:cubicBezTo>
                    <a:cubicBezTo>
                      <a:pt x="46" y="6"/>
                      <a:pt x="48" y="7"/>
                      <a:pt x="50" y="7"/>
                    </a:cubicBezTo>
                    <a:cubicBezTo>
                      <a:pt x="73" y="7"/>
                      <a:pt x="73" y="7"/>
                      <a:pt x="73" y="7"/>
                    </a:cubicBezTo>
                    <a:cubicBezTo>
                      <a:pt x="75" y="7"/>
                      <a:pt x="77" y="6"/>
                      <a:pt x="77" y="4"/>
                    </a:cubicBezTo>
                    <a:cubicBezTo>
                      <a:pt x="77" y="1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1"/>
                      <a:pt x="92" y="4"/>
                    </a:cubicBezTo>
                    <a:cubicBezTo>
                      <a:pt x="92" y="6"/>
                      <a:pt x="93" y="7"/>
                      <a:pt x="96" y="7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21" y="7"/>
                      <a:pt x="122" y="6"/>
                      <a:pt x="122" y="4"/>
                    </a:cubicBezTo>
                    <a:cubicBezTo>
                      <a:pt x="122" y="1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1"/>
                      <a:pt x="137" y="4"/>
                    </a:cubicBezTo>
                    <a:cubicBezTo>
                      <a:pt x="137" y="6"/>
                      <a:pt x="139" y="7"/>
                      <a:pt x="141" y="7"/>
                    </a:cubicBezTo>
                    <a:cubicBezTo>
                      <a:pt x="164" y="7"/>
                      <a:pt x="164" y="7"/>
                      <a:pt x="164" y="7"/>
                    </a:cubicBezTo>
                    <a:cubicBezTo>
                      <a:pt x="166" y="7"/>
                      <a:pt x="168" y="6"/>
                      <a:pt x="168" y="4"/>
                    </a:cubicBezTo>
                    <a:cubicBezTo>
                      <a:pt x="168" y="1"/>
                      <a:pt x="166" y="0"/>
                      <a:pt x="164" y="0"/>
                    </a:cubicBezTo>
                    <a:moveTo>
                      <a:pt x="197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1"/>
                      <a:pt x="183" y="4"/>
                    </a:cubicBezTo>
                    <a:cubicBezTo>
                      <a:pt x="183" y="6"/>
                      <a:pt x="185" y="7"/>
                      <a:pt x="187" y="7"/>
                    </a:cubicBezTo>
                    <a:cubicBezTo>
                      <a:pt x="196" y="7"/>
                      <a:pt x="196" y="7"/>
                      <a:pt x="196" y="7"/>
                    </a:cubicBezTo>
                    <a:cubicBezTo>
                      <a:pt x="197" y="6"/>
                      <a:pt x="197" y="5"/>
                      <a:pt x="197" y="3"/>
                    </a:cubicBezTo>
                    <a:cubicBezTo>
                      <a:pt x="197" y="0"/>
                      <a:pt x="197" y="0"/>
                      <a:pt x="197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7" name="íṥ1iḋê">
                <a:extLst>
                  <a:ext uri="{FF2B5EF4-FFF2-40B4-BE49-F238E27FC236}">
                    <a16:creationId xmlns:a16="http://schemas.microsoft.com/office/drawing/2014/main" id="{9B9D29AA-855F-43C5-9A82-7BC5FD02BCEE}"/>
                  </a:ext>
                </a:extLst>
              </p:cNvPr>
              <p:cNvSpPr/>
              <p:nvPr/>
            </p:nvSpPr>
            <p:spPr bwMode="auto">
              <a:xfrm>
                <a:off x="3960224" y="2624534"/>
                <a:ext cx="28064" cy="18709"/>
              </a:xfrm>
              <a:custGeom>
                <a:avLst/>
                <a:gdLst>
                  <a:gd name="T0" fmla="*/ 9 w 10"/>
                  <a:gd name="T1" fmla="*/ 0 h 7"/>
                  <a:gd name="T2" fmla="*/ 4 w 10"/>
                  <a:gd name="T3" fmla="*/ 0 h 7"/>
                  <a:gd name="T4" fmla="*/ 0 w 10"/>
                  <a:gd name="T5" fmla="*/ 4 h 7"/>
                  <a:gd name="T6" fmla="*/ 4 w 10"/>
                  <a:gd name="T7" fmla="*/ 7 h 7"/>
                  <a:gd name="T8" fmla="*/ 10 w 10"/>
                  <a:gd name="T9" fmla="*/ 7 h 7"/>
                  <a:gd name="T10" fmla="*/ 9 w 10"/>
                  <a:gd name="T11" fmla="*/ 3 h 7"/>
                  <a:gd name="T12" fmla="*/ 9 w 1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9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10" y="7"/>
                      <a:pt x="10" y="7"/>
                      <a:pt x="10" y="7"/>
                    </a:cubicBezTo>
                    <a:cubicBezTo>
                      <a:pt x="9" y="6"/>
                      <a:pt x="9" y="5"/>
                      <a:pt x="9" y="3"/>
                    </a:cubicBezTo>
                    <a:cubicBezTo>
                      <a:pt x="9" y="0"/>
                      <a:pt x="9" y="0"/>
                      <a:pt x="9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8" name="íŝļiḍê">
                <a:extLst>
                  <a:ext uri="{FF2B5EF4-FFF2-40B4-BE49-F238E27FC236}">
                    <a16:creationId xmlns:a16="http://schemas.microsoft.com/office/drawing/2014/main" id="{6F7F8440-3438-4E21-BD49-E7CFB1910413}"/>
                  </a:ext>
                </a:extLst>
              </p:cNvPr>
              <p:cNvSpPr/>
              <p:nvPr/>
            </p:nvSpPr>
            <p:spPr bwMode="auto">
              <a:xfrm>
                <a:off x="3985949" y="2624534"/>
                <a:ext cx="26895" cy="18709"/>
              </a:xfrm>
              <a:custGeom>
                <a:avLst/>
                <a:gdLst>
                  <a:gd name="T0" fmla="*/ 6 w 10"/>
                  <a:gd name="T1" fmla="*/ 0 h 7"/>
                  <a:gd name="T2" fmla="*/ 0 w 10"/>
                  <a:gd name="T3" fmla="*/ 0 h 7"/>
                  <a:gd name="T4" fmla="*/ 0 w 10"/>
                  <a:gd name="T5" fmla="*/ 3 h 7"/>
                  <a:gd name="T6" fmla="*/ 1 w 10"/>
                  <a:gd name="T7" fmla="*/ 7 h 7"/>
                  <a:gd name="T8" fmla="*/ 6 w 10"/>
                  <a:gd name="T9" fmla="*/ 7 h 7"/>
                  <a:gd name="T10" fmla="*/ 10 w 10"/>
                  <a:gd name="T11" fmla="*/ 4 h 7"/>
                  <a:gd name="T12" fmla="*/ 6 w 10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7">
                    <a:moveTo>
                      <a:pt x="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0" y="6"/>
                      <a:pt x="1" y="7"/>
                    </a:cubicBezTo>
                    <a:cubicBezTo>
                      <a:pt x="6" y="7"/>
                      <a:pt x="6" y="7"/>
                      <a:pt x="6" y="7"/>
                    </a:cubicBezTo>
                    <a:cubicBezTo>
                      <a:pt x="8" y="7"/>
                      <a:pt x="10" y="6"/>
                      <a:pt x="10" y="4"/>
                    </a:cubicBezTo>
                    <a:cubicBezTo>
                      <a:pt x="10" y="1"/>
                      <a:pt x="8" y="0"/>
                      <a:pt x="6" y="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09" name="ïşľíḑê">
                <a:extLst>
                  <a:ext uri="{FF2B5EF4-FFF2-40B4-BE49-F238E27FC236}">
                    <a16:creationId xmlns:a16="http://schemas.microsoft.com/office/drawing/2014/main" id="{057C679C-C1DB-477B-9D80-1EC02AF1CADD}"/>
                  </a:ext>
                </a:extLst>
              </p:cNvPr>
              <p:cNvSpPr/>
              <p:nvPr/>
            </p:nvSpPr>
            <p:spPr bwMode="auto">
              <a:xfrm>
                <a:off x="7974526" y="3420846"/>
                <a:ext cx="54958" cy="22217"/>
              </a:xfrm>
              <a:custGeom>
                <a:avLst/>
                <a:gdLst>
                  <a:gd name="T0" fmla="*/ 16 w 20"/>
                  <a:gd name="T1" fmla="*/ 0 h 8"/>
                  <a:gd name="T2" fmla="*/ 4 w 20"/>
                  <a:gd name="T3" fmla="*/ 0 h 8"/>
                  <a:gd name="T4" fmla="*/ 0 w 20"/>
                  <a:gd name="T5" fmla="*/ 4 h 8"/>
                  <a:gd name="T6" fmla="*/ 4 w 20"/>
                  <a:gd name="T7" fmla="*/ 8 h 8"/>
                  <a:gd name="T8" fmla="*/ 16 w 20"/>
                  <a:gd name="T9" fmla="*/ 8 h 8"/>
                  <a:gd name="T10" fmla="*/ 20 w 20"/>
                  <a:gd name="T11" fmla="*/ 4 h 8"/>
                  <a:gd name="T12" fmla="*/ 16 w 2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0" name="ïsḷïḑê">
                <a:extLst>
                  <a:ext uri="{FF2B5EF4-FFF2-40B4-BE49-F238E27FC236}">
                    <a16:creationId xmlns:a16="http://schemas.microsoft.com/office/drawing/2014/main" id="{662CE0CD-2E4E-4AE4-918D-8155BED564EF}"/>
                  </a:ext>
                </a:extLst>
              </p:cNvPr>
              <p:cNvSpPr/>
              <p:nvPr/>
            </p:nvSpPr>
            <p:spPr bwMode="auto">
              <a:xfrm>
                <a:off x="5193865" y="3420846"/>
                <a:ext cx="2738565" cy="22217"/>
              </a:xfrm>
              <a:custGeom>
                <a:avLst/>
                <a:gdLst>
                  <a:gd name="T0" fmla="*/ 0 w 990"/>
                  <a:gd name="T1" fmla="*/ 2 h 8"/>
                  <a:gd name="T2" fmla="*/ 26 w 990"/>
                  <a:gd name="T3" fmla="*/ 8 h 8"/>
                  <a:gd name="T4" fmla="*/ 72 w 990"/>
                  <a:gd name="T5" fmla="*/ 0 h 8"/>
                  <a:gd name="T6" fmla="*/ 49 w 990"/>
                  <a:gd name="T7" fmla="*/ 8 h 8"/>
                  <a:gd name="T8" fmla="*/ 72 w 990"/>
                  <a:gd name="T9" fmla="*/ 0 h 8"/>
                  <a:gd name="T10" fmla="*/ 91 w 990"/>
                  <a:gd name="T11" fmla="*/ 4 h 8"/>
                  <a:gd name="T12" fmla="*/ 122 w 990"/>
                  <a:gd name="T13" fmla="*/ 4 h 8"/>
                  <a:gd name="T14" fmla="*/ 141 w 990"/>
                  <a:gd name="T15" fmla="*/ 0 h 8"/>
                  <a:gd name="T16" fmla="*/ 164 w 990"/>
                  <a:gd name="T17" fmla="*/ 8 h 8"/>
                  <a:gd name="T18" fmla="*/ 209 w 990"/>
                  <a:gd name="T19" fmla="*/ 0 h 8"/>
                  <a:gd name="T20" fmla="*/ 186 w 990"/>
                  <a:gd name="T21" fmla="*/ 8 h 8"/>
                  <a:gd name="T22" fmla="*/ 209 w 990"/>
                  <a:gd name="T23" fmla="*/ 0 h 8"/>
                  <a:gd name="T24" fmla="*/ 228 w 990"/>
                  <a:gd name="T25" fmla="*/ 4 h 8"/>
                  <a:gd name="T26" fmla="*/ 259 w 990"/>
                  <a:gd name="T27" fmla="*/ 4 h 8"/>
                  <a:gd name="T28" fmla="*/ 278 w 990"/>
                  <a:gd name="T29" fmla="*/ 0 h 8"/>
                  <a:gd name="T30" fmla="*/ 301 w 990"/>
                  <a:gd name="T31" fmla="*/ 8 h 8"/>
                  <a:gd name="T32" fmla="*/ 346 w 990"/>
                  <a:gd name="T33" fmla="*/ 0 h 8"/>
                  <a:gd name="T34" fmla="*/ 324 w 990"/>
                  <a:gd name="T35" fmla="*/ 8 h 8"/>
                  <a:gd name="T36" fmla="*/ 346 w 990"/>
                  <a:gd name="T37" fmla="*/ 0 h 8"/>
                  <a:gd name="T38" fmla="*/ 365 w 990"/>
                  <a:gd name="T39" fmla="*/ 4 h 8"/>
                  <a:gd name="T40" fmla="*/ 396 w 990"/>
                  <a:gd name="T41" fmla="*/ 4 h 8"/>
                  <a:gd name="T42" fmla="*/ 415 w 990"/>
                  <a:gd name="T43" fmla="*/ 0 h 8"/>
                  <a:gd name="T44" fmla="*/ 438 w 990"/>
                  <a:gd name="T45" fmla="*/ 8 h 8"/>
                  <a:gd name="T46" fmla="*/ 484 w 990"/>
                  <a:gd name="T47" fmla="*/ 0 h 8"/>
                  <a:gd name="T48" fmla="*/ 461 w 990"/>
                  <a:gd name="T49" fmla="*/ 8 h 8"/>
                  <a:gd name="T50" fmla="*/ 484 w 990"/>
                  <a:gd name="T51" fmla="*/ 0 h 8"/>
                  <a:gd name="T52" fmla="*/ 503 w 990"/>
                  <a:gd name="T53" fmla="*/ 4 h 8"/>
                  <a:gd name="T54" fmla="*/ 533 w 990"/>
                  <a:gd name="T55" fmla="*/ 4 h 8"/>
                  <a:gd name="T56" fmla="*/ 552 w 990"/>
                  <a:gd name="T57" fmla="*/ 0 h 8"/>
                  <a:gd name="T58" fmla="*/ 575 w 990"/>
                  <a:gd name="T59" fmla="*/ 8 h 8"/>
                  <a:gd name="T60" fmla="*/ 621 w 990"/>
                  <a:gd name="T61" fmla="*/ 0 h 8"/>
                  <a:gd name="T62" fmla="*/ 598 w 990"/>
                  <a:gd name="T63" fmla="*/ 8 h 8"/>
                  <a:gd name="T64" fmla="*/ 621 w 990"/>
                  <a:gd name="T65" fmla="*/ 0 h 8"/>
                  <a:gd name="T66" fmla="*/ 640 w 990"/>
                  <a:gd name="T67" fmla="*/ 4 h 8"/>
                  <a:gd name="T68" fmla="*/ 670 w 990"/>
                  <a:gd name="T69" fmla="*/ 4 h 8"/>
                  <a:gd name="T70" fmla="*/ 689 w 990"/>
                  <a:gd name="T71" fmla="*/ 0 h 8"/>
                  <a:gd name="T72" fmla="*/ 712 w 990"/>
                  <a:gd name="T73" fmla="*/ 8 h 8"/>
                  <a:gd name="T74" fmla="*/ 758 w 990"/>
                  <a:gd name="T75" fmla="*/ 0 h 8"/>
                  <a:gd name="T76" fmla="*/ 735 w 990"/>
                  <a:gd name="T77" fmla="*/ 8 h 8"/>
                  <a:gd name="T78" fmla="*/ 758 w 990"/>
                  <a:gd name="T79" fmla="*/ 0 h 8"/>
                  <a:gd name="T80" fmla="*/ 777 w 990"/>
                  <a:gd name="T81" fmla="*/ 4 h 8"/>
                  <a:gd name="T82" fmla="*/ 807 w 990"/>
                  <a:gd name="T83" fmla="*/ 4 h 8"/>
                  <a:gd name="T84" fmla="*/ 826 w 990"/>
                  <a:gd name="T85" fmla="*/ 0 h 8"/>
                  <a:gd name="T86" fmla="*/ 849 w 990"/>
                  <a:gd name="T87" fmla="*/ 8 h 8"/>
                  <a:gd name="T88" fmla="*/ 895 w 990"/>
                  <a:gd name="T89" fmla="*/ 0 h 8"/>
                  <a:gd name="T90" fmla="*/ 872 w 990"/>
                  <a:gd name="T91" fmla="*/ 8 h 8"/>
                  <a:gd name="T92" fmla="*/ 895 w 990"/>
                  <a:gd name="T93" fmla="*/ 0 h 8"/>
                  <a:gd name="T94" fmla="*/ 914 w 990"/>
                  <a:gd name="T95" fmla="*/ 4 h 8"/>
                  <a:gd name="T96" fmla="*/ 945 w 990"/>
                  <a:gd name="T97" fmla="*/ 4 h 8"/>
                  <a:gd name="T98" fmla="*/ 964 w 990"/>
                  <a:gd name="T99" fmla="*/ 0 h 8"/>
                  <a:gd name="T100" fmla="*/ 986 w 990"/>
                  <a:gd name="T10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0" h="8">
                    <a:moveTo>
                      <a:pt x="29" y="1"/>
                    </a:moveTo>
                    <a:cubicBezTo>
                      <a:pt x="28" y="1"/>
                      <a:pt x="26" y="2"/>
                      <a:pt x="25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0" y="3"/>
                      <a:pt x="0" y="4"/>
                    </a:cubicBezTo>
                    <a:cubicBezTo>
                      <a:pt x="0" y="6"/>
                      <a:pt x="1" y="8"/>
                      <a:pt x="4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9" y="8"/>
                      <a:pt x="30" y="6"/>
                      <a:pt x="30" y="4"/>
                    </a:cubicBezTo>
                    <a:cubicBezTo>
                      <a:pt x="30" y="2"/>
                      <a:pt x="30" y="1"/>
                      <a:pt x="29" y="1"/>
                    </a:cubicBezTo>
                    <a:moveTo>
                      <a:pt x="72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47" y="0"/>
                      <a:pt x="45" y="2"/>
                      <a:pt x="45" y="4"/>
                    </a:cubicBezTo>
                    <a:cubicBezTo>
                      <a:pt x="45" y="6"/>
                      <a:pt x="47" y="8"/>
                      <a:pt x="49" y="8"/>
                    </a:cubicBezTo>
                    <a:cubicBezTo>
                      <a:pt x="72" y="8"/>
                      <a:pt x="72" y="8"/>
                      <a:pt x="72" y="8"/>
                    </a:cubicBezTo>
                    <a:cubicBezTo>
                      <a:pt x="74" y="8"/>
                      <a:pt x="76" y="6"/>
                      <a:pt x="76" y="4"/>
                    </a:cubicBezTo>
                    <a:cubicBezTo>
                      <a:pt x="76" y="2"/>
                      <a:pt x="74" y="0"/>
                      <a:pt x="72" y="0"/>
                    </a:cubicBezTo>
                    <a:moveTo>
                      <a:pt x="118" y="0"/>
                    </a:moveTo>
                    <a:cubicBezTo>
                      <a:pt x="95" y="0"/>
                      <a:pt x="95" y="0"/>
                      <a:pt x="95" y="0"/>
                    </a:cubicBezTo>
                    <a:cubicBezTo>
                      <a:pt x="93" y="0"/>
                      <a:pt x="91" y="2"/>
                      <a:pt x="91" y="4"/>
                    </a:cubicBezTo>
                    <a:cubicBezTo>
                      <a:pt x="91" y="6"/>
                      <a:pt x="93" y="8"/>
                      <a:pt x="95" y="8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20" y="8"/>
                      <a:pt x="122" y="6"/>
                      <a:pt x="122" y="4"/>
                    </a:cubicBezTo>
                    <a:cubicBezTo>
                      <a:pt x="122" y="2"/>
                      <a:pt x="120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2"/>
                      <a:pt x="137" y="4"/>
                    </a:cubicBezTo>
                    <a:cubicBezTo>
                      <a:pt x="137" y="6"/>
                      <a:pt x="139" y="8"/>
                      <a:pt x="141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6" y="8"/>
                      <a:pt x="167" y="6"/>
                      <a:pt x="167" y="4"/>
                    </a:cubicBezTo>
                    <a:cubicBezTo>
                      <a:pt x="167" y="2"/>
                      <a:pt x="166" y="0"/>
                      <a:pt x="164" y="0"/>
                    </a:cubicBezTo>
                    <a:moveTo>
                      <a:pt x="209" y="0"/>
                    </a:moveTo>
                    <a:cubicBezTo>
                      <a:pt x="186" y="0"/>
                      <a:pt x="186" y="0"/>
                      <a:pt x="186" y="0"/>
                    </a:cubicBezTo>
                    <a:cubicBezTo>
                      <a:pt x="184" y="0"/>
                      <a:pt x="183" y="2"/>
                      <a:pt x="183" y="4"/>
                    </a:cubicBezTo>
                    <a:cubicBezTo>
                      <a:pt x="183" y="6"/>
                      <a:pt x="184" y="8"/>
                      <a:pt x="186" y="8"/>
                    </a:cubicBezTo>
                    <a:cubicBezTo>
                      <a:pt x="209" y="8"/>
                      <a:pt x="209" y="8"/>
                      <a:pt x="209" y="8"/>
                    </a:cubicBezTo>
                    <a:cubicBezTo>
                      <a:pt x="211" y="8"/>
                      <a:pt x="213" y="6"/>
                      <a:pt x="213" y="4"/>
                    </a:cubicBezTo>
                    <a:cubicBezTo>
                      <a:pt x="213" y="2"/>
                      <a:pt x="211" y="0"/>
                      <a:pt x="209" y="0"/>
                    </a:cubicBezTo>
                    <a:moveTo>
                      <a:pt x="255" y="0"/>
                    </a:moveTo>
                    <a:cubicBezTo>
                      <a:pt x="232" y="0"/>
                      <a:pt x="232" y="0"/>
                      <a:pt x="232" y="0"/>
                    </a:cubicBezTo>
                    <a:cubicBezTo>
                      <a:pt x="230" y="0"/>
                      <a:pt x="228" y="2"/>
                      <a:pt x="228" y="4"/>
                    </a:cubicBezTo>
                    <a:cubicBezTo>
                      <a:pt x="228" y="6"/>
                      <a:pt x="230" y="8"/>
                      <a:pt x="232" y="8"/>
                    </a:cubicBezTo>
                    <a:cubicBezTo>
                      <a:pt x="255" y="8"/>
                      <a:pt x="255" y="8"/>
                      <a:pt x="255" y="8"/>
                    </a:cubicBezTo>
                    <a:cubicBezTo>
                      <a:pt x="257" y="8"/>
                      <a:pt x="259" y="6"/>
                      <a:pt x="259" y="4"/>
                    </a:cubicBezTo>
                    <a:cubicBezTo>
                      <a:pt x="259" y="2"/>
                      <a:pt x="257" y="0"/>
                      <a:pt x="255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4" y="2"/>
                      <a:pt x="274" y="4"/>
                    </a:cubicBezTo>
                    <a:cubicBezTo>
                      <a:pt x="274" y="6"/>
                      <a:pt x="276" y="8"/>
                      <a:pt x="278" y="8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3" y="8"/>
                      <a:pt x="305" y="6"/>
                      <a:pt x="305" y="4"/>
                    </a:cubicBezTo>
                    <a:cubicBezTo>
                      <a:pt x="305" y="2"/>
                      <a:pt x="303" y="0"/>
                      <a:pt x="301" y="0"/>
                    </a:cubicBezTo>
                    <a:moveTo>
                      <a:pt x="346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1" y="0"/>
                      <a:pt x="320" y="2"/>
                      <a:pt x="320" y="4"/>
                    </a:cubicBezTo>
                    <a:cubicBezTo>
                      <a:pt x="320" y="6"/>
                      <a:pt x="321" y="8"/>
                      <a:pt x="324" y="8"/>
                    </a:cubicBezTo>
                    <a:cubicBezTo>
                      <a:pt x="346" y="8"/>
                      <a:pt x="346" y="8"/>
                      <a:pt x="346" y="8"/>
                    </a:cubicBezTo>
                    <a:cubicBezTo>
                      <a:pt x="349" y="8"/>
                      <a:pt x="350" y="6"/>
                      <a:pt x="350" y="4"/>
                    </a:cubicBezTo>
                    <a:cubicBezTo>
                      <a:pt x="350" y="2"/>
                      <a:pt x="349" y="0"/>
                      <a:pt x="346" y="0"/>
                    </a:cubicBezTo>
                    <a:moveTo>
                      <a:pt x="392" y="0"/>
                    </a:moveTo>
                    <a:cubicBezTo>
                      <a:pt x="369" y="0"/>
                      <a:pt x="369" y="0"/>
                      <a:pt x="369" y="0"/>
                    </a:cubicBezTo>
                    <a:cubicBezTo>
                      <a:pt x="367" y="0"/>
                      <a:pt x="365" y="2"/>
                      <a:pt x="365" y="4"/>
                    </a:cubicBezTo>
                    <a:cubicBezTo>
                      <a:pt x="365" y="6"/>
                      <a:pt x="367" y="8"/>
                      <a:pt x="369" y="8"/>
                    </a:cubicBezTo>
                    <a:cubicBezTo>
                      <a:pt x="392" y="8"/>
                      <a:pt x="392" y="8"/>
                      <a:pt x="392" y="8"/>
                    </a:cubicBezTo>
                    <a:cubicBezTo>
                      <a:pt x="394" y="8"/>
                      <a:pt x="396" y="6"/>
                      <a:pt x="396" y="4"/>
                    </a:cubicBezTo>
                    <a:cubicBezTo>
                      <a:pt x="396" y="2"/>
                      <a:pt x="394" y="0"/>
                      <a:pt x="392" y="0"/>
                    </a:cubicBezTo>
                    <a:moveTo>
                      <a:pt x="438" y="0"/>
                    </a:moveTo>
                    <a:cubicBezTo>
                      <a:pt x="415" y="0"/>
                      <a:pt x="415" y="0"/>
                      <a:pt x="415" y="0"/>
                    </a:cubicBezTo>
                    <a:cubicBezTo>
                      <a:pt x="413" y="0"/>
                      <a:pt x="411" y="2"/>
                      <a:pt x="411" y="4"/>
                    </a:cubicBezTo>
                    <a:cubicBezTo>
                      <a:pt x="411" y="6"/>
                      <a:pt x="413" y="8"/>
                      <a:pt x="415" y="8"/>
                    </a:cubicBezTo>
                    <a:cubicBezTo>
                      <a:pt x="438" y="8"/>
                      <a:pt x="438" y="8"/>
                      <a:pt x="438" y="8"/>
                    </a:cubicBezTo>
                    <a:cubicBezTo>
                      <a:pt x="440" y="8"/>
                      <a:pt x="442" y="6"/>
                      <a:pt x="442" y="4"/>
                    </a:cubicBezTo>
                    <a:cubicBezTo>
                      <a:pt x="442" y="2"/>
                      <a:pt x="440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2"/>
                      <a:pt x="457" y="4"/>
                    </a:cubicBezTo>
                    <a:cubicBezTo>
                      <a:pt x="457" y="6"/>
                      <a:pt x="459" y="8"/>
                      <a:pt x="461" y="8"/>
                    </a:cubicBezTo>
                    <a:cubicBezTo>
                      <a:pt x="484" y="8"/>
                      <a:pt x="484" y="8"/>
                      <a:pt x="484" y="8"/>
                    </a:cubicBezTo>
                    <a:cubicBezTo>
                      <a:pt x="486" y="8"/>
                      <a:pt x="487" y="6"/>
                      <a:pt x="487" y="4"/>
                    </a:cubicBezTo>
                    <a:cubicBezTo>
                      <a:pt x="487" y="2"/>
                      <a:pt x="486" y="0"/>
                      <a:pt x="484" y="0"/>
                    </a:cubicBezTo>
                    <a:moveTo>
                      <a:pt x="529" y="0"/>
                    </a:moveTo>
                    <a:cubicBezTo>
                      <a:pt x="506" y="0"/>
                      <a:pt x="506" y="0"/>
                      <a:pt x="506" y="0"/>
                    </a:cubicBezTo>
                    <a:cubicBezTo>
                      <a:pt x="504" y="0"/>
                      <a:pt x="503" y="2"/>
                      <a:pt x="503" y="4"/>
                    </a:cubicBezTo>
                    <a:cubicBezTo>
                      <a:pt x="503" y="6"/>
                      <a:pt x="504" y="8"/>
                      <a:pt x="506" y="8"/>
                    </a:cubicBezTo>
                    <a:cubicBezTo>
                      <a:pt x="529" y="8"/>
                      <a:pt x="529" y="8"/>
                      <a:pt x="529" y="8"/>
                    </a:cubicBezTo>
                    <a:cubicBezTo>
                      <a:pt x="531" y="8"/>
                      <a:pt x="533" y="6"/>
                      <a:pt x="533" y="4"/>
                    </a:cubicBezTo>
                    <a:cubicBezTo>
                      <a:pt x="533" y="2"/>
                      <a:pt x="531" y="0"/>
                      <a:pt x="529" y="0"/>
                    </a:cubicBezTo>
                    <a:moveTo>
                      <a:pt x="575" y="0"/>
                    </a:moveTo>
                    <a:cubicBezTo>
                      <a:pt x="552" y="0"/>
                      <a:pt x="552" y="0"/>
                      <a:pt x="552" y="0"/>
                    </a:cubicBezTo>
                    <a:cubicBezTo>
                      <a:pt x="550" y="0"/>
                      <a:pt x="548" y="2"/>
                      <a:pt x="548" y="4"/>
                    </a:cubicBezTo>
                    <a:cubicBezTo>
                      <a:pt x="548" y="6"/>
                      <a:pt x="550" y="8"/>
                      <a:pt x="552" y="8"/>
                    </a:cubicBezTo>
                    <a:cubicBezTo>
                      <a:pt x="575" y="8"/>
                      <a:pt x="575" y="8"/>
                      <a:pt x="575" y="8"/>
                    </a:cubicBezTo>
                    <a:cubicBezTo>
                      <a:pt x="577" y="8"/>
                      <a:pt x="579" y="6"/>
                      <a:pt x="579" y="4"/>
                    </a:cubicBezTo>
                    <a:cubicBezTo>
                      <a:pt x="579" y="2"/>
                      <a:pt x="577" y="0"/>
                      <a:pt x="575" y="0"/>
                    </a:cubicBezTo>
                    <a:moveTo>
                      <a:pt x="621" y="0"/>
                    </a:moveTo>
                    <a:cubicBezTo>
                      <a:pt x="598" y="0"/>
                      <a:pt x="598" y="0"/>
                      <a:pt x="598" y="0"/>
                    </a:cubicBezTo>
                    <a:cubicBezTo>
                      <a:pt x="596" y="0"/>
                      <a:pt x="594" y="2"/>
                      <a:pt x="594" y="4"/>
                    </a:cubicBezTo>
                    <a:cubicBezTo>
                      <a:pt x="594" y="6"/>
                      <a:pt x="596" y="8"/>
                      <a:pt x="598" y="8"/>
                    </a:cubicBezTo>
                    <a:cubicBezTo>
                      <a:pt x="621" y="8"/>
                      <a:pt x="621" y="8"/>
                      <a:pt x="621" y="8"/>
                    </a:cubicBezTo>
                    <a:cubicBezTo>
                      <a:pt x="623" y="8"/>
                      <a:pt x="625" y="6"/>
                      <a:pt x="625" y="4"/>
                    </a:cubicBezTo>
                    <a:cubicBezTo>
                      <a:pt x="625" y="2"/>
                      <a:pt x="623" y="0"/>
                      <a:pt x="621" y="0"/>
                    </a:cubicBezTo>
                    <a:moveTo>
                      <a:pt x="666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1" y="0"/>
                      <a:pt x="640" y="2"/>
                      <a:pt x="640" y="4"/>
                    </a:cubicBezTo>
                    <a:cubicBezTo>
                      <a:pt x="640" y="6"/>
                      <a:pt x="641" y="8"/>
                      <a:pt x="644" y="8"/>
                    </a:cubicBezTo>
                    <a:cubicBezTo>
                      <a:pt x="666" y="8"/>
                      <a:pt x="666" y="8"/>
                      <a:pt x="666" y="8"/>
                    </a:cubicBezTo>
                    <a:cubicBezTo>
                      <a:pt x="669" y="8"/>
                      <a:pt x="670" y="6"/>
                      <a:pt x="670" y="4"/>
                    </a:cubicBezTo>
                    <a:cubicBezTo>
                      <a:pt x="670" y="2"/>
                      <a:pt x="669" y="0"/>
                      <a:pt x="666" y="0"/>
                    </a:cubicBezTo>
                    <a:moveTo>
                      <a:pt x="712" y="0"/>
                    </a:moveTo>
                    <a:cubicBezTo>
                      <a:pt x="689" y="0"/>
                      <a:pt x="689" y="0"/>
                      <a:pt x="689" y="0"/>
                    </a:cubicBezTo>
                    <a:cubicBezTo>
                      <a:pt x="687" y="0"/>
                      <a:pt x="685" y="2"/>
                      <a:pt x="685" y="4"/>
                    </a:cubicBezTo>
                    <a:cubicBezTo>
                      <a:pt x="685" y="6"/>
                      <a:pt x="687" y="8"/>
                      <a:pt x="689" y="8"/>
                    </a:cubicBezTo>
                    <a:cubicBezTo>
                      <a:pt x="712" y="8"/>
                      <a:pt x="712" y="8"/>
                      <a:pt x="712" y="8"/>
                    </a:cubicBezTo>
                    <a:cubicBezTo>
                      <a:pt x="714" y="8"/>
                      <a:pt x="716" y="6"/>
                      <a:pt x="716" y="4"/>
                    </a:cubicBezTo>
                    <a:cubicBezTo>
                      <a:pt x="716" y="2"/>
                      <a:pt x="714" y="0"/>
                      <a:pt x="712" y="0"/>
                    </a:cubicBezTo>
                    <a:moveTo>
                      <a:pt x="758" y="0"/>
                    </a:moveTo>
                    <a:cubicBezTo>
                      <a:pt x="735" y="0"/>
                      <a:pt x="735" y="0"/>
                      <a:pt x="735" y="0"/>
                    </a:cubicBezTo>
                    <a:cubicBezTo>
                      <a:pt x="733" y="0"/>
                      <a:pt x="731" y="2"/>
                      <a:pt x="731" y="4"/>
                    </a:cubicBezTo>
                    <a:cubicBezTo>
                      <a:pt x="731" y="6"/>
                      <a:pt x="733" y="8"/>
                      <a:pt x="735" y="8"/>
                    </a:cubicBezTo>
                    <a:cubicBezTo>
                      <a:pt x="758" y="8"/>
                      <a:pt x="758" y="8"/>
                      <a:pt x="758" y="8"/>
                    </a:cubicBezTo>
                    <a:cubicBezTo>
                      <a:pt x="760" y="8"/>
                      <a:pt x="762" y="6"/>
                      <a:pt x="762" y="4"/>
                    </a:cubicBezTo>
                    <a:cubicBezTo>
                      <a:pt x="762" y="2"/>
                      <a:pt x="760" y="0"/>
                      <a:pt x="758" y="0"/>
                    </a:cubicBezTo>
                    <a:moveTo>
                      <a:pt x="804" y="0"/>
                    </a:moveTo>
                    <a:cubicBezTo>
                      <a:pt x="781" y="0"/>
                      <a:pt x="781" y="0"/>
                      <a:pt x="781" y="0"/>
                    </a:cubicBezTo>
                    <a:cubicBezTo>
                      <a:pt x="779" y="0"/>
                      <a:pt x="777" y="2"/>
                      <a:pt x="777" y="4"/>
                    </a:cubicBezTo>
                    <a:cubicBezTo>
                      <a:pt x="777" y="6"/>
                      <a:pt x="779" y="8"/>
                      <a:pt x="781" y="8"/>
                    </a:cubicBezTo>
                    <a:cubicBezTo>
                      <a:pt x="804" y="8"/>
                      <a:pt x="804" y="8"/>
                      <a:pt x="804" y="8"/>
                    </a:cubicBezTo>
                    <a:cubicBezTo>
                      <a:pt x="806" y="8"/>
                      <a:pt x="807" y="6"/>
                      <a:pt x="807" y="4"/>
                    </a:cubicBezTo>
                    <a:cubicBezTo>
                      <a:pt x="807" y="2"/>
                      <a:pt x="806" y="0"/>
                      <a:pt x="804" y="0"/>
                    </a:cubicBezTo>
                    <a:moveTo>
                      <a:pt x="849" y="0"/>
                    </a:moveTo>
                    <a:cubicBezTo>
                      <a:pt x="826" y="0"/>
                      <a:pt x="826" y="0"/>
                      <a:pt x="826" y="0"/>
                    </a:cubicBezTo>
                    <a:cubicBezTo>
                      <a:pt x="824" y="0"/>
                      <a:pt x="823" y="2"/>
                      <a:pt x="823" y="4"/>
                    </a:cubicBezTo>
                    <a:cubicBezTo>
                      <a:pt x="823" y="6"/>
                      <a:pt x="824" y="8"/>
                      <a:pt x="826" y="8"/>
                    </a:cubicBezTo>
                    <a:cubicBezTo>
                      <a:pt x="849" y="8"/>
                      <a:pt x="849" y="8"/>
                      <a:pt x="849" y="8"/>
                    </a:cubicBezTo>
                    <a:cubicBezTo>
                      <a:pt x="851" y="8"/>
                      <a:pt x="853" y="6"/>
                      <a:pt x="853" y="4"/>
                    </a:cubicBezTo>
                    <a:cubicBezTo>
                      <a:pt x="853" y="2"/>
                      <a:pt x="851" y="0"/>
                      <a:pt x="849" y="0"/>
                    </a:cubicBezTo>
                    <a:moveTo>
                      <a:pt x="895" y="0"/>
                    </a:moveTo>
                    <a:cubicBezTo>
                      <a:pt x="872" y="0"/>
                      <a:pt x="872" y="0"/>
                      <a:pt x="872" y="0"/>
                    </a:cubicBezTo>
                    <a:cubicBezTo>
                      <a:pt x="870" y="0"/>
                      <a:pt x="868" y="2"/>
                      <a:pt x="868" y="4"/>
                    </a:cubicBezTo>
                    <a:cubicBezTo>
                      <a:pt x="868" y="6"/>
                      <a:pt x="870" y="8"/>
                      <a:pt x="872" y="8"/>
                    </a:cubicBezTo>
                    <a:cubicBezTo>
                      <a:pt x="895" y="8"/>
                      <a:pt x="895" y="8"/>
                      <a:pt x="895" y="8"/>
                    </a:cubicBezTo>
                    <a:cubicBezTo>
                      <a:pt x="897" y="8"/>
                      <a:pt x="899" y="6"/>
                      <a:pt x="899" y="4"/>
                    </a:cubicBezTo>
                    <a:cubicBezTo>
                      <a:pt x="899" y="2"/>
                      <a:pt x="897" y="0"/>
                      <a:pt x="895" y="0"/>
                    </a:cubicBezTo>
                    <a:moveTo>
                      <a:pt x="941" y="0"/>
                    </a:moveTo>
                    <a:cubicBezTo>
                      <a:pt x="918" y="0"/>
                      <a:pt x="918" y="0"/>
                      <a:pt x="918" y="0"/>
                    </a:cubicBezTo>
                    <a:cubicBezTo>
                      <a:pt x="916" y="0"/>
                      <a:pt x="914" y="2"/>
                      <a:pt x="914" y="4"/>
                    </a:cubicBezTo>
                    <a:cubicBezTo>
                      <a:pt x="914" y="6"/>
                      <a:pt x="916" y="8"/>
                      <a:pt x="918" y="8"/>
                    </a:cubicBezTo>
                    <a:cubicBezTo>
                      <a:pt x="941" y="8"/>
                      <a:pt x="941" y="8"/>
                      <a:pt x="941" y="8"/>
                    </a:cubicBezTo>
                    <a:cubicBezTo>
                      <a:pt x="943" y="8"/>
                      <a:pt x="945" y="6"/>
                      <a:pt x="945" y="4"/>
                    </a:cubicBezTo>
                    <a:cubicBezTo>
                      <a:pt x="945" y="2"/>
                      <a:pt x="943" y="0"/>
                      <a:pt x="941" y="0"/>
                    </a:cubicBezTo>
                    <a:moveTo>
                      <a:pt x="986" y="0"/>
                    </a:moveTo>
                    <a:cubicBezTo>
                      <a:pt x="964" y="0"/>
                      <a:pt x="964" y="0"/>
                      <a:pt x="964" y="0"/>
                    </a:cubicBezTo>
                    <a:cubicBezTo>
                      <a:pt x="961" y="0"/>
                      <a:pt x="960" y="2"/>
                      <a:pt x="960" y="4"/>
                    </a:cubicBezTo>
                    <a:cubicBezTo>
                      <a:pt x="960" y="6"/>
                      <a:pt x="961" y="8"/>
                      <a:pt x="964" y="8"/>
                    </a:cubicBezTo>
                    <a:cubicBezTo>
                      <a:pt x="986" y="8"/>
                      <a:pt x="986" y="8"/>
                      <a:pt x="986" y="8"/>
                    </a:cubicBezTo>
                    <a:cubicBezTo>
                      <a:pt x="989" y="8"/>
                      <a:pt x="990" y="6"/>
                      <a:pt x="990" y="4"/>
                    </a:cubicBezTo>
                    <a:cubicBezTo>
                      <a:pt x="990" y="2"/>
                      <a:pt x="989" y="0"/>
                      <a:pt x="98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1" name="iṧľïḋê">
                <a:extLst>
                  <a:ext uri="{FF2B5EF4-FFF2-40B4-BE49-F238E27FC236}">
                    <a16:creationId xmlns:a16="http://schemas.microsoft.com/office/drawing/2014/main" id="{014F55C5-F317-4E71-A762-472B9FCD849B}"/>
                  </a:ext>
                </a:extLst>
              </p:cNvPr>
              <p:cNvSpPr/>
              <p:nvPr/>
            </p:nvSpPr>
            <p:spPr bwMode="auto">
              <a:xfrm>
                <a:off x="5193865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4 w 29"/>
                  <a:gd name="T3" fmla="*/ 0 h 2"/>
                  <a:gd name="T4" fmla="*/ 0 w 29"/>
                  <a:gd name="T5" fmla="*/ 2 h 2"/>
                  <a:gd name="T6" fmla="*/ 25 w 29"/>
                  <a:gd name="T7" fmla="*/ 2 h 2"/>
                  <a:gd name="T8" fmla="*/ 29 w 29"/>
                  <a:gd name="T9" fmla="*/ 1 h 2"/>
                  <a:gd name="T10" fmla="*/ 26 w 29"/>
                  <a:gd name="T11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25" y="2"/>
                      <a:pt x="25" y="2"/>
                      <a:pt x="25" y="2"/>
                    </a:cubicBezTo>
                    <a:cubicBezTo>
                      <a:pt x="26" y="2"/>
                      <a:pt x="28" y="1"/>
                      <a:pt x="29" y="1"/>
                    </a:cubicBezTo>
                    <a:cubicBezTo>
                      <a:pt x="28" y="0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2" name="îṩ1iďe">
                <a:extLst>
                  <a:ext uri="{FF2B5EF4-FFF2-40B4-BE49-F238E27FC236}">
                    <a16:creationId xmlns:a16="http://schemas.microsoft.com/office/drawing/2014/main" id="{50E21C88-72AE-4154-9DC7-154F1E4DFA54}"/>
                  </a:ext>
                </a:extLst>
              </p:cNvPr>
              <p:cNvSpPr/>
              <p:nvPr/>
            </p:nvSpPr>
            <p:spPr bwMode="auto">
              <a:xfrm>
                <a:off x="5067577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3" name="iṡ1îďè">
                <a:extLst>
                  <a:ext uri="{FF2B5EF4-FFF2-40B4-BE49-F238E27FC236}">
                    <a16:creationId xmlns:a16="http://schemas.microsoft.com/office/drawing/2014/main" id="{459EBDE3-D8C2-45B9-A350-80E849B47A23}"/>
                  </a:ext>
                </a:extLst>
              </p:cNvPr>
              <p:cNvSpPr/>
              <p:nvPr/>
            </p:nvSpPr>
            <p:spPr bwMode="auto">
              <a:xfrm>
                <a:off x="5069916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4" name="i$1ïdê">
                <a:extLst>
                  <a:ext uri="{FF2B5EF4-FFF2-40B4-BE49-F238E27FC236}">
                    <a16:creationId xmlns:a16="http://schemas.microsoft.com/office/drawing/2014/main" id="{40426999-C26F-4077-AF3D-647254736B29}"/>
                  </a:ext>
                </a:extLst>
              </p:cNvPr>
              <p:cNvSpPr/>
              <p:nvPr/>
            </p:nvSpPr>
            <p:spPr bwMode="auto">
              <a:xfrm>
                <a:off x="4940120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5" name="íślîďè">
                <a:extLst>
                  <a:ext uri="{FF2B5EF4-FFF2-40B4-BE49-F238E27FC236}">
                    <a16:creationId xmlns:a16="http://schemas.microsoft.com/office/drawing/2014/main" id="{9E18A553-65B7-4BD1-98A6-20D2B58C20CA}"/>
                  </a:ext>
                </a:extLst>
              </p:cNvPr>
              <p:cNvSpPr/>
              <p:nvPr/>
            </p:nvSpPr>
            <p:spPr bwMode="auto">
              <a:xfrm>
                <a:off x="4942459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6" name="ïṥḻiďè">
                <a:extLst>
                  <a:ext uri="{FF2B5EF4-FFF2-40B4-BE49-F238E27FC236}">
                    <a16:creationId xmlns:a16="http://schemas.microsoft.com/office/drawing/2014/main" id="{7943F6C4-0588-4D3D-B495-522EB94E4235}"/>
                  </a:ext>
                </a:extLst>
              </p:cNvPr>
              <p:cNvSpPr/>
              <p:nvPr/>
            </p:nvSpPr>
            <p:spPr bwMode="auto">
              <a:xfrm>
                <a:off x="4815002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3 w 30"/>
                  <a:gd name="T7" fmla="*/ 6 h 6"/>
                  <a:gd name="T8" fmla="*/ 26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1" y="6"/>
                      <a:pt x="3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8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7" name="îṣľîḑê">
                <a:extLst>
                  <a:ext uri="{FF2B5EF4-FFF2-40B4-BE49-F238E27FC236}">
                    <a16:creationId xmlns:a16="http://schemas.microsoft.com/office/drawing/2014/main" id="{C54D6E29-517C-45F9-8E2C-D241A4D5E82A}"/>
                  </a:ext>
                </a:extLst>
              </p:cNvPr>
              <p:cNvSpPr/>
              <p:nvPr/>
            </p:nvSpPr>
            <p:spPr bwMode="auto">
              <a:xfrm>
                <a:off x="4815002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3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8" name="ïṧ1iḋe">
                <a:extLst>
                  <a:ext uri="{FF2B5EF4-FFF2-40B4-BE49-F238E27FC236}">
                    <a16:creationId xmlns:a16="http://schemas.microsoft.com/office/drawing/2014/main" id="{BC60A021-5EF2-400C-8539-F4ECE5B748B7}"/>
                  </a:ext>
                </a:extLst>
              </p:cNvPr>
              <p:cNvSpPr/>
              <p:nvPr/>
            </p:nvSpPr>
            <p:spPr bwMode="auto">
              <a:xfrm>
                <a:off x="4687546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4 w 30"/>
                  <a:gd name="T7" fmla="*/ 6 h 6"/>
                  <a:gd name="T8" fmla="*/ 27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19" name="ïslíďè">
                <a:extLst>
                  <a:ext uri="{FF2B5EF4-FFF2-40B4-BE49-F238E27FC236}">
                    <a16:creationId xmlns:a16="http://schemas.microsoft.com/office/drawing/2014/main" id="{627294A7-BBD7-4067-8E2C-8EB1BBBB03D6}"/>
                  </a:ext>
                </a:extLst>
              </p:cNvPr>
              <p:cNvSpPr/>
              <p:nvPr/>
            </p:nvSpPr>
            <p:spPr bwMode="auto">
              <a:xfrm>
                <a:off x="4687546" y="3420846"/>
                <a:ext cx="83022" cy="5847"/>
              </a:xfrm>
              <a:custGeom>
                <a:avLst/>
                <a:gdLst>
                  <a:gd name="T0" fmla="*/ 27 w 30"/>
                  <a:gd name="T1" fmla="*/ 0 h 2"/>
                  <a:gd name="T2" fmla="*/ 4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7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7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0" name="ïśḷîḑê">
                <a:extLst>
                  <a:ext uri="{FF2B5EF4-FFF2-40B4-BE49-F238E27FC236}">
                    <a16:creationId xmlns:a16="http://schemas.microsoft.com/office/drawing/2014/main" id="{06D5DB00-913F-457B-8703-C08CBAC26786}"/>
                  </a:ext>
                </a:extLst>
              </p:cNvPr>
              <p:cNvSpPr/>
              <p:nvPr/>
            </p:nvSpPr>
            <p:spPr bwMode="auto">
              <a:xfrm>
                <a:off x="4561258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1" name="îSļîdè">
                <a:extLst>
                  <a:ext uri="{FF2B5EF4-FFF2-40B4-BE49-F238E27FC236}">
                    <a16:creationId xmlns:a16="http://schemas.microsoft.com/office/drawing/2014/main" id="{7F456ED2-57B2-4A41-B93C-96C467EC5476}"/>
                  </a:ext>
                </a:extLst>
              </p:cNvPr>
              <p:cNvSpPr/>
              <p:nvPr/>
            </p:nvSpPr>
            <p:spPr bwMode="auto">
              <a:xfrm>
                <a:off x="4563596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2" name="íşľïḋe">
                <a:extLst>
                  <a:ext uri="{FF2B5EF4-FFF2-40B4-BE49-F238E27FC236}">
                    <a16:creationId xmlns:a16="http://schemas.microsoft.com/office/drawing/2014/main" id="{BD55DCF6-D0B9-48A7-9875-B0B1AE235F0C}"/>
                  </a:ext>
                </a:extLst>
              </p:cNvPr>
              <p:cNvSpPr/>
              <p:nvPr/>
            </p:nvSpPr>
            <p:spPr bwMode="auto">
              <a:xfrm>
                <a:off x="4433801" y="3426693"/>
                <a:ext cx="85361" cy="16371"/>
              </a:xfrm>
              <a:custGeom>
                <a:avLst/>
                <a:gdLst>
                  <a:gd name="T0" fmla="*/ 31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1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1" y="0"/>
                      <a:pt x="31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3" name="ïṡḷiďè">
                <a:extLst>
                  <a:ext uri="{FF2B5EF4-FFF2-40B4-BE49-F238E27FC236}">
                    <a16:creationId xmlns:a16="http://schemas.microsoft.com/office/drawing/2014/main" id="{3F6A9219-A433-435A-9EE3-0BA08EFFA92A}"/>
                  </a:ext>
                </a:extLst>
              </p:cNvPr>
              <p:cNvSpPr/>
              <p:nvPr/>
            </p:nvSpPr>
            <p:spPr bwMode="auto">
              <a:xfrm>
                <a:off x="4436140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3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4" name="îs1iďê">
                <a:extLst>
                  <a:ext uri="{FF2B5EF4-FFF2-40B4-BE49-F238E27FC236}">
                    <a16:creationId xmlns:a16="http://schemas.microsoft.com/office/drawing/2014/main" id="{E6C7D021-BDD2-42DD-897E-4D4926B0C9AB}"/>
                  </a:ext>
                </a:extLst>
              </p:cNvPr>
              <p:cNvSpPr/>
              <p:nvPr/>
            </p:nvSpPr>
            <p:spPr bwMode="auto">
              <a:xfrm>
                <a:off x="4308684" y="3426693"/>
                <a:ext cx="83022" cy="16371"/>
              </a:xfrm>
              <a:custGeom>
                <a:avLst/>
                <a:gdLst>
                  <a:gd name="T0" fmla="*/ 30 w 30"/>
                  <a:gd name="T1" fmla="*/ 0 h 6"/>
                  <a:gd name="T2" fmla="*/ 0 w 30"/>
                  <a:gd name="T3" fmla="*/ 0 h 6"/>
                  <a:gd name="T4" fmla="*/ 0 w 30"/>
                  <a:gd name="T5" fmla="*/ 2 h 6"/>
                  <a:gd name="T6" fmla="*/ 4 w 30"/>
                  <a:gd name="T7" fmla="*/ 6 h 6"/>
                  <a:gd name="T8" fmla="*/ 26 w 30"/>
                  <a:gd name="T9" fmla="*/ 6 h 6"/>
                  <a:gd name="T10" fmla="*/ 30 w 30"/>
                  <a:gd name="T11" fmla="*/ 2 h 6"/>
                  <a:gd name="T12" fmla="*/ 30 w 30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6">
                    <a:moveTo>
                      <a:pt x="3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1" y="6"/>
                      <a:pt x="4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9" y="6"/>
                      <a:pt x="30" y="4"/>
                      <a:pt x="30" y="2"/>
                    </a:cubicBezTo>
                    <a:cubicBezTo>
                      <a:pt x="30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5" name="iṥḷíḋé">
                <a:extLst>
                  <a:ext uri="{FF2B5EF4-FFF2-40B4-BE49-F238E27FC236}">
                    <a16:creationId xmlns:a16="http://schemas.microsoft.com/office/drawing/2014/main" id="{1E7AFB5A-03C5-47F0-A52E-983826768D64}"/>
                  </a:ext>
                </a:extLst>
              </p:cNvPr>
              <p:cNvSpPr/>
              <p:nvPr/>
            </p:nvSpPr>
            <p:spPr bwMode="auto">
              <a:xfrm>
                <a:off x="4308684" y="3420846"/>
                <a:ext cx="83022" cy="5847"/>
              </a:xfrm>
              <a:custGeom>
                <a:avLst/>
                <a:gdLst>
                  <a:gd name="T0" fmla="*/ 26 w 30"/>
                  <a:gd name="T1" fmla="*/ 0 h 2"/>
                  <a:gd name="T2" fmla="*/ 4 w 30"/>
                  <a:gd name="T3" fmla="*/ 0 h 2"/>
                  <a:gd name="T4" fmla="*/ 0 w 30"/>
                  <a:gd name="T5" fmla="*/ 2 h 2"/>
                  <a:gd name="T6" fmla="*/ 30 w 30"/>
                  <a:gd name="T7" fmla="*/ 2 h 2"/>
                  <a:gd name="T8" fmla="*/ 26 w 3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" h="2">
                    <a:moveTo>
                      <a:pt x="2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1" y="1"/>
                      <a:pt x="0" y="2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29" y="1"/>
                      <a:pt x="28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6" name="îš1îďè">
                <a:extLst>
                  <a:ext uri="{FF2B5EF4-FFF2-40B4-BE49-F238E27FC236}">
                    <a16:creationId xmlns:a16="http://schemas.microsoft.com/office/drawing/2014/main" id="{C72DA221-8A3F-493B-A091-94673AB74ED5}"/>
                  </a:ext>
                </a:extLst>
              </p:cNvPr>
              <p:cNvSpPr/>
              <p:nvPr/>
            </p:nvSpPr>
            <p:spPr bwMode="auto">
              <a:xfrm>
                <a:off x="4182396" y="3426693"/>
                <a:ext cx="85361" cy="16371"/>
              </a:xfrm>
              <a:custGeom>
                <a:avLst/>
                <a:gdLst>
                  <a:gd name="T0" fmla="*/ 30 w 31"/>
                  <a:gd name="T1" fmla="*/ 0 h 6"/>
                  <a:gd name="T2" fmla="*/ 1 w 31"/>
                  <a:gd name="T3" fmla="*/ 0 h 6"/>
                  <a:gd name="T4" fmla="*/ 0 w 31"/>
                  <a:gd name="T5" fmla="*/ 2 h 6"/>
                  <a:gd name="T6" fmla="*/ 4 w 31"/>
                  <a:gd name="T7" fmla="*/ 6 h 6"/>
                  <a:gd name="T8" fmla="*/ 27 w 31"/>
                  <a:gd name="T9" fmla="*/ 6 h 6"/>
                  <a:gd name="T10" fmla="*/ 31 w 31"/>
                  <a:gd name="T11" fmla="*/ 2 h 6"/>
                  <a:gd name="T12" fmla="*/ 30 w 31"/>
                  <a:gd name="T13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6">
                    <a:moveTo>
                      <a:pt x="3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ubicBezTo>
                      <a:pt x="0" y="4"/>
                      <a:pt x="2" y="6"/>
                      <a:pt x="4" y="6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9" y="6"/>
                      <a:pt x="31" y="4"/>
                      <a:pt x="31" y="2"/>
                    </a:cubicBezTo>
                    <a:cubicBezTo>
                      <a:pt x="31" y="1"/>
                      <a:pt x="30" y="0"/>
                      <a:pt x="3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7" name="ísḷïďè">
                <a:extLst>
                  <a:ext uri="{FF2B5EF4-FFF2-40B4-BE49-F238E27FC236}">
                    <a16:creationId xmlns:a16="http://schemas.microsoft.com/office/drawing/2014/main" id="{EAE4AB74-790A-419F-AF4D-D8BABF152CCB}"/>
                  </a:ext>
                </a:extLst>
              </p:cNvPr>
              <p:cNvSpPr/>
              <p:nvPr/>
            </p:nvSpPr>
            <p:spPr bwMode="auto">
              <a:xfrm>
                <a:off x="4184735" y="3420846"/>
                <a:ext cx="80683" cy="5847"/>
              </a:xfrm>
              <a:custGeom>
                <a:avLst/>
                <a:gdLst>
                  <a:gd name="T0" fmla="*/ 26 w 29"/>
                  <a:gd name="T1" fmla="*/ 0 h 2"/>
                  <a:gd name="T2" fmla="*/ 3 w 29"/>
                  <a:gd name="T3" fmla="*/ 0 h 2"/>
                  <a:gd name="T4" fmla="*/ 0 w 29"/>
                  <a:gd name="T5" fmla="*/ 2 h 2"/>
                  <a:gd name="T6" fmla="*/ 29 w 29"/>
                  <a:gd name="T7" fmla="*/ 2 h 2"/>
                  <a:gd name="T8" fmla="*/ 26 w 29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8" y="1"/>
                      <a:pt x="27" y="0"/>
                      <a:pt x="26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8" name="ïSḻiḑè">
                <a:extLst>
                  <a:ext uri="{FF2B5EF4-FFF2-40B4-BE49-F238E27FC236}">
                    <a16:creationId xmlns:a16="http://schemas.microsoft.com/office/drawing/2014/main" id="{3C1053A7-9380-4F91-8D76-5CD3F4D0A113}"/>
                  </a:ext>
                </a:extLst>
              </p:cNvPr>
              <p:cNvSpPr/>
              <p:nvPr/>
            </p:nvSpPr>
            <p:spPr bwMode="auto">
              <a:xfrm>
                <a:off x="4054939" y="3420846"/>
                <a:ext cx="85361" cy="22217"/>
              </a:xfrm>
              <a:custGeom>
                <a:avLst/>
                <a:gdLst>
                  <a:gd name="T0" fmla="*/ 20 w 31"/>
                  <a:gd name="T1" fmla="*/ 0 h 8"/>
                  <a:gd name="T2" fmla="*/ 4 w 31"/>
                  <a:gd name="T3" fmla="*/ 0 h 8"/>
                  <a:gd name="T4" fmla="*/ 0 w 31"/>
                  <a:gd name="T5" fmla="*/ 4 h 8"/>
                  <a:gd name="T6" fmla="*/ 4 w 31"/>
                  <a:gd name="T7" fmla="*/ 8 h 8"/>
                  <a:gd name="T8" fmla="*/ 27 w 31"/>
                  <a:gd name="T9" fmla="*/ 8 h 8"/>
                  <a:gd name="T10" fmla="*/ 31 w 31"/>
                  <a:gd name="T11" fmla="*/ 4 h 8"/>
                  <a:gd name="T12" fmla="*/ 30 w 31"/>
                  <a:gd name="T13" fmla="*/ 2 h 8"/>
                  <a:gd name="T14" fmla="*/ 24 w 31"/>
                  <a:gd name="T15" fmla="*/ 2 h 8"/>
                  <a:gd name="T16" fmla="*/ 20 w 31"/>
                  <a:gd name="T17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1" h="8">
                    <a:moveTo>
                      <a:pt x="20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9" y="8"/>
                      <a:pt x="31" y="6"/>
                      <a:pt x="31" y="4"/>
                    </a:cubicBezTo>
                    <a:cubicBezTo>
                      <a:pt x="31" y="3"/>
                      <a:pt x="31" y="2"/>
                      <a:pt x="30" y="2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3" y="2"/>
                      <a:pt x="21" y="1"/>
                      <a:pt x="20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29" name="îŝľíďè">
                <a:extLst>
                  <a:ext uri="{FF2B5EF4-FFF2-40B4-BE49-F238E27FC236}">
                    <a16:creationId xmlns:a16="http://schemas.microsoft.com/office/drawing/2014/main" id="{60BDF65D-B36D-4F04-A532-37F9A35674A5}"/>
                  </a:ext>
                </a:extLst>
              </p:cNvPr>
              <p:cNvSpPr/>
              <p:nvPr/>
            </p:nvSpPr>
            <p:spPr bwMode="auto">
              <a:xfrm>
                <a:off x="4109897" y="3420846"/>
                <a:ext cx="28064" cy="5847"/>
              </a:xfrm>
              <a:custGeom>
                <a:avLst/>
                <a:gdLst>
                  <a:gd name="T0" fmla="*/ 7 w 10"/>
                  <a:gd name="T1" fmla="*/ 0 h 2"/>
                  <a:gd name="T2" fmla="*/ 0 w 10"/>
                  <a:gd name="T3" fmla="*/ 0 h 2"/>
                  <a:gd name="T4" fmla="*/ 4 w 10"/>
                  <a:gd name="T5" fmla="*/ 2 h 2"/>
                  <a:gd name="T6" fmla="*/ 10 w 10"/>
                  <a:gd name="T7" fmla="*/ 2 h 2"/>
                  <a:gd name="T8" fmla="*/ 7 w 10"/>
                  <a:gd name="T9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">
                    <a:moveTo>
                      <a:pt x="7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3" y="2"/>
                      <a:pt x="4" y="2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1"/>
                      <a:pt x="9" y="0"/>
                      <a:pt x="7" y="0"/>
                    </a:cubicBezTo>
                  </a:path>
                </a:pathLst>
              </a:custGeom>
              <a:solidFill>
                <a:srgbClr val="CECE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0" name="ïṣlîḍé">
                <a:extLst>
                  <a:ext uri="{FF2B5EF4-FFF2-40B4-BE49-F238E27FC236}">
                    <a16:creationId xmlns:a16="http://schemas.microsoft.com/office/drawing/2014/main" id="{9B003E6E-74A6-4A51-B82B-7D3B4522947E}"/>
                  </a:ext>
                </a:extLst>
              </p:cNvPr>
              <p:cNvSpPr/>
              <p:nvPr/>
            </p:nvSpPr>
            <p:spPr bwMode="auto">
              <a:xfrm>
                <a:off x="3960224" y="3420846"/>
                <a:ext cx="52620" cy="22217"/>
              </a:xfrm>
              <a:custGeom>
                <a:avLst/>
                <a:gdLst>
                  <a:gd name="T0" fmla="*/ 15 w 19"/>
                  <a:gd name="T1" fmla="*/ 0 h 8"/>
                  <a:gd name="T2" fmla="*/ 4 w 19"/>
                  <a:gd name="T3" fmla="*/ 0 h 8"/>
                  <a:gd name="T4" fmla="*/ 0 w 19"/>
                  <a:gd name="T5" fmla="*/ 4 h 8"/>
                  <a:gd name="T6" fmla="*/ 4 w 19"/>
                  <a:gd name="T7" fmla="*/ 8 h 8"/>
                  <a:gd name="T8" fmla="*/ 15 w 19"/>
                  <a:gd name="T9" fmla="*/ 8 h 8"/>
                  <a:gd name="T10" fmla="*/ 19 w 19"/>
                  <a:gd name="T11" fmla="*/ 4 h 8"/>
                  <a:gd name="T12" fmla="*/ 15 w 1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8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6"/>
                      <a:pt x="19" y="4"/>
                    </a:cubicBezTo>
                    <a:cubicBezTo>
                      <a:pt x="19" y="2"/>
                      <a:pt x="17" y="0"/>
                      <a:pt x="1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1" name="îṧļîdè">
                <a:extLst>
                  <a:ext uri="{FF2B5EF4-FFF2-40B4-BE49-F238E27FC236}">
                    <a16:creationId xmlns:a16="http://schemas.microsoft.com/office/drawing/2014/main" id="{461A1420-D903-4D13-9A0B-7814C390BDB0}"/>
                  </a:ext>
                </a:extLst>
              </p:cNvPr>
              <p:cNvSpPr/>
              <p:nvPr/>
            </p:nvSpPr>
            <p:spPr bwMode="auto">
              <a:xfrm>
                <a:off x="7974526" y="4281471"/>
                <a:ext cx="54958" cy="22217"/>
              </a:xfrm>
              <a:custGeom>
                <a:avLst/>
                <a:gdLst>
                  <a:gd name="T0" fmla="*/ 16 w 20"/>
                  <a:gd name="T1" fmla="*/ 0 h 8"/>
                  <a:gd name="T2" fmla="*/ 4 w 20"/>
                  <a:gd name="T3" fmla="*/ 0 h 8"/>
                  <a:gd name="T4" fmla="*/ 0 w 20"/>
                  <a:gd name="T5" fmla="*/ 4 h 8"/>
                  <a:gd name="T6" fmla="*/ 4 w 20"/>
                  <a:gd name="T7" fmla="*/ 8 h 8"/>
                  <a:gd name="T8" fmla="*/ 16 w 20"/>
                  <a:gd name="T9" fmla="*/ 8 h 8"/>
                  <a:gd name="T10" fmla="*/ 20 w 20"/>
                  <a:gd name="T11" fmla="*/ 4 h 8"/>
                  <a:gd name="T12" fmla="*/ 16 w 20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8">
                    <a:moveTo>
                      <a:pt x="16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6" y="8"/>
                      <a:pt x="16" y="8"/>
                      <a:pt x="16" y="8"/>
                    </a:cubicBezTo>
                    <a:cubicBezTo>
                      <a:pt x="18" y="8"/>
                      <a:pt x="20" y="6"/>
                      <a:pt x="20" y="4"/>
                    </a:cubicBezTo>
                    <a:cubicBezTo>
                      <a:pt x="20" y="2"/>
                      <a:pt x="18" y="0"/>
                      <a:pt x="16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2" name="i$ľíḓê">
                <a:extLst>
                  <a:ext uri="{FF2B5EF4-FFF2-40B4-BE49-F238E27FC236}">
                    <a16:creationId xmlns:a16="http://schemas.microsoft.com/office/drawing/2014/main" id="{FA8DA20F-7E04-4A2A-9DEB-FA2DE0E4FDC5}"/>
                  </a:ext>
                </a:extLst>
              </p:cNvPr>
              <p:cNvSpPr/>
              <p:nvPr/>
            </p:nvSpPr>
            <p:spPr bwMode="auto">
              <a:xfrm>
                <a:off x="4054939" y="4281471"/>
                <a:ext cx="3877490" cy="22217"/>
              </a:xfrm>
              <a:custGeom>
                <a:avLst/>
                <a:gdLst>
                  <a:gd name="T0" fmla="*/ 4 w 1402"/>
                  <a:gd name="T1" fmla="*/ 8 h 8"/>
                  <a:gd name="T2" fmla="*/ 73 w 1402"/>
                  <a:gd name="T3" fmla="*/ 0 h 8"/>
                  <a:gd name="T4" fmla="*/ 73 w 1402"/>
                  <a:gd name="T5" fmla="*/ 8 h 8"/>
                  <a:gd name="T6" fmla="*/ 96 w 1402"/>
                  <a:gd name="T7" fmla="*/ 0 h 8"/>
                  <a:gd name="T8" fmla="*/ 122 w 1402"/>
                  <a:gd name="T9" fmla="*/ 4 h 8"/>
                  <a:gd name="T10" fmla="*/ 137 w 1402"/>
                  <a:gd name="T11" fmla="*/ 4 h 8"/>
                  <a:gd name="T12" fmla="*/ 164 w 1402"/>
                  <a:gd name="T13" fmla="*/ 0 h 8"/>
                  <a:gd name="T14" fmla="*/ 187 w 1402"/>
                  <a:gd name="T15" fmla="*/ 8 h 8"/>
                  <a:gd name="T16" fmla="*/ 256 w 1402"/>
                  <a:gd name="T17" fmla="*/ 0 h 8"/>
                  <a:gd name="T18" fmla="*/ 256 w 1402"/>
                  <a:gd name="T19" fmla="*/ 8 h 8"/>
                  <a:gd name="T20" fmla="*/ 278 w 1402"/>
                  <a:gd name="T21" fmla="*/ 0 h 8"/>
                  <a:gd name="T22" fmla="*/ 305 w 1402"/>
                  <a:gd name="T23" fmla="*/ 4 h 8"/>
                  <a:gd name="T24" fmla="*/ 320 w 1402"/>
                  <a:gd name="T25" fmla="*/ 4 h 8"/>
                  <a:gd name="T26" fmla="*/ 347 w 1402"/>
                  <a:gd name="T27" fmla="*/ 0 h 8"/>
                  <a:gd name="T28" fmla="*/ 370 w 1402"/>
                  <a:gd name="T29" fmla="*/ 8 h 8"/>
                  <a:gd name="T30" fmla="*/ 438 w 1402"/>
                  <a:gd name="T31" fmla="*/ 0 h 8"/>
                  <a:gd name="T32" fmla="*/ 438 w 1402"/>
                  <a:gd name="T33" fmla="*/ 8 h 8"/>
                  <a:gd name="T34" fmla="*/ 461 w 1402"/>
                  <a:gd name="T35" fmla="*/ 0 h 8"/>
                  <a:gd name="T36" fmla="*/ 488 w 1402"/>
                  <a:gd name="T37" fmla="*/ 4 h 8"/>
                  <a:gd name="T38" fmla="*/ 503 w 1402"/>
                  <a:gd name="T39" fmla="*/ 4 h 8"/>
                  <a:gd name="T40" fmla="*/ 530 w 1402"/>
                  <a:gd name="T41" fmla="*/ 0 h 8"/>
                  <a:gd name="T42" fmla="*/ 553 w 1402"/>
                  <a:gd name="T43" fmla="*/ 8 h 8"/>
                  <a:gd name="T44" fmla="*/ 621 w 1402"/>
                  <a:gd name="T45" fmla="*/ 0 h 8"/>
                  <a:gd name="T46" fmla="*/ 621 w 1402"/>
                  <a:gd name="T47" fmla="*/ 8 h 8"/>
                  <a:gd name="T48" fmla="*/ 644 w 1402"/>
                  <a:gd name="T49" fmla="*/ 0 h 8"/>
                  <a:gd name="T50" fmla="*/ 671 w 1402"/>
                  <a:gd name="T51" fmla="*/ 4 h 8"/>
                  <a:gd name="T52" fmla="*/ 686 w 1402"/>
                  <a:gd name="T53" fmla="*/ 4 h 8"/>
                  <a:gd name="T54" fmla="*/ 713 w 1402"/>
                  <a:gd name="T55" fmla="*/ 0 h 8"/>
                  <a:gd name="T56" fmla="*/ 736 w 1402"/>
                  <a:gd name="T57" fmla="*/ 8 h 8"/>
                  <a:gd name="T58" fmla="*/ 804 w 1402"/>
                  <a:gd name="T59" fmla="*/ 0 h 8"/>
                  <a:gd name="T60" fmla="*/ 804 w 1402"/>
                  <a:gd name="T61" fmla="*/ 8 h 8"/>
                  <a:gd name="T62" fmla="*/ 827 w 1402"/>
                  <a:gd name="T63" fmla="*/ 0 h 8"/>
                  <a:gd name="T64" fmla="*/ 854 w 1402"/>
                  <a:gd name="T65" fmla="*/ 4 h 8"/>
                  <a:gd name="T66" fmla="*/ 869 w 1402"/>
                  <a:gd name="T67" fmla="*/ 4 h 8"/>
                  <a:gd name="T68" fmla="*/ 896 w 1402"/>
                  <a:gd name="T69" fmla="*/ 0 h 8"/>
                  <a:gd name="T70" fmla="*/ 918 w 1402"/>
                  <a:gd name="T71" fmla="*/ 8 h 8"/>
                  <a:gd name="T72" fmla="*/ 987 w 1402"/>
                  <a:gd name="T73" fmla="*/ 0 h 8"/>
                  <a:gd name="T74" fmla="*/ 987 w 1402"/>
                  <a:gd name="T75" fmla="*/ 8 h 8"/>
                  <a:gd name="T76" fmla="*/ 1010 w 1402"/>
                  <a:gd name="T77" fmla="*/ 0 h 8"/>
                  <a:gd name="T78" fmla="*/ 1037 w 1402"/>
                  <a:gd name="T79" fmla="*/ 4 h 8"/>
                  <a:gd name="T80" fmla="*/ 1052 w 1402"/>
                  <a:gd name="T81" fmla="*/ 4 h 8"/>
                  <a:gd name="T82" fmla="*/ 1078 w 1402"/>
                  <a:gd name="T83" fmla="*/ 0 h 8"/>
                  <a:gd name="T84" fmla="*/ 1101 w 1402"/>
                  <a:gd name="T85" fmla="*/ 8 h 8"/>
                  <a:gd name="T86" fmla="*/ 1170 w 1402"/>
                  <a:gd name="T87" fmla="*/ 0 h 8"/>
                  <a:gd name="T88" fmla="*/ 1170 w 1402"/>
                  <a:gd name="T89" fmla="*/ 8 h 8"/>
                  <a:gd name="T90" fmla="*/ 1193 w 1402"/>
                  <a:gd name="T91" fmla="*/ 0 h 8"/>
                  <a:gd name="T92" fmla="*/ 1219 w 1402"/>
                  <a:gd name="T93" fmla="*/ 4 h 8"/>
                  <a:gd name="T94" fmla="*/ 1235 w 1402"/>
                  <a:gd name="T95" fmla="*/ 4 h 8"/>
                  <a:gd name="T96" fmla="*/ 1261 w 1402"/>
                  <a:gd name="T97" fmla="*/ 0 h 8"/>
                  <a:gd name="T98" fmla="*/ 1284 w 1402"/>
                  <a:gd name="T99" fmla="*/ 8 h 8"/>
                  <a:gd name="T100" fmla="*/ 1353 w 1402"/>
                  <a:gd name="T101" fmla="*/ 0 h 8"/>
                  <a:gd name="T102" fmla="*/ 1353 w 1402"/>
                  <a:gd name="T103" fmla="*/ 8 h 8"/>
                  <a:gd name="T104" fmla="*/ 1376 w 1402"/>
                  <a:gd name="T105" fmla="*/ 0 h 8"/>
                  <a:gd name="T106" fmla="*/ 1402 w 1402"/>
                  <a:gd name="T107" fmla="*/ 4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402" h="8">
                    <a:moveTo>
                      <a:pt x="27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7" y="8"/>
                      <a:pt x="27" y="8"/>
                      <a:pt x="27" y="8"/>
                    </a:cubicBezTo>
                    <a:cubicBezTo>
                      <a:pt x="29" y="8"/>
                      <a:pt x="31" y="6"/>
                      <a:pt x="31" y="4"/>
                    </a:cubicBezTo>
                    <a:cubicBezTo>
                      <a:pt x="31" y="2"/>
                      <a:pt x="29" y="0"/>
                      <a:pt x="27" y="0"/>
                    </a:cubicBezTo>
                    <a:moveTo>
                      <a:pt x="73" y="0"/>
                    </a:moveTo>
                    <a:cubicBezTo>
                      <a:pt x="50" y="0"/>
                      <a:pt x="50" y="0"/>
                      <a:pt x="50" y="0"/>
                    </a:cubicBezTo>
                    <a:cubicBezTo>
                      <a:pt x="48" y="0"/>
                      <a:pt x="46" y="2"/>
                      <a:pt x="46" y="4"/>
                    </a:cubicBezTo>
                    <a:cubicBezTo>
                      <a:pt x="46" y="6"/>
                      <a:pt x="48" y="8"/>
                      <a:pt x="50" y="8"/>
                    </a:cubicBezTo>
                    <a:cubicBezTo>
                      <a:pt x="73" y="8"/>
                      <a:pt x="73" y="8"/>
                      <a:pt x="73" y="8"/>
                    </a:cubicBezTo>
                    <a:cubicBezTo>
                      <a:pt x="75" y="8"/>
                      <a:pt x="77" y="6"/>
                      <a:pt x="77" y="4"/>
                    </a:cubicBezTo>
                    <a:cubicBezTo>
                      <a:pt x="77" y="2"/>
                      <a:pt x="75" y="0"/>
                      <a:pt x="73" y="0"/>
                    </a:cubicBezTo>
                    <a:moveTo>
                      <a:pt x="118" y="0"/>
                    </a:moveTo>
                    <a:cubicBezTo>
                      <a:pt x="96" y="0"/>
                      <a:pt x="96" y="0"/>
                      <a:pt x="96" y="0"/>
                    </a:cubicBezTo>
                    <a:cubicBezTo>
                      <a:pt x="93" y="0"/>
                      <a:pt x="92" y="2"/>
                      <a:pt x="92" y="4"/>
                    </a:cubicBezTo>
                    <a:cubicBezTo>
                      <a:pt x="92" y="6"/>
                      <a:pt x="93" y="8"/>
                      <a:pt x="96" y="8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21" y="8"/>
                      <a:pt x="122" y="6"/>
                      <a:pt x="122" y="4"/>
                    </a:cubicBezTo>
                    <a:cubicBezTo>
                      <a:pt x="122" y="2"/>
                      <a:pt x="121" y="0"/>
                      <a:pt x="118" y="0"/>
                    </a:cubicBezTo>
                    <a:moveTo>
                      <a:pt x="164" y="0"/>
                    </a:moveTo>
                    <a:cubicBezTo>
                      <a:pt x="141" y="0"/>
                      <a:pt x="141" y="0"/>
                      <a:pt x="141" y="0"/>
                    </a:cubicBezTo>
                    <a:cubicBezTo>
                      <a:pt x="139" y="0"/>
                      <a:pt x="137" y="2"/>
                      <a:pt x="137" y="4"/>
                    </a:cubicBezTo>
                    <a:cubicBezTo>
                      <a:pt x="137" y="6"/>
                      <a:pt x="139" y="8"/>
                      <a:pt x="141" y="8"/>
                    </a:cubicBezTo>
                    <a:cubicBezTo>
                      <a:pt x="164" y="8"/>
                      <a:pt x="164" y="8"/>
                      <a:pt x="164" y="8"/>
                    </a:cubicBezTo>
                    <a:cubicBezTo>
                      <a:pt x="166" y="8"/>
                      <a:pt x="168" y="6"/>
                      <a:pt x="168" y="4"/>
                    </a:cubicBezTo>
                    <a:cubicBezTo>
                      <a:pt x="168" y="2"/>
                      <a:pt x="166" y="0"/>
                      <a:pt x="164" y="0"/>
                    </a:cubicBezTo>
                    <a:moveTo>
                      <a:pt x="210" y="0"/>
                    </a:moveTo>
                    <a:cubicBezTo>
                      <a:pt x="187" y="0"/>
                      <a:pt x="187" y="0"/>
                      <a:pt x="187" y="0"/>
                    </a:cubicBezTo>
                    <a:cubicBezTo>
                      <a:pt x="185" y="0"/>
                      <a:pt x="183" y="2"/>
                      <a:pt x="183" y="4"/>
                    </a:cubicBezTo>
                    <a:cubicBezTo>
                      <a:pt x="183" y="6"/>
                      <a:pt x="185" y="8"/>
                      <a:pt x="187" y="8"/>
                    </a:cubicBezTo>
                    <a:cubicBezTo>
                      <a:pt x="210" y="8"/>
                      <a:pt x="210" y="8"/>
                      <a:pt x="210" y="8"/>
                    </a:cubicBezTo>
                    <a:cubicBezTo>
                      <a:pt x="212" y="8"/>
                      <a:pt x="214" y="6"/>
                      <a:pt x="214" y="4"/>
                    </a:cubicBezTo>
                    <a:cubicBezTo>
                      <a:pt x="214" y="2"/>
                      <a:pt x="212" y="0"/>
                      <a:pt x="210" y="0"/>
                    </a:cubicBezTo>
                    <a:moveTo>
                      <a:pt x="256" y="0"/>
                    </a:moveTo>
                    <a:cubicBezTo>
                      <a:pt x="233" y="0"/>
                      <a:pt x="233" y="0"/>
                      <a:pt x="233" y="0"/>
                    </a:cubicBezTo>
                    <a:cubicBezTo>
                      <a:pt x="231" y="0"/>
                      <a:pt x="229" y="2"/>
                      <a:pt x="229" y="4"/>
                    </a:cubicBezTo>
                    <a:cubicBezTo>
                      <a:pt x="229" y="6"/>
                      <a:pt x="231" y="8"/>
                      <a:pt x="233" y="8"/>
                    </a:cubicBezTo>
                    <a:cubicBezTo>
                      <a:pt x="256" y="8"/>
                      <a:pt x="256" y="8"/>
                      <a:pt x="256" y="8"/>
                    </a:cubicBezTo>
                    <a:cubicBezTo>
                      <a:pt x="258" y="8"/>
                      <a:pt x="259" y="6"/>
                      <a:pt x="259" y="4"/>
                    </a:cubicBezTo>
                    <a:cubicBezTo>
                      <a:pt x="259" y="2"/>
                      <a:pt x="258" y="0"/>
                      <a:pt x="256" y="0"/>
                    </a:cubicBezTo>
                    <a:moveTo>
                      <a:pt x="301" y="0"/>
                    </a:moveTo>
                    <a:cubicBezTo>
                      <a:pt x="278" y="0"/>
                      <a:pt x="278" y="0"/>
                      <a:pt x="278" y="0"/>
                    </a:cubicBezTo>
                    <a:cubicBezTo>
                      <a:pt x="276" y="0"/>
                      <a:pt x="275" y="2"/>
                      <a:pt x="275" y="4"/>
                    </a:cubicBezTo>
                    <a:cubicBezTo>
                      <a:pt x="275" y="6"/>
                      <a:pt x="276" y="8"/>
                      <a:pt x="278" y="8"/>
                    </a:cubicBezTo>
                    <a:cubicBezTo>
                      <a:pt x="301" y="8"/>
                      <a:pt x="301" y="8"/>
                      <a:pt x="301" y="8"/>
                    </a:cubicBezTo>
                    <a:cubicBezTo>
                      <a:pt x="303" y="8"/>
                      <a:pt x="305" y="6"/>
                      <a:pt x="305" y="4"/>
                    </a:cubicBezTo>
                    <a:cubicBezTo>
                      <a:pt x="305" y="2"/>
                      <a:pt x="303" y="0"/>
                      <a:pt x="301" y="0"/>
                    </a:cubicBezTo>
                    <a:moveTo>
                      <a:pt x="347" y="0"/>
                    </a:moveTo>
                    <a:cubicBezTo>
                      <a:pt x="324" y="0"/>
                      <a:pt x="324" y="0"/>
                      <a:pt x="324" y="0"/>
                    </a:cubicBezTo>
                    <a:cubicBezTo>
                      <a:pt x="322" y="0"/>
                      <a:pt x="320" y="2"/>
                      <a:pt x="320" y="4"/>
                    </a:cubicBezTo>
                    <a:cubicBezTo>
                      <a:pt x="320" y="6"/>
                      <a:pt x="322" y="8"/>
                      <a:pt x="324" y="8"/>
                    </a:cubicBezTo>
                    <a:cubicBezTo>
                      <a:pt x="347" y="8"/>
                      <a:pt x="347" y="8"/>
                      <a:pt x="347" y="8"/>
                    </a:cubicBezTo>
                    <a:cubicBezTo>
                      <a:pt x="349" y="8"/>
                      <a:pt x="351" y="6"/>
                      <a:pt x="351" y="4"/>
                    </a:cubicBezTo>
                    <a:cubicBezTo>
                      <a:pt x="351" y="2"/>
                      <a:pt x="349" y="0"/>
                      <a:pt x="347" y="0"/>
                    </a:cubicBezTo>
                    <a:moveTo>
                      <a:pt x="393" y="0"/>
                    </a:moveTo>
                    <a:cubicBezTo>
                      <a:pt x="370" y="0"/>
                      <a:pt x="370" y="0"/>
                      <a:pt x="370" y="0"/>
                    </a:cubicBezTo>
                    <a:cubicBezTo>
                      <a:pt x="368" y="0"/>
                      <a:pt x="366" y="2"/>
                      <a:pt x="366" y="4"/>
                    </a:cubicBezTo>
                    <a:cubicBezTo>
                      <a:pt x="366" y="6"/>
                      <a:pt x="368" y="8"/>
                      <a:pt x="370" y="8"/>
                    </a:cubicBezTo>
                    <a:cubicBezTo>
                      <a:pt x="393" y="8"/>
                      <a:pt x="393" y="8"/>
                      <a:pt x="393" y="8"/>
                    </a:cubicBezTo>
                    <a:cubicBezTo>
                      <a:pt x="395" y="8"/>
                      <a:pt x="397" y="6"/>
                      <a:pt x="397" y="4"/>
                    </a:cubicBezTo>
                    <a:cubicBezTo>
                      <a:pt x="397" y="2"/>
                      <a:pt x="395" y="0"/>
                      <a:pt x="393" y="0"/>
                    </a:cubicBezTo>
                    <a:moveTo>
                      <a:pt x="438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3" y="0"/>
                      <a:pt x="412" y="2"/>
                      <a:pt x="412" y="4"/>
                    </a:cubicBezTo>
                    <a:cubicBezTo>
                      <a:pt x="412" y="6"/>
                      <a:pt x="413" y="8"/>
                      <a:pt x="416" y="8"/>
                    </a:cubicBezTo>
                    <a:cubicBezTo>
                      <a:pt x="438" y="8"/>
                      <a:pt x="438" y="8"/>
                      <a:pt x="438" y="8"/>
                    </a:cubicBezTo>
                    <a:cubicBezTo>
                      <a:pt x="441" y="8"/>
                      <a:pt x="442" y="6"/>
                      <a:pt x="442" y="4"/>
                    </a:cubicBezTo>
                    <a:cubicBezTo>
                      <a:pt x="442" y="2"/>
                      <a:pt x="441" y="0"/>
                      <a:pt x="438" y="0"/>
                    </a:cubicBezTo>
                    <a:moveTo>
                      <a:pt x="484" y="0"/>
                    </a:moveTo>
                    <a:cubicBezTo>
                      <a:pt x="461" y="0"/>
                      <a:pt x="461" y="0"/>
                      <a:pt x="461" y="0"/>
                    </a:cubicBezTo>
                    <a:cubicBezTo>
                      <a:pt x="459" y="0"/>
                      <a:pt x="457" y="2"/>
                      <a:pt x="457" y="4"/>
                    </a:cubicBezTo>
                    <a:cubicBezTo>
                      <a:pt x="457" y="6"/>
                      <a:pt x="459" y="8"/>
                      <a:pt x="461" y="8"/>
                    </a:cubicBezTo>
                    <a:cubicBezTo>
                      <a:pt x="484" y="8"/>
                      <a:pt x="484" y="8"/>
                      <a:pt x="484" y="8"/>
                    </a:cubicBezTo>
                    <a:cubicBezTo>
                      <a:pt x="486" y="8"/>
                      <a:pt x="488" y="6"/>
                      <a:pt x="488" y="4"/>
                    </a:cubicBezTo>
                    <a:cubicBezTo>
                      <a:pt x="488" y="2"/>
                      <a:pt x="486" y="0"/>
                      <a:pt x="484" y="0"/>
                    </a:cubicBezTo>
                    <a:moveTo>
                      <a:pt x="530" y="0"/>
                    </a:moveTo>
                    <a:cubicBezTo>
                      <a:pt x="507" y="0"/>
                      <a:pt x="507" y="0"/>
                      <a:pt x="507" y="0"/>
                    </a:cubicBezTo>
                    <a:cubicBezTo>
                      <a:pt x="505" y="0"/>
                      <a:pt x="503" y="2"/>
                      <a:pt x="503" y="4"/>
                    </a:cubicBezTo>
                    <a:cubicBezTo>
                      <a:pt x="503" y="6"/>
                      <a:pt x="505" y="8"/>
                      <a:pt x="507" y="8"/>
                    </a:cubicBezTo>
                    <a:cubicBezTo>
                      <a:pt x="530" y="8"/>
                      <a:pt x="530" y="8"/>
                      <a:pt x="530" y="8"/>
                    </a:cubicBezTo>
                    <a:cubicBezTo>
                      <a:pt x="532" y="8"/>
                      <a:pt x="534" y="6"/>
                      <a:pt x="534" y="4"/>
                    </a:cubicBezTo>
                    <a:cubicBezTo>
                      <a:pt x="534" y="2"/>
                      <a:pt x="532" y="0"/>
                      <a:pt x="530" y="0"/>
                    </a:cubicBezTo>
                    <a:moveTo>
                      <a:pt x="576" y="0"/>
                    </a:moveTo>
                    <a:cubicBezTo>
                      <a:pt x="553" y="0"/>
                      <a:pt x="553" y="0"/>
                      <a:pt x="553" y="0"/>
                    </a:cubicBezTo>
                    <a:cubicBezTo>
                      <a:pt x="551" y="0"/>
                      <a:pt x="549" y="2"/>
                      <a:pt x="549" y="4"/>
                    </a:cubicBezTo>
                    <a:cubicBezTo>
                      <a:pt x="549" y="6"/>
                      <a:pt x="551" y="8"/>
                      <a:pt x="553" y="8"/>
                    </a:cubicBezTo>
                    <a:cubicBezTo>
                      <a:pt x="576" y="8"/>
                      <a:pt x="576" y="8"/>
                      <a:pt x="576" y="8"/>
                    </a:cubicBezTo>
                    <a:cubicBezTo>
                      <a:pt x="578" y="8"/>
                      <a:pt x="579" y="6"/>
                      <a:pt x="579" y="4"/>
                    </a:cubicBezTo>
                    <a:cubicBezTo>
                      <a:pt x="579" y="2"/>
                      <a:pt x="578" y="0"/>
                      <a:pt x="576" y="0"/>
                    </a:cubicBezTo>
                    <a:moveTo>
                      <a:pt x="621" y="0"/>
                    </a:moveTo>
                    <a:cubicBezTo>
                      <a:pt x="598" y="0"/>
                      <a:pt x="598" y="0"/>
                      <a:pt x="598" y="0"/>
                    </a:cubicBezTo>
                    <a:cubicBezTo>
                      <a:pt x="596" y="0"/>
                      <a:pt x="595" y="2"/>
                      <a:pt x="595" y="4"/>
                    </a:cubicBezTo>
                    <a:cubicBezTo>
                      <a:pt x="595" y="6"/>
                      <a:pt x="596" y="8"/>
                      <a:pt x="598" y="8"/>
                    </a:cubicBezTo>
                    <a:cubicBezTo>
                      <a:pt x="621" y="8"/>
                      <a:pt x="621" y="8"/>
                      <a:pt x="621" y="8"/>
                    </a:cubicBezTo>
                    <a:cubicBezTo>
                      <a:pt x="623" y="8"/>
                      <a:pt x="625" y="6"/>
                      <a:pt x="625" y="4"/>
                    </a:cubicBezTo>
                    <a:cubicBezTo>
                      <a:pt x="625" y="2"/>
                      <a:pt x="623" y="0"/>
                      <a:pt x="621" y="0"/>
                    </a:cubicBezTo>
                    <a:moveTo>
                      <a:pt x="667" y="0"/>
                    </a:moveTo>
                    <a:cubicBezTo>
                      <a:pt x="644" y="0"/>
                      <a:pt x="644" y="0"/>
                      <a:pt x="644" y="0"/>
                    </a:cubicBezTo>
                    <a:cubicBezTo>
                      <a:pt x="642" y="0"/>
                      <a:pt x="640" y="2"/>
                      <a:pt x="640" y="4"/>
                    </a:cubicBezTo>
                    <a:cubicBezTo>
                      <a:pt x="640" y="6"/>
                      <a:pt x="642" y="8"/>
                      <a:pt x="644" y="8"/>
                    </a:cubicBezTo>
                    <a:cubicBezTo>
                      <a:pt x="667" y="8"/>
                      <a:pt x="667" y="8"/>
                      <a:pt x="667" y="8"/>
                    </a:cubicBezTo>
                    <a:cubicBezTo>
                      <a:pt x="669" y="8"/>
                      <a:pt x="671" y="6"/>
                      <a:pt x="671" y="4"/>
                    </a:cubicBezTo>
                    <a:cubicBezTo>
                      <a:pt x="671" y="2"/>
                      <a:pt x="669" y="0"/>
                      <a:pt x="667" y="0"/>
                    </a:cubicBezTo>
                    <a:moveTo>
                      <a:pt x="713" y="0"/>
                    </a:moveTo>
                    <a:cubicBezTo>
                      <a:pt x="690" y="0"/>
                      <a:pt x="690" y="0"/>
                      <a:pt x="690" y="0"/>
                    </a:cubicBezTo>
                    <a:cubicBezTo>
                      <a:pt x="688" y="0"/>
                      <a:pt x="686" y="2"/>
                      <a:pt x="686" y="4"/>
                    </a:cubicBezTo>
                    <a:cubicBezTo>
                      <a:pt x="686" y="6"/>
                      <a:pt x="688" y="8"/>
                      <a:pt x="690" y="8"/>
                    </a:cubicBezTo>
                    <a:cubicBezTo>
                      <a:pt x="713" y="8"/>
                      <a:pt x="713" y="8"/>
                      <a:pt x="713" y="8"/>
                    </a:cubicBezTo>
                    <a:cubicBezTo>
                      <a:pt x="715" y="8"/>
                      <a:pt x="717" y="6"/>
                      <a:pt x="717" y="4"/>
                    </a:cubicBezTo>
                    <a:cubicBezTo>
                      <a:pt x="717" y="2"/>
                      <a:pt x="715" y="0"/>
                      <a:pt x="713" y="0"/>
                    </a:cubicBezTo>
                    <a:moveTo>
                      <a:pt x="758" y="0"/>
                    </a:moveTo>
                    <a:cubicBezTo>
                      <a:pt x="736" y="0"/>
                      <a:pt x="736" y="0"/>
                      <a:pt x="736" y="0"/>
                    </a:cubicBezTo>
                    <a:cubicBezTo>
                      <a:pt x="733" y="0"/>
                      <a:pt x="732" y="2"/>
                      <a:pt x="732" y="4"/>
                    </a:cubicBezTo>
                    <a:cubicBezTo>
                      <a:pt x="732" y="6"/>
                      <a:pt x="733" y="8"/>
                      <a:pt x="736" y="8"/>
                    </a:cubicBezTo>
                    <a:cubicBezTo>
                      <a:pt x="758" y="8"/>
                      <a:pt x="758" y="8"/>
                      <a:pt x="758" y="8"/>
                    </a:cubicBezTo>
                    <a:cubicBezTo>
                      <a:pt x="761" y="8"/>
                      <a:pt x="762" y="6"/>
                      <a:pt x="762" y="4"/>
                    </a:cubicBezTo>
                    <a:cubicBezTo>
                      <a:pt x="762" y="2"/>
                      <a:pt x="761" y="0"/>
                      <a:pt x="758" y="0"/>
                    </a:cubicBezTo>
                    <a:moveTo>
                      <a:pt x="804" y="0"/>
                    </a:moveTo>
                    <a:cubicBezTo>
                      <a:pt x="781" y="0"/>
                      <a:pt x="781" y="0"/>
                      <a:pt x="781" y="0"/>
                    </a:cubicBezTo>
                    <a:cubicBezTo>
                      <a:pt x="779" y="0"/>
                      <a:pt x="777" y="2"/>
                      <a:pt x="777" y="4"/>
                    </a:cubicBezTo>
                    <a:cubicBezTo>
                      <a:pt x="777" y="6"/>
                      <a:pt x="779" y="8"/>
                      <a:pt x="781" y="8"/>
                    </a:cubicBezTo>
                    <a:cubicBezTo>
                      <a:pt x="804" y="8"/>
                      <a:pt x="804" y="8"/>
                      <a:pt x="804" y="8"/>
                    </a:cubicBezTo>
                    <a:cubicBezTo>
                      <a:pt x="806" y="8"/>
                      <a:pt x="808" y="6"/>
                      <a:pt x="808" y="4"/>
                    </a:cubicBezTo>
                    <a:cubicBezTo>
                      <a:pt x="808" y="2"/>
                      <a:pt x="806" y="0"/>
                      <a:pt x="804" y="0"/>
                    </a:cubicBezTo>
                    <a:moveTo>
                      <a:pt x="850" y="0"/>
                    </a:moveTo>
                    <a:cubicBezTo>
                      <a:pt x="827" y="0"/>
                      <a:pt x="827" y="0"/>
                      <a:pt x="827" y="0"/>
                    </a:cubicBezTo>
                    <a:cubicBezTo>
                      <a:pt x="825" y="0"/>
                      <a:pt x="823" y="2"/>
                      <a:pt x="823" y="4"/>
                    </a:cubicBezTo>
                    <a:cubicBezTo>
                      <a:pt x="823" y="6"/>
                      <a:pt x="825" y="8"/>
                      <a:pt x="827" y="8"/>
                    </a:cubicBezTo>
                    <a:cubicBezTo>
                      <a:pt x="850" y="8"/>
                      <a:pt x="850" y="8"/>
                      <a:pt x="850" y="8"/>
                    </a:cubicBezTo>
                    <a:cubicBezTo>
                      <a:pt x="852" y="8"/>
                      <a:pt x="854" y="6"/>
                      <a:pt x="854" y="4"/>
                    </a:cubicBezTo>
                    <a:cubicBezTo>
                      <a:pt x="854" y="2"/>
                      <a:pt x="852" y="0"/>
                      <a:pt x="850" y="0"/>
                    </a:cubicBezTo>
                    <a:moveTo>
                      <a:pt x="896" y="0"/>
                    </a:moveTo>
                    <a:cubicBezTo>
                      <a:pt x="873" y="0"/>
                      <a:pt x="873" y="0"/>
                      <a:pt x="873" y="0"/>
                    </a:cubicBezTo>
                    <a:cubicBezTo>
                      <a:pt x="871" y="0"/>
                      <a:pt x="869" y="2"/>
                      <a:pt x="869" y="4"/>
                    </a:cubicBezTo>
                    <a:cubicBezTo>
                      <a:pt x="869" y="6"/>
                      <a:pt x="871" y="8"/>
                      <a:pt x="873" y="8"/>
                    </a:cubicBezTo>
                    <a:cubicBezTo>
                      <a:pt x="896" y="8"/>
                      <a:pt x="896" y="8"/>
                      <a:pt x="896" y="8"/>
                    </a:cubicBezTo>
                    <a:cubicBezTo>
                      <a:pt x="898" y="8"/>
                      <a:pt x="899" y="6"/>
                      <a:pt x="899" y="4"/>
                    </a:cubicBezTo>
                    <a:cubicBezTo>
                      <a:pt x="899" y="2"/>
                      <a:pt x="898" y="0"/>
                      <a:pt x="896" y="0"/>
                    </a:cubicBezTo>
                    <a:moveTo>
                      <a:pt x="941" y="0"/>
                    </a:moveTo>
                    <a:cubicBezTo>
                      <a:pt x="918" y="0"/>
                      <a:pt x="918" y="0"/>
                      <a:pt x="918" y="0"/>
                    </a:cubicBezTo>
                    <a:cubicBezTo>
                      <a:pt x="916" y="0"/>
                      <a:pt x="915" y="2"/>
                      <a:pt x="915" y="4"/>
                    </a:cubicBezTo>
                    <a:cubicBezTo>
                      <a:pt x="915" y="6"/>
                      <a:pt x="916" y="8"/>
                      <a:pt x="918" y="8"/>
                    </a:cubicBezTo>
                    <a:cubicBezTo>
                      <a:pt x="941" y="8"/>
                      <a:pt x="941" y="8"/>
                      <a:pt x="941" y="8"/>
                    </a:cubicBezTo>
                    <a:cubicBezTo>
                      <a:pt x="943" y="8"/>
                      <a:pt x="945" y="6"/>
                      <a:pt x="945" y="4"/>
                    </a:cubicBezTo>
                    <a:cubicBezTo>
                      <a:pt x="945" y="2"/>
                      <a:pt x="943" y="0"/>
                      <a:pt x="941" y="0"/>
                    </a:cubicBezTo>
                    <a:moveTo>
                      <a:pt x="987" y="0"/>
                    </a:moveTo>
                    <a:cubicBezTo>
                      <a:pt x="964" y="0"/>
                      <a:pt x="964" y="0"/>
                      <a:pt x="964" y="0"/>
                    </a:cubicBezTo>
                    <a:cubicBezTo>
                      <a:pt x="962" y="0"/>
                      <a:pt x="960" y="2"/>
                      <a:pt x="960" y="4"/>
                    </a:cubicBezTo>
                    <a:cubicBezTo>
                      <a:pt x="960" y="6"/>
                      <a:pt x="962" y="8"/>
                      <a:pt x="964" y="8"/>
                    </a:cubicBezTo>
                    <a:cubicBezTo>
                      <a:pt x="987" y="8"/>
                      <a:pt x="987" y="8"/>
                      <a:pt x="987" y="8"/>
                    </a:cubicBezTo>
                    <a:cubicBezTo>
                      <a:pt x="989" y="8"/>
                      <a:pt x="991" y="6"/>
                      <a:pt x="991" y="4"/>
                    </a:cubicBezTo>
                    <a:cubicBezTo>
                      <a:pt x="991" y="2"/>
                      <a:pt x="989" y="0"/>
                      <a:pt x="987" y="0"/>
                    </a:cubicBezTo>
                    <a:moveTo>
                      <a:pt x="1033" y="0"/>
                    </a:moveTo>
                    <a:cubicBezTo>
                      <a:pt x="1010" y="0"/>
                      <a:pt x="1010" y="0"/>
                      <a:pt x="1010" y="0"/>
                    </a:cubicBezTo>
                    <a:cubicBezTo>
                      <a:pt x="1008" y="0"/>
                      <a:pt x="1006" y="2"/>
                      <a:pt x="1006" y="4"/>
                    </a:cubicBezTo>
                    <a:cubicBezTo>
                      <a:pt x="1006" y="6"/>
                      <a:pt x="1008" y="8"/>
                      <a:pt x="1010" y="8"/>
                    </a:cubicBezTo>
                    <a:cubicBezTo>
                      <a:pt x="1033" y="8"/>
                      <a:pt x="1033" y="8"/>
                      <a:pt x="1033" y="8"/>
                    </a:cubicBezTo>
                    <a:cubicBezTo>
                      <a:pt x="1035" y="8"/>
                      <a:pt x="1037" y="6"/>
                      <a:pt x="1037" y="4"/>
                    </a:cubicBezTo>
                    <a:cubicBezTo>
                      <a:pt x="1037" y="2"/>
                      <a:pt x="1035" y="0"/>
                      <a:pt x="1033" y="0"/>
                    </a:cubicBezTo>
                    <a:moveTo>
                      <a:pt x="1078" y="0"/>
                    </a:moveTo>
                    <a:cubicBezTo>
                      <a:pt x="1056" y="0"/>
                      <a:pt x="1056" y="0"/>
                      <a:pt x="1056" y="0"/>
                    </a:cubicBezTo>
                    <a:cubicBezTo>
                      <a:pt x="1053" y="0"/>
                      <a:pt x="1052" y="2"/>
                      <a:pt x="1052" y="4"/>
                    </a:cubicBezTo>
                    <a:cubicBezTo>
                      <a:pt x="1052" y="6"/>
                      <a:pt x="1053" y="8"/>
                      <a:pt x="1056" y="8"/>
                    </a:cubicBezTo>
                    <a:cubicBezTo>
                      <a:pt x="1078" y="8"/>
                      <a:pt x="1078" y="8"/>
                      <a:pt x="1078" y="8"/>
                    </a:cubicBezTo>
                    <a:cubicBezTo>
                      <a:pt x="1081" y="8"/>
                      <a:pt x="1082" y="6"/>
                      <a:pt x="1082" y="4"/>
                    </a:cubicBezTo>
                    <a:cubicBezTo>
                      <a:pt x="1082" y="2"/>
                      <a:pt x="1081" y="0"/>
                      <a:pt x="1078" y="0"/>
                    </a:cubicBezTo>
                    <a:moveTo>
                      <a:pt x="1124" y="0"/>
                    </a:moveTo>
                    <a:cubicBezTo>
                      <a:pt x="1101" y="0"/>
                      <a:pt x="1101" y="0"/>
                      <a:pt x="1101" y="0"/>
                    </a:cubicBezTo>
                    <a:cubicBezTo>
                      <a:pt x="1099" y="0"/>
                      <a:pt x="1097" y="2"/>
                      <a:pt x="1097" y="4"/>
                    </a:cubicBezTo>
                    <a:cubicBezTo>
                      <a:pt x="1097" y="6"/>
                      <a:pt x="1099" y="8"/>
                      <a:pt x="1101" y="8"/>
                    </a:cubicBezTo>
                    <a:cubicBezTo>
                      <a:pt x="1124" y="8"/>
                      <a:pt x="1124" y="8"/>
                      <a:pt x="1124" y="8"/>
                    </a:cubicBezTo>
                    <a:cubicBezTo>
                      <a:pt x="1126" y="8"/>
                      <a:pt x="1128" y="6"/>
                      <a:pt x="1128" y="4"/>
                    </a:cubicBezTo>
                    <a:cubicBezTo>
                      <a:pt x="1128" y="2"/>
                      <a:pt x="1126" y="0"/>
                      <a:pt x="1124" y="0"/>
                    </a:cubicBezTo>
                    <a:moveTo>
                      <a:pt x="1170" y="0"/>
                    </a:moveTo>
                    <a:cubicBezTo>
                      <a:pt x="1147" y="0"/>
                      <a:pt x="1147" y="0"/>
                      <a:pt x="1147" y="0"/>
                    </a:cubicBezTo>
                    <a:cubicBezTo>
                      <a:pt x="1145" y="0"/>
                      <a:pt x="1143" y="2"/>
                      <a:pt x="1143" y="4"/>
                    </a:cubicBezTo>
                    <a:cubicBezTo>
                      <a:pt x="1143" y="6"/>
                      <a:pt x="1145" y="8"/>
                      <a:pt x="1147" y="8"/>
                    </a:cubicBezTo>
                    <a:cubicBezTo>
                      <a:pt x="1170" y="8"/>
                      <a:pt x="1170" y="8"/>
                      <a:pt x="1170" y="8"/>
                    </a:cubicBezTo>
                    <a:cubicBezTo>
                      <a:pt x="1172" y="8"/>
                      <a:pt x="1174" y="6"/>
                      <a:pt x="1174" y="4"/>
                    </a:cubicBezTo>
                    <a:cubicBezTo>
                      <a:pt x="1174" y="2"/>
                      <a:pt x="1172" y="0"/>
                      <a:pt x="1170" y="0"/>
                    </a:cubicBezTo>
                    <a:moveTo>
                      <a:pt x="1216" y="0"/>
                    </a:moveTo>
                    <a:cubicBezTo>
                      <a:pt x="1193" y="0"/>
                      <a:pt x="1193" y="0"/>
                      <a:pt x="1193" y="0"/>
                    </a:cubicBezTo>
                    <a:cubicBezTo>
                      <a:pt x="1191" y="0"/>
                      <a:pt x="1189" y="2"/>
                      <a:pt x="1189" y="4"/>
                    </a:cubicBezTo>
                    <a:cubicBezTo>
                      <a:pt x="1189" y="6"/>
                      <a:pt x="1191" y="8"/>
                      <a:pt x="1193" y="8"/>
                    </a:cubicBezTo>
                    <a:cubicBezTo>
                      <a:pt x="1216" y="8"/>
                      <a:pt x="1216" y="8"/>
                      <a:pt x="1216" y="8"/>
                    </a:cubicBezTo>
                    <a:cubicBezTo>
                      <a:pt x="1218" y="8"/>
                      <a:pt x="1219" y="6"/>
                      <a:pt x="1219" y="4"/>
                    </a:cubicBezTo>
                    <a:cubicBezTo>
                      <a:pt x="1219" y="2"/>
                      <a:pt x="1218" y="0"/>
                      <a:pt x="1216" y="0"/>
                    </a:cubicBezTo>
                    <a:moveTo>
                      <a:pt x="1261" y="0"/>
                    </a:moveTo>
                    <a:cubicBezTo>
                      <a:pt x="1238" y="0"/>
                      <a:pt x="1238" y="0"/>
                      <a:pt x="1238" y="0"/>
                    </a:cubicBezTo>
                    <a:cubicBezTo>
                      <a:pt x="1236" y="0"/>
                      <a:pt x="1235" y="2"/>
                      <a:pt x="1235" y="4"/>
                    </a:cubicBezTo>
                    <a:cubicBezTo>
                      <a:pt x="1235" y="6"/>
                      <a:pt x="1236" y="8"/>
                      <a:pt x="1238" y="8"/>
                    </a:cubicBezTo>
                    <a:cubicBezTo>
                      <a:pt x="1261" y="8"/>
                      <a:pt x="1261" y="8"/>
                      <a:pt x="1261" y="8"/>
                    </a:cubicBezTo>
                    <a:cubicBezTo>
                      <a:pt x="1263" y="8"/>
                      <a:pt x="1265" y="6"/>
                      <a:pt x="1265" y="4"/>
                    </a:cubicBezTo>
                    <a:cubicBezTo>
                      <a:pt x="1265" y="2"/>
                      <a:pt x="1263" y="0"/>
                      <a:pt x="1261" y="0"/>
                    </a:cubicBezTo>
                    <a:moveTo>
                      <a:pt x="1307" y="0"/>
                    </a:moveTo>
                    <a:cubicBezTo>
                      <a:pt x="1284" y="0"/>
                      <a:pt x="1284" y="0"/>
                      <a:pt x="1284" y="0"/>
                    </a:cubicBezTo>
                    <a:cubicBezTo>
                      <a:pt x="1282" y="0"/>
                      <a:pt x="1280" y="2"/>
                      <a:pt x="1280" y="4"/>
                    </a:cubicBezTo>
                    <a:cubicBezTo>
                      <a:pt x="1280" y="6"/>
                      <a:pt x="1282" y="8"/>
                      <a:pt x="1284" y="8"/>
                    </a:cubicBezTo>
                    <a:cubicBezTo>
                      <a:pt x="1307" y="8"/>
                      <a:pt x="1307" y="8"/>
                      <a:pt x="1307" y="8"/>
                    </a:cubicBezTo>
                    <a:cubicBezTo>
                      <a:pt x="1309" y="8"/>
                      <a:pt x="1311" y="6"/>
                      <a:pt x="1311" y="4"/>
                    </a:cubicBezTo>
                    <a:cubicBezTo>
                      <a:pt x="1311" y="2"/>
                      <a:pt x="1309" y="0"/>
                      <a:pt x="1307" y="0"/>
                    </a:cubicBezTo>
                    <a:moveTo>
                      <a:pt x="1353" y="0"/>
                    </a:moveTo>
                    <a:cubicBezTo>
                      <a:pt x="1330" y="0"/>
                      <a:pt x="1330" y="0"/>
                      <a:pt x="1330" y="0"/>
                    </a:cubicBezTo>
                    <a:cubicBezTo>
                      <a:pt x="1328" y="0"/>
                      <a:pt x="1326" y="2"/>
                      <a:pt x="1326" y="4"/>
                    </a:cubicBezTo>
                    <a:cubicBezTo>
                      <a:pt x="1326" y="6"/>
                      <a:pt x="1328" y="8"/>
                      <a:pt x="1330" y="8"/>
                    </a:cubicBezTo>
                    <a:cubicBezTo>
                      <a:pt x="1353" y="8"/>
                      <a:pt x="1353" y="8"/>
                      <a:pt x="1353" y="8"/>
                    </a:cubicBezTo>
                    <a:cubicBezTo>
                      <a:pt x="1355" y="8"/>
                      <a:pt x="1357" y="6"/>
                      <a:pt x="1357" y="4"/>
                    </a:cubicBezTo>
                    <a:cubicBezTo>
                      <a:pt x="1357" y="2"/>
                      <a:pt x="1355" y="0"/>
                      <a:pt x="1353" y="0"/>
                    </a:cubicBezTo>
                    <a:moveTo>
                      <a:pt x="1398" y="0"/>
                    </a:moveTo>
                    <a:cubicBezTo>
                      <a:pt x="1376" y="0"/>
                      <a:pt x="1376" y="0"/>
                      <a:pt x="1376" y="0"/>
                    </a:cubicBezTo>
                    <a:cubicBezTo>
                      <a:pt x="1373" y="0"/>
                      <a:pt x="1372" y="2"/>
                      <a:pt x="1372" y="4"/>
                    </a:cubicBezTo>
                    <a:cubicBezTo>
                      <a:pt x="1372" y="6"/>
                      <a:pt x="1373" y="8"/>
                      <a:pt x="1376" y="8"/>
                    </a:cubicBezTo>
                    <a:cubicBezTo>
                      <a:pt x="1398" y="8"/>
                      <a:pt x="1398" y="8"/>
                      <a:pt x="1398" y="8"/>
                    </a:cubicBezTo>
                    <a:cubicBezTo>
                      <a:pt x="1401" y="8"/>
                      <a:pt x="1402" y="6"/>
                      <a:pt x="1402" y="4"/>
                    </a:cubicBezTo>
                    <a:cubicBezTo>
                      <a:pt x="1402" y="2"/>
                      <a:pt x="1401" y="0"/>
                      <a:pt x="1398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3" name="îṧlïḋê">
                <a:extLst>
                  <a:ext uri="{FF2B5EF4-FFF2-40B4-BE49-F238E27FC236}">
                    <a16:creationId xmlns:a16="http://schemas.microsoft.com/office/drawing/2014/main" id="{22919F51-F253-424C-BCD3-B1B3DD1D35CA}"/>
                  </a:ext>
                </a:extLst>
              </p:cNvPr>
              <p:cNvSpPr/>
              <p:nvPr/>
            </p:nvSpPr>
            <p:spPr bwMode="auto">
              <a:xfrm>
                <a:off x="3960224" y="4281471"/>
                <a:ext cx="52620" cy="22217"/>
              </a:xfrm>
              <a:custGeom>
                <a:avLst/>
                <a:gdLst>
                  <a:gd name="T0" fmla="*/ 15 w 19"/>
                  <a:gd name="T1" fmla="*/ 0 h 8"/>
                  <a:gd name="T2" fmla="*/ 4 w 19"/>
                  <a:gd name="T3" fmla="*/ 0 h 8"/>
                  <a:gd name="T4" fmla="*/ 0 w 19"/>
                  <a:gd name="T5" fmla="*/ 4 h 8"/>
                  <a:gd name="T6" fmla="*/ 4 w 19"/>
                  <a:gd name="T7" fmla="*/ 8 h 8"/>
                  <a:gd name="T8" fmla="*/ 15 w 19"/>
                  <a:gd name="T9" fmla="*/ 8 h 8"/>
                  <a:gd name="T10" fmla="*/ 19 w 19"/>
                  <a:gd name="T11" fmla="*/ 4 h 8"/>
                  <a:gd name="T12" fmla="*/ 15 w 1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" h="8">
                    <a:moveTo>
                      <a:pt x="1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7" y="8"/>
                      <a:pt x="19" y="6"/>
                      <a:pt x="19" y="4"/>
                    </a:cubicBezTo>
                    <a:cubicBezTo>
                      <a:pt x="19" y="2"/>
                      <a:pt x="17" y="0"/>
                      <a:pt x="15" y="0"/>
                    </a:cubicBezTo>
                  </a:path>
                </a:pathLst>
              </a:custGeom>
              <a:solidFill>
                <a:srgbClr val="C9C8C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4" name="ï$ḻiḓé">
                <a:extLst>
                  <a:ext uri="{FF2B5EF4-FFF2-40B4-BE49-F238E27FC236}">
                    <a16:creationId xmlns:a16="http://schemas.microsoft.com/office/drawing/2014/main" id="{77FA41F3-5B59-42F2-BA4A-8E99BA78DB67}"/>
                  </a:ext>
                </a:extLst>
              </p:cNvPr>
              <p:cNvSpPr/>
              <p:nvPr/>
            </p:nvSpPr>
            <p:spPr bwMode="auto">
              <a:xfrm>
                <a:off x="6876527" y="3050169"/>
                <a:ext cx="1831167" cy="2369058"/>
              </a:xfrm>
              <a:custGeom>
                <a:avLst/>
                <a:gdLst>
                  <a:gd name="T0" fmla="*/ 1093 w 1566"/>
                  <a:gd name="T1" fmla="*/ 0 h 2026"/>
                  <a:gd name="T2" fmla="*/ 0 w 1566"/>
                  <a:gd name="T3" fmla="*/ 0 h 2026"/>
                  <a:gd name="T4" fmla="*/ 0 w 1566"/>
                  <a:gd name="T5" fmla="*/ 2026 h 2026"/>
                  <a:gd name="T6" fmla="*/ 1566 w 1566"/>
                  <a:gd name="T7" fmla="*/ 2026 h 2026"/>
                  <a:gd name="T8" fmla="*/ 1566 w 1566"/>
                  <a:gd name="T9" fmla="*/ 452 h 2026"/>
                  <a:gd name="T10" fmla="*/ 1093 w 1566"/>
                  <a:gd name="T11" fmla="*/ 0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6" h="2026">
                    <a:moveTo>
                      <a:pt x="1093" y="0"/>
                    </a:moveTo>
                    <a:lnTo>
                      <a:pt x="0" y="0"/>
                    </a:lnTo>
                    <a:lnTo>
                      <a:pt x="0" y="2026"/>
                    </a:lnTo>
                    <a:lnTo>
                      <a:pt x="1566" y="2026"/>
                    </a:lnTo>
                    <a:lnTo>
                      <a:pt x="1566" y="452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5" name="íśḻîḓè">
                <a:extLst>
                  <a:ext uri="{FF2B5EF4-FFF2-40B4-BE49-F238E27FC236}">
                    <a16:creationId xmlns:a16="http://schemas.microsoft.com/office/drawing/2014/main" id="{FB23340D-E323-4319-BB91-ED8AFF7A1FAA}"/>
                  </a:ext>
                </a:extLst>
              </p:cNvPr>
              <p:cNvSpPr/>
              <p:nvPr/>
            </p:nvSpPr>
            <p:spPr bwMode="auto">
              <a:xfrm>
                <a:off x="6850802" y="3025613"/>
                <a:ext cx="1881449" cy="2418169"/>
              </a:xfrm>
              <a:custGeom>
                <a:avLst/>
                <a:gdLst>
                  <a:gd name="T0" fmla="*/ 671 w 680"/>
                  <a:gd name="T1" fmla="*/ 874 h 874"/>
                  <a:gd name="T2" fmla="*/ 9 w 680"/>
                  <a:gd name="T3" fmla="*/ 874 h 874"/>
                  <a:gd name="T4" fmla="*/ 0 w 680"/>
                  <a:gd name="T5" fmla="*/ 865 h 874"/>
                  <a:gd name="T6" fmla="*/ 0 w 680"/>
                  <a:gd name="T7" fmla="*/ 9 h 874"/>
                  <a:gd name="T8" fmla="*/ 9 w 680"/>
                  <a:gd name="T9" fmla="*/ 0 h 874"/>
                  <a:gd name="T10" fmla="*/ 471 w 680"/>
                  <a:gd name="T11" fmla="*/ 0 h 874"/>
                  <a:gd name="T12" fmla="*/ 477 w 680"/>
                  <a:gd name="T13" fmla="*/ 2 h 874"/>
                  <a:gd name="T14" fmla="*/ 677 w 680"/>
                  <a:gd name="T15" fmla="*/ 193 h 874"/>
                  <a:gd name="T16" fmla="*/ 680 w 680"/>
                  <a:gd name="T17" fmla="*/ 200 h 874"/>
                  <a:gd name="T18" fmla="*/ 680 w 680"/>
                  <a:gd name="T19" fmla="*/ 865 h 874"/>
                  <a:gd name="T20" fmla="*/ 671 w 680"/>
                  <a:gd name="T21" fmla="*/ 874 h 874"/>
                  <a:gd name="T22" fmla="*/ 18 w 680"/>
                  <a:gd name="T23" fmla="*/ 856 h 874"/>
                  <a:gd name="T24" fmla="*/ 662 w 680"/>
                  <a:gd name="T25" fmla="*/ 856 h 874"/>
                  <a:gd name="T26" fmla="*/ 662 w 680"/>
                  <a:gd name="T27" fmla="*/ 203 h 874"/>
                  <a:gd name="T28" fmla="*/ 467 w 680"/>
                  <a:gd name="T29" fmla="*/ 17 h 874"/>
                  <a:gd name="T30" fmla="*/ 18 w 680"/>
                  <a:gd name="T31" fmla="*/ 17 h 874"/>
                  <a:gd name="T32" fmla="*/ 18 w 680"/>
                  <a:gd name="T33" fmla="*/ 85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80" h="874">
                    <a:moveTo>
                      <a:pt x="671" y="874"/>
                    </a:moveTo>
                    <a:cubicBezTo>
                      <a:pt x="9" y="874"/>
                      <a:pt x="9" y="874"/>
                      <a:pt x="9" y="874"/>
                    </a:cubicBezTo>
                    <a:cubicBezTo>
                      <a:pt x="4" y="874"/>
                      <a:pt x="0" y="870"/>
                      <a:pt x="0" y="865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71" y="0"/>
                      <a:pt x="471" y="0"/>
                      <a:pt x="471" y="0"/>
                    </a:cubicBezTo>
                    <a:cubicBezTo>
                      <a:pt x="473" y="0"/>
                      <a:pt x="475" y="0"/>
                      <a:pt x="477" y="2"/>
                    </a:cubicBezTo>
                    <a:cubicBezTo>
                      <a:pt x="677" y="193"/>
                      <a:pt x="677" y="193"/>
                      <a:pt x="677" y="193"/>
                    </a:cubicBezTo>
                    <a:cubicBezTo>
                      <a:pt x="679" y="195"/>
                      <a:pt x="680" y="197"/>
                      <a:pt x="680" y="200"/>
                    </a:cubicBezTo>
                    <a:cubicBezTo>
                      <a:pt x="680" y="865"/>
                      <a:pt x="680" y="865"/>
                      <a:pt x="680" y="865"/>
                    </a:cubicBezTo>
                    <a:cubicBezTo>
                      <a:pt x="680" y="870"/>
                      <a:pt x="676" y="874"/>
                      <a:pt x="671" y="874"/>
                    </a:cubicBezTo>
                    <a:close/>
                    <a:moveTo>
                      <a:pt x="18" y="856"/>
                    </a:moveTo>
                    <a:cubicBezTo>
                      <a:pt x="662" y="856"/>
                      <a:pt x="662" y="856"/>
                      <a:pt x="662" y="856"/>
                    </a:cubicBezTo>
                    <a:cubicBezTo>
                      <a:pt x="662" y="203"/>
                      <a:pt x="662" y="203"/>
                      <a:pt x="662" y="203"/>
                    </a:cubicBezTo>
                    <a:cubicBezTo>
                      <a:pt x="467" y="17"/>
                      <a:pt x="467" y="17"/>
                      <a:pt x="467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85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6" name="iŝḷiḋe">
                <a:extLst>
                  <a:ext uri="{FF2B5EF4-FFF2-40B4-BE49-F238E27FC236}">
                    <a16:creationId xmlns:a16="http://schemas.microsoft.com/office/drawing/2014/main" id="{84F96599-13D7-4A6D-9A0E-40775E1B6C46}"/>
                  </a:ext>
                </a:extLst>
              </p:cNvPr>
              <p:cNvSpPr/>
              <p:nvPr/>
            </p:nvSpPr>
            <p:spPr bwMode="auto">
              <a:xfrm>
                <a:off x="8154602" y="3050169"/>
                <a:ext cx="553092" cy="528536"/>
              </a:xfrm>
              <a:custGeom>
                <a:avLst/>
                <a:gdLst>
                  <a:gd name="T0" fmla="*/ 0 w 473"/>
                  <a:gd name="T1" fmla="*/ 452 h 452"/>
                  <a:gd name="T2" fmla="*/ 473 w 473"/>
                  <a:gd name="T3" fmla="*/ 452 h 452"/>
                  <a:gd name="T4" fmla="*/ 0 w 473"/>
                  <a:gd name="T5" fmla="*/ 0 h 452"/>
                  <a:gd name="T6" fmla="*/ 0 w 473"/>
                  <a:gd name="T7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3" h="452">
                    <a:moveTo>
                      <a:pt x="0" y="452"/>
                    </a:moveTo>
                    <a:lnTo>
                      <a:pt x="473" y="452"/>
                    </a:lnTo>
                    <a:lnTo>
                      <a:pt x="0" y="0"/>
                    </a:lnTo>
                    <a:lnTo>
                      <a:pt x="0" y="45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7" name="îSḻîďè">
                <a:extLst>
                  <a:ext uri="{FF2B5EF4-FFF2-40B4-BE49-F238E27FC236}">
                    <a16:creationId xmlns:a16="http://schemas.microsoft.com/office/drawing/2014/main" id="{04985E54-56CC-46C1-BE45-EB0AED15A54D}"/>
                  </a:ext>
                </a:extLst>
              </p:cNvPr>
              <p:cNvSpPr/>
              <p:nvPr/>
            </p:nvSpPr>
            <p:spPr bwMode="auto">
              <a:xfrm>
                <a:off x="8128877" y="3023275"/>
                <a:ext cx="606881" cy="581155"/>
              </a:xfrm>
              <a:custGeom>
                <a:avLst/>
                <a:gdLst>
                  <a:gd name="T0" fmla="*/ 209 w 219"/>
                  <a:gd name="T1" fmla="*/ 210 h 210"/>
                  <a:gd name="T2" fmla="*/ 9 w 219"/>
                  <a:gd name="T3" fmla="*/ 210 h 210"/>
                  <a:gd name="T4" fmla="*/ 0 w 219"/>
                  <a:gd name="T5" fmla="*/ 201 h 210"/>
                  <a:gd name="T6" fmla="*/ 0 w 219"/>
                  <a:gd name="T7" fmla="*/ 10 h 210"/>
                  <a:gd name="T8" fmla="*/ 5 w 219"/>
                  <a:gd name="T9" fmla="*/ 1 h 210"/>
                  <a:gd name="T10" fmla="*/ 15 w 219"/>
                  <a:gd name="T11" fmla="*/ 3 h 210"/>
                  <a:gd name="T12" fmla="*/ 215 w 219"/>
                  <a:gd name="T13" fmla="*/ 194 h 210"/>
                  <a:gd name="T14" fmla="*/ 217 w 219"/>
                  <a:gd name="T15" fmla="*/ 204 h 210"/>
                  <a:gd name="T16" fmla="*/ 209 w 219"/>
                  <a:gd name="T17" fmla="*/ 210 h 210"/>
                  <a:gd name="T18" fmla="*/ 18 w 219"/>
                  <a:gd name="T19" fmla="*/ 192 h 210"/>
                  <a:gd name="T20" fmla="*/ 187 w 219"/>
                  <a:gd name="T21" fmla="*/ 192 h 210"/>
                  <a:gd name="T22" fmla="*/ 18 w 219"/>
                  <a:gd name="T23" fmla="*/ 30 h 210"/>
                  <a:gd name="T24" fmla="*/ 18 w 219"/>
                  <a:gd name="T25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210">
                    <a:moveTo>
                      <a:pt x="209" y="210"/>
                    </a:moveTo>
                    <a:cubicBezTo>
                      <a:pt x="9" y="210"/>
                      <a:pt x="9" y="210"/>
                      <a:pt x="9" y="210"/>
                    </a:cubicBezTo>
                    <a:cubicBezTo>
                      <a:pt x="4" y="210"/>
                      <a:pt x="0" y="206"/>
                      <a:pt x="0" y="201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6"/>
                      <a:pt x="2" y="3"/>
                      <a:pt x="5" y="1"/>
                    </a:cubicBezTo>
                    <a:cubicBezTo>
                      <a:pt x="9" y="0"/>
                      <a:pt x="12" y="1"/>
                      <a:pt x="15" y="3"/>
                    </a:cubicBezTo>
                    <a:cubicBezTo>
                      <a:pt x="215" y="194"/>
                      <a:pt x="215" y="194"/>
                      <a:pt x="215" y="194"/>
                    </a:cubicBezTo>
                    <a:cubicBezTo>
                      <a:pt x="218" y="197"/>
                      <a:pt x="219" y="201"/>
                      <a:pt x="217" y="204"/>
                    </a:cubicBezTo>
                    <a:cubicBezTo>
                      <a:pt x="216" y="207"/>
                      <a:pt x="213" y="210"/>
                      <a:pt x="209" y="210"/>
                    </a:cubicBezTo>
                    <a:close/>
                    <a:moveTo>
                      <a:pt x="18" y="192"/>
                    </a:moveTo>
                    <a:cubicBezTo>
                      <a:pt x="187" y="192"/>
                      <a:pt x="187" y="192"/>
                      <a:pt x="187" y="192"/>
                    </a:cubicBezTo>
                    <a:cubicBezTo>
                      <a:pt x="18" y="30"/>
                      <a:pt x="18" y="30"/>
                      <a:pt x="18" y="30"/>
                    </a:cubicBezTo>
                    <a:lnTo>
                      <a:pt x="18" y="19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8" name="iṩ1îḓe">
                <a:extLst>
                  <a:ext uri="{FF2B5EF4-FFF2-40B4-BE49-F238E27FC236}">
                    <a16:creationId xmlns:a16="http://schemas.microsoft.com/office/drawing/2014/main" id="{566001FD-0C45-4922-A551-DD5D8C3E566A}"/>
                  </a:ext>
                </a:extLst>
              </p:cNvPr>
              <p:cNvSpPr/>
              <p:nvPr/>
            </p:nvSpPr>
            <p:spPr bwMode="auto">
              <a:xfrm>
                <a:off x="7020354" y="3197505"/>
                <a:ext cx="891027" cy="49112"/>
              </a:xfrm>
              <a:custGeom>
                <a:avLst/>
                <a:gdLst>
                  <a:gd name="T0" fmla="*/ 313 w 322"/>
                  <a:gd name="T1" fmla="*/ 18 h 18"/>
                  <a:gd name="T2" fmla="*/ 9 w 322"/>
                  <a:gd name="T3" fmla="*/ 18 h 18"/>
                  <a:gd name="T4" fmla="*/ 0 w 322"/>
                  <a:gd name="T5" fmla="*/ 9 h 18"/>
                  <a:gd name="T6" fmla="*/ 9 w 322"/>
                  <a:gd name="T7" fmla="*/ 0 h 18"/>
                  <a:gd name="T8" fmla="*/ 313 w 322"/>
                  <a:gd name="T9" fmla="*/ 0 h 18"/>
                  <a:gd name="T10" fmla="*/ 322 w 322"/>
                  <a:gd name="T11" fmla="*/ 9 h 18"/>
                  <a:gd name="T12" fmla="*/ 313 w 32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2" h="18">
                    <a:moveTo>
                      <a:pt x="31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313" y="0"/>
                      <a:pt x="313" y="0"/>
                      <a:pt x="313" y="0"/>
                    </a:cubicBezTo>
                    <a:cubicBezTo>
                      <a:pt x="318" y="0"/>
                      <a:pt x="322" y="4"/>
                      <a:pt x="322" y="9"/>
                    </a:cubicBezTo>
                    <a:cubicBezTo>
                      <a:pt x="322" y="14"/>
                      <a:pt x="318" y="18"/>
                      <a:pt x="31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39" name="iSľíḓè">
                <a:extLst>
                  <a:ext uri="{FF2B5EF4-FFF2-40B4-BE49-F238E27FC236}">
                    <a16:creationId xmlns:a16="http://schemas.microsoft.com/office/drawing/2014/main" id="{BBE90AEC-E1A4-4852-BE4D-52ACC8B7FE60}"/>
                  </a:ext>
                </a:extLst>
              </p:cNvPr>
              <p:cNvSpPr/>
              <p:nvPr/>
            </p:nvSpPr>
            <p:spPr bwMode="auto">
              <a:xfrm>
                <a:off x="7020354" y="3509715"/>
                <a:ext cx="411604" cy="50281"/>
              </a:xfrm>
              <a:custGeom>
                <a:avLst/>
                <a:gdLst>
                  <a:gd name="T0" fmla="*/ 140 w 149"/>
                  <a:gd name="T1" fmla="*/ 18 h 18"/>
                  <a:gd name="T2" fmla="*/ 9 w 149"/>
                  <a:gd name="T3" fmla="*/ 18 h 18"/>
                  <a:gd name="T4" fmla="*/ 0 w 149"/>
                  <a:gd name="T5" fmla="*/ 9 h 18"/>
                  <a:gd name="T6" fmla="*/ 9 w 149"/>
                  <a:gd name="T7" fmla="*/ 0 h 18"/>
                  <a:gd name="T8" fmla="*/ 140 w 149"/>
                  <a:gd name="T9" fmla="*/ 0 h 18"/>
                  <a:gd name="T10" fmla="*/ 149 w 149"/>
                  <a:gd name="T11" fmla="*/ 9 h 18"/>
                  <a:gd name="T12" fmla="*/ 140 w 14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8">
                    <a:moveTo>
                      <a:pt x="14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5" y="0"/>
                      <a:pt x="149" y="4"/>
                      <a:pt x="149" y="9"/>
                    </a:cubicBezTo>
                    <a:cubicBezTo>
                      <a:pt x="149" y="14"/>
                      <a:pt x="145" y="18"/>
                      <a:pt x="14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0" name="îṡ1iḍê">
                <a:extLst>
                  <a:ext uri="{FF2B5EF4-FFF2-40B4-BE49-F238E27FC236}">
                    <a16:creationId xmlns:a16="http://schemas.microsoft.com/office/drawing/2014/main" id="{E5592682-611B-4BCC-AC4B-7A18812A2A7C}"/>
                  </a:ext>
                </a:extLst>
              </p:cNvPr>
              <p:cNvSpPr/>
              <p:nvPr/>
            </p:nvSpPr>
            <p:spPr bwMode="auto">
              <a:xfrm>
                <a:off x="7548890" y="3509715"/>
                <a:ext cx="253744" cy="50281"/>
              </a:xfrm>
              <a:custGeom>
                <a:avLst/>
                <a:gdLst>
                  <a:gd name="T0" fmla="*/ 83 w 92"/>
                  <a:gd name="T1" fmla="*/ 18 h 18"/>
                  <a:gd name="T2" fmla="*/ 9 w 92"/>
                  <a:gd name="T3" fmla="*/ 18 h 18"/>
                  <a:gd name="T4" fmla="*/ 0 w 92"/>
                  <a:gd name="T5" fmla="*/ 9 h 18"/>
                  <a:gd name="T6" fmla="*/ 9 w 92"/>
                  <a:gd name="T7" fmla="*/ 0 h 18"/>
                  <a:gd name="T8" fmla="*/ 83 w 92"/>
                  <a:gd name="T9" fmla="*/ 0 h 18"/>
                  <a:gd name="T10" fmla="*/ 92 w 92"/>
                  <a:gd name="T11" fmla="*/ 9 h 18"/>
                  <a:gd name="T12" fmla="*/ 83 w 9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8">
                    <a:moveTo>
                      <a:pt x="8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92" y="4"/>
                      <a:pt x="92" y="9"/>
                    </a:cubicBezTo>
                    <a:cubicBezTo>
                      <a:pt x="92" y="14"/>
                      <a:pt x="88" y="18"/>
                      <a:pt x="8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1" name="íṡľide">
                <a:extLst>
                  <a:ext uri="{FF2B5EF4-FFF2-40B4-BE49-F238E27FC236}">
                    <a16:creationId xmlns:a16="http://schemas.microsoft.com/office/drawing/2014/main" id="{5CCBC349-A132-4C64-A0EE-91F6EE0BF259}"/>
                  </a:ext>
                </a:extLst>
              </p:cNvPr>
              <p:cNvSpPr/>
              <p:nvPr/>
            </p:nvSpPr>
            <p:spPr bwMode="auto">
              <a:xfrm>
                <a:off x="7039063" y="4965528"/>
                <a:ext cx="716798" cy="46773"/>
              </a:xfrm>
              <a:custGeom>
                <a:avLst/>
                <a:gdLst>
                  <a:gd name="T0" fmla="*/ 250 w 259"/>
                  <a:gd name="T1" fmla="*/ 17 h 17"/>
                  <a:gd name="T2" fmla="*/ 9 w 259"/>
                  <a:gd name="T3" fmla="*/ 17 h 17"/>
                  <a:gd name="T4" fmla="*/ 0 w 259"/>
                  <a:gd name="T5" fmla="*/ 8 h 17"/>
                  <a:gd name="T6" fmla="*/ 9 w 259"/>
                  <a:gd name="T7" fmla="*/ 0 h 17"/>
                  <a:gd name="T8" fmla="*/ 250 w 259"/>
                  <a:gd name="T9" fmla="*/ 0 h 17"/>
                  <a:gd name="T10" fmla="*/ 259 w 259"/>
                  <a:gd name="T11" fmla="*/ 8 h 17"/>
                  <a:gd name="T12" fmla="*/ 250 w 25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9" h="17">
                    <a:moveTo>
                      <a:pt x="25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0" y="0"/>
                      <a:pt x="250" y="0"/>
                      <a:pt x="250" y="0"/>
                    </a:cubicBezTo>
                    <a:cubicBezTo>
                      <a:pt x="255" y="0"/>
                      <a:pt x="259" y="4"/>
                      <a:pt x="259" y="8"/>
                    </a:cubicBezTo>
                    <a:cubicBezTo>
                      <a:pt x="259" y="13"/>
                      <a:pt x="255" y="17"/>
                      <a:pt x="250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2" name="iṩļide">
                <a:extLst>
                  <a:ext uri="{FF2B5EF4-FFF2-40B4-BE49-F238E27FC236}">
                    <a16:creationId xmlns:a16="http://schemas.microsoft.com/office/drawing/2014/main" id="{F7F0BA41-988E-4511-8B3B-5207B470D57A}"/>
                  </a:ext>
                </a:extLst>
              </p:cNvPr>
              <p:cNvSpPr/>
              <p:nvPr/>
            </p:nvSpPr>
            <p:spPr bwMode="auto">
              <a:xfrm>
                <a:off x="7885656" y="4965528"/>
                <a:ext cx="210479" cy="46773"/>
              </a:xfrm>
              <a:custGeom>
                <a:avLst/>
                <a:gdLst>
                  <a:gd name="T0" fmla="*/ 67 w 76"/>
                  <a:gd name="T1" fmla="*/ 17 h 17"/>
                  <a:gd name="T2" fmla="*/ 9 w 76"/>
                  <a:gd name="T3" fmla="*/ 17 h 17"/>
                  <a:gd name="T4" fmla="*/ 0 w 76"/>
                  <a:gd name="T5" fmla="*/ 8 h 17"/>
                  <a:gd name="T6" fmla="*/ 9 w 76"/>
                  <a:gd name="T7" fmla="*/ 0 h 17"/>
                  <a:gd name="T8" fmla="*/ 67 w 76"/>
                  <a:gd name="T9" fmla="*/ 0 h 17"/>
                  <a:gd name="T10" fmla="*/ 76 w 76"/>
                  <a:gd name="T11" fmla="*/ 8 h 17"/>
                  <a:gd name="T12" fmla="*/ 67 w 76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7">
                    <a:moveTo>
                      <a:pt x="67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6" y="4"/>
                      <a:pt x="76" y="8"/>
                    </a:cubicBezTo>
                    <a:cubicBezTo>
                      <a:pt x="76" y="13"/>
                      <a:pt x="72" y="17"/>
                      <a:pt x="67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3" name="ïṡlídè">
                <a:extLst>
                  <a:ext uri="{FF2B5EF4-FFF2-40B4-BE49-F238E27FC236}">
                    <a16:creationId xmlns:a16="http://schemas.microsoft.com/office/drawing/2014/main" id="{2FDB4D0E-595B-447B-BB09-BDBD3DFEFFEA}"/>
                  </a:ext>
                </a:extLst>
              </p:cNvPr>
              <p:cNvSpPr/>
              <p:nvPr/>
            </p:nvSpPr>
            <p:spPr bwMode="auto">
              <a:xfrm>
                <a:off x="7155996" y="5159637"/>
                <a:ext cx="1355251" cy="46773"/>
              </a:xfrm>
              <a:custGeom>
                <a:avLst/>
                <a:gdLst>
                  <a:gd name="T0" fmla="*/ 481 w 490"/>
                  <a:gd name="T1" fmla="*/ 17 h 17"/>
                  <a:gd name="T2" fmla="*/ 9 w 490"/>
                  <a:gd name="T3" fmla="*/ 17 h 17"/>
                  <a:gd name="T4" fmla="*/ 0 w 490"/>
                  <a:gd name="T5" fmla="*/ 8 h 17"/>
                  <a:gd name="T6" fmla="*/ 9 w 490"/>
                  <a:gd name="T7" fmla="*/ 0 h 17"/>
                  <a:gd name="T8" fmla="*/ 481 w 490"/>
                  <a:gd name="T9" fmla="*/ 0 h 17"/>
                  <a:gd name="T10" fmla="*/ 490 w 490"/>
                  <a:gd name="T11" fmla="*/ 8 h 17"/>
                  <a:gd name="T12" fmla="*/ 481 w 49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0" h="17">
                    <a:moveTo>
                      <a:pt x="48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81" y="0"/>
                      <a:pt x="481" y="0"/>
                      <a:pt x="481" y="0"/>
                    </a:cubicBezTo>
                    <a:cubicBezTo>
                      <a:pt x="486" y="0"/>
                      <a:pt x="490" y="4"/>
                      <a:pt x="490" y="8"/>
                    </a:cubicBezTo>
                    <a:cubicBezTo>
                      <a:pt x="490" y="13"/>
                      <a:pt x="486" y="17"/>
                      <a:pt x="48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4" name="îṧľïḑé">
                <a:extLst>
                  <a:ext uri="{FF2B5EF4-FFF2-40B4-BE49-F238E27FC236}">
                    <a16:creationId xmlns:a16="http://schemas.microsoft.com/office/drawing/2014/main" id="{82838647-144C-4C02-9058-526312043DDF}"/>
                  </a:ext>
                </a:extLst>
              </p:cNvPr>
              <p:cNvSpPr/>
              <p:nvPr/>
            </p:nvSpPr>
            <p:spPr bwMode="auto">
              <a:xfrm>
                <a:off x="7824851" y="4489612"/>
                <a:ext cx="166044" cy="46773"/>
              </a:xfrm>
              <a:custGeom>
                <a:avLst/>
                <a:gdLst>
                  <a:gd name="T0" fmla="*/ 51 w 60"/>
                  <a:gd name="T1" fmla="*/ 17 h 17"/>
                  <a:gd name="T2" fmla="*/ 9 w 60"/>
                  <a:gd name="T3" fmla="*/ 17 h 17"/>
                  <a:gd name="T4" fmla="*/ 0 w 60"/>
                  <a:gd name="T5" fmla="*/ 9 h 17"/>
                  <a:gd name="T6" fmla="*/ 9 w 60"/>
                  <a:gd name="T7" fmla="*/ 0 h 17"/>
                  <a:gd name="T8" fmla="*/ 51 w 60"/>
                  <a:gd name="T9" fmla="*/ 0 h 17"/>
                  <a:gd name="T10" fmla="*/ 60 w 60"/>
                  <a:gd name="T11" fmla="*/ 9 h 17"/>
                  <a:gd name="T12" fmla="*/ 51 w 6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17">
                    <a:moveTo>
                      <a:pt x="5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6" y="0"/>
                      <a:pt x="60" y="4"/>
                      <a:pt x="60" y="9"/>
                    </a:cubicBezTo>
                    <a:cubicBezTo>
                      <a:pt x="60" y="13"/>
                      <a:pt x="56" y="17"/>
                      <a:pt x="5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5" name="išḻíḍê">
                <a:extLst>
                  <a:ext uri="{FF2B5EF4-FFF2-40B4-BE49-F238E27FC236}">
                    <a16:creationId xmlns:a16="http://schemas.microsoft.com/office/drawing/2014/main" id="{F83E54B7-4C92-46F5-9757-455B57BB0867}"/>
                  </a:ext>
                </a:extLst>
              </p:cNvPr>
              <p:cNvSpPr/>
              <p:nvPr/>
            </p:nvSpPr>
            <p:spPr bwMode="auto">
              <a:xfrm>
                <a:off x="8063394" y="4489612"/>
                <a:ext cx="486440" cy="46773"/>
              </a:xfrm>
              <a:custGeom>
                <a:avLst/>
                <a:gdLst>
                  <a:gd name="T0" fmla="*/ 167 w 176"/>
                  <a:gd name="T1" fmla="*/ 17 h 17"/>
                  <a:gd name="T2" fmla="*/ 9 w 176"/>
                  <a:gd name="T3" fmla="*/ 17 h 17"/>
                  <a:gd name="T4" fmla="*/ 0 w 176"/>
                  <a:gd name="T5" fmla="*/ 9 h 17"/>
                  <a:gd name="T6" fmla="*/ 9 w 176"/>
                  <a:gd name="T7" fmla="*/ 0 h 17"/>
                  <a:gd name="T8" fmla="*/ 167 w 176"/>
                  <a:gd name="T9" fmla="*/ 0 h 17"/>
                  <a:gd name="T10" fmla="*/ 176 w 176"/>
                  <a:gd name="T11" fmla="*/ 9 h 17"/>
                  <a:gd name="T12" fmla="*/ 167 w 176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6" h="17">
                    <a:moveTo>
                      <a:pt x="167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72" y="0"/>
                      <a:pt x="176" y="4"/>
                      <a:pt x="176" y="9"/>
                    </a:cubicBezTo>
                    <a:cubicBezTo>
                      <a:pt x="176" y="13"/>
                      <a:pt x="172" y="17"/>
                      <a:pt x="167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6" name="iṥḷidé">
                <a:extLst>
                  <a:ext uri="{FF2B5EF4-FFF2-40B4-BE49-F238E27FC236}">
                    <a16:creationId xmlns:a16="http://schemas.microsoft.com/office/drawing/2014/main" id="{394F2AD3-74E3-493C-84C6-A0347A3291FF}"/>
                  </a:ext>
                </a:extLst>
              </p:cNvPr>
              <p:cNvSpPr/>
              <p:nvPr/>
            </p:nvSpPr>
            <p:spPr bwMode="auto">
              <a:xfrm>
                <a:off x="7039063" y="4726985"/>
                <a:ext cx="348460" cy="50281"/>
              </a:xfrm>
              <a:custGeom>
                <a:avLst/>
                <a:gdLst>
                  <a:gd name="T0" fmla="*/ 117 w 126"/>
                  <a:gd name="T1" fmla="*/ 18 h 18"/>
                  <a:gd name="T2" fmla="*/ 9 w 126"/>
                  <a:gd name="T3" fmla="*/ 18 h 18"/>
                  <a:gd name="T4" fmla="*/ 0 w 126"/>
                  <a:gd name="T5" fmla="*/ 9 h 18"/>
                  <a:gd name="T6" fmla="*/ 9 w 126"/>
                  <a:gd name="T7" fmla="*/ 0 h 18"/>
                  <a:gd name="T8" fmla="*/ 117 w 126"/>
                  <a:gd name="T9" fmla="*/ 0 h 18"/>
                  <a:gd name="T10" fmla="*/ 126 w 126"/>
                  <a:gd name="T11" fmla="*/ 9 h 18"/>
                  <a:gd name="T12" fmla="*/ 117 w 126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6" h="18">
                    <a:moveTo>
                      <a:pt x="117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7" y="0"/>
                      <a:pt x="117" y="0"/>
                      <a:pt x="117" y="0"/>
                    </a:cubicBezTo>
                    <a:cubicBezTo>
                      <a:pt x="122" y="0"/>
                      <a:pt x="126" y="4"/>
                      <a:pt x="126" y="9"/>
                    </a:cubicBezTo>
                    <a:cubicBezTo>
                      <a:pt x="126" y="14"/>
                      <a:pt x="122" y="18"/>
                      <a:pt x="117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7" name="iSľiḍè">
                <a:extLst>
                  <a:ext uri="{FF2B5EF4-FFF2-40B4-BE49-F238E27FC236}">
                    <a16:creationId xmlns:a16="http://schemas.microsoft.com/office/drawing/2014/main" id="{CBC2C31A-9769-42A7-82C8-0DCB64A21ED1}"/>
                  </a:ext>
                </a:extLst>
              </p:cNvPr>
              <p:cNvSpPr/>
              <p:nvPr/>
            </p:nvSpPr>
            <p:spPr bwMode="auto">
              <a:xfrm>
                <a:off x="7460021" y="4726985"/>
                <a:ext cx="190600" cy="50281"/>
              </a:xfrm>
              <a:custGeom>
                <a:avLst/>
                <a:gdLst>
                  <a:gd name="T0" fmla="*/ 60 w 69"/>
                  <a:gd name="T1" fmla="*/ 18 h 18"/>
                  <a:gd name="T2" fmla="*/ 9 w 69"/>
                  <a:gd name="T3" fmla="*/ 18 h 18"/>
                  <a:gd name="T4" fmla="*/ 0 w 69"/>
                  <a:gd name="T5" fmla="*/ 9 h 18"/>
                  <a:gd name="T6" fmla="*/ 9 w 69"/>
                  <a:gd name="T7" fmla="*/ 0 h 18"/>
                  <a:gd name="T8" fmla="*/ 60 w 69"/>
                  <a:gd name="T9" fmla="*/ 0 h 18"/>
                  <a:gd name="T10" fmla="*/ 69 w 69"/>
                  <a:gd name="T11" fmla="*/ 9 h 18"/>
                  <a:gd name="T12" fmla="*/ 60 w 6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8">
                    <a:moveTo>
                      <a:pt x="6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9" y="4"/>
                      <a:pt x="69" y="9"/>
                    </a:cubicBezTo>
                    <a:cubicBezTo>
                      <a:pt x="69" y="14"/>
                      <a:pt x="65" y="18"/>
                      <a:pt x="6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8" name="îsḻiḍè">
                <a:extLst>
                  <a:ext uri="{FF2B5EF4-FFF2-40B4-BE49-F238E27FC236}">
                    <a16:creationId xmlns:a16="http://schemas.microsoft.com/office/drawing/2014/main" id="{DD84A73B-954E-496B-8A99-7CFC3843346B}"/>
                  </a:ext>
                </a:extLst>
              </p:cNvPr>
              <p:cNvSpPr/>
              <p:nvPr/>
            </p:nvSpPr>
            <p:spPr bwMode="auto">
              <a:xfrm>
                <a:off x="7723120" y="4726985"/>
                <a:ext cx="826715" cy="50281"/>
              </a:xfrm>
              <a:custGeom>
                <a:avLst/>
                <a:gdLst>
                  <a:gd name="T0" fmla="*/ 290 w 299"/>
                  <a:gd name="T1" fmla="*/ 18 h 18"/>
                  <a:gd name="T2" fmla="*/ 9 w 299"/>
                  <a:gd name="T3" fmla="*/ 18 h 18"/>
                  <a:gd name="T4" fmla="*/ 0 w 299"/>
                  <a:gd name="T5" fmla="*/ 9 h 18"/>
                  <a:gd name="T6" fmla="*/ 9 w 299"/>
                  <a:gd name="T7" fmla="*/ 0 h 18"/>
                  <a:gd name="T8" fmla="*/ 290 w 299"/>
                  <a:gd name="T9" fmla="*/ 0 h 18"/>
                  <a:gd name="T10" fmla="*/ 299 w 299"/>
                  <a:gd name="T11" fmla="*/ 9 h 18"/>
                  <a:gd name="T12" fmla="*/ 290 w 29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8">
                    <a:moveTo>
                      <a:pt x="29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0" y="4"/>
                      <a:pt x="5" y="0"/>
                      <a:pt x="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5" y="0"/>
                      <a:pt x="299" y="4"/>
                      <a:pt x="299" y="9"/>
                    </a:cubicBezTo>
                    <a:cubicBezTo>
                      <a:pt x="299" y="14"/>
                      <a:pt x="295" y="18"/>
                      <a:pt x="29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49" name="iślîḑé">
                <a:extLst>
                  <a:ext uri="{FF2B5EF4-FFF2-40B4-BE49-F238E27FC236}">
                    <a16:creationId xmlns:a16="http://schemas.microsoft.com/office/drawing/2014/main" id="{06BC9156-CEB7-4484-B627-9C029675E823}"/>
                  </a:ext>
                </a:extLst>
              </p:cNvPr>
              <p:cNvSpPr/>
              <p:nvPr/>
            </p:nvSpPr>
            <p:spPr bwMode="auto">
              <a:xfrm>
                <a:off x="7044910" y="3720194"/>
                <a:ext cx="661840" cy="838408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0" name="íṥḷîde">
                <a:extLst>
                  <a:ext uri="{FF2B5EF4-FFF2-40B4-BE49-F238E27FC236}">
                    <a16:creationId xmlns:a16="http://schemas.microsoft.com/office/drawing/2014/main" id="{5DE56D6C-6815-4BFC-AD57-A57170F07548}"/>
                  </a:ext>
                </a:extLst>
              </p:cNvPr>
              <p:cNvSpPr/>
              <p:nvPr/>
            </p:nvSpPr>
            <p:spPr bwMode="auto">
              <a:xfrm>
                <a:off x="7020354" y="3695638"/>
                <a:ext cx="710951" cy="887520"/>
              </a:xfrm>
              <a:custGeom>
                <a:avLst/>
                <a:gdLst>
                  <a:gd name="T0" fmla="*/ 248 w 257"/>
                  <a:gd name="T1" fmla="*/ 321 h 321"/>
                  <a:gd name="T2" fmla="*/ 9 w 257"/>
                  <a:gd name="T3" fmla="*/ 321 h 321"/>
                  <a:gd name="T4" fmla="*/ 0 w 257"/>
                  <a:gd name="T5" fmla="*/ 312 h 321"/>
                  <a:gd name="T6" fmla="*/ 0 w 257"/>
                  <a:gd name="T7" fmla="*/ 9 h 321"/>
                  <a:gd name="T8" fmla="*/ 9 w 257"/>
                  <a:gd name="T9" fmla="*/ 0 h 321"/>
                  <a:gd name="T10" fmla="*/ 248 w 257"/>
                  <a:gd name="T11" fmla="*/ 0 h 321"/>
                  <a:gd name="T12" fmla="*/ 257 w 257"/>
                  <a:gd name="T13" fmla="*/ 9 h 321"/>
                  <a:gd name="T14" fmla="*/ 257 w 257"/>
                  <a:gd name="T15" fmla="*/ 312 h 321"/>
                  <a:gd name="T16" fmla="*/ 248 w 257"/>
                  <a:gd name="T17" fmla="*/ 321 h 321"/>
                  <a:gd name="T18" fmla="*/ 18 w 257"/>
                  <a:gd name="T19" fmla="*/ 303 h 321"/>
                  <a:gd name="T20" fmla="*/ 239 w 257"/>
                  <a:gd name="T21" fmla="*/ 303 h 321"/>
                  <a:gd name="T22" fmla="*/ 239 w 257"/>
                  <a:gd name="T23" fmla="*/ 18 h 321"/>
                  <a:gd name="T24" fmla="*/ 18 w 257"/>
                  <a:gd name="T25" fmla="*/ 18 h 321"/>
                  <a:gd name="T26" fmla="*/ 18 w 257"/>
                  <a:gd name="T27" fmla="*/ 30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7" h="321">
                    <a:moveTo>
                      <a:pt x="248" y="321"/>
                    </a:moveTo>
                    <a:cubicBezTo>
                      <a:pt x="9" y="321"/>
                      <a:pt x="9" y="321"/>
                      <a:pt x="9" y="321"/>
                    </a:cubicBezTo>
                    <a:cubicBezTo>
                      <a:pt x="4" y="321"/>
                      <a:pt x="0" y="317"/>
                      <a:pt x="0" y="31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53" y="0"/>
                      <a:pt x="257" y="4"/>
                      <a:pt x="257" y="9"/>
                    </a:cubicBezTo>
                    <a:cubicBezTo>
                      <a:pt x="257" y="312"/>
                      <a:pt x="257" y="312"/>
                      <a:pt x="257" y="312"/>
                    </a:cubicBezTo>
                    <a:cubicBezTo>
                      <a:pt x="257" y="317"/>
                      <a:pt x="253" y="321"/>
                      <a:pt x="248" y="321"/>
                    </a:cubicBezTo>
                    <a:close/>
                    <a:moveTo>
                      <a:pt x="18" y="303"/>
                    </a:moveTo>
                    <a:cubicBezTo>
                      <a:pt x="239" y="303"/>
                      <a:pt x="239" y="303"/>
                      <a:pt x="239" y="303"/>
                    </a:cubicBezTo>
                    <a:cubicBezTo>
                      <a:pt x="239" y="18"/>
                      <a:pt x="239" y="18"/>
                      <a:pt x="239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30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1" name="iŝ1îdé">
                <a:extLst>
                  <a:ext uri="{FF2B5EF4-FFF2-40B4-BE49-F238E27FC236}">
                    <a16:creationId xmlns:a16="http://schemas.microsoft.com/office/drawing/2014/main" id="{F05B15CE-D620-4F4A-8D07-7A2E89F7B172}"/>
                  </a:ext>
                </a:extLst>
              </p:cNvPr>
              <p:cNvSpPr/>
              <p:nvPr/>
            </p:nvSpPr>
            <p:spPr bwMode="auto">
              <a:xfrm>
                <a:off x="7830698" y="3748258"/>
                <a:ext cx="650147" cy="49112"/>
              </a:xfrm>
              <a:custGeom>
                <a:avLst/>
                <a:gdLst>
                  <a:gd name="T0" fmla="*/ 226 w 235"/>
                  <a:gd name="T1" fmla="*/ 18 h 18"/>
                  <a:gd name="T2" fmla="*/ 9 w 235"/>
                  <a:gd name="T3" fmla="*/ 18 h 18"/>
                  <a:gd name="T4" fmla="*/ 0 w 235"/>
                  <a:gd name="T5" fmla="*/ 9 h 18"/>
                  <a:gd name="T6" fmla="*/ 9 w 235"/>
                  <a:gd name="T7" fmla="*/ 0 h 18"/>
                  <a:gd name="T8" fmla="*/ 226 w 235"/>
                  <a:gd name="T9" fmla="*/ 0 h 18"/>
                  <a:gd name="T10" fmla="*/ 235 w 235"/>
                  <a:gd name="T11" fmla="*/ 9 h 18"/>
                  <a:gd name="T12" fmla="*/ 226 w 235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5" h="18">
                    <a:moveTo>
                      <a:pt x="226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26" y="0"/>
                      <a:pt x="226" y="0"/>
                      <a:pt x="226" y="0"/>
                    </a:cubicBezTo>
                    <a:cubicBezTo>
                      <a:pt x="231" y="0"/>
                      <a:pt x="235" y="4"/>
                      <a:pt x="235" y="9"/>
                    </a:cubicBezTo>
                    <a:cubicBezTo>
                      <a:pt x="235" y="14"/>
                      <a:pt x="231" y="18"/>
                      <a:pt x="226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2" name="íŝlîḍe">
                <a:extLst>
                  <a:ext uri="{FF2B5EF4-FFF2-40B4-BE49-F238E27FC236}">
                    <a16:creationId xmlns:a16="http://schemas.microsoft.com/office/drawing/2014/main" id="{A68609BC-2B7E-4461-A4EF-7A40C0C57E31}"/>
                  </a:ext>
                </a:extLst>
              </p:cNvPr>
              <p:cNvSpPr/>
              <p:nvPr/>
            </p:nvSpPr>
            <p:spPr bwMode="auto">
              <a:xfrm>
                <a:off x="7824851" y="3983293"/>
                <a:ext cx="287655" cy="49112"/>
              </a:xfrm>
              <a:custGeom>
                <a:avLst/>
                <a:gdLst>
                  <a:gd name="T0" fmla="*/ 95 w 104"/>
                  <a:gd name="T1" fmla="*/ 18 h 18"/>
                  <a:gd name="T2" fmla="*/ 9 w 104"/>
                  <a:gd name="T3" fmla="*/ 18 h 18"/>
                  <a:gd name="T4" fmla="*/ 0 w 104"/>
                  <a:gd name="T5" fmla="*/ 9 h 18"/>
                  <a:gd name="T6" fmla="*/ 9 w 104"/>
                  <a:gd name="T7" fmla="*/ 0 h 18"/>
                  <a:gd name="T8" fmla="*/ 95 w 104"/>
                  <a:gd name="T9" fmla="*/ 0 h 18"/>
                  <a:gd name="T10" fmla="*/ 104 w 104"/>
                  <a:gd name="T11" fmla="*/ 9 h 18"/>
                  <a:gd name="T12" fmla="*/ 95 w 10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4" h="18">
                    <a:moveTo>
                      <a:pt x="95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95" y="0"/>
                      <a:pt x="95" y="0"/>
                      <a:pt x="95" y="0"/>
                    </a:cubicBezTo>
                    <a:cubicBezTo>
                      <a:pt x="99" y="0"/>
                      <a:pt x="104" y="4"/>
                      <a:pt x="104" y="9"/>
                    </a:cubicBezTo>
                    <a:cubicBezTo>
                      <a:pt x="104" y="14"/>
                      <a:pt x="99" y="18"/>
                      <a:pt x="95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3" name="ïṥľiḋè">
                <a:extLst>
                  <a:ext uri="{FF2B5EF4-FFF2-40B4-BE49-F238E27FC236}">
                    <a16:creationId xmlns:a16="http://schemas.microsoft.com/office/drawing/2014/main" id="{3AF6479D-D58C-4D0D-8093-58C4005AE7A8}"/>
                  </a:ext>
                </a:extLst>
              </p:cNvPr>
              <p:cNvSpPr/>
              <p:nvPr/>
            </p:nvSpPr>
            <p:spPr bwMode="auto">
              <a:xfrm>
                <a:off x="8159279" y="3983293"/>
                <a:ext cx="147336" cy="49112"/>
              </a:xfrm>
              <a:custGeom>
                <a:avLst/>
                <a:gdLst>
                  <a:gd name="T0" fmla="*/ 44 w 53"/>
                  <a:gd name="T1" fmla="*/ 18 h 18"/>
                  <a:gd name="T2" fmla="*/ 9 w 53"/>
                  <a:gd name="T3" fmla="*/ 18 h 18"/>
                  <a:gd name="T4" fmla="*/ 0 w 53"/>
                  <a:gd name="T5" fmla="*/ 9 h 18"/>
                  <a:gd name="T6" fmla="*/ 9 w 53"/>
                  <a:gd name="T7" fmla="*/ 0 h 18"/>
                  <a:gd name="T8" fmla="*/ 44 w 53"/>
                  <a:gd name="T9" fmla="*/ 0 h 18"/>
                  <a:gd name="T10" fmla="*/ 53 w 53"/>
                  <a:gd name="T11" fmla="*/ 9 h 18"/>
                  <a:gd name="T12" fmla="*/ 44 w 53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3" h="18">
                    <a:moveTo>
                      <a:pt x="4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49" y="0"/>
                      <a:pt x="53" y="4"/>
                      <a:pt x="53" y="9"/>
                    </a:cubicBezTo>
                    <a:cubicBezTo>
                      <a:pt x="53" y="14"/>
                      <a:pt x="49" y="18"/>
                      <a:pt x="44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4" name="ïšľíḍe">
                <a:extLst>
                  <a:ext uri="{FF2B5EF4-FFF2-40B4-BE49-F238E27FC236}">
                    <a16:creationId xmlns:a16="http://schemas.microsoft.com/office/drawing/2014/main" id="{2F98F041-6B75-4BEE-9279-24CC026CE991}"/>
                  </a:ext>
                </a:extLst>
              </p:cNvPr>
              <p:cNvSpPr/>
              <p:nvPr/>
            </p:nvSpPr>
            <p:spPr bwMode="auto">
              <a:xfrm>
                <a:off x="7833037" y="4212481"/>
                <a:ext cx="702766" cy="50281"/>
              </a:xfrm>
              <a:custGeom>
                <a:avLst/>
                <a:gdLst>
                  <a:gd name="T0" fmla="*/ 245 w 254"/>
                  <a:gd name="T1" fmla="*/ 18 h 18"/>
                  <a:gd name="T2" fmla="*/ 9 w 254"/>
                  <a:gd name="T3" fmla="*/ 18 h 18"/>
                  <a:gd name="T4" fmla="*/ 0 w 254"/>
                  <a:gd name="T5" fmla="*/ 9 h 18"/>
                  <a:gd name="T6" fmla="*/ 9 w 254"/>
                  <a:gd name="T7" fmla="*/ 0 h 18"/>
                  <a:gd name="T8" fmla="*/ 245 w 254"/>
                  <a:gd name="T9" fmla="*/ 0 h 18"/>
                  <a:gd name="T10" fmla="*/ 254 w 254"/>
                  <a:gd name="T11" fmla="*/ 9 h 18"/>
                  <a:gd name="T12" fmla="*/ 245 w 254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4" h="18">
                    <a:moveTo>
                      <a:pt x="245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50" y="0"/>
                      <a:pt x="254" y="4"/>
                      <a:pt x="254" y="9"/>
                    </a:cubicBezTo>
                    <a:cubicBezTo>
                      <a:pt x="254" y="14"/>
                      <a:pt x="250" y="18"/>
                      <a:pt x="245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5" name="îṡ1iďé">
                <a:extLst>
                  <a:ext uri="{FF2B5EF4-FFF2-40B4-BE49-F238E27FC236}">
                    <a16:creationId xmlns:a16="http://schemas.microsoft.com/office/drawing/2014/main" id="{3846AE87-C924-4C80-B1F6-6945D2E7E532}"/>
                  </a:ext>
                </a:extLst>
              </p:cNvPr>
              <p:cNvSpPr/>
              <p:nvPr/>
            </p:nvSpPr>
            <p:spPr bwMode="auto">
              <a:xfrm>
                <a:off x="4261911" y="3412661"/>
                <a:ext cx="2780661" cy="1834674"/>
              </a:xfrm>
              <a:custGeom>
                <a:avLst/>
                <a:gdLst>
                  <a:gd name="T0" fmla="*/ 0 w 1005"/>
                  <a:gd name="T1" fmla="*/ 0 h 663"/>
                  <a:gd name="T2" fmla="*/ 0 w 1005"/>
                  <a:gd name="T3" fmla="*/ 663 h 663"/>
                  <a:gd name="T4" fmla="*/ 1005 w 1005"/>
                  <a:gd name="T5" fmla="*/ 663 h 663"/>
                  <a:gd name="T6" fmla="*/ 1005 w 1005"/>
                  <a:gd name="T7" fmla="*/ 0 h 663"/>
                  <a:gd name="T8" fmla="*/ 0 w 1005"/>
                  <a:gd name="T9" fmla="*/ 0 h 6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5" h="663">
                    <a:moveTo>
                      <a:pt x="0" y="0"/>
                    </a:moveTo>
                    <a:cubicBezTo>
                      <a:pt x="0" y="663"/>
                      <a:pt x="0" y="663"/>
                      <a:pt x="0" y="663"/>
                    </a:cubicBezTo>
                    <a:cubicBezTo>
                      <a:pt x="198" y="663"/>
                      <a:pt x="744" y="663"/>
                      <a:pt x="1005" y="663"/>
                    </a:cubicBezTo>
                    <a:cubicBezTo>
                      <a:pt x="1005" y="0"/>
                      <a:pt x="1005" y="0"/>
                      <a:pt x="1005" y="0"/>
                    </a:cubicBezTo>
                    <a:cubicBezTo>
                      <a:pt x="724" y="0"/>
                      <a:pt x="170" y="0"/>
                      <a:pt x="0" y="0"/>
                    </a:cubicBezTo>
                    <a:close/>
                  </a:path>
                </a:pathLst>
              </a:custGeom>
              <a:solidFill>
                <a:srgbClr val="F8F9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6" name="ïṡḻiďé">
                <a:extLst>
                  <a:ext uri="{FF2B5EF4-FFF2-40B4-BE49-F238E27FC236}">
                    <a16:creationId xmlns:a16="http://schemas.microsoft.com/office/drawing/2014/main" id="{E5523108-FEB4-4E1B-9D16-F6EA7864E7DE}"/>
                  </a:ext>
                </a:extLst>
              </p:cNvPr>
              <p:cNvSpPr/>
              <p:nvPr/>
            </p:nvSpPr>
            <p:spPr bwMode="auto">
              <a:xfrm>
                <a:off x="4237355" y="3388105"/>
                <a:ext cx="2829773" cy="1884956"/>
              </a:xfrm>
              <a:custGeom>
                <a:avLst/>
                <a:gdLst>
                  <a:gd name="T0" fmla="*/ 1014 w 1023"/>
                  <a:gd name="T1" fmla="*/ 681 h 681"/>
                  <a:gd name="T2" fmla="*/ 9 w 1023"/>
                  <a:gd name="T3" fmla="*/ 681 h 681"/>
                  <a:gd name="T4" fmla="*/ 0 w 1023"/>
                  <a:gd name="T5" fmla="*/ 672 h 681"/>
                  <a:gd name="T6" fmla="*/ 0 w 1023"/>
                  <a:gd name="T7" fmla="*/ 9 h 681"/>
                  <a:gd name="T8" fmla="*/ 9 w 1023"/>
                  <a:gd name="T9" fmla="*/ 0 h 681"/>
                  <a:gd name="T10" fmla="*/ 1014 w 1023"/>
                  <a:gd name="T11" fmla="*/ 0 h 681"/>
                  <a:gd name="T12" fmla="*/ 1023 w 1023"/>
                  <a:gd name="T13" fmla="*/ 9 h 681"/>
                  <a:gd name="T14" fmla="*/ 1023 w 1023"/>
                  <a:gd name="T15" fmla="*/ 672 h 681"/>
                  <a:gd name="T16" fmla="*/ 1014 w 1023"/>
                  <a:gd name="T17" fmla="*/ 681 h 681"/>
                  <a:gd name="T18" fmla="*/ 18 w 1023"/>
                  <a:gd name="T19" fmla="*/ 663 h 681"/>
                  <a:gd name="T20" fmla="*/ 1006 w 1023"/>
                  <a:gd name="T21" fmla="*/ 663 h 681"/>
                  <a:gd name="T22" fmla="*/ 1006 w 1023"/>
                  <a:gd name="T23" fmla="*/ 18 h 681"/>
                  <a:gd name="T24" fmla="*/ 18 w 1023"/>
                  <a:gd name="T25" fmla="*/ 18 h 681"/>
                  <a:gd name="T26" fmla="*/ 18 w 1023"/>
                  <a:gd name="T27" fmla="*/ 663 h 6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3" h="681">
                    <a:moveTo>
                      <a:pt x="1014" y="681"/>
                    </a:moveTo>
                    <a:cubicBezTo>
                      <a:pt x="9" y="681"/>
                      <a:pt x="9" y="681"/>
                      <a:pt x="9" y="681"/>
                    </a:cubicBezTo>
                    <a:cubicBezTo>
                      <a:pt x="4" y="681"/>
                      <a:pt x="0" y="677"/>
                      <a:pt x="0" y="672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014" y="0"/>
                      <a:pt x="1014" y="0"/>
                      <a:pt x="1014" y="0"/>
                    </a:cubicBezTo>
                    <a:cubicBezTo>
                      <a:pt x="1019" y="0"/>
                      <a:pt x="1023" y="4"/>
                      <a:pt x="1023" y="9"/>
                    </a:cubicBezTo>
                    <a:cubicBezTo>
                      <a:pt x="1023" y="672"/>
                      <a:pt x="1023" y="672"/>
                      <a:pt x="1023" y="672"/>
                    </a:cubicBezTo>
                    <a:cubicBezTo>
                      <a:pt x="1023" y="677"/>
                      <a:pt x="1019" y="681"/>
                      <a:pt x="1014" y="681"/>
                    </a:cubicBezTo>
                    <a:close/>
                    <a:moveTo>
                      <a:pt x="18" y="663"/>
                    </a:moveTo>
                    <a:cubicBezTo>
                      <a:pt x="1006" y="663"/>
                      <a:pt x="1006" y="663"/>
                      <a:pt x="1006" y="663"/>
                    </a:cubicBezTo>
                    <a:cubicBezTo>
                      <a:pt x="1006" y="18"/>
                      <a:pt x="1006" y="18"/>
                      <a:pt x="1006" y="18"/>
                    </a:cubicBezTo>
                    <a:cubicBezTo>
                      <a:pt x="18" y="18"/>
                      <a:pt x="18" y="18"/>
                      <a:pt x="18" y="18"/>
                    </a:cubicBezTo>
                    <a:lnTo>
                      <a:pt x="18" y="66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7" name="íş1íḓé">
                <a:extLst>
                  <a:ext uri="{FF2B5EF4-FFF2-40B4-BE49-F238E27FC236}">
                    <a16:creationId xmlns:a16="http://schemas.microsoft.com/office/drawing/2014/main" id="{5CB5D0DE-E94E-4AA0-8223-A8F30CA617FC}"/>
                  </a:ext>
                </a:extLst>
              </p:cNvPr>
              <p:cNvSpPr/>
              <p:nvPr/>
            </p:nvSpPr>
            <p:spPr bwMode="auto">
              <a:xfrm>
                <a:off x="4261911" y="3219722"/>
                <a:ext cx="2780661" cy="192939"/>
              </a:xfrm>
              <a:custGeom>
                <a:avLst/>
                <a:gdLst>
                  <a:gd name="T0" fmla="*/ 1005 w 1005"/>
                  <a:gd name="T1" fmla="*/ 14 h 70"/>
                  <a:gd name="T2" fmla="*/ 992 w 1005"/>
                  <a:gd name="T3" fmla="*/ 0 h 70"/>
                  <a:gd name="T4" fmla="*/ 13 w 1005"/>
                  <a:gd name="T5" fmla="*/ 0 h 70"/>
                  <a:gd name="T6" fmla="*/ 0 w 1005"/>
                  <a:gd name="T7" fmla="*/ 14 h 70"/>
                  <a:gd name="T8" fmla="*/ 0 w 1005"/>
                  <a:gd name="T9" fmla="*/ 70 h 70"/>
                  <a:gd name="T10" fmla="*/ 1005 w 1005"/>
                  <a:gd name="T11" fmla="*/ 70 h 70"/>
                  <a:gd name="T12" fmla="*/ 1005 w 1005"/>
                  <a:gd name="T13" fmla="*/ 14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5" h="70">
                    <a:moveTo>
                      <a:pt x="1005" y="14"/>
                    </a:moveTo>
                    <a:cubicBezTo>
                      <a:pt x="1005" y="6"/>
                      <a:pt x="999" y="0"/>
                      <a:pt x="99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70" y="70"/>
                      <a:pt x="724" y="70"/>
                      <a:pt x="1005" y="70"/>
                    </a:cubicBezTo>
                    <a:lnTo>
                      <a:pt x="1005" y="14"/>
                    </a:lnTo>
                    <a:close/>
                  </a:path>
                </a:pathLst>
              </a:custGeom>
              <a:solidFill>
                <a:srgbClr val="B3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8" name="iṩḻiḓe">
                <a:extLst>
                  <a:ext uri="{FF2B5EF4-FFF2-40B4-BE49-F238E27FC236}">
                    <a16:creationId xmlns:a16="http://schemas.microsoft.com/office/drawing/2014/main" id="{B400F9A0-29C4-49EE-B957-C772D2B85846}"/>
                  </a:ext>
                </a:extLst>
              </p:cNvPr>
              <p:cNvSpPr/>
              <p:nvPr/>
            </p:nvSpPr>
            <p:spPr bwMode="auto">
              <a:xfrm>
                <a:off x="4237355" y="3197505"/>
                <a:ext cx="2829773" cy="240882"/>
              </a:xfrm>
              <a:custGeom>
                <a:avLst/>
                <a:gdLst>
                  <a:gd name="T0" fmla="*/ 1014 w 1023"/>
                  <a:gd name="T1" fmla="*/ 87 h 87"/>
                  <a:gd name="T2" fmla="*/ 9 w 1023"/>
                  <a:gd name="T3" fmla="*/ 87 h 87"/>
                  <a:gd name="T4" fmla="*/ 0 w 1023"/>
                  <a:gd name="T5" fmla="*/ 78 h 87"/>
                  <a:gd name="T6" fmla="*/ 0 w 1023"/>
                  <a:gd name="T7" fmla="*/ 22 h 87"/>
                  <a:gd name="T8" fmla="*/ 22 w 1023"/>
                  <a:gd name="T9" fmla="*/ 0 h 87"/>
                  <a:gd name="T10" fmla="*/ 1001 w 1023"/>
                  <a:gd name="T11" fmla="*/ 0 h 87"/>
                  <a:gd name="T12" fmla="*/ 1023 w 1023"/>
                  <a:gd name="T13" fmla="*/ 22 h 87"/>
                  <a:gd name="T14" fmla="*/ 1023 w 1023"/>
                  <a:gd name="T15" fmla="*/ 78 h 87"/>
                  <a:gd name="T16" fmla="*/ 1014 w 1023"/>
                  <a:gd name="T17" fmla="*/ 87 h 87"/>
                  <a:gd name="T18" fmla="*/ 18 w 1023"/>
                  <a:gd name="T19" fmla="*/ 69 h 87"/>
                  <a:gd name="T20" fmla="*/ 1006 w 1023"/>
                  <a:gd name="T21" fmla="*/ 69 h 87"/>
                  <a:gd name="T22" fmla="*/ 1006 w 1023"/>
                  <a:gd name="T23" fmla="*/ 22 h 87"/>
                  <a:gd name="T24" fmla="*/ 1001 w 1023"/>
                  <a:gd name="T25" fmla="*/ 17 h 87"/>
                  <a:gd name="T26" fmla="*/ 22 w 1023"/>
                  <a:gd name="T27" fmla="*/ 17 h 87"/>
                  <a:gd name="T28" fmla="*/ 18 w 1023"/>
                  <a:gd name="T29" fmla="*/ 22 h 87"/>
                  <a:gd name="T30" fmla="*/ 18 w 1023"/>
                  <a:gd name="T31" fmla="*/ 6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3" h="87">
                    <a:moveTo>
                      <a:pt x="1014" y="87"/>
                    </a:moveTo>
                    <a:cubicBezTo>
                      <a:pt x="9" y="87"/>
                      <a:pt x="9" y="87"/>
                      <a:pt x="9" y="87"/>
                    </a:cubicBezTo>
                    <a:cubicBezTo>
                      <a:pt x="4" y="87"/>
                      <a:pt x="0" y="83"/>
                      <a:pt x="0" y="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9"/>
                      <a:pt x="10" y="0"/>
                      <a:pt x="22" y="0"/>
                    </a:cubicBezTo>
                    <a:cubicBezTo>
                      <a:pt x="1001" y="0"/>
                      <a:pt x="1001" y="0"/>
                      <a:pt x="1001" y="0"/>
                    </a:cubicBezTo>
                    <a:cubicBezTo>
                      <a:pt x="1013" y="0"/>
                      <a:pt x="1023" y="9"/>
                      <a:pt x="1023" y="22"/>
                    </a:cubicBezTo>
                    <a:cubicBezTo>
                      <a:pt x="1023" y="78"/>
                      <a:pt x="1023" y="78"/>
                      <a:pt x="1023" y="78"/>
                    </a:cubicBezTo>
                    <a:cubicBezTo>
                      <a:pt x="1023" y="83"/>
                      <a:pt x="1019" y="87"/>
                      <a:pt x="1014" y="87"/>
                    </a:cubicBezTo>
                    <a:close/>
                    <a:moveTo>
                      <a:pt x="18" y="69"/>
                    </a:moveTo>
                    <a:cubicBezTo>
                      <a:pt x="1006" y="69"/>
                      <a:pt x="1006" y="69"/>
                      <a:pt x="1006" y="69"/>
                    </a:cubicBezTo>
                    <a:cubicBezTo>
                      <a:pt x="1006" y="22"/>
                      <a:pt x="1006" y="22"/>
                      <a:pt x="1006" y="22"/>
                    </a:cubicBezTo>
                    <a:cubicBezTo>
                      <a:pt x="1006" y="19"/>
                      <a:pt x="1003" y="17"/>
                      <a:pt x="1001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20" y="17"/>
                      <a:pt x="18" y="19"/>
                      <a:pt x="18" y="22"/>
                    </a:cubicBezTo>
                    <a:lnTo>
                      <a:pt x="18" y="69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59" name="islíďe">
                <a:extLst>
                  <a:ext uri="{FF2B5EF4-FFF2-40B4-BE49-F238E27FC236}">
                    <a16:creationId xmlns:a16="http://schemas.microsoft.com/office/drawing/2014/main" id="{477119B8-5752-4A0B-A93C-2AD2A8FA9B78}"/>
                  </a:ext>
                </a:extLst>
              </p:cNvPr>
              <p:cNvSpPr/>
              <p:nvPr/>
            </p:nvSpPr>
            <p:spPr bwMode="auto">
              <a:xfrm>
                <a:off x="4397552" y="4890691"/>
                <a:ext cx="1162312" cy="46773"/>
              </a:xfrm>
              <a:custGeom>
                <a:avLst/>
                <a:gdLst>
                  <a:gd name="T0" fmla="*/ 411 w 420"/>
                  <a:gd name="T1" fmla="*/ 17 h 17"/>
                  <a:gd name="T2" fmla="*/ 9 w 420"/>
                  <a:gd name="T3" fmla="*/ 17 h 17"/>
                  <a:gd name="T4" fmla="*/ 0 w 420"/>
                  <a:gd name="T5" fmla="*/ 8 h 17"/>
                  <a:gd name="T6" fmla="*/ 9 w 420"/>
                  <a:gd name="T7" fmla="*/ 0 h 17"/>
                  <a:gd name="T8" fmla="*/ 411 w 420"/>
                  <a:gd name="T9" fmla="*/ 0 h 17"/>
                  <a:gd name="T10" fmla="*/ 420 w 420"/>
                  <a:gd name="T11" fmla="*/ 8 h 17"/>
                  <a:gd name="T12" fmla="*/ 411 w 42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0" h="17">
                    <a:moveTo>
                      <a:pt x="41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11" y="0"/>
                      <a:pt x="411" y="0"/>
                      <a:pt x="411" y="0"/>
                    </a:cubicBezTo>
                    <a:cubicBezTo>
                      <a:pt x="416" y="0"/>
                      <a:pt x="420" y="4"/>
                      <a:pt x="420" y="8"/>
                    </a:cubicBezTo>
                    <a:cubicBezTo>
                      <a:pt x="420" y="13"/>
                      <a:pt x="416" y="17"/>
                      <a:pt x="41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0" name="ïṣľïďé">
                <a:extLst>
                  <a:ext uri="{FF2B5EF4-FFF2-40B4-BE49-F238E27FC236}">
                    <a16:creationId xmlns:a16="http://schemas.microsoft.com/office/drawing/2014/main" id="{0554772E-D021-482C-99CD-B9236311753C}"/>
                  </a:ext>
                </a:extLst>
              </p:cNvPr>
              <p:cNvSpPr/>
              <p:nvPr/>
            </p:nvSpPr>
            <p:spPr bwMode="auto">
              <a:xfrm>
                <a:off x="5808931" y="4890691"/>
                <a:ext cx="314549" cy="46773"/>
              </a:xfrm>
              <a:custGeom>
                <a:avLst/>
                <a:gdLst>
                  <a:gd name="T0" fmla="*/ 105 w 114"/>
                  <a:gd name="T1" fmla="*/ 17 h 17"/>
                  <a:gd name="T2" fmla="*/ 9 w 114"/>
                  <a:gd name="T3" fmla="*/ 17 h 17"/>
                  <a:gd name="T4" fmla="*/ 0 w 114"/>
                  <a:gd name="T5" fmla="*/ 8 h 17"/>
                  <a:gd name="T6" fmla="*/ 9 w 114"/>
                  <a:gd name="T7" fmla="*/ 0 h 17"/>
                  <a:gd name="T8" fmla="*/ 105 w 114"/>
                  <a:gd name="T9" fmla="*/ 0 h 17"/>
                  <a:gd name="T10" fmla="*/ 114 w 114"/>
                  <a:gd name="T11" fmla="*/ 8 h 17"/>
                  <a:gd name="T12" fmla="*/ 105 w 11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4" h="17">
                    <a:moveTo>
                      <a:pt x="105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10" y="0"/>
                      <a:pt x="114" y="4"/>
                      <a:pt x="114" y="8"/>
                    </a:cubicBezTo>
                    <a:cubicBezTo>
                      <a:pt x="114" y="13"/>
                      <a:pt x="110" y="17"/>
                      <a:pt x="105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1" name="íṡḷîḓe">
                <a:extLst>
                  <a:ext uri="{FF2B5EF4-FFF2-40B4-BE49-F238E27FC236}">
                    <a16:creationId xmlns:a16="http://schemas.microsoft.com/office/drawing/2014/main" id="{988C0328-556A-4A3E-BD83-B443AD36BF18}"/>
                  </a:ext>
                </a:extLst>
              </p:cNvPr>
              <p:cNvSpPr/>
              <p:nvPr/>
            </p:nvSpPr>
            <p:spPr bwMode="auto">
              <a:xfrm>
                <a:off x="4591661" y="5015809"/>
                <a:ext cx="2226400" cy="46773"/>
              </a:xfrm>
              <a:custGeom>
                <a:avLst/>
                <a:gdLst>
                  <a:gd name="T0" fmla="*/ 796 w 805"/>
                  <a:gd name="T1" fmla="*/ 17 h 17"/>
                  <a:gd name="T2" fmla="*/ 9 w 805"/>
                  <a:gd name="T3" fmla="*/ 17 h 17"/>
                  <a:gd name="T4" fmla="*/ 0 w 805"/>
                  <a:gd name="T5" fmla="*/ 8 h 17"/>
                  <a:gd name="T6" fmla="*/ 9 w 805"/>
                  <a:gd name="T7" fmla="*/ 0 h 17"/>
                  <a:gd name="T8" fmla="*/ 796 w 805"/>
                  <a:gd name="T9" fmla="*/ 0 h 17"/>
                  <a:gd name="T10" fmla="*/ 805 w 805"/>
                  <a:gd name="T11" fmla="*/ 8 h 17"/>
                  <a:gd name="T12" fmla="*/ 796 w 80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05" h="17">
                    <a:moveTo>
                      <a:pt x="79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796" y="0"/>
                      <a:pt x="796" y="0"/>
                      <a:pt x="796" y="0"/>
                    </a:cubicBezTo>
                    <a:cubicBezTo>
                      <a:pt x="801" y="0"/>
                      <a:pt x="805" y="3"/>
                      <a:pt x="805" y="8"/>
                    </a:cubicBezTo>
                    <a:cubicBezTo>
                      <a:pt x="805" y="13"/>
                      <a:pt x="801" y="17"/>
                      <a:pt x="79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2" name="iŝļïḓè">
                <a:extLst>
                  <a:ext uri="{FF2B5EF4-FFF2-40B4-BE49-F238E27FC236}">
                    <a16:creationId xmlns:a16="http://schemas.microsoft.com/office/drawing/2014/main" id="{96764AFC-D47B-4422-8247-F9FDBD9C8272}"/>
                  </a:ext>
                </a:extLst>
              </p:cNvPr>
              <p:cNvSpPr/>
              <p:nvPr/>
            </p:nvSpPr>
            <p:spPr bwMode="auto">
              <a:xfrm>
                <a:off x="4397552" y="4564448"/>
                <a:ext cx="1551698" cy="49112"/>
              </a:xfrm>
              <a:custGeom>
                <a:avLst/>
                <a:gdLst>
                  <a:gd name="T0" fmla="*/ 552 w 561"/>
                  <a:gd name="T1" fmla="*/ 18 h 18"/>
                  <a:gd name="T2" fmla="*/ 9 w 561"/>
                  <a:gd name="T3" fmla="*/ 18 h 18"/>
                  <a:gd name="T4" fmla="*/ 0 w 561"/>
                  <a:gd name="T5" fmla="*/ 9 h 18"/>
                  <a:gd name="T6" fmla="*/ 9 w 561"/>
                  <a:gd name="T7" fmla="*/ 0 h 18"/>
                  <a:gd name="T8" fmla="*/ 552 w 561"/>
                  <a:gd name="T9" fmla="*/ 0 h 18"/>
                  <a:gd name="T10" fmla="*/ 561 w 561"/>
                  <a:gd name="T11" fmla="*/ 9 h 18"/>
                  <a:gd name="T12" fmla="*/ 552 w 561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1" h="18">
                    <a:moveTo>
                      <a:pt x="552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552" y="0"/>
                      <a:pt x="552" y="0"/>
                      <a:pt x="552" y="0"/>
                    </a:cubicBezTo>
                    <a:cubicBezTo>
                      <a:pt x="557" y="0"/>
                      <a:pt x="561" y="4"/>
                      <a:pt x="561" y="9"/>
                    </a:cubicBezTo>
                    <a:cubicBezTo>
                      <a:pt x="561" y="14"/>
                      <a:pt x="557" y="18"/>
                      <a:pt x="552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3" name="íṡ1îḋê">
                <a:extLst>
                  <a:ext uri="{FF2B5EF4-FFF2-40B4-BE49-F238E27FC236}">
                    <a16:creationId xmlns:a16="http://schemas.microsoft.com/office/drawing/2014/main" id="{4CC39CD6-E15C-4AFC-8C79-E1D808F485FE}"/>
                  </a:ext>
                </a:extLst>
              </p:cNvPr>
              <p:cNvSpPr/>
              <p:nvPr/>
            </p:nvSpPr>
            <p:spPr bwMode="auto">
              <a:xfrm>
                <a:off x="6101263" y="4564448"/>
                <a:ext cx="779942" cy="49112"/>
              </a:xfrm>
              <a:custGeom>
                <a:avLst/>
                <a:gdLst>
                  <a:gd name="T0" fmla="*/ 273 w 282"/>
                  <a:gd name="T1" fmla="*/ 18 h 18"/>
                  <a:gd name="T2" fmla="*/ 9 w 282"/>
                  <a:gd name="T3" fmla="*/ 18 h 18"/>
                  <a:gd name="T4" fmla="*/ 0 w 282"/>
                  <a:gd name="T5" fmla="*/ 9 h 18"/>
                  <a:gd name="T6" fmla="*/ 9 w 282"/>
                  <a:gd name="T7" fmla="*/ 0 h 18"/>
                  <a:gd name="T8" fmla="*/ 273 w 282"/>
                  <a:gd name="T9" fmla="*/ 0 h 18"/>
                  <a:gd name="T10" fmla="*/ 282 w 282"/>
                  <a:gd name="T11" fmla="*/ 9 h 18"/>
                  <a:gd name="T12" fmla="*/ 273 w 28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2" h="18">
                    <a:moveTo>
                      <a:pt x="27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73" y="0"/>
                      <a:pt x="273" y="0"/>
                      <a:pt x="273" y="0"/>
                    </a:cubicBezTo>
                    <a:cubicBezTo>
                      <a:pt x="278" y="0"/>
                      <a:pt x="282" y="4"/>
                      <a:pt x="282" y="9"/>
                    </a:cubicBezTo>
                    <a:cubicBezTo>
                      <a:pt x="282" y="14"/>
                      <a:pt x="278" y="18"/>
                      <a:pt x="27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4" name="íŝḷidé">
                <a:extLst>
                  <a:ext uri="{FF2B5EF4-FFF2-40B4-BE49-F238E27FC236}">
                    <a16:creationId xmlns:a16="http://schemas.microsoft.com/office/drawing/2014/main" id="{4394D914-EBA0-48C7-B466-7CE3772A3E40}"/>
                  </a:ext>
                </a:extLst>
              </p:cNvPr>
              <p:cNvSpPr/>
              <p:nvPr/>
            </p:nvSpPr>
            <p:spPr bwMode="auto">
              <a:xfrm>
                <a:off x="4397552" y="4738678"/>
                <a:ext cx="547245" cy="46773"/>
              </a:xfrm>
              <a:custGeom>
                <a:avLst/>
                <a:gdLst>
                  <a:gd name="T0" fmla="*/ 189 w 198"/>
                  <a:gd name="T1" fmla="*/ 17 h 17"/>
                  <a:gd name="T2" fmla="*/ 9 w 198"/>
                  <a:gd name="T3" fmla="*/ 17 h 17"/>
                  <a:gd name="T4" fmla="*/ 0 w 198"/>
                  <a:gd name="T5" fmla="*/ 9 h 17"/>
                  <a:gd name="T6" fmla="*/ 9 w 198"/>
                  <a:gd name="T7" fmla="*/ 0 h 17"/>
                  <a:gd name="T8" fmla="*/ 189 w 198"/>
                  <a:gd name="T9" fmla="*/ 0 h 17"/>
                  <a:gd name="T10" fmla="*/ 198 w 198"/>
                  <a:gd name="T11" fmla="*/ 9 h 17"/>
                  <a:gd name="T12" fmla="*/ 189 w 19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8" h="17">
                    <a:moveTo>
                      <a:pt x="189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9" y="0"/>
                      <a:pt x="189" y="0"/>
                      <a:pt x="189" y="0"/>
                    </a:cubicBezTo>
                    <a:cubicBezTo>
                      <a:pt x="194" y="0"/>
                      <a:pt x="198" y="4"/>
                      <a:pt x="198" y="9"/>
                    </a:cubicBezTo>
                    <a:cubicBezTo>
                      <a:pt x="198" y="13"/>
                      <a:pt x="194" y="17"/>
                      <a:pt x="189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5" name="íṩļïḍè">
                <a:extLst>
                  <a:ext uri="{FF2B5EF4-FFF2-40B4-BE49-F238E27FC236}">
                    <a16:creationId xmlns:a16="http://schemas.microsoft.com/office/drawing/2014/main" id="{979918CD-7D18-4DDE-AB58-30ECC10772A8}"/>
                  </a:ext>
                </a:extLst>
              </p:cNvPr>
              <p:cNvSpPr/>
              <p:nvPr/>
            </p:nvSpPr>
            <p:spPr bwMode="auto">
              <a:xfrm>
                <a:off x="5097980" y="4738678"/>
                <a:ext cx="284146" cy="46773"/>
              </a:xfrm>
              <a:custGeom>
                <a:avLst/>
                <a:gdLst>
                  <a:gd name="T0" fmla="*/ 94 w 103"/>
                  <a:gd name="T1" fmla="*/ 17 h 17"/>
                  <a:gd name="T2" fmla="*/ 9 w 103"/>
                  <a:gd name="T3" fmla="*/ 17 h 17"/>
                  <a:gd name="T4" fmla="*/ 0 w 103"/>
                  <a:gd name="T5" fmla="*/ 9 h 17"/>
                  <a:gd name="T6" fmla="*/ 9 w 103"/>
                  <a:gd name="T7" fmla="*/ 0 h 17"/>
                  <a:gd name="T8" fmla="*/ 94 w 103"/>
                  <a:gd name="T9" fmla="*/ 0 h 17"/>
                  <a:gd name="T10" fmla="*/ 103 w 103"/>
                  <a:gd name="T11" fmla="*/ 9 h 17"/>
                  <a:gd name="T12" fmla="*/ 94 w 10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3" h="17">
                    <a:moveTo>
                      <a:pt x="94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9" y="0"/>
                      <a:pt x="103" y="4"/>
                      <a:pt x="103" y="9"/>
                    </a:cubicBezTo>
                    <a:cubicBezTo>
                      <a:pt x="103" y="13"/>
                      <a:pt x="99" y="17"/>
                      <a:pt x="94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6" name="íṩ1íďè">
                <a:extLst>
                  <a:ext uri="{FF2B5EF4-FFF2-40B4-BE49-F238E27FC236}">
                    <a16:creationId xmlns:a16="http://schemas.microsoft.com/office/drawing/2014/main" id="{89C585B7-16E3-489A-AEDC-B450523FB964}"/>
                  </a:ext>
                </a:extLst>
              </p:cNvPr>
              <p:cNvSpPr/>
              <p:nvPr/>
            </p:nvSpPr>
            <p:spPr bwMode="auto">
              <a:xfrm>
                <a:off x="5539986" y="4738678"/>
                <a:ext cx="1341219" cy="46773"/>
              </a:xfrm>
              <a:custGeom>
                <a:avLst/>
                <a:gdLst>
                  <a:gd name="T0" fmla="*/ 476 w 485"/>
                  <a:gd name="T1" fmla="*/ 17 h 17"/>
                  <a:gd name="T2" fmla="*/ 8 w 485"/>
                  <a:gd name="T3" fmla="*/ 17 h 17"/>
                  <a:gd name="T4" fmla="*/ 0 w 485"/>
                  <a:gd name="T5" fmla="*/ 9 h 17"/>
                  <a:gd name="T6" fmla="*/ 8 w 485"/>
                  <a:gd name="T7" fmla="*/ 0 h 17"/>
                  <a:gd name="T8" fmla="*/ 476 w 485"/>
                  <a:gd name="T9" fmla="*/ 0 h 17"/>
                  <a:gd name="T10" fmla="*/ 485 w 485"/>
                  <a:gd name="T11" fmla="*/ 9 h 17"/>
                  <a:gd name="T12" fmla="*/ 476 w 48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5" h="17">
                    <a:moveTo>
                      <a:pt x="47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476" y="0"/>
                      <a:pt x="476" y="0"/>
                      <a:pt x="476" y="0"/>
                    </a:cubicBezTo>
                    <a:cubicBezTo>
                      <a:pt x="481" y="0"/>
                      <a:pt x="485" y="4"/>
                      <a:pt x="485" y="9"/>
                    </a:cubicBezTo>
                    <a:cubicBezTo>
                      <a:pt x="485" y="13"/>
                      <a:pt x="481" y="17"/>
                      <a:pt x="47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7" name="ïṣḷïďê">
                <a:extLst>
                  <a:ext uri="{FF2B5EF4-FFF2-40B4-BE49-F238E27FC236}">
                    <a16:creationId xmlns:a16="http://schemas.microsoft.com/office/drawing/2014/main" id="{E751301E-7802-4235-B06C-F2F79627719E}"/>
                  </a:ext>
                </a:extLst>
              </p:cNvPr>
              <p:cNvSpPr/>
              <p:nvPr/>
            </p:nvSpPr>
            <p:spPr bwMode="auto">
              <a:xfrm>
                <a:off x="4422108" y="3600922"/>
                <a:ext cx="1192714" cy="7612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8" name="íśľïďè">
                <a:extLst>
                  <a:ext uri="{FF2B5EF4-FFF2-40B4-BE49-F238E27FC236}">
                    <a16:creationId xmlns:a16="http://schemas.microsoft.com/office/drawing/2014/main" id="{CB4C950A-3F5B-4059-9EFF-0879D3A564F4}"/>
                  </a:ext>
                </a:extLst>
              </p:cNvPr>
              <p:cNvSpPr/>
              <p:nvPr/>
            </p:nvSpPr>
            <p:spPr bwMode="auto">
              <a:xfrm>
                <a:off x="4397552" y="3576367"/>
                <a:ext cx="1241826" cy="810344"/>
              </a:xfrm>
              <a:custGeom>
                <a:avLst/>
                <a:gdLst>
                  <a:gd name="T0" fmla="*/ 440 w 449"/>
                  <a:gd name="T1" fmla="*/ 293 h 293"/>
                  <a:gd name="T2" fmla="*/ 9 w 449"/>
                  <a:gd name="T3" fmla="*/ 293 h 293"/>
                  <a:gd name="T4" fmla="*/ 0 w 449"/>
                  <a:gd name="T5" fmla="*/ 284 h 293"/>
                  <a:gd name="T6" fmla="*/ 0 w 449"/>
                  <a:gd name="T7" fmla="*/ 9 h 293"/>
                  <a:gd name="T8" fmla="*/ 9 w 449"/>
                  <a:gd name="T9" fmla="*/ 0 h 293"/>
                  <a:gd name="T10" fmla="*/ 440 w 449"/>
                  <a:gd name="T11" fmla="*/ 0 h 293"/>
                  <a:gd name="T12" fmla="*/ 449 w 449"/>
                  <a:gd name="T13" fmla="*/ 9 h 293"/>
                  <a:gd name="T14" fmla="*/ 449 w 449"/>
                  <a:gd name="T15" fmla="*/ 284 h 293"/>
                  <a:gd name="T16" fmla="*/ 440 w 449"/>
                  <a:gd name="T17" fmla="*/ 293 h 293"/>
                  <a:gd name="T18" fmla="*/ 17 w 449"/>
                  <a:gd name="T19" fmla="*/ 275 h 293"/>
                  <a:gd name="T20" fmla="*/ 431 w 449"/>
                  <a:gd name="T21" fmla="*/ 275 h 293"/>
                  <a:gd name="T22" fmla="*/ 431 w 449"/>
                  <a:gd name="T23" fmla="*/ 18 h 293"/>
                  <a:gd name="T24" fmla="*/ 17 w 449"/>
                  <a:gd name="T25" fmla="*/ 18 h 293"/>
                  <a:gd name="T26" fmla="*/ 17 w 449"/>
                  <a:gd name="T27" fmla="*/ 275 h 2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49" h="293">
                    <a:moveTo>
                      <a:pt x="440" y="293"/>
                    </a:moveTo>
                    <a:cubicBezTo>
                      <a:pt x="9" y="293"/>
                      <a:pt x="9" y="293"/>
                      <a:pt x="9" y="293"/>
                    </a:cubicBezTo>
                    <a:cubicBezTo>
                      <a:pt x="4" y="293"/>
                      <a:pt x="0" y="289"/>
                      <a:pt x="0" y="284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40" y="0"/>
                      <a:pt x="440" y="0"/>
                      <a:pt x="440" y="0"/>
                    </a:cubicBezTo>
                    <a:cubicBezTo>
                      <a:pt x="445" y="0"/>
                      <a:pt x="449" y="4"/>
                      <a:pt x="449" y="9"/>
                    </a:cubicBezTo>
                    <a:cubicBezTo>
                      <a:pt x="449" y="284"/>
                      <a:pt x="449" y="284"/>
                      <a:pt x="449" y="284"/>
                    </a:cubicBezTo>
                    <a:cubicBezTo>
                      <a:pt x="449" y="289"/>
                      <a:pt x="445" y="293"/>
                      <a:pt x="440" y="293"/>
                    </a:cubicBezTo>
                    <a:close/>
                    <a:moveTo>
                      <a:pt x="17" y="275"/>
                    </a:moveTo>
                    <a:cubicBezTo>
                      <a:pt x="431" y="275"/>
                      <a:pt x="431" y="275"/>
                      <a:pt x="431" y="275"/>
                    </a:cubicBezTo>
                    <a:cubicBezTo>
                      <a:pt x="431" y="18"/>
                      <a:pt x="431" y="18"/>
                      <a:pt x="431" y="18"/>
                    </a:cubicBezTo>
                    <a:cubicBezTo>
                      <a:pt x="17" y="18"/>
                      <a:pt x="17" y="18"/>
                      <a:pt x="17" y="18"/>
                    </a:cubicBezTo>
                    <a:lnTo>
                      <a:pt x="17" y="275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69" name="isľíḑe">
                <a:extLst>
                  <a:ext uri="{FF2B5EF4-FFF2-40B4-BE49-F238E27FC236}">
                    <a16:creationId xmlns:a16="http://schemas.microsoft.com/office/drawing/2014/main" id="{F4755BCC-13C9-4620-B158-0F1EB8AD0BAE}"/>
                  </a:ext>
                </a:extLst>
              </p:cNvPr>
              <p:cNvSpPr/>
              <p:nvPr/>
            </p:nvSpPr>
            <p:spPr bwMode="auto">
              <a:xfrm>
                <a:off x="5734093" y="3600922"/>
                <a:ext cx="1122554" cy="27947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0" name="ïṩliḋè">
                <a:extLst>
                  <a:ext uri="{FF2B5EF4-FFF2-40B4-BE49-F238E27FC236}">
                    <a16:creationId xmlns:a16="http://schemas.microsoft.com/office/drawing/2014/main" id="{02A87ADA-EECD-450A-8F27-5F6AF78E03C9}"/>
                  </a:ext>
                </a:extLst>
              </p:cNvPr>
              <p:cNvSpPr/>
              <p:nvPr/>
            </p:nvSpPr>
            <p:spPr bwMode="auto">
              <a:xfrm>
                <a:off x="5711876" y="3576367"/>
                <a:ext cx="1169327" cy="329750"/>
              </a:xfrm>
              <a:custGeom>
                <a:avLst/>
                <a:gdLst>
                  <a:gd name="T0" fmla="*/ 414 w 423"/>
                  <a:gd name="T1" fmla="*/ 119 h 119"/>
                  <a:gd name="T2" fmla="*/ 8 w 423"/>
                  <a:gd name="T3" fmla="*/ 119 h 119"/>
                  <a:gd name="T4" fmla="*/ 0 w 423"/>
                  <a:gd name="T5" fmla="*/ 110 h 119"/>
                  <a:gd name="T6" fmla="*/ 0 w 423"/>
                  <a:gd name="T7" fmla="*/ 9 h 119"/>
                  <a:gd name="T8" fmla="*/ 8 w 423"/>
                  <a:gd name="T9" fmla="*/ 0 h 119"/>
                  <a:gd name="T10" fmla="*/ 414 w 423"/>
                  <a:gd name="T11" fmla="*/ 0 h 119"/>
                  <a:gd name="T12" fmla="*/ 423 w 423"/>
                  <a:gd name="T13" fmla="*/ 9 h 119"/>
                  <a:gd name="T14" fmla="*/ 423 w 423"/>
                  <a:gd name="T15" fmla="*/ 110 h 119"/>
                  <a:gd name="T16" fmla="*/ 414 w 423"/>
                  <a:gd name="T17" fmla="*/ 119 h 119"/>
                  <a:gd name="T18" fmla="*/ 17 w 423"/>
                  <a:gd name="T19" fmla="*/ 101 h 119"/>
                  <a:gd name="T20" fmla="*/ 406 w 423"/>
                  <a:gd name="T21" fmla="*/ 101 h 119"/>
                  <a:gd name="T22" fmla="*/ 406 w 423"/>
                  <a:gd name="T23" fmla="*/ 18 h 119"/>
                  <a:gd name="T24" fmla="*/ 17 w 423"/>
                  <a:gd name="T25" fmla="*/ 18 h 119"/>
                  <a:gd name="T26" fmla="*/ 17 w 423"/>
                  <a:gd name="T27" fmla="*/ 101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23" h="119">
                    <a:moveTo>
                      <a:pt x="414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0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414" y="0"/>
                      <a:pt x="414" y="0"/>
                      <a:pt x="414" y="0"/>
                    </a:cubicBezTo>
                    <a:cubicBezTo>
                      <a:pt x="419" y="0"/>
                      <a:pt x="423" y="4"/>
                      <a:pt x="423" y="9"/>
                    </a:cubicBezTo>
                    <a:cubicBezTo>
                      <a:pt x="423" y="110"/>
                      <a:pt x="423" y="110"/>
                      <a:pt x="423" y="110"/>
                    </a:cubicBezTo>
                    <a:cubicBezTo>
                      <a:pt x="423" y="115"/>
                      <a:pt x="419" y="119"/>
                      <a:pt x="414" y="119"/>
                    </a:cubicBezTo>
                    <a:close/>
                    <a:moveTo>
                      <a:pt x="17" y="101"/>
                    </a:moveTo>
                    <a:cubicBezTo>
                      <a:pt x="406" y="101"/>
                      <a:pt x="406" y="101"/>
                      <a:pt x="406" y="101"/>
                    </a:cubicBezTo>
                    <a:cubicBezTo>
                      <a:pt x="406" y="18"/>
                      <a:pt x="406" y="18"/>
                      <a:pt x="406" y="18"/>
                    </a:cubicBezTo>
                    <a:cubicBezTo>
                      <a:pt x="17" y="18"/>
                      <a:pt x="17" y="18"/>
                      <a:pt x="17" y="18"/>
                    </a:cubicBezTo>
                    <a:lnTo>
                      <a:pt x="17" y="10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1" name="îṡlíḑè">
                <a:extLst>
                  <a:ext uri="{FF2B5EF4-FFF2-40B4-BE49-F238E27FC236}">
                    <a16:creationId xmlns:a16="http://schemas.microsoft.com/office/drawing/2014/main" id="{23950726-7D4F-47DD-8A70-A3D216A477E0}"/>
                  </a:ext>
                </a:extLst>
              </p:cNvPr>
              <p:cNvSpPr/>
              <p:nvPr/>
            </p:nvSpPr>
            <p:spPr bwMode="auto">
              <a:xfrm>
                <a:off x="5728247" y="4024220"/>
                <a:ext cx="415111" cy="47942"/>
              </a:xfrm>
              <a:custGeom>
                <a:avLst/>
                <a:gdLst>
                  <a:gd name="T0" fmla="*/ 141 w 150"/>
                  <a:gd name="T1" fmla="*/ 17 h 17"/>
                  <a:gd name="T2" fmla="*/ 9 w 150"/>
                  <a:gd name="T3" fmla="*/ 17 h 17"/>
                  <a:gd name="T4" fmla="*/ 0 w 150"/>
                  <a:gd name="T5" fmla="*/ 9 h 17"/>
                  <a:gd name="T6" fmla="*/ 9 w 150"/>
                  <a:gd name="T7" fmla="*/ 0 h 17"/>
                  <a:gd name="T8" fmla="*/ 141 w 150"/>
                  <a:gd name="T9" fmla="*/ 0 h 17"/>
                  <a:gd name="T10" fmla="*/ 150 w 150"/>
                  <a:gd name="T11" fmla="*/ 9 h 17"/>
                  <a:gd name="T12" fmla="*/ 141 w 150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0" h="17">
                    <a:moveTo>
                      <a:pt x="141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46" y="0"/>
                      <a:pt x="150" y="4"/>
                      <a:pt x="150" y="9"/>
                    </a:cubicBezTo>
                    <a:cubicBezTo>
                      <a:pt x="150" y="14"/>
                      <a:pt x="146" y="17"/>
                      <a:pt x="141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2" name="íşľïḓé">
                <a:extLst>
                  <a:ext uri="{FF2B5EF4-FFF2-40B4-BE49-F238E27FC236}">
                    <a16:creationId xmlns:a16="http://schemas.microsoft.com/office/drawing/2014/main" id="{A896DF07-F733-413A-A2F2-CF5B499A5E4B}"/>
                  </a:ext>
                </a:extLst>
              </p:cNvPr>
              <p:cNvSpPr/>
              <p:nvPr/>
            </p:nvSpPr>
            <p:spPr bwMode="auto">
              <a:xfrm>
                <a:off x="6176099" y="4024220"/>
                <a:ext cx="202294" cy="47942"/>
              </a:xfrm>
              <a:custGeom>
                <a:avLst/>
                <a:gdLst>
                  <a:gd name="T0" fmla="*/ 65 w 73"/>
                  <a:gd name="T1" fmla="*/ 17 h 17"/>
                  <a:gd name="T2" fmla="*/ 9 w 73"/>
                  <a:gd name="T3" fmla="*/ 17 h 17"/>
                  <a:gd name="T4" fmla="*/ 0 w 73"/>
                  <a:gd name="T5" fmla="*/ 9 h 17"/>
                  <a:gd name="T6" fmla="*/ 9 w 73"/>
                  <a:gd name="T7" fmla="*/ 0 h 17"/>
                  <a:gd name="T8" fmla="*/ 65 w 73"/>
                  <a:gd name="T9" fmla="*/ 0 h 17"/>
                  <a:gd name="T10" fmla="*/ 73 w 73"/>
                  <a:gd name="T11" fmla="*/ 9 h 17"/>
                  <a:gd name="T12" fmla="*/ 65 w 73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3" h="17">
                    <a:moveTo>
                      <a:pt x="65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5" y="0"/>
                      <a:pt x="65" y="0"/>
                      <a:pt x="65" y="0"/>
                    </a:cubicBezTo>
                    <a:cubicBezTo>
                      <a:pt x="69" y="0"/>
                      <a:pt x="73" y="4"/>
                      <a:pt x="73" y="9"/>
                    </a:cubicBezTo>
                    <a:cubicBezTo>
                      <a:pt x="73" y="14"/>
                      <a:pt x="69" y="17"/>
                      <a:pt x="65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3" name="iṩḷîḑê">
                <a:extLst>
                  <a:ext uri="{FF2B5EF4-FFF2-40B4-BE49-F238E27FC236}">
                    <a16:creationId xmlns:a16="http://schemas.microsoft.com/office/drawing/2014/main" id="{7A7F81E5-9482-4D97-9C78-3035100441B2}"/>
                  </a:ext>
                </a:extLst>
              </p:cNvPr>
              <p:cNvSpPr/>
              <p:nvPr/>
            </p:nvSpPr>
            <p:spPr bwMode="auto">
              <a:xfrm>
                <a:off x="5728247" y="4254576"/>
                <a:ext cx="771756" cy="46773"/>
              </a:xfrm>
              <a:custGeom>
                <a:avLst/>
                <a:gdLst>
                  <a:gd name="T0" fmla="*/ 270 w 279"/>
                  <a:gd name="T1" fmla="*/ 17 h 17"/>
                  <a:gd name="T2" fmla="*/ 9 w 279"/>
                  <a:gd name="T3" fmla="*/ 17 h 17"/>
                  <a:gd name="T4" fmla="*/ 0 w 279"/>
                  <a:gd name="T5" fmla="*/ 8 h 17"/>
                  <a:gd name="T6" fmla="*/ 9 w 279"/>
                  <a:gd name="T7" fmla="*/ 0 h 17"/>
                  <a:gd name="T8" fmla="*/ 270 w 279"/>
                  <a:gd name="T9" fmla="*/ 0 h 17"/>
                  <a:gd name="T10" fmla="*/ 279 w 279"/>
                  <a:gd name="T11" fmla="*/ 8 h 17"/>
                  <a:gd name="T12" fmla="*/ 270 w 27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9" h="17">
                    <a:moveTo>
                      <a:pt x="27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75" y="0"/>
                      <a:pt x="279" y="4"/>
                      <a:pt x="279" y="8"/>
                    </a:cubicBezTo>
                    <a:cubicBezTo>
                      <a:pt x="279" y="13"/>
                      <a:pt x="275" y="17"/>
                      <a:pt x="270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4" name="íṡļiḓè">
                <a:extLst>
                  <a:ext uri="{FF2B5EF4-FFF2-40B4-BE49-F238E27FC236}">
                    <a16:creationId xmlns:a16="http://schemas.microsoft.com/office/drawing/2014/main" id="{D0E0644A-CF2A-40B5-93F2-759402085393}"/>
                  </a:ext>
                </a:extLst>
              </p:cNvPr>
              <p:cNvSpPr/>
              <p:nvPr/>
            </p:nvSpPr>
            <p:spPr bwMode="auto">
              <a:xfrm>
                <a:off x="6588872" y="4254576"/>
                <a:ext cx="204632" cy="46773"/>
              </a:xfrm>
              <a:custGeom>
                <a:avLst/>
                <a:gdLst>
                  <a:gd name="T0" fmla="*/ 66 w 74"/>
                  <a:gd name="T1" fmla="*/ 17 h 17"/>
                  <a:gd name="T2" fmla="*/ 8 w 74"/>
                  <a:gd name="T3" fmla="*/ 17 h 17"/>
                  <a:gd name="T4" fmla="*/ 0 w 74"/>
                  <a:gd name="T5" fmla="*/ 8 h 17"/>
                  <a:gd name="T6" fmla="*/ 8 w 74"/>
                  <a:gd name="T7" fmla="*/ 0 h 17"/>
                  <a:gd name="T8" fmla="*/ 66 w 74"/>
                  <a:gd name="T9" fmla="*/ 0 h 17"/>
                  <a:gd name="T10" fmla="*/ 74 w 74"/>
                  <a:gd name="T11" fmla="*/ 8 h 17"/>
                  <a:gd name="T12" fmla="*/ 66 w 7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4" h="17">
                    <a:moveTo>
                      <a:pt x="6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71" y="0"/>
                      <a:pt x="74" y="4"/>
                      <a:pt x="74" y="8"/>
                    </a:cubicBezTo>
                    <a:cubicBezTo>
                      <a:pt x="74" y="13"/>
                      <a:pt x="71" y="17"/>
                      <a:pt x="66" y="17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5" name="ïṧḻïḍè">
                <a:extLst>
                  <a:ext uri="{FF2B5EF4-FFF2-40B4-BE49-F238E27FC236}">
                    <a16:creationId xmlns:a16="http://schemas.microsoft.com/office/drawing/2014/main" id="{7FD51106-4B3F-4AE6-ACC6-4C3428FAC8B7}"/>
                  </a:ext>
                </a:extLst>
              </p:cNvPr>
              <p:cNvSpPr/>
              <p:nvPr/>
            </p:nvSpPr>
            <p:spPr bwMode="auto">
              <a:xfrm>
                <a:off x="3232902" y="2928559"/>
                <a:ext cx="1828828" cy="2369058"/>
              </a:xfrm>
              <a:custGeom>
                <a:avLst/>
                <a:gdLst>
                  <a:gd name="T0" fmla="*/ 473 w 1564"/>
                  <a:gd name="T1" fmla="*/ 0 h 2026"/>
                  <a:gd name="T2" fmla="*/ 1564 w 1564"/>
                  <a:gd name="T3" fmla="*/ 0 h 2026"/>
                  <a:gd name="T4" fmla="*/ 1564 w 1564"/>
                  <a:gd name="T5" fmla="*/ 2026 h 2026"/>
                  <a:gd name="T6" fmla="*/ 0 w 1564"/>
                  <a:gd name="T7" fmla="*/ 2026 h 2026"/>
                  <a:gd name="T8" fmla="*/ 0 w 1564"/>
                  <a:gd name="T9" fmla="*/ 452 h 2026"/>
                  <a:gd name="T10" fmla="*/ 473 w 1564"/>
                  <a:gd name="T11" fmla="*/ 0 h 20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64" h="2026">
                    <a:moveTo>
                      <a:pt x="473" y="0"/>
                    </a:moveTo>
                    <a:lnTo>
                      <a:pt x="1564" y="0"/>
                    </a:lnTo>
                    <a:lnTo>
                      <a:pt x="1564" y="2026"/>
                    </a:lnTo>
                    <a:lnTo>
                      <a:pt x="0" y="2026"/>
                    </a:lnTo>
                    <a:lnTo>
                      <a:pt x="0" y="452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6" name="iṧlíḋè">
                <a:extLst>
                  <a:ext uri="{FF2B5EF4-FFF2-40B4-BE49-F238E27FC236}">
                    <a16:creationId xmlns:a16="http://schemas.microsoft.com/office/drawing/2014/main" id="{2E284DDC-FDD6-4846-A5B2-6A4BC01B6ADE}"/>
                  </a:ext>
                </a:extLst>
              </p:cNvPr>
              <p:cNvSpPr/>
              <p:nvPr/>
            </p:nvSpPr>
            <p:spPr bwMode="auto">
              <a:xfrm>
                <a:off x="3208346" y="2904003"/>
                <a:ext cx="1877940" cy="2418169"/>
              </a:xfrm>
              <a:custGeom>
                <a:avLst/>
                <a:gdLst>
                  <a:gd name="T0" fmla="*/ 670 w 679"/>
                  <a:gd name="T1" fmla="*/ 874 h 874"/>
                  <a:gd name="T2" fmla="*/ 9 w 679"/>
                  <a:gd name="T3" fmla="*/ 874 h 874"/>
                  <a:gd name="T4" fmla="*/ 0 w 679"/>
                  <a:gd name="T5" fmla="*/ 865 h 874"/>
                  <a:gd name="T6" fmla="*/ 0 w 679"/>
                  <a:gd name="T7" fmla="*/ 200 h 874"/>
                  <a:gd name="T8" fmla="*/ 2 w 679"/>
                  <a:gd name="T9" fmla="*/ 193 h 874"/>
                  <a:gd name="T10" fmla="*/ 203 w 679"/>
                  <a:gd name="T11" fmla="*/ 2 h 874"/>
                  <a:gd name="T12" fmla="*/ 209 w 679"/>
                  <a:gd name="T13" fmla="*/ 0 h 874"/>
                  <a:gd name="T14" fmla="*/ 670 w 679"/>
                  <a:gd name="T15" fmla="*/ 0 h 874"/>
                  <a:gd name="T16" fmla="*/ 679 w 679"/>
                  <a:gd name="T17" fmla="*/ 9 h 874"/>
                  <a:gd name="T18" fmla="*/ 679 w 679"/>
                  <a:gd name="T19" fmla="*/ 865 h 874"/>
                  <a:gd name="T20" fmla="*/ 670 w 679"/>
                  <a:gd name="T21" fmla="*/ 874 h 874"/>
                  <a:gd name="T22" fmla="*/ 18 w 679"/>
                  <a:gd name="T23" fmla="*/ 856 h 874"/>
                  <a:gd name="T24" fmla="*/ 661 w 679"/>
                  <a:gd name="T25" fmla="*/ 856 h 874"/>
                  <a:gd name="T26" fmla="*/ 661 w 679"/>
                  <a:gd name="T27" fmla="*/ 18 h 874"/>
                  <a:gd name="T28" fmla="*/ 213 w 679"/>
                  <a:gd name="T29" fmla="*/ 18 h 874"/>
                  <a:gd name="T30" fmla="*/ 18 w 679"/>
                  <a:gd name="T31" fmla="*/ 204 h 874"/>
                  <a:gd name="T32" fmla="*/ 18 w 679"/>
                  <a:gd name="T33" fmla="*/ 856 h 8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79" h="874">
                    <a:moveTo>
                      <a:pt x="670" y="874"/>
                    </a:moveTo>
                    <a:cubicBezTo>
                      <a:pt x="9" y="874"/>
                      <a:pt x="9" y="874"/>
                      <a:pt x="9" y="874"/>
                    </a:cubicBezTo>
                    <a:cubicBezTo>
                      <a:pt x="4" y="874"/>
                      <a:pt x="0" y="870"/>
                      <a:pt x="0" y="865"/>
                    </a:cubicBezTo>
                    <a:cubicBezTo>
                      <a:pt x="0" y="200"/>
                      <a:pt x="0" y="200"/>
                      <a:pt x="0" y="200"/>
                    </a:cubicBezTo>
                    <a:cubicBezTo>
                      <a:pt x="0" y="197"/>
                      <a:pt x="1" y="195"/>
                      <a:pt x="2" y="193"/>
                    </a:cubicBezTo>
                    <a:cubicBezTo>
                      <a:pt x="203" y="2"/>
                      <a:pt x="203" y="2"/>
                      <a:pt x="203" y="2"/>
                    </a:cubicBezTo>
                    <a:cubicBezTo>
                      <a:pt x="204" y="1"/>
                      <a:pt x="207" y="0"/>
                      <a:pt x="209" y="0"/>
                    </a:cubicBezTo>
                    <a:cubicBezTo>
                      <a:pt x="670" y="0"/>
                      <a:pt x="670" y="0"/>
                      <a:pt x="670" y="0"/>
                    </a:cubicBezTo>
                    <a:cubicBezTo>
                      <a:pt x="675" y="0"/>
                      <a:pt x="679" y="4"/>
                      <a:pt x="679" y="9"/>
                    </a:cubicBezTo>
                    <a:cubicBezTo>
                      <a:pt x="679" y="865"/>
                      <a:pt x="679" y="865"/>
                      <a:pt x="679" y="865"/>
                    </a:cubicBezTo>
                    <a:cubicBezTo>
                      <a:pt x="679" y="870"/>
                      <a:pt x="675" y="874"/>
                      <a:pt x="670" y="874"/>
                    </a:cubicBezTo>
                    <a:close/>
                    <a:moveTo>
                      <a:pt x="18" y="856"/>
                    </a:moveTo>
                    <a:cubicBezTo>
                      <a:pt x="661" y="856"/>
                      <a:pt x="661" y="856"/>
                      <a:pt x="661" y="856"/>
                    </a:cubicBezTo>
                    <a:cubicBezTo>
                      <a:pt x="661" y="18"/>
                      <a:pt x="661" y="18"/>
                      <a:pt x="661" y="18"/>
                    </a:cubicBezTo>
                    <a:cubicBezTo>
                      <a:pt x="213" y="18"/>
                      <a:pt x="213" y="18"/>
                      <a:pt x="213" y="18"/>
                    </a:cubicBezTo>
                    <a:cubicBezTo>
                      <a:pt x="18" y="204"/>
                      <a:pt x="18" y="204"/>
                      <a:pt x="18" y="204"/>
                    </a:cubicBezTo>
                    <a:lnTo>
                      <a:pt x="18" y="856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7" name="îSḷïḑê">
                <a:extLst>
                  <a:ext uri="{FF2B5EF4-FFF2-40B4-BE49-F238E27FC236}">
                    <a16:creationId xmlns:a16="http://schemas.microsoft.com/office/drawing/2014/main" id="{CC49E8F2-81D3-4C21-A118-3621F1DC2899}"/>
                  </a:ext>
                </a:extLst>
              </p:cNvPr>
              <p:cNvSpPr/>
              <p:nvPr/>
            </p:nvSpPr>
            <p:spPr bwMode="auto">
              <a:xfrm>
                <a:off x="3232902" y="2928559"/>
                <a:ext cx="553092" cy="528536"/>
              </a:xfrm>
              <a:custGeom>
                <a:avLst/>
                <a:gdLst>
                  <a:gd name="T0" fmla="*/ 473 w 473"/>
                  <a:gd name="T1" fmla="*/ 452 h 452"/>
                  <a:gd name="T2" fmla="*/ 0 w 473"/>
                  <a:gd name="T3" fmla="*/ 452 h 452"/>
                  <a:gd name="T4" fmla="*/ 473 w 473"/>
                  <a:gd name="T5" fmla="*/ 0 h 452"/>
                  <a:gd name="T6" fmla="*/ 473 w 473"/>
                  <a:gd name="T7" fmla="*/ 452 h 4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3" h="452">
                    <a:moveTo>
                      <a:pt x="473" y="452"/>
                    </a:moveTo>
                    <a:lnTo>
                      <a:pt x="0" y="452"/>
                    </a:lnTo>
                    <a:lnTo>
                      <a:pt x="473" y="0"/>
                    </a:lnTo>
                    <a:lnTo>
                      <a:pt x="473" y="452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8" name="ï$ľîḋe">
                <a:extLst>
                  <a:ext uri="{FF2B5EF4-FFF2-40B4-BE49-F238E27FC236}">
                    <a16:creationId xmlns:a16="http://schemas.microsoft.com/office/drawing/2014/main" id="{4AD34172-5A08-4CF7-9BFE-955EFB024709}"/>
                  </a:ext>
                </a:extLst>
              </p:cNvPr>
              <p:cNvSpPr/>
              <p:nvPr/>
            </p:nvSpPr>
            <p:spPr bwMode="auto">
              <a:xfrm>
                <a:off x="3204838" y="2901665"/>
                <a:ext cx="606881" cy="581155"/>
              </a:xfrm>
              <a:custGeom>
                <a:avLst/>
                <a:gdLst>
                  <a:gd name="T0" fmla="*/ 210 w 219"/>
                  <a:gd name="T1" fmla="*/ 210 h 210"/>
                  <a:gd name="T2" fmla="*/ 10 w 219"/>
                  <a:gd name="T3" fmla="*/ 210 h 210"/>
                  <a:gd name="T4" fmla="*/ 1 w 219"/>
                  <a:gd name="T5" fmla="*/ 204 h 210"/>
                  <a:gd name="T6" fmla="*/ 3 w 219"/>
                  <a:gd name="T7" fmla="*/ 194 h 210"/>
                  <a:gd name="T8" fmla="*/ 204 w 219"/>
                  <a:gd name="T9" fmla="*/ 3 h 210"/>
                  <a:gd name="T10" fmla="*/ 213 w 219"/>
                  <a:gd name="T11" fmla="*/ 1 h 210"/>
                  <a:gd name="T12" fmla="*/ 219 w 219"/>
                  <a:gd name="T13" fmla="*/ 10 h 210"/>
                  <a:gd name="T14" fmla="*/ 219 w 219"/>
                  <a:gd name="T15" fmla="*/ 201 h 210"/>
                  <a:gd name="T16" fmla="*/ 210 w 219"/>
                  <a:gd name="T17" fmla="*/ 210 h 210"/>
                  <a:gd name="T18" fmla="*/ 32 w 219"/>
                  <a:gd name="T19" fmla="*/ 192 h 210"/>
                  <a:gd name="T20" fmla="*/ 201 w 219"/>
                  <a:gd name="T21" fmla="*/ 192 h 210"/>
                  <a:gd name="T22" fmla="*/ 201 w 219"/>
                  <a:gd name="T23" fmla="*/ 31 h 210"/>
                  <a:gd name="T24" fmla="*/ 32 w 219"/>
                  <a:gd name="T25" fmla="*/ 192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9" h="210">
                    <a:moveTo>
                      <a:pt x="210" y="210"/>
                    </a:moveTo>
                    <a:cubicBezTo>
                      <a:pt x="10" y="210"/>
                      <a:pt x="10" y="210"/>
                      <a:pt x="10" y="210"/>
                    </a:cubicBezTo>
                    <a:cubicBezTo>
                      <a:pt x="6" y="210"/>
                      <a:pt x="3" y="208"/>
                      <a:pt x="1" y="204"/>
                    </a:cubicBezTo>
                    <a:cubicBezTo>
                      <a:pt x="0" y="201"/>
                      <a:pt x="1" y="197"/>
                      <a:pt x="3" y="194"/>
                    </a:cubicBezTo>
                    <a:cubicBezTo>
                      <a:pt x="204" y="3"/>
                      <a:pt x="204" y="3"/>
                      <a:pt x="204" y="3"/>
                    </a:cubicBezTo>
                    <a:cubicBezTo>
                      <a:pt x="206" y="1"/>
                      <a:pt x="210" y="0"/>
                      <a:pt x="213" y="1"/>
                    </a:cubicBezTo>
                    <a:cubicBezTo>
                      <a:pt x="217" y="3"/>
                      <a:pt x="219" y="6"/>
                      <a:pt x="219" y="10"/>
                    </a:cubicBezTo>
                    <a:cubicBezTo>
                      <a:pt x="219" y="201"/>
                      <a:pt x="219" y="201"/>
                      <a:pt x="219" y="201"/>
                    </a:cubicBezTo>
                    <a:cubicBezTo>
                      <a:pt x="219" y="206"/>
                      <a:pt x="215" y="210"/>
                      <a:pt x="210" y="210"/>
                    </a:cubicBezTo>
                    <a:close/>
                    <a:moveTo>
                      <a:pt x="32" y="192"/>
                    </a:moveTo>
                    <a:cubicBezTo>
                      <a:pt x="201" y="192"/>
                      <a:pt x="201" y="192"/>
                      <a:pt x="201" y="192"/>
                    </a:cubicBezTo>
                    <a:cubicBezTo>
                      <a:pt x="201" y="31"/>
                      <a:pt x="201" y="31"/>
                      <a:pt x="201" y="31"/>
                    </a:cubicBezTo>
                    <a:lnTo>
                      <a:pt x="32" y="192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9" name="íśḷíḓê">
                <a:extLst>
                  <a:ext uri="{FF2B5EF4-FFF2-40B4-BE49-F238E27FC236}">
                    <a16:creationId xmlns:a16="http://schemas.microsoft.com/office/drawing/2014/main" id="{49F77484-D844-4CD0-B9D6-5C7664D279F9}"/>
                  </a:ext>
                </a:extLst>
              </p:cNvPr>
              <p:cNvSpPr/>
              <p:nvPr/>
            </p:nvSpPr>
            <p:spPr bwMode="auto">
              <a:xfrm>
                <a:off x="4026875" y="3075894"/>
                <a:ext cx="893366" cy="49112"/>
              </a:xfrm>
              <a:custGeom>
                <a:avLst/>
                <a:gdLst>
                  <a:gd name="T0" fmla="*/ 314 w 323"/>
                  <a:gd name="T1" fmla="*/ 18 h 18"/>
                  <a:gd name="T2" fmla="*/ 9 w 323"/>
                  <a:gd name="T3" fmla="*/ 18 h 18"/>
                  <a:gd name="T4" fmla="*/ 0 w 323"/>
                  <a:gd name="T5" fmla="*/ 9 h 18"/>
                  <a:gd name="T6" fmla="*/ 9 w 323"/>
                  <a:gd name="T7" fmla="*/ 0 h 18"/>
                  <a:gd name="T8" fmla="*/ 314 w 323"/>
                  <a:gd name="T9" fmla="*/ 0 h 18"/>
                  <a:gd name="T10" fmla="*/ 323 w 323"/>
                  <a:gd name="T11" fmla="*/ 9 h 18"/>
                  <a:gd name="T12" fmla="*/ 314 w 323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3" h="18">
                    <a:moveTo>
                      <a:pt x="314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314" y="0"/>
                      <a:pt x="314" y="0"/>
                      <a:pt x="314" y="0"/>
                    </a:cubicBezTo>
                    <a:cubicBezTo>
                      <a:pt x="319" y="0"/>
                      <a:pt x="323" y="4"/>
                      <a:pt x="323" y="9"/>
                    </a:cubicBezTo>
                    <a:cubicBezTo>
                      <a:pt x="323" y="14"/>
                      <a:pt x="319" y="18"/>
                      <a:pt x="314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0" name="ïṩḷïḍé">
                <a:extLst>
                  <a:ext uri="{FF2B5EF4-FFF2-40B4-BE49-F238E27FC236}">
                    <a16:creationId xmlns:a16="http://schemas.microsoft.com/office/drawing/2014/main" id="{056F208A-6EDF-498B-B6E5-755577D95963}"/>
                  </a:ext>
                </a:extLst>
              </p:cNvPr>
              <p:cNvSpPr/>
              <p:nvPr/>
            </p:nvSpPr>
            <p:spPr bwMode="auto">
              <a:xfrm>
                <a:off x="4508638" y="3390444"/>
                <a:ext cx="411604" cy="50281"/>
              </a:xfrm>
              <a:custGeom>
                <a:avLst/>
                <a:gdLst>
                  <a:gd name="T0" fmla="*/ 140 w 149"/>
                  <a:gd name="T1" fmla="*/ 18 h 18"/>
                  <a:gd name="T2" fmla="*/ 9 w 149"/>
                  <a:gd name="T3" fmla="*/ 18 h 18"/>
                  <a:gd name="T4" fmla="*/ 0 w 149"/>
                  <a:gd name="T5" fmla="*/ 9 h 18"/>
                  <a:gd name="T6" fmla="*/ 9 w 149"/>
                  <a:gd name="T7" fmla="*/ 0 h 18"/>
                  <a:gd name="T8" fmla="*/ 140 w 149"/>
                  <a:gd name="T9" fmla="*/ 0 h 18"/>
                  <a:gd name="T10" fmla="*/ 149 w 149"/>
                  <a:gd name="T11" fmla="*/ 9 h 18"/>
                  <a:gd name="T12" fmla="*/ 140 w 14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9" h="18">
                    <a:moveTo>
                      <a:pt x="14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0" y="0"/>
                      <a:pt x="140" y="0"/>
                      <a:pt x="140" y="0"/>
                    </a:cubicBezTo>
                    <a:cubicBezTo>
                      <a:pt x="145" y="0"/>
                      <a:pt x="149" y="4"/>
                      <a:pt x="149" y="9"/>
                    </a:cubicBezTo>
                    <a:cubicBezTo>
                      <a:pt x="149" y="14"/>
                      <a:pt x="145" y="18"/>
                      <a:pt x="14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1" name="îṥļiḓê">
                <a:extLst>
                  <a:ext uri="{FF2B5EF4-FFF2-40B4-BE49-F238E27FC236}">
                    <a16:creationId xmlns:a16="http://schemas.microsoft.com/office/drawing/2014/main" id="{1D93B41D-6504-4291-B749-5D3FD0777C85}"/>
                  </a:ext>
                </a:extLst>
              </p:cNvPr>
              <p:cNvSpPr/>
              <p:nvPr/>
            </p:nvSpPr>
            <p:spPr bwMode="auto">
              <a:xfrm>
                <a:off x="4137962" y="3390444"/>
                <a:ext cx="253744" cy="50281"/>
              </a:xfrm>
              <a:custGeom>
                <a:avLst/>
                <a:gdLst>
                  <a:gd name="T0" fmla="*/ 83 w 92"/>
                  <a:gd name="T1" fmla="*/ 18 h 18"/>
                  <a:gd name="T2" fmla="*/ 9 w 92"/>
                  <a:gd name="T3" fmla="*/ 18 h 18"/>
                  <a:gd name="T4" fmla="*/ 0 w 92"/>
                  <a:gd name="T5" fmla="*/ 9 h 18"/>
                  <a:gd name="T6" fmla="*/ 9 w 92"/>
                  <a:gd name="T7" fmla="*/ 0 h 18"/>
                  <a:gd name="T8" fmla="*/ 83 w 92"/>
                  <a:gd name="T9" fmla="*/ 0 h 18"/>
                  <a:gd name="T10" fmla="*/ 92 w 92"/>
                  <a:gd name="T11" fmla="*/ 9 h 18"/>
                  <a:gd name="T12" fmla="*/ 83 w 92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2" h="18">
                    <a:moveTo>
                      <a:pt x="83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8" y="0"/>
                      <a:pt x="92" y="4"/>
                      <a:pt x="92" y="9"/>
                    </a:cubicBezTo>
                    <a:cubicBezTo>
                      <a:pt x="92" y="14"/>
                      <a:pt x="88" y="18"/>
                      <a:pt x="83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2" name="íŝlíďé">
                <a:extLst>
                  <a:ext uri="{FF2B5EF4-FFF2-40B4-BE49-F238E27FC236}">
                    <a16:creationId xmlns:a16="http://schemas.microsoft.com/office/drawing/2014/main" id="{DD3AF29D-EC97-40EB-9023-5F6C3AFD78AB}"/>
                  </a:ext>
                </a:extLst>
              </p:cNvPr>
              <p:cNvSpPr/>
              <p:nvPr/>
            </p:nvSpPr>
            <p:spPr bwMode="auto">
              <a:xfrm>
                <a:off x="4182396" y="4843918"/>
                <a:ext cx="719137" cy="49112"/>
              </a:xfrm>
              <a:custGeom>
                <a:avLst/>
                <a:gdLst>
                  <a:gd name="T0" fmla="*/ 251 w 260"/>
                  <a:gd name="T1" fmla="*/ 18 h 18"/>
                  <a:gd name="T2" fmla="*/ 9 w 260"/>
                  <a:gd name="T3" fmla="*/ 18 h 18"/>
                  <a:gd name="T4" fmla="*/ 0 w 260"/>
                  <a:gd name="T5" fmla="*/ 9 h 18"/>
                  <a:gd name="T6" fmla="*/ 9 w 260"/>
                  <a:gd name="T7" fmla="*/ 0 h 18"/>
                  <a:gd name="T8" fmla="*/ 251 w 260"/>
                  <a:gd name="T9" fmla="*/ 0 h 18"/>
                  <a:gd name="T10" fmla="*/ 260 w 260"/>
                  <a:gd name="T11" fmla="*/ 9 h 18"/>
                  <a:gd name="T12" fmla="*/ 251 w 260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0" h="18">
                    <a:moveTo>
                      <a:pt x="251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51" y="0"/>
                      <a:pt x="251" y="0"/>
                      <a:pt x="251" y="0"/>
                    </a:cubicBezTo>
                    <a:cubicBezTo>
                      <a:pt x="256" y="0"/>
                      <a:pt x="260" y="4"/>
                      <a:pt x="260" y="9"/>
                    </a:cubicBezTo>
                    <a:cubicBezTo>
                      <a:pt x="260" y="14"/>
                      <a:pt x="256" y="18"/>
                      <a:pt x="251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3" name="iṡḷîdè">
                <a:extLst>
                  <a:ext uri="{FF2B5EF4-FFF2-40B4-BE49-F238E27FC236}">
                    <a16:creationId xmlns:a16="http://schemas.microsoft.com/office/drawing/2014/main" id="{D817224B-8CF3-463A-9C34-DB61A6C6E5CD}"/>
                  </a:ext>
                </a:extLst>
              </p:cNvPr>
              <p:cNvSpPr/>
              <p:nvPr/>
            </p:nvSpPr>
            <p:spPr bwMode="auto">
              <a:xfrm>
                <a:off x="3844460" y="4843918"/>
                <a:ext cx="210479" cy="49112"/>
              </a:xfrm>
              <a:custGeom>
                <a:avLst/>
                <a:gdLst>
                  <a:gd name="T0" fmla="*/ 67 w 76"/>
                  <a:gd name="T1" fmla="*/ 18 h 18"/>
                  <a:gd name="T2" fmla="*/ 9 w 76"/>
                  <a:gd name="T3" fmla="*/ 18 h 18"/>
                  <a:gd name="T4" fmla="*/ 0 w 76"/>
                  <a:gd name="T5" fmla="*/ 9 h 18"/>
                  <a:gd name="T6" fmla="*/ 9 w 76"/>
                  <a:gd name="T7" fmla="*/ 0 h 18"/>
                  <a:gd name="T8" fmla="*/ 67 w 76"/>
                  <a:gd name="T9" fmla="*/ 0 h 18"/>
                  <a:gd name="T10" fmla="*/ 76 w 76"/>
                  <a:gd name="T11" fmla="*/ 9 h 18"/>
                  <a:gd name="T12" fmla="*/ 67 w 76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8">
                    <a:moveTo>
                      <a:pt x="67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72" y="0"/>
                      <a:pt x="76" y="4"/>
                      <a:pt x="76" y="9"/>
                    </a:cubicBezTo>
                    <a:cubicBezTo>
                      <a:pt x="76" y="14"/>
                      <a:pt x="72" y="18"/>
                      <a:pt x="67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4" name="ï$ļîḋe">
                <a:extLst>
                  <a:ext uri="{FF2B5EF4-FFF2-40B4-BE49-F238E27FC236}">
                    <a16:creationId xmlns:a16="http://schemas.microsoft.com/office/drawing/2014/main" id="{5561F073-CE1D-4FC0-A945-4F4FBF556047}"/>
                  </a:ext>
                </a:extLst>
              </p:cNvPr>
              <p:cNvSpPr/>
              <p:nvPr/>
            </p:nvSpPr>
            <p:spPr bwMode="auto">
              <a:xfrm>
                <a:off x="3427010" y="5038026"/>
                <a:ext cx="1357589" cy="49112"/>
              </a:xfrm>
              <a:custGeom>
                <a:avLst/>
                <a:gdLst>
                  <a:gd name="T0" fmla="*/ 482 w 491"/>
                  <a:gd name="T1" fmla="*/ 18 h 18"/>
                  <a:gd name="T2" fmla="*/ 9 w 491"/>
                  <a:gd name="T3" fmla="*/ 18 h 18"/>
                  <a:gd name="T4" fmla="*/ 0 w 491"/>
                  <a:gd name="T5" fmla="*/ 9 h 18"/>
                  <a:gd name="T6" fmla="*/ 9 w 491"/>
                  <a:gd name="T7" fmla="*/ 0 h 18"/>
                  <a:gd name="T8" fmla="*/ 482 w 491"/>
                  <a:gd name="T9" fmla="*/ 0 h 18"/>
                  <a:gd name="T10" fmla="*/ 491 w 491"/>
                  <a:gd name="T11" fmla="*/ 9 h 18"/>
                  <a:gd name="T12" fmla="*/ 482 w 491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91" h="18">
                    <a:moveTo>
                      <a:pt x="482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482" y="0"/>
                      <a:pt x="482" y="0"/>
                      <a:pt x="482" y="0"/>
                    </a:cubicBezTo>
                    <a:cubicBezTo>
                      <a:pt x="487" y="0"/>
                      <a:pt x="491" y="4"/>
                      <a:pt x="491" y="9"/>
                    </a:cubicBezTo>
                    <a:cubicBezTo>
                      <a:pt x="491" y="14"/>
                      <a:pt x="487" y="18"/>
                      <a:pt x="482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5" name="îṣ1íḑê">
                <a:extLst>
                  <a:ext uri="{FF2B5EF4-FFF2-40B4-BE49-F238E27FC236}">
                    <a16:creationId xmlns:a16="http://schemas.microsoft.com/office/drawing/2014/main" id="{7BDA354C-3540-4B96-BC46-FB4DEB0694B2}"/>
                  </a:ext>
                </a:extLst>
              </p:cNvPr>
              <p:cNvSpPr/>
              <p:nvPr/>
            </p:nvSpPr>
            <p:spPr bwMode="auto">
              <a:xfrm>
                <a:off x="4549564" y="4605375"/>
                <a:ext cx="351968" cy="50281"/>
              </a:xfrm>
              <a:custGeom>
                <a:avLst/>
                <a:gdLst>
                  <a:gd name="T0" fmla="*/ 118 w 127"/>
                  <a:gd name="T1" fmla="*/ 18 h 18"/>
                  <a:gd name="T2" fmla="*/ 9 w 127"/>
                  <a:gd name="T3" fmla="*/ 18 h 18"/>
                  <a:gd name="T4" fmla="*/ 0 w 127"/>
                  <a:gd name="T5" fmla="*/ 9 h 18"/>
                  <a:gd name="T6" fmla="*/ 9 w 127"/>
                  <a:gd name="T7" fmla="*/ 0 h 18"/>
                  <a:gd name="T8" fmla="*/ 118 w 127"/>
                  <a:gd name="T9" fmla="*/ 0 h 18"/>
                  <a:gd name="T10" fmla="*/ 127 w 127"/>
                  <a:gd name="T11" fmla="*/ 9 h 18"/>
                  <a:gd name="T12" fmla="*/ 118 w 127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7" h="18">
                    <a:moveTo>
                      <a:pt x="118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23" y="0"/>
                      <a:pt x="127" y="4"/>
                      <a:pt x="127" y="9"/>
                    </a:cubicBezTo>
                    <a:cubicBezTo>
                      <a:pt x="127" y="14"/>
                      <a:pt x="123" y="18"/>
                      <a:pt x="118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6" name="ïŝļiḍe">
                <a:extLst>
                  <a:ext uri="{FF2B5EF4-FFF2-40B4-BE49-F238E27FC236}">
                    <a16:creationId xmlns:a16="http://schemas.microsoft.com/office/drawing/2014/main" id="{A0BE89FF-DE3B-4ADF-85AB-0C7CF251E649}"/>
                  </a:ext>
                </a:extLst>
              </p:cNvPr>
              <p:cNvSpPr/>
              <p:nvPr/>
            </p:nvSpPr>
            <p:spPr bwMode="auto">
              <a:xfrm>
                <a:off x="4289974" y="4605375"/>
                <a:ext cx="190600" cy="50281"/>
              </a:xfrm>
              <a:custGeom>
                <a:avLst/>
                <a:gdLst>
                  <a:gd name="T0" fmla="*/ 60 w 69"/>
                  <a:gd name="T1" fmla="*/ 18 h 18"/>
                  <a:gd name="T2" fmla="*/ 9 w 69"/>
                  <a:gd name="T3" fmla="*/ 18 h 18"/>
                  <a:gd name="T4" fmla="*/ 0 w 69"/>
                  <a:gd name="T5" fmla="*/ 9 h 18"/>
                  <a:gd name="T6" fmla="*/ 9 w 69"/>
                  <a:gd name="T7" fmla="*/ 0 h 18"/>
                  <a:gd name="T8" fmla="*/ 60 w 69"/>
                  <a:gd name="T9" fmla="*/ 0 h 18"/>
                  <a:gd name="T10" fmla="*/ 69 w 69"/>
                  <a:gd name="T11" fmla="*/ 9 h 18"/>
                  <a:gd name="T12" fmla="*/ 60 w 6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18">
                    <a:moveTo>
                      <a:pt x="6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65" y="0"/>
                      <a:pt x="69" y="4"/>
                      <a:pt x="69" y="9"/>
                    </a:cubicBezTo>
                    <a:cubicBezTo>
                      <a:pt x="69" y="14"/>
                      <a:pt x="65" y="18"/>
                      <a:pt x="6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7" name="íşļíḍé">
                <a:extLst>
                  <a:ext uri="{FF2B5EF4-FFF2-40B4-BE49-F238E27FC236}">
                    <a16:creationId xmlns:a16="http://schemas.microsoft.com/office/drawing/2014/main" id="{DC8CEB4C-5A50-4B3C-8773-675BE9933376}"/>
                  </a:ext>
                </a:extLst>
              </p:cNvPr>
              <p:cNvSpPr/>
              <p:nvPr/>
            </p:nvSpPr>
            <p:spPr bwMode="auto">
              <a:xfrm>
                <a:off x="3388423" y="4605375"/>
                <a:ext cx="826715" cy="50281"/>
              </a:xfrm>
              <a:custGeom>
                <a:avLst/>
                <a:gdLst>
                  <a:gd name="T0" fmla="*/ 290 w 299"/>
                  <a:gd name="T1" fmla="*/ 18 h 18"/>
                  <a:gd name="T2" fmla="*/ 9 w 299"/>
                  <a:gd name="T3" fmla="*/ 18 h 18"/>
                  <a:gd name="T4" fmla="*/ 0 w 299"/>
                  <a:gd name="T5" fmla="*/ 9 h 18"/>
                  <a:gd name="T6" fmla="*/ 9 w 299"/>
                  <a:gd name="T7" fmla="*/ 0 h 18"/>
                  <a:gd name="T8" fmla="*/ 290 w 299"/>
                  <a:gd name="T9" fmla="*/ 0 h 18"/>
                  <a:gd name="T10" fmla="*/ 299 w 299"/>
                  <a:gd name="T11" fmla="*/ 9 h 18"/>
                  <a:gd name="T12" fmla="*/ 290 w 299"/>
                  <a:gd name="T13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9" h="18">
                    <a:moveTo>
                      <a:pt x="290" y="18"/>
                    </a:moveTo>
                    <a:cubicBezTo>
                      <a:pt x="9" y="18"/>
                      <a:pt x="9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90" y="0"/>
                      <a:pt x="290" y="0"/>
                      <a:pt x="290" y="0"/>
                    </a:cubicBezTo>
                    <a:cubicBezTo>
                      <a:pt x="295" y="0"/>
                      <a:pt x="299" y="4"/>
                      <a:pt x="299" y="9"/>
                    </a:cubicBezTo>
                    <a:cubicBezTo>
                      <a:pt x="299" y="14"/>
                      <a:pt x="295" y="18"/>
                      <a:pt x="290" y="18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8" name="ï$liḍè">
                <a:extLst>
                  <a:ext uri="{FF2B5EF4-FFF2-40B4-BE49-F238E27FC236}">
                    <a16:creationId xmlns:a16="http://schemas.microsoft.com/office/drawing/2014/main" id="{2AFE3A6A-882F-4D40-B6CB-C2DB066620AE}"/>
                  </a:ext>
                </a:extLst>
              </p:cNvPr>
              <p:cNvSpPr/>
              <p:nvPr/>
            </p:nvSpPr>
            <p:spPr bwMode="auto">
              <a:xfrm>
                <a:off x="4233846" y="3648865"/>
                <a:ext cx="661840" cy="287655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89" name="í$ľide">
                <a:extLst>
                  <a:ext uri="{FF2B5EF4-FFF2-40B4-BE49-F238E27FC236}">
                    <a16:creationId xmlns:a16="http://schemas.microsoft.com/office/drawing/2014/main" id="{2A74DA3B-2F30-42FC-BFED-E1080650AB3E}"/>
                  </a:ext>
                </a:extLst>
              </p:cNvPr>
              <p:cNvSpPr/>
              <p:nvPr/>
            </p:nvSpPr>
            <p:spPr bwMode="auto">
              <a:xfrm>
                <a:off x="4212799" y="3628987"/>
                <a:ext cx="701596" cy="329750"/>
              </a:xfrm>
              <a:custGeom>
                <a:avLst/>
                <a:gdLst>
                  <a:gd name="T0" fmla="*/ 247 w 254"/>
                  <a:gd name="T1" fmla="*/ 119 h 119"/>
                  <a:gd name="T2" fmla="*/ 8 w 254"/>
                  <a:gd name="T3" fmla="*/ 119 h 119"/>
                  <a:gd name="T4" fmla="*/ 0 w 254"/>
                  <a:gd name="T5" fmla="*/ 111 h 119"/>
                  <a:gd name="T6" fmla="*/ 0 w 254"/>
                  <a:gd name="T7" fmla="*/ 7 h 119"/>
                  <a:gd name="T8" fmla="*/ 8 w 254"/>
                  <a:gd name="T9" fmla="*/ 0 h 119"/>
                  <a:gd name="T10" fmla="*/ 247 w 254"/>
                  <a:gd name="T11" fmla="*/ 0 h 119"/>
                  <a:gd name="T12" fmla="*/ 254 w 254"/>
                  <a:gd name="T13" fmla="*/ 7 h 119"/>
                  <a:gd name="T14" fmla="*/ 254 w 254"/>
                  <a:gd name="T15" fmla="*/ 111 h 119"/>
                  <a:gd name="T16" fmla="*/ 247 w 254"/>
                  <a:gd name="T17" fmla="*/ 119 h 119"/>
                  <a:gd name="T18" fmla="*/ 15 w 254"/>
                  <a:gd name="T19" fmla="*/ 104 h 119"/>
                  <a:gd name="T20" fmla="*/ 239 w 254"/>
                  <a:gd name="T21" fmla="*/ 104 h 119"/>
                  <a:gd name="T22" fmla="*/ 239 w 254"/>
                  <a:gd name="T23" fmla="*/ 14 h 119"/>
                  <a:gd name="T24" fmla="*/ 15 w 254"/>
                  <a:gd name="T25" fmla="*/ 14 h 119"/>
                  <a:gd name="T26" fmla="*/ 15 w 254"/>
                  <a:gd name="T27" fmla="*/ 10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119">
                    <a:moveTo>
                      <a:pt x="247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51" y="0"/>
                      <a:pt x="254" y="3"/>
                      <a:pt x="254" y="7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4" y="115"/>
                      <a:pt x="251" y="119"/>
                      <a:pt x="247" y="119"/>
                    </a:cubicBezTo>
                    <a:close/>
                    <a:moveTo>
                      <a:pt x="15" y="104"/>
                    </a:moveTo>
                    <a:cubicBezTo>
                      <a:pt x="239" y="104"/>
                      <a:pt x="239" y="104"/>
                      <a:pt x="239" y="104"/>
                    </a:cubicBezTo>
                    <a:cubicBezTo>
                      <a:pt x="239" y="14"/>
                      <a:pt x="239" y="14"/>
                      <a:pt x="239" y="14"/>
                    </a:cubicBezTo>
                    <a:cubicBezTo>
                      <a:pt x="15" y="14"/>
                      <a:pt x="15" y="14"/>
                      <a:pt x="15" y="14"/>
                    </a:cubicBezTo>
                    <a:lnTo>
                      <a:pt x="15" y="10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0" name="iṧlíḍe">
                <a:extLst>
                  <a:ext uri="{FF2B5EF4-FFF2-40B4-BE49-F238E27FC236}">
                    <a16:creationId xmlns:a16="http://schemas.microsoft.com/office/drawing/2014/main" id="{CD356096-6E25-48D3-977E-81CA5B9C8ACD}"/>
                  </a:ext>
                </a:extLst>
              </p:cNvPr>
              <p:cNvSpPr/>
              <p:nvPr/>
            </p:nvSpPr>
            <p:spPr bwMode="auto">
              <a:xfrm>
                <a:off x="4233846" y="4066315"/>
                <a:ext cx="661840" cy="287655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1" name="ïS1íḍè">
                <a:extLst>
                  <a:ext uri="{FF2B5EF4-FFF2-40B4-BE49-F238E27FC236}">
                    <a16:creationId xmlns:a16="http://schemas.microsoft.com/office/drawing/2014/main" id="{743D70BD-EC04-4FDB-8983-BECD4F89DB32}"/>
                  </a:ext>
                </a:extLst>
              </p:cNvPr>
              <p:cNvSpPr/>
              <p:nvPr/>
            </p:nvSpPr>
            <p:spPr bwMode="auto">
              <a:xfrm>
                <a:off x="4212799" y="4046437"/>
                <a:ext cx="701596" cy="329750"/>
              </a:xfrm>
              <a:custGeom>
                <a:avLst/>
                <a:gdLst>
                  <a:gd name="T0" fmla="*/ 247 w 254"/>
                  <a:gd name="T1" fmla="*/ 119 h 119"/>
                  <a:gd name="T2" fmla="*/ 8 w 254"/>
                  <a:gd name="T3" fmla="*/ 119 h 119"/>
                  <a:gd name="T4" fmla="*/ 0 w 254"/>
                  <a:gd name="T5" fmla="*/ 111 h 119"/>
                  <a:gd name="T6" fmla="*/ 0 w 254"/>
                  <a:gd name="T7" fmla="*/ 7 h 119"/>
                  <a:gd name="T8" fmla="*/ 8 w 254"/>
                  <a:gd name="T9" fmla="*/ 0 h 119"/>
                  <a:gd name="T10" fmla="*/ 247 w 254"/>
                  <a:gd name="T11" fmla="*/ 0 h 119"/>
                  <a:gd name="T12" fmla="*/ 254 w 254"/>
                  <a:gd name="T13" fmla="*/ 7 h 119"/>
                  <a:gd name="T14" fmla="*/ 254 w 254"/>
                  <a:gd name="T15" fmla="*/ 111 h 119"/>
                  <a:gd name="T16" fmla="*/ 247 w 254"/>
                  <a:gd name="T17" fmla="*/ 119 h 119"/>
                  <a:gd name="T18" fmla="*/ 15 w 254"/>
                  <a:gd name="T19" fmla="*/ 104 h 119"/>
                  <a:gd name="T20" fmla="*/ 239 w 254"/>
                  <a:gd name="T21" fmla="*/ 104 h 119"/>
                  <a:gd name="T22" fmla="*/ 239 w 254"/>
                  <a:gd name="T23" fmla="*/ 15 h 119"/>
                  <a:gd name="T24" fmla="*/ 15 w 254"/>
                  <a:gd name="T25" fmla="*/ 15 h 119"/>
                  <a:gd name="T26" fmla="*/ 15 w 254"/>
                  <a:gd name="T27" fmla="*/ 104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54" h="119">
                    <a:moveTo>
                      <a:pt x="247" y="119"/>
                    </a:moveTo>
                    <a:cubicBezTo>
                      <a:pt x="8" y="119"/>
                      <a:pt x="8" y="119"/>
                      <a:pt x="8" y="119"/>
                    </a:cubicBezTo>
                    <a:cubicBezTo>
                      <a:pt x="4" y="119"/>
                      <a:pt x="0" y="115"/>
                      <a:pt x="0" y="11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7" y="0"/>
                      <a:pt x="247" y="0"/>
                      <a:pt x="247" y="0"/>
                    </a:cubicBezTo>
                    <a:cubicBezTo>
                      <a:pt x="251" y="0"/>
                      <a:pt x="254" y="3"/>
                      <a:pt x="254" y="7"/>
                    </a:cubicBezTo>
                    <a:cubicBezTo>
                      <a:pt x="254" y="111"/>
                      <a:pt x="254" y="111"/>
                      <a:pt x="254" y="111"/>
                    </a:cubicBezTo>
                    <a:cubicBezTo>
                      <a:pt x="254" y="115"/>
                      <a:pt x="251" y="119"/>
                      <a:pt x="247" y="119"/>
                    </a:cubicBezTo>
                    <a:close/>
                    <a:moveTo>
                      <a:pt x="15" y="104"/>
                    </a:moveTo>
                    <a:cubicBezTo>
                      <a:pt x="239" y="104"/>
                      <a:pt x="239" y="104"/>
                      <a:pt x="239" y="104"/>
                    </a:cubicBezTo>
                    <a:cubicBezTo>
                      <a:pt x="239" y="15"/>
                      <a:pt x="239" y="15"/>
                      <a:pt x="239" y="15"/>
                    </a:cubicBezTo>
                    <a:cubicBezTo>
                      <a:pt x="15" y="15"/>
                      <a:pt x="15" y="15"/>
                      <a:pt x="15" y="15"/>
                    </a:cubicBezTo>
                    <a:lnTo>
                      <a:pt x="15" y="104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2" name="ïSḻîḋe">
                <a:extLst>
                  <a:ext uri="{FF2B5EF4-FFF2-40B4-BE49-F238E27FC236}">
                    <a16:creationId xmlns:a16="http://schemas.microsoft.com/office/drawing/2014/main" id="{C34B372A-FCE7-4FFD-BB47-DE0C398483F2}"/>
                  </a:ext>
                </a:extLst>
              </p:cNvPr>
              <p:cNvSpPr/>
              <p:nvPr/>
            </p:nvSpPr>
            <p:spPr bwMode="auto">
              <a:xfrm>
                <a:off x="3418825" y="3675760"/>
                <a:ext cx="284146" cy="343782"/>
              </a:xfrm>
              <a:custGeom>
                <a:avLst/>
                <a:gdLst>
                  <a:gd name="T0" fmla="*/ 0 w 103"/>
                  <a:gd name="T1" fmla="*/ 59 h 124"/>
                  <a:gd name="T2" fmla="*/ 103 w 103"/>
                  <a:gd name="T3" fmla="*/ 0 h 124"/>
                  <a:gd name="T4" fmla="*/ 103 w 103"/>
                  <a:gd name="T5" fmla="*/ 124 h 124"/>
                  <a:gd name="T6" fmla="*/ 0 w 103"/>
                  <a:gd name="T7" fmla="*/ 59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3" h="124">
                    <a:moveTo>
                      <a:pt x="0" y="59"/>
                    </a:moveTo>
                    <a:cubicBezTo>
                      <a:pt x="21" y="24"/>
                      <a:pt x="59" y="0"/>
                      <a:pt x="103" y="0"/>
                    </a:cubicBezTo>
                    <a:cubicBezTo>
                      <a:pt x="103" y="124"/>
                      <a:pt x="103" y="124"/>
                      <a:pt x="103" y="124"/>
                    </a:cubicBezTo>
                    <a:lnTo>
                      <a:pt x="0" y="59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3" name="ïṩḻïḓe">
                <a:extLst>
                  <a:ext uri="{FF2B5EF4-FFF2-40B4-BE49-F238E27FC236}">
                    <a16:creationId xmlns:a16="http://schemas.microsoft.com/office/drawing/2014/main" id="{51B8CD76-DB90-4F19-AA32-4DED5B2B5D7E}"/>
                  </a:ext>
                </a:extLst>
              </p:cNvPr>
              <p:cNvSpPr/>
              <p:nvPr/>
            </p:nvSpPr>
            <p:spPr bwMode="auto">
              <a:xfrm>
                <a:off x="3396608" y="3657050"/>
                <a:ext cx="326243" cy="384709"/>
              </a:xfrm>
              <a:custGeom>
                <a:avLst/>
                <a:gdLst>
                  <a:gd name="T0" fmla="*/ 111 w 118"/>
                  <a:gd name="T1" fmla="*/ 139 h 139"/>
                  <a:gd name="T2" fmla="*/ 106 w 118"/>
                  <a:gd name="T3" fmla="*/ 138 h 139"/>
                  <a:gd name="T4" fmla="*/ 4 w 118"/>
                  <a:gd name="T5" fmla="*/ 72 h 139"/>
                  <a:gd name="T6" fmla="*/ 2 w 118"/>
                  <a:gd name="T7" fmla="*/ 62 h 139"/>
                  <a:gd name="T8" fmla="*/ 111 w 118"/>
                  <a:gd name="T9" fmla="*/ 0 h 139"/>
                  <a:gd name="T10" fmla="*/ 118 w 118"/>
                  <a:gd name="T11" fmla="*/ 7 h 139"/>
                  <a:gd name="T12" fmla="*/ 118 w 118"/>
                  <a:gd name="T13" fmla="*/ 131 h 139"/>
                  <a:gd name="T14" fmla="*/ 114 w 118"/>
                  <a:gd name="T15" fmla="*/ 138 h 139"/>
                  <a:gd name="T16" fmla="*/ 111 w 118"/>
                  <a:gd name="T17" fmla="*/ 139 h 139"/>
                  <a:gd name="T18" fmla="*/ 19 w 118"/>
                  <a:gd name="T19" fmla="*/ 64 h 139"/>
                  <a:gd name="T20" fmla="*/ 103 w 118"/>
                  <a:gd name="T21" fmla="*/ 118 h 139"/>
                  <a:gd name="T22" fmla="*/ 103 w 118"/>
                  <a:gd name="T23" fmla="*/ 15 h 139"/>
                  <a:gd name="T24" fmla="*/ 19 w 118"/>
                  <a:gd name="T25" fmla="*/ 64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8" h="139">
                    <a:moveTo>
                      <a:pt x="111" y="139"/>
                    </a:moveTo>
                    <a:cubicBezTo>
                      <a:pt x="109" y="139"/>
                      <a:pt x="108" y="138"/>
                      <a:pt x="106" y="138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1" y="70"/>
                      <a:pt x="0" y="66"/>
                      <a:pt x="2" y="62"/>
                    </a:cubicBezTo>
                    <a:cubicBezTo>
                      <a:pt x="24" y="24"/>
                      <a:pt x="66" y="0"/>
                      <a:pt x="111" y="0"/>
                    </a:cubicBezTo>
                    <a:cubicBezTo>
                      <a:pt x="115" y="0"/>
                      <a:pt x="118" y="3"/>
                      <a:pt x="118" y="7"/>
                    </a:cubicBezTo>
                    <a:cubicBezTo>
                      <a:pt x="118" y="131"/>
                      <a:pt x="118" y="131"/>
                      <a:pt x="118" y="131"/>
                    </a:cubicBezTo>
                    <a:cubicBezTo>
                      <a:pt x="118" y="134"/>
                      <a:pt x="117" y="137"/>
                      <a:pt x="114" y="138"/>
                    </a:cubicBezTo>
                    <a:cubicBezTo>
                      <a:pt x="113" y="138"/>
                      <a:pt x="112" y="139"/>
                      <a:pt x="111" y="139"/>
                    </a:cubicBezTo>
                    <a:close/>
                    <a:moveTo>
                      <a:pt x="19" y="64"/>
                    </a:moveTo>
                    <a:cubicBezTo>
                      <a:pt x="103" y="118"/>
                      <a:pt x="103" y="118"/>
                      <a:pt x="103" y="118"/>
                    </a:cubicBezTo>
                    <a:cubicBezTo>
                      <a:pt x="103" y="15"/>
                      <a:pt x="103" y="15"/>
                      <a:pt x="103" y="15"/>
                    </a:cubicBezTo>
                    <a:cubicBezTo>
                      <a:pt x="69" y="17"/>
                      <a:pt x="38" y="35"/>
                      <a:pt x="19" y="64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4" name="ïṩlîdè">
                <a:extLst>
                  <a:ext uri="{FF2B5EF4-FFF2-40B4-BE49-F238E27FC236}">
                    <a16:creationId xmlns:a16="http://schemas.microsoft.com/office/drawing/2014/main" id="{C02E2F73-D103-49A7-837C-21FB9093F673}"/>
                  </a:ext>
                </a:extLst>
              </p:cNvPr>
              <p:cNvSpPr/>
              <p:nvPr/>
            </p:nvSpPr>
            <p:spPr bwMode="auto">
              <a:xfrm>
                <a:off x="3374391" y="3675760"/>
                <a:ext cx="654823" cy="653654"/>
              </a:xfrm>
              <a:custGeom>
                <a:avLst/>
                <a:gdLst>
                  <a:gd name="T0" fmla="*/ 119 w 237"/>
                  <a:gd name="T1" fmla="*/ 124 h 236"/>
                  <a:gd name="T2" fmla="*/ 119 w 237"/>
                  <a:gd name="T3" fmla="*/ 0 h 236"/>
                  <a:gd name="T4" fmla="*/ 237 w 237"/>
                  <a:gd name="T5" fmla="*/ 118 h 236"/>
                  <a:gd name="T6" fmla="*/ 119 w 237"/>
                  <a:gd name="T7" fmla="*/ 236 h 236"/>
                  <a:gd name="T8" fmla="*/ 0 w 237"/>
                  <a:gd name="T9" fmla="*/ 118 h 236"/>
                  <a:gd name="T10" fmla="*/ 16 w 237"/>
                  <a:gd name="T11" fmla="*/ 59 h 236"/>
                  <a:gd name="T12" fmla="*/ 119 w 237"/>
                  <a:gd name="T13" fmla="*/ 12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7" h="236">
                    <a:moveTo>
                      <a:pt x="119" y="124"/>
                    </a:moveTo>
                    <a:cubicBezTo>
                      <a:pt x="119" y="0"/>
                      <a:pt x="119" y="0"/>
                      <a:pt x="119" y="0"/>
                    </a:cubicBezTo>
                    <a:cubicBezTo>
                      <a:pt x="184" y="0"/>
                      <a:pt x="237" y="53"/>
                      <a:pt x="237" y="118"/>
                    </a:cubicBezTo>
                    <a:cubicBezTo>
                      <a:pt x="237" y="184"/>
                      <a:pt x="184" y="236"/>
                      <a:pt x="119" y="236"/>
                    </a:cubicBezTo>
                    <a:cubicBezTo>
                      <a:pt x="53" y="236"/>
                      <a:pt x="0" y="184"/>
                      <a:pt x="0" y="118"/>
                    </a:cubicBezTo>
                    <a:cubicBezTo>
                      <a:pt x="0" y="97"/>
                      <a:pt x="6" y="77"/>
                      <a:pt x="16" y="59"/>
                    </a:cubicBezTo>
                    <a:lnTo>
                      <a:pt x="119" y="12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5" name="îṣļíďé">
                <a:extLst>
                  <a:ext uri="{FF2B5EF4-FFF2-40B4-BE49-F238E27FC236}">
                    <a16:creationId xmlns:a16="http://schemas.microsoft.com/office/drawing/2014/main" id="{82F661E5-CAA1-4E75-A06F-64B05C3FEEF3}"/>
                  </a:ext>
                </a:extLst>
              </p:cNvPr>
              <p:cNvSpPr/>
              <p:nvPr/>
            </p:nvSpPr>
            <p:spPr bwMode="auto">
              <a:xfrm>
                <a:off x="3354511" y="3657050"/>
                <a:ext cx="694581" cy="694581"/>
              </a:xfrm>
              <a:custGeom>
                <a:avLst/>
                <a:gdLst>
                  <a:gd name="T0" fmla="*/ 126 w 251"/>
                  <a:gd name="T1" fmla="*/ 251 h 251"/>
                  <a:gd name="T2" fmla="*/ 0 w 251"/>
                  <a:gd name="T3" fmla="*/ 125 h 251"/>
                  <a:gd name="T4" fmla="*/ 17 w 251"/>
                  <a:gd name="T5" fmla="*/ 62 h 251"/>
                  <a:gd name="T6" fmla="*/ 22 w 251"/>
                  <a:gd name="T7" fmla="*/ 59 h 251"/>
                  <a:gd name="T8" fmla="*/ 27 w 251"/>
                  <a:gd name="T9" fmla="*/ 60 h 251"/>
                  <a:gd name="T10" fmla="*/ 118 w 251"/>
                  <a:gd name="T11" fmla="*/ 118 h 251"/>
                  <a:gd name="T12" fmla="*/ 118 w 251"/>
                  <a:gd name="T13" fmla="*/ 7 h 251"/>
                  <a:gd name="T14" fmla="*/ 126 w 251"/>
                  <a:gd name="T15" fmla="*/ 0 h 251"/>
                  <a:gd name="T16" fmla="*/ 251 w 251"/>
                  <a:gd name="T17" fmla="*/ 125 h 251"/>
                  <a:gd name="T18" fmla="*/ 126 w 251"/>
                  <a:gd name="T19" fmla="*/ 251 h 251"/>
                  <a:gd name="T20" fmla="*/ 26 w 251"/>
                  <a:gd name="T21" fmla="*/ 77 h 251"/>
                  <a:gd name="T22" fmla="*/ 15 w 251"/>
                  <a:gd name="T23" fmla="*/ 125 h 251"/>
                  <a:gd name="T24" fmla="*/ 126 w 251"/>
                  <a:gd name="T25" fmla="*/ 236 h 251"/>
                  <a:gd name="T26" fmla="*/ 236 w 251"/>
                  <a:gd name="T27" fmla="*/ 125 h 251"/>
                  <a:gd name="T28" fmla="*/ 133 w 251"/>
                  <a:gd name="T29" fmla="*/ 15 h 251"/>
                  <a:gd name="T30" fmla="*/ 133 w 251"/>
                  <a:gd name="T31" fmla="*/ 131 h 251"/>
                  <a:gd name="T32" fmla="*/ 129 w 251"/>
                  <a:gd name="T33" fmla="*/ 138 h 251"/>
                  <a:gd name="T34" fmla="*/ 121 w 251"/>
                  <a:gd name="T35" fmla="*/ 138 h 251"/>
                  <a:gd name="T36" fmla="*/ 26 w 251"/>
                  <a:gd name="T37" fmla="*/ 7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51" h="251">
                    <a:moveTo>
                      <a:pt x="126" y="251"/>
                    </a:moveTo>
                    <a:cubicBezTo>
                      <a:pt x="56" y="251"/>
                      <a:pt x="0" y="195"/>
                      <a:pt x="0" y="125"/>
                    </a:cubicBezTo>
                    <a:cubicBezTo>
                      <a:pt x="0" y="103"/>
                      <a:pt x="6" y="82"/>
                      <a:pt x="17" y="62"/>
                    </a:cubicBezTo>
                    <a:cubicBezTo>
                      <a:pt x="18" y="61"/>
                      <a:pt x="20" y="59"/>
                      <a:pt x="22" y="59"/>
                    </a:cubicBezTo>
                    <a:cubicBezTo>
                      <a:pt x="24" y="58"/>
                      <a:pt x="26" y="59"/>
                      <a:pt x="27" y="60"/>
                    </a:cubicBezTo>
                    <a:cubicBezTo>
                      <a:pt x="118" y="118"/>
                      <a:pt x="118" y="118"/>
                      <a:pt x="118" y="118"/>
                    </a:cubicBezTo>
                    <a:cubicBezTo>
                      <a:pt x="118" y="7"/>
                      <a:pt x="118" y="7"/>
                      <a:pt x="118" y="7"/>
                    </a:cubicBezTo>
                    <a:cubicBezTo>
                      <a:pt x="118" y="3"/>
                      <a:pt x="121" y="0"/>
                      <a:pt x="126" y="0"/>
                    </a:cubicBezTo>
                    <a:cubicBezTo>
                      <a:pt x="195" y="0"/>
                      <a:pt x="251" y="56"/>
                      <a:pt x="251" y="125"/>
                    </a:cubicBezTo>
                    <a:cubicBezTo>
                      <a:pt x="251" y="195"/>
                      <a:pt x="195" y="251"/>
                      <a:pt x="126" y="251"/>
                    </a:cubicBezTo>
                    <a:close/>
                    <a:moveTo>
                      <a:pt x="26" y="77"/>
                    </a:moveTo>
                    <a:cubicBezTo>
                      <a:pt x="19" y="92"/>
                      <a:pt x="15" y="109"/>
                      <a:pt x="15" y="125"/>
                    </a:cubicBezTo>
                    <a:cubicBezTo>
                      <a:pt x="15" y="186"/>
                      <a:pt x="65" y="236"/>
                      <a:pt x="126" y="236"/>
                    </a:cubicBezTo>
                    <a:cubicBezTo>
                      <a:pt x="186" y="236"/>
                      <a:pt x="236" y="186"/>
                      <a:pt x="236" y="125"/>
                    </a:cubicBezTo>
                    <a:cubicBezTo>
                      <a:pt x="236" y="67"/>
                      <a:pt x="190" y="19"/>
                      <a:pt x="133" y="15"/>
                    </a:cubicBezTo>
                    <a:cubicBezTo>
                      <a:pt x="133" y="131"/>
                      <a:pt x="133" y="131"/>
                      <a:pt x="133" y="131"/>
                    </a:cubicBezTo>
                    <a:cubicBezTo>
                      <a:pt x="133" y="134"/>
                      <a:pt x="132" y="137"/>
                      <a:pt x="129" y="138"/>
                    </a:cubicBezTo>
                    <a:cubicBezTo>
                      <a:pt x="127" y="139"/>
                      <a:pt x="124" y="139"/>
                      <a:pt x="121" y="138"/>
                    </a:cubicBezTo>
                    <a:lnTo>
                      <a:pt x="26" y="7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6" name="ïşļíḑè">
                <a:extLst>
                  <a:ext uri="{FF2B5EF4-FFF2-40B4-BE49-F238E27FC236}">
                    <a16:creationId xmlns:a16="http://schemas.microsoft.com/office/drawing/2014/main" id="{96CB75A4-7F25-4141-BA3E-F88F81DC5A2B}"/>
                  </a:ext>
                </a:extLst>
              </p:cNvPr>
              <p:cNvSpPr/>
              <p:nvPr/>
            </p:nvSpPr>
            <p:spPr bwMode="auto">
              <a:xfrm>
                <a:off x="5675627" y="1407264"/>
                <a:ext cx="547245" cy="249067"/>
              </a:xfrm>
              <a:custGeom>
                <a:avLst/>
                <a:gdLst>
                  <a:gd name="T0" fmla="*/ 197 w 198"/>
                  <a:gd name="T1" fmla="*/ 90 h 90"/>
                  <a:gd name="T2" fmla="*/ 198 w 198"/>
                  <a:gd name="T3" fmla="*/ 75 h 90"/>
                  <a:gd name="T4" fmla="*/ 123 w 198"/>
                  <a:gd name="T5" fmla="*/ 0 h 90"/>
                  <a:gd name="T6" fmla="*/ 75 w 198"/>
                  <a:gd name="T7" fmla="*/ 0 h 90"/>
                  <a:gd name="T8" fmla="*/ 0 w 198"/>
                  <a:gd name="T9" fmla="*/ 75 h 90"/>
                  <a:gd name="T10" fmla="*/ 1 w 198"/>
                  <a:gd name="T11" fmla="*/ 90 h 90"/>
                  <a:gd name="T12" fmla="*/ 99 w 198"/>
                  <a:gd name="T13" fmla="*/ 75 h 90"/>
                  <a:gd name="T14" fmla="*/ 197 w 198"/>
                  <a:gd name="T1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8" h="90">
                    <a:moveTo>
                      <a:pt x="197" y="90"/>
                    </a:moveTo>
                    <a:cubicBezTo>
                      <a:pt x="198" y="85"/>
                      <a:pt x="198" y="80"/>
                      <a:pt x="198" y="75"/>
                    </a:cubicBezTo>
                    <a:cubicBezTo>
                      <a:pt x="198" y="34"/>
                      <a:pt x="164" y="0"/>
                      <a:pt x="123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34" y="0"/>
                      <a:pt x="0" y="34"/>
                      <a:pt x="0" y="75"/>
                    </a:cubicBezTo>
                    <a:cubicBezTo>
                      <a:pt x="0" y="80"/>
                      <a:pt x="1" y="85"/>
                      <a:pt x="1" y="90"/>
                    </a:cubicBezTo>
                    <a:cubicBezTo>
                      <a:pt x="32" y="80"/>
                      <a:pt x="65" y="75"/>
                      <a:pt x="99" y="75"/>
                    </a:cubicBezTo>
                    <a:cubicBezTo>
                      <a:pt x="133" y="75"/>
                      <a:pt x="166" y="80"/>
                      <a:pt x="197" y="9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7" name="íṣḷïḋè">
                <a:extLst>
                  <a:ext uri="{FF2B5EF4-FFF2-40B4-BE49-F238E27FC236}">
                    <a16:creationId xmlns:a16="http://schemas.microsoft.com/office/drawing/2014/main" id="{5C955CD3-D4F0-4B16-BE27-164248393480}"/>
                  </a:ext>
                </a:extLst>
              </p:cNvPr>
              <p:cNvSpPr/>
              <p:nvPr/>
            </p:nvSpPr>
            <p:spPr bwMode="auto">
              <a:xfrm>
                <a:off x="5653410" y="1381539"/>
                <a:ext cx="595188" cy="299348"/>
              </a:xfrm>
              <a:custGeom>
                <a:avLst/>
                <a:gdLst>
                  <a:gd name="T0" fmla="*/ 205 w 215"/>
                  <a:gd name="T1" fmla="*/ 107 h 108"/>
                  <a:gd name="T2" fmla="*/ 202 w 215"/>
                  <a:gd name="T3" fmla="*/ 107 h 108"/>
                  <a:gd name="T4" fmla="*/ 12 w 215"/>
                  <a:gd name="T5" fmla="*/ 107 h 108"/>
                  <a:gd name="T6" fmla="*/ 5 w 215"/>
                  <a:gd name="T7" fmla="*/ 106 h 108"/>
                  <a:gd name="T8" fmla="*/ 1 w 215"/>
                  <a:gd name="T9" fmla="*/ 100 h 108"/>
                  <a:gd name="T10" fmla="*/ 0 w 215"/>
                  <a:gd name="T11" fmla="*/ 84 h 108"/>
                  <a:gd name="T12" fmla="*/ 83 w 215"/>
                  <a:gd name="T13" fmla="*/ 0 h 108"/>
                  <a:gd name="T14" fmla="*/ 131 w 215"/>
                  <a:gd name="T15" fmla="*/ 0 h 108"/>
                  <a:gd name="T16" fmla="*/ 215 w 215"/>
                  <a:gd name="T17" fmla="*/ 84 h 108"/>
                  <a:gd name="T18" fmla="*/ 213 w 215"/>
                  <a:gd name="T19" fmla="*/ 100 h 108"/>
                  <a:gd name="T20" fmla="*/ 209 w 215"/>
                  <a:gd name="T21" fmla="*/ 106 h 108"/>
                  <a:gd name="T22" fmla="*/ 205 w 215"/>
                  <a:gd name="T23" fmla="*/ 107 h 108"/>
                  <a:gd name="T24" fmla="*/ 83 w 215"/>
                  <a:gd name="T25" fmla="*/ 17 h 108"/>
                  <a:gd name="T26" fmla="*/ 16 w 215"/>
                  <a:gd name="T27" fmla="*/ 84 h 108"/>
                  <a:gd name="T28" fmla="*/ 17 w 215"/>
                  <a:gd name="T29" fmla="*/ 88 h 108"/>
                  <a:gd name="T30" fmla="*/ 198 w 215"/>
                  <a:gd name="T31" fmla="*/ 88 h 108"/>
                  <a:gd name="T32" fmla="*/ 198 w 215"/>
                  <a:gd name="T33" fmla="*/ 84 h 108"/>
                  <a:gd name="T34" fmla="*/ 131 w 215"/>
                  <a:gd name="T35" fmla="*/ 17 h 108"/>
                  <a:gd name="T36" fmla="*/ 83 w 215"/>
                  <a:gd name="T37" fmla="*/ 1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5" h="108">
                    <a:moveTo>
                      <a:pt x="205" y="107"/>
                    </a:moveTo>
                    <a:cubicBezTo>
                      <a:pt x="204" y="107"/>
                      <a:pt x="203" y="107"/>
                      <a:pt x="202" y="107"/>
                    </a:cubicBezTo>
                    <a:cubicBezTo>
                      <a:pt x="141" y="88"/>
                      <a:pt x="74" y="88"/>
                      <a:pt x="12" y="107"/>
                    </a:cubicBezTo>
                    <a:cubicBezTo>
                      <a:pt x="10" y="108"/>
                      <a:pt x="7" y="107"/>
                      <a:pt x="5" y="106"/>
                    </a:cubicBezTo>
                    <a:cubicBezTo>
                      <a:pt x="3" y="105"/>
                      <a:pt x="2" y="103"/>
                      <a:pt x="1" y="100"/>
                    </a:cubicBezTo>
                    <a:cubicBezTo>
                      <a:pt x="0" y="95"/>
                      <a:pt x="0" y="90"/>
                      <a:pt x="0" y="84"/>
                    </a:cubicBezTo>
                    <a:cubicBezTo>
                      <a:pt x="0" y="38"/>
                      <a:pt x="37" y="0"/>
                      <a:pt x="83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77" y="0"/>
                      <a:pt x="215" y="38"/>
                      <a:pt x="215" y="84"/>
                    </a:cubicBezTo>
                    <a:cubicBezTo>
                      <a:pt x="215" y="90"/>
                      <a:pt x="214" y="95"/>
                      <a:pt x="213" y="100"/>
                    </a:cubicBezTo>
                    <a:cubicBezTo>
                      <a:pt x="213" y="103"/>
                      <a:pt x="211" y="105"/>
                      <a:pt x="209" y="106"/>
                    </a:cubicBezTo>
                    <a:cubicBezTo>
                      <a:pt x="208" y="107"/>
                      <a:pt x="206" y="107"/>
                      <a:pt x="205" y="107"/>
                    </a:cubicBezTo>
                    <a:close/>
                    <a:moveTo>
                      <a:pt x="83" y="17"/>
                    </a:moveTo>
                    <a:cubicBezTo>
                      <a:pt x="47" y="17"/>
                      <a:pt x="16" y="47"/>
                      <a:pt x="16" y="84"/>
                    </a:cubicBezTo>
                    <a:cubicBezTo>
                      <a:pt x="16" y="86"/>
                      <a:pt x="17" y="87"/>
                      <a:pt x="17" y="88"/>
                    </a:cubicBezTo>
                    <a:cubicBezTo>
                      <a:pt x="75" y="72"/>
                      <a:pt x="139" y="72"/>
                      <a:pt x="198" y="88"/>
                    </a:cubicBezTo>
                    <a:cubicBezTo>
                      <a:pt x="198" y="87"/>
                      <a:pt x="198" y="86"/>
                      <a:pt x="198" y="84"/>
                    </a:cubicBezTo>
                    <a:cubicBezTo>
                      <a:pt x="198" y="47"/>
                      <a:pt x="168" y="17"/>
                      <a:pt x="131" y="17"/>
                    </a:cubicBezTo>
                    <a:lnTo>
                      <a:pt x="83" y="1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8" name="íŝ1iḋé">
                <a:extLst>
                  <a:ext uri="{FF2B5EF4-FFF2-40B4-BE49-F238E27FC236}">
                    <a16:creationId xmlns:a16="http://schemas.microsoft.com/office/drawing/2014/main" id="{70C10920-3D17-4481-9CD5-537E56C73197}"/>
                  </a:ext>
                </a:extLst>
              </p:cNvPr>
              <p:cNvSpPr/>
              <p:nvPr/>
            </p:nvSpPr>
            <p:spPr bwMode="auto">
              <a:xfrm>
                <a:off x="5023143" y="1614236"/>
                <a:ext cx="1853384" cy="1856892"/>
              </a:xfrm>
              <a:custGeom>
                <a:avLst/>
                <a:gdLst>
                  <a:gd name="T0" fmla="*/ 433 w 670"/>
                  <a:gd name="T1" fmla="*/ 15 h 671"/>
                  <a:gd name="T2" fmla="*/ 335 w 670"/>
                  <a:gd name="T3" fmla="*/ 0 h 671"/>
                  <a:gd name="T4" fmla="*/ 237 w 670"/>
                  <a:gd name="T5" fmla="*/ 15 h 671"/>
                  <a:gd name="T6" fmla="*/ 0 w 670"/>
                  <a:gd name="T7" fmla="*/ 336 h 671"/>
                  <a:gd name="T8" fmla="*/ 249 w 670"/>
                  <a:gd name="T9" fmla="*/ 660 h 671"/>
                  <a:gd name="T10" fmla="*/ 335 w 670"/>
                  <a:gd name="T11" fmla="*/ 671 h 671"/>
                  <a:gd name="T12" fmla="*/ 421 w 670"/>
                  <a:gd name="T13" fmla="*/ 660 h 671"/>
                  <a:gd name="T14" fmla="*/ 670 w 670"/>
                  <a:gd name="T15" fmla="*/ 336 h 671"/>
                  <a:gd name="T16" fmla="*/ 433 w 670"/>
                  <a:gd name="T17" fmla="*/ 15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70" h="671">
                    <a:moveTo>
                      <a:pt x="433" y="15"/>
                    </a:moveTo>
                    <a:cubicBezTo>
                      <a:pt x="402" y="5"/>
                      <a:pt x="369" y="0"/>
                      <a:pt x="335" y="0"/>
                    </a:cubicBezTo>
                    <a:cubicBezTo>
                      <a:pt x="301" y="0"/>
                      <a:pt x="268" y="5"/>
                      <a:pt x="237" y="15"/>
                    </a:cubicBezTo>
                    <a:cubicBezTo>
                      <a:pt x="100" y="57"/>
                      <a:pt x="0" y="184"/>
                      <a:pt x="0" y="336"/>
                    </a:cubicBezTo>
                    <a:cubicBezTo>
                      <a:pt x="0" y="491"/>
                      <a:pt x="106" y="622"/>
                      <a:pt x="249" y="660"/>
                    </a:cubicBezTo>
                    <a:cubicBezTo>
                      <a:pt x="277" y="667"/>
                      <a:pt x="305" y="671"/>
                      <a:pt x="335" y="671"/>
                    </a:cubicBezTo>
                    <a:cubicBezTo>
                      <a:pt x="365" y="671"/>
                      <a:pt x="393" y="667"/>
                      <a:pt x="421" y="660"/>
                    </a:cubicBezTo>
                    <a:cubicBezTo>
                      <a:pt x="564" y="622"/>
                      <a:pt x="670" y="491"/>
                      <a:pt x="670" y="336"/>
                    </a:cubicBezTo>
                    <a:cubicBezTo>
                      <a:pt x="670" y="184"/>
                      <a:pt x="570" y="57"/>
                      <a:pt x="433" y="15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99" name="í$1iḑê">
                <a:extLst>
                  <a:ext uri="{FF2B5EF4-FFF2-40B4-BE49-F238E27FC236}">
                    <a16:creationId xmlns:a16="http://schemas.microsoft.com/office/drawing/2014/main" id="{D4CF153B-B752-440B-BD7F-5B7BD238E789}"/>
                  </a:ext>
                </a:extLst>
              </p:cNvPr>
              <p:cNvSpPr/>
              <p:nvPr/>
            </p:nvSpPr>
            <p:spPr bwMode="auto">
              <a:xfrm>
                <a:off x="4997417" y="1577987"/>
                <a:ext cx="1903666" cy="1915359"/>
              </a:xfrm>
              <a:custGeom>
                <a:avLst/>
                <a:gdLst>
                  <a:gd name="T0" fmla="*/ 344 w 688"/>
                  <a:gd name="T1" fmla="*/ 692 h 692"/>
                  <a:gd name="T2" fmla="*/ 256 w 688"/>
                  <a:gd name="T3" fmla="*/ 681 h 692"/>
                  <a:gd name="T4" fmla="*/ 0 w 688"/>
                  <a:gd name="T5" fmla="*/ 349 h 692"/>
                  <a:gd name="T6" fmla="*/ 244 w 688"/>
                  <a:gd name="T7" fmla="*/ 20 h 692"/>
                  <a:gd name="T8" fmla="*/ 444 w 688"/>
                  <a:gd name="T9" fmla="*/ 20 h 692"/>
                  <a:gd name="T10" fmla="*/ 688 w 688"/>
                  <a:gd name="T11" fmla="*/ 349 h 692"/>
                  <a:gd name="T12" fmla="*/ 432 w 688"/>
                  <a:gd name="T13" fmla="*/ 681 h 692"/>
                  <a:gd name="T14" fmla="*/ 344 w 688"/>
                  <a:gd name="T15" fmla="*/ 692 h 692"/>
                  <a:gd name="T16" fmla="*/ 344 w 688"/>
                  <a:gd name="T17" fmla="*/ 22 h 692"/>
                  <a:gd name="T18" fmla="*/ 249 w 688"/>
                  <a:gd name="T19" fmla="*/ 36 h 692"/>
                  <a:gd name="T20" fmla="*/ 17 w 688"/>
                  <a:gd name="T21" fmla="*/ 349 h 692"/>
                  <a:gd name="T22" fmla="*/ 260 w 688"/>
                  <a:gd name="T23" fmla="*/ 665 h 692"/>
                  <a:gd name="T24" fmla="*/ 428 w 688"/>
                  <a:gd name="T25" fmla="*/ 665 h 692"/>
                  <a:gd name="T26" fmla="*/ 671 w 688"/>
                  <a:gd name="T27" fmla="*/ 349 h 692"/>
                  <a:gd name="T28" fmla="*/ 439 w 688"/>
                  <a:gd name="T29" fmla="*/ 36 h 692"/>
                  <a:gd name="T30" fmla="*/ 344 w 688"/>
                  <a:gd name="T31" fmla="*/ 22 h 6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88" h="692">
                    <a:moveTo>
                      <a:pt x="344" y="692"/>
                    </a:moveTo>
                    <a:cubicBezTo>
                      <a:pt x="314" y="692"/>
                      <a:pt x="285" y="689"/>
                      <a:pt x="256" y="681"/>
                    </a:cubicBezTo>
                    <a:cubicBezTo>
                      <a:pt x="105" y="641"/>
                      <a:pt x="0" y="505"/>
                      <a:pt x="0" y="349"/>
                    </a:cubicBezTo>
                    <a:cubicBezTo>
                      <a:pt x="0" y="196"/>
                      <a:pt x="98" y="64"/>
                      <a:pt x="244" y="20"/>
                    </a:cubicBezTo>
                    <a:cubicBezTo>
                      <a:pt x="309" y="0"/>
                      <a:pt x="379" y="0"/>
                      <a:pt x="444" y="20"/>
                    </a:cubicBezTo>
                    <a:cubicBezTo>
                      <a:pt x="590" y="64"/>
                      <a:pt x="688" y="196"/>
                      <a:pt x="688" y="349"/>
                    </a:cubicBezTo>
                    <a:cubicBezTo>
                      <a:pt x="688" y="505"/>
                      <a:pt x="583" y="641"/>
                      <a:pt x="432" y="681"/>
                    </a:cubicBezTo>
                    <a:cubicBezTo>
                      <a:pt x="403" y="689"/>
                      <a:pt x="374" y="692"/>
                      <a:pt x="344" y="692"/>
                    </a:cubicBezTo>
                    <a:close/>
                    <a:moveTo>
                      <a:pt x="344" y="22"/>
                    </a:moveTo>
                    <a:cubicBezTo>
                      <a:pt x="312" y="22"/>
                      <a:pt x="280" y="26"/>
                      <a:pt x="249" y="36"/>
                    </a:cubicBezTo>
                    <a:cubicBezTo>
                      <a:pt x="110" y="78"/>
                      <a:pt x="17" y="204"/>
                      <a:pt x="17" y="349"/>
                    </a:cubicBezTo>
                    <a:cubicBezTo>
                      <a:pt x="17" y="497"/>
                      <a:pt x="117" y="627"/>
                      <a:pt x="260" y="665"/>
                    </a:cubicBezTo>
                    <a:cubicBezTo>
                      <a:pt x="315" y="679"/>
                      <a:pt x="373" y="679"/>
                      <a:pt x="428" y="665"/>
                    </a:cubicBezTo>
                    <a:cubicBezTo>
                      <a:pt x="571" y="627"/>
                      <a:pt x="671" y="497"/>
                      <a:pt x="671" y="349"/>
                    </a:cubicBezTo>
                    <a:cubicBezTo>
                      <a:pt x="671" y="204"/>
                      <a:pt x="578" y="78"/>
                      <a:pt x="439" y="36"/>
                    </a:cubicBezTo>
                    <a:cubicBezTo>
                      <a:pt x="408" y="26"/>
                      <a:pt x="376" y="22"/>
                      <a:pt x="344" y="22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0" name="ïsḻîḓê">
                <a:extLst>
                  <a:ext uri="{FF2B5EF4-FFF2-40B4-BE49-F238E27FC236}">
                    <a16:creationId xmlns:a16="http://schemas.microsoft.com/office/drawing/2014/main" id="{76F367E6-93F7-4EF9-87F7-2BCDC7E6C8DC}"/>
                  </a:ext>
                </a:extLst>
              </p:cNvPr>
              <p:cNvSpPr/>
              <p:nvPr/>
            </p:nvSpPr>
            <p:spPr bwMode="auto">
              <a:xfrm>
                <a:off x="5299104" y="1887858"/>
                <a:ext cx="1300292" cy="129795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1" name="îṩlíḑe">
                <a:extLst>
                  <a:ext uri="{FF2B5EF4-FFF2-40B4-BE49-F238E27FC236}">
                    <a16:creationId xmlns:a16="http://schemas.microsoft.com/office/drawing/2014/main" id="{69286ED4-7D0D-49AB-8136-92EE1127551D}"/>
                  </a:ext>
                </a:extLst>
              </p:cNvPr>
              <p:cNvSpPr/>
              <p:nvPr/>
            </p:nvSpPr>
            <p:spPr bwMode="auto">
              <a:xfrm>
                <a:off x="5276887" y="1863302"/>
                <a:ext cx="1344726" cy="1348235"/>
              </a:xfrm>
              <a:custGeom>
                <a:avLst/>
                <a:gdLst>
                  <a:gd name="T0" fmla="*/ 243 w 486"/>
                  <a:gd name="T1" fmla="*/ 487 h 487"/>
                  <a:gd name="T2" fmla="*/ 0 w 486"/>
                  <a:gd name="T3" fmla="*/ 243 h 487"/>
                  <a:gd name="T4" fmla="*/ 243 w 486"/>
                  <a:gd name="T5" fmla="*/ 0 h 487"/>
                  <a:gd name="T6" fmla="*/ 486 w 486"/>
                  <a:gd name="T7" fmla="*/ 243 h 487"/>
                  <a:gd name="T8" fmla="*/ 243 w 486"/>
                  <a:gd name="T9" fmla="*/ 487 h 487"/>
                  <a:gd name="T10" fmla="*/ 243 w 486"/>
                  <a:gd name="T11" fmla="*/ 17 h 487"/>
                  <a:gd name="T12" fmla="*/ 17 w 486"/>
                  <a:gd name="T13" fmla="*/ 243 h 487"/>
                  <a:gd name="T14" fmla="*/ 243 w 486"/>
                  <a:gd name="T15" fmla="*/ 470 h 487"/>
                  <a:gd name="T16" fmla="*/ 469 w 486"/>
                  <a:gd name="T17" fmla="*/ 243 h 487"/>
                  <a:gd name="T18" fmla="*/ 243 w 486"/>
                  <a:gd name="T19" fmla="*/ 17 h 4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6" h="487">
                    <a:moveTo>
                      <a:pt x="243" y="487"/>
                    </a:moveTo>
                    <a:cubicBezTo>
                      <a:pt x="109" y="487"/>
                      <a:pt x="0" y="377"/>
                      <a:pt x="0" y="243"/>
                    </a:cubicBezTo>
                    <a:cubicBezTo>
                      <a:pt x="0" y="109"/>
                      <a:pt x="109" y="0"/>
                      <a:pt x="243" y="0"/>
                    </a:cubicBezTo>
                    <a:cubicBezTo>
                      <a:pt x="377" y="0"/>
                      <a:pt x="486" y="109"/>
                      <a:pt x="486" y="243"/>
                    </a:cubicBezTo>
                    <a:cubicBezTo>
                      <a:pt x="486" y="377"/>
                      <a:pt x="377" y="487"/>
                      <a:pt x="243" y="487"/>
                    </a:cubicBezTo>
                    <a:close/>
                    <a:moveTo>
                      <a:pt x="243" y="17"/>
                    </a:moveTo>
                    <a:cubicBezTo>
                      <a:pt x="118" y="17"/>
                      <a:pt x="17" y="119"/>
                      <a:pt x="17" y="243"/>
                    </a:cubicBezTo>
                    <a:cubicBezTo>
                      <a:pt x="17" y="368"/>
                      <a:pt x="118" y="470"/>
                      <a:pt x="243" y="470"/>
                    </a:cubicBezTo>
                    <a:cubicBezTo>
                      <a:pt x="368" y="470"/>
                      <a:pt x="469" y="368"/>
                      <a:pt x="469" y="243"/>
                    </a:cubicBezTo>
                    <a:cubicBezTo>
                      <a:pt x="469" y="119"/>
                      <a:pt x="368" y="17"/>
                      <a:pt x="243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2" name="îṥḷîḍe">
                <a:extLst>
                  <a:ext uri="{FF2B5EF4-FFF2-40B4-BE49-F238E27FC236}">
                    <a16:creationId xmlns:a16="http://schemas.microsoft.com/office/drawing/2014/main" id="{6EC19A4F-1D2E-40E0-AC07-E92838F401B7}"/>
                  </a:ext>
                </a:extLst>
              </p:cNvPr>
              <p:cNvSpPr/>
              <p:nvPr/>
            </p:nvSpPr>
            <p:spPr bwMode="auto">
              <a:xfrm>
                <a:off x="5711876" y="3440725"/>
                <a:ext cx="475916" cy="1439442"/>
              </a:xfrm>
              <a:custGeom>
                <a:avLst/>
                <a:gdLst>
                  <a:gd name="T0" fmla="*/ 172 w 172"/>
                  <a:gd name="T1" fmla="*/ 0 h 520"/>
                  <a:gd name="T2" fmla="*/ 86 w 172"/>
                  <a:gd name="T3" fmla="*/ 11 h 520"/>
                  <a:gd name="T4" fmla="*/ 0 w 172"/>
                  <a:gd name="T5" fmla="*/ 0 h 520"/>
                  <a:gd name="T6" fmla="*/ 0 w 172"/>
                  <a:gd name="T7" fmla="*/ 520 h 520"/>
                  <a:gd name="T8" fmla="*/ 172 w 172"/>
                  <a:gd name="T9" fmla="*/ 520 h 520"/>
                  <a:gd name="T10" fmla="*/ 172 w 172"/>
                  <a:gd name="T11" fmla="*/ 0 h 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2" h="520">
                    <a:moveTo>
                      <a:pt x="172" y="0"/>
                    </a:moveTo>
                    <a:cubicBezTo>
                      <a:pt x="144" y="7"/>
                      <a:pt x="116" y="11"/>
                      <a:pt x="86" y="11"/>
                    </a:cubicBezTo>
                    <a:cubicBezTo>
                      <a:pt x="56" y="11"/>
                      <a:pt x="28" y="7"/>
                      <a:pt x="0" y="0"/>
                    </a:cubicBezTo>
                    <a:cubicBezTo>
                      <a:pt x="0" y="520"/>
                      <a:pt x="0" y="520"/>
                      <a:pt x="0" y="520"/>
                    </a:cubicBezTo>
                    <a:cubicBezTo>
                      <a:pt x="172" y="520"/>
                      <a:pt x="172" y="520"/>
                      <a:pt x="172" y="520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rgbClr val="D3DB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3" name="íšlïḍè">
                <a:extLst>
                  <a:ext uri="{FF2B5EF4-FFF2-40B4-BE49-F238E27FC236}">
                    <a16:creationId xmlns:a16="http://schemas.microsoft.com/office/drawing/2014/main" id="{A49DBA31-DD1B-41AF-A058-F6D50D2BD7F2}"/>
                  </a:ext>
                </a:extLst>
              </p:cNvPr>
              <p:cNvSpPr/>
              <p:nvPr/>
            </p:nvSpPr>
            <p:spPr bwMode="auto">
              <a:xfrm>
                <a:off x="5689659" y="3416169"/>
                <a:ext cx="520350" cy="1488554"/>
              </a:xfrm>
              <a:custGeom>
                <a:avLst/>
                <a:gdLst>
                  <a:gd name="T0" fmla="*/ 180 w 188"/>
                  <a:gd name="T1" fmla="*/ 538 h 538"/>
                  <a:gd name="T2" fmla="*/ 8 w 188"/>
                  <a:gd name="T3" fmla="*/ 538 h 538"/>
                  <a:gd name="T4" fmla="*/ 0 w 188"/>
                  <a:gd name="T5" fmla="*/ 529 h 538"/>
                  <a:gd name="T6" fmla="*/ 0 w 188"/>
                  <a:gd name="T7" fmla="*/ 9 h 538"/>
                  <a:gd name="T8" fmla="*/ 3 w 188"/>
                  <a:gd name="T9" fmla="*/ 2 h 538"/>
                  <a:gd name="T10" fmla="*/ 10 w 188"/>
                  <a:gd name="T11" fmla="*/ 1 h 538"/>
                  <a:gd name="T12" fmla="*/ 178 w 188"/>
                  <a:gd name="T13" fmla="*/ 1 h 538"/>
                  <a:gd name="T14" fmla="*/ 185 w 188"/>
                  <a:gd name="T15" fmla="*/ 2 h 538"/>
                  <a:gd name="T16" fmla="*/ 188 w 188"/>
                  <a:gd name="T17" fmla="*/ 9 h 538"/>
                  <a:gd name="T18" fmla="*/ 188 w 188"/>
                  <a:gd name="T19" fmla="*/ 529 h 538"/>
                  <a:gd name="T20" fmla="*/ 180 w 188"/>
                  <a:gd name="T21" fmla="*/ 538 h 538"/>
                  <a:gd name="T22" fmla="*/ 17 w 188"/>
                  <a:gd name="T23" fmla="*/ 521 h 538"/>
                  <a:gd name="T24" fmla="*/ 171 w 188"/>
                  <a:gd name="T25" fmla="*/ 521 h 538"/>
                  <a:gd name="T26" fmla="*/ 171 w 188"/>
                  <a:gd name="T27" fmla="*/ 20 h 538"/>
                  <a:gd name="T28" fmla="*/ 17 w 188"/>
                  <a:gd name="T29" fmla="*/ 20 h 538"/>
                  <a:gd name="T30" fmla="*/ 17 w 188"/>
                  <a:gd name="T31" fmla="*/ 521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88" h="538">
                    <a:moveTo>
                      <a:pt x="180" y="538"/>
                    </a:moveTo>
                    <a:cubicBezTo>
                      <a:pt x="8" y="538"/>
                      <a:pt x="8" y="538"/>
                      <a:pt x="8" y="538"/>
                    </a:cubicBezTo>
                    <a:cubicBezTo>
                      <a:pt x="4" y="538"/>
                      <a:pt x="0" y="534"/>
                      <a:pt x="0" y="52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0" y="6"/>
                      <a:pt x="1" y="4"/>
                      <a:pt x="3" y="2"/>
                    </a:cubicBezTo>
                    <a:cubicBezTo>
                      <a:pt x="5" y="1"/>
                      <a:pt x="8" y="0"/>
                      <a:pt x="10" y="1"/>
                    </a:cubicBezTo>
                    <a:cubicBezTo>
                      <a:pt x="65" y="15"/>
                      <a:pt x="123" y="15"/>
                      <a:pt x="178" y="1"/>
                    </a:cubicBezTo>
                    <a:cubicBezTo>
                      <a:pt x="180" y="0"/>
                      <a:pt x="183" y="1"/>
                      <a:pt x="185" y="2"/>
                    </a:cubicBezTo>
                    <a:cubicBezTo>
                      <a:pt x="187" y="4"/>
                      <a:pt x="188" y="6"/>
                      <a:pt x="188" y="9"/>
                    </a:cubicBezTo>
                    <a:cubicBezTo>
                      <a:pt x="188" y="529"/>
                      <a:pt x="188" y="529"/>
                      <a:pt x="188" y="529"/>
                    </a:cubicBezTo>
                    <a:cubicBezTo>
                      <a:pt x="188" y="534"/>
                      <a:pt x="185" y="538"/>
                      <a:pt x="180" y="538"/>
                    </a:cubicBezTo>
                    <a:close/>
                    <a:moveTo>
                      <a:pt x="17" y="521"/>
                    </a:moveTo>
                    <a:cubicBezTo>
                      <a:pt x="171" y="521"/>
                      <a:pt x="171" y="521"/>
                      <a:pt x="171" y="521"/>
                    </a:cubicBezTo>
                    <a:cubicBezTo>
                      <a:pt x="171" y="20"/>
                      <a:pt x="171" y="20"/>
                      <a:pt x="171" y="20"/>
                    </a:cubicBezTo>
                    <a:cubicBezTo>
                      <a:pt x="121" y="31"/>
                      <a:pt x="67" y="31"/>
                      <a:pt x="17" y="20"/>
                    </a:cubicBezTo>
                    <a:lnTo>
                      <a:pt x="17" y="521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4" name="íṡľiḋé">
                <a:extLst>
                  <a:ext uri="{FF2B5EF4-FFF2-40B4-BE49-F238E27FC236}">
                    <a16:creationId xmlns:a16="http://schemas.microsoft.com/office/drawing/2014/main" id="{66E57EF6-7F91-4BD7-B49D-81ED6109CA22}"/>
                  </a:ext>
                </a:extLst>
              </p:cNvPr>
              <p:cNvSpPr/>
              <p:nvPr/>
            </p:nvSpPr>
            <p:spPr bwMode="auto">
              <a:xfrm>
                <a:off x="5521276" y="3714348"/>
                <a:ext cx="848932" cy="1178682"/>
              </a:xfrm>
              <a:custGeom>
                <a:avLst/>
                <a:gdLst>
                  <a:gd name="T0" fmla="*/ 307 w 307"/>
                  <a:gd name="T1" fmla="*/ 331 h 426"/>
                  <a:gd name="T2" fmla="*/ 212 w 307"/>
                  <a:gd name="T3" fmla="*/ 426 h 426"/>
                  <a:gd name="T4" fmla="*/ 95 w 307"/>
                  <a:gd name="T5" fmla="*/ 426 h 426"/>
                  <a:gd name="T6" fmla="*/ 0 w 307"/>
                  <a:gd name="T7" fmla="*/ 331 h 426"/>
                  <a:gd name="T8" fmla="*/ 0 w 307"/>
                  <a:gd name="T9" fmla="*/ 95 h 426"/>
                  <a:gd name="T10" fmla="*/ 95 w 307"/>
                  <a:gd name="T11" fmla="*/ 0 h 426"/>
                  <a:gd name="T12" fmla="*/ 212 w 307"/>
                  <a:gd name="T13" fmla="*/ 0 h 426"/>
                  <a:gd name="T14" fmla="*/ 307 w 307"/>
                  <a:gd name="T15" fmla="*/ 95 h 426"/>
                  <a:gd name="T16" fmla="*/ 307 w 307"/>
                  <a:gd name="T17" fmla="*/ 331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7" h="426">
                    <a:moveTo>
                      <a:pt x="307" y="331"/>
                    </a:moveTo>
                    <a:cubicBezTo>
                      <a:pt x="307" y="383"/>
                      <a:pt x="264" y="426"/>
                      <a:pt x="212" y="426"/>
                    </a:cubicBezTo>
                    <a:cubicBezTo>
                      <a:pt x="95" y="426"/>
                      <a:pt x="95" y="426"/>
                      <a:pt x="95" y="426"/>
                    </a:cubicBezTo>
                    <a:cubicBezTo>
                      <a:pt x="43" y="426"/>
                      <a:pt x="0" y="383"/>
                      <a:pt x="0" y="331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43"/>
                      <a:pt x="43" y="0"/>
                      <a:pt x="95" y="0"/>
                    </a:cubicBezTo>
                    <a:cubicBezTo>
                      <a:pt x="212" y="0"/>
                      <a:pt x="212" y="0"/>
                      <a:pt x="212" y="0"/>
                    </a:cubicBezTo>
                    <a:cubicBezTo>
                      <a:pt x="264" y="0"/>
                      <a:pt x="307" y="43"/>
                      <a:pt x="307" y="95"/>
                    </a:cubicBezTo>
                    <a:lnTo>
                      <a:pt x="307" y="33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5" name="îṧľîḑé">
                <a:extLst>
                  <a:ext uri="{FF2B5EF4-FFF2-40B4-BE49-F238E27FC236}">
                    <a16:creationId xmlns:a16="http://schemas.microsoft.com/office/drawing/2014/main" id="{50244567-0655-43D2-A93B-D9A8F5281AA2}"/>
                  </a:ext>
                </a:extLst>
              </p:cNvPr>
              <p:cNvSpPr/>
              <p:nvPr/>
            </p:nvSpPr>
            <p:spPr bwMode="auto">
              <a:xfrm>
                <a:off x="5499059" y="3692130"/>
                <a:ext cx="893366" cy="1223117"/>
              </a:xfrm>
              <a:custGeom>
                <a:avLst/>
                <a:gdLst>
                  <a:gd name="T0" fmla="*/ 220 w 323"/>
                  <a:gd name="T1" fmla="*/ 442 h 442"/>
                  <a:gd name="T2" fmla="*/ 103 w 323"/>
                  <a:gd name="T3" fmla="*/ 442 h 442"/>
                  <a:gd name="T4" fmla="*/ 0 w 323"/>
                  <a:gd name="T5" fmla="*/ 339 h 442"/>
                  <a:gd name="T6" fmla="*/ 0 w 323"/>
                  <a:gd name="T7" fmla="*/ 103 h 442"/>
                  <a:gd name="T8" fmla="*/ 103 w 323"/>
                  <a:gd name="T9" fmla="*/ 0 h 442"/>
                  <a:gd name="T10" fmla="*/ 220 w 323"/>
                  <a:gd name="T11" fmla="*/ 0 h 442"/>
                  <a:gd name="T12" fmla="*/ 323 w 323"/>
                  <a:gd name="T13" fmla="*/ 103 h 442"/>
                  <a:gd name="T14" fmla="*/ 323 w 323"/>
                  <a:gd name="T15" fmla="*/ 339 h 442"/>
                  <a:gd name="T16" fmla="*/ 220 w 323"/>
                  <a:gd name="T17" fmla="*/ 442 h 442"/>
                  <a:gd name="T18" fmla="*/ 103 w 323"/>
                  <a:gd name="T19" fmla="*/ 17 h 442"/>
                  <a:gd name="T20" fmla="*/ 17 w 323"/>
                  <a:gd name="T21" fmla="*/ 103 h 442"/>
                  <a:gd name="T22" fmla="*/ 17 w 323"/>
                  <a:gd name="T23" fmla="*/ 339 h 442"/>
                  <a:gd name="T24" fmla="*/ 103 w 323"/>
                  <a:gd name="T25" fmla="*/ 426 h 442"/>
                  <a:gd name="T26" fmla="*/ 220 w 323"/>
                  <a:gd name="T27" fmla="*/ 426 h 442"/>
                  <a:gd name="T28" fmla="*/ 307 w 323"/>
                  <a:gd name="T29" fmla="*/ 339 h 442"/>
                  <a:gd name="T30" fmla="*/ 307 w 323"/>
                  <a:gd name="T31" fmla="*/ 103 h 442"/>
                  <a:gd name="T32" fmla="*/ 220 w 323"/>
                  <a:gd name="T33" fmla="*/ 17 h 442"/>
                  <a:gd name="T34" fmla="*/ 103 w 323"/>
                  <a:gd name="T35" fmla="*/ 17 h 4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23" h="442">
                    <a:moveTo>
                      <a:pt x="220" y="442"/>
                    </a:moveTo>
                    <a:cubicBezTo>
                      <a:pt x="103" y="442"/>
                      <a:pt x="103" y="442"/>
                      <a:pt x="103" y="442"/>
                    </a:cubicBezTo>
                    <a:cubicBezTo>
                      <a:pt x="46" y="442"/>
                      <a:pt x="0" y="396"/>
                      <a:pt x="0" y="339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0" y="46"/>
                      <a:pt x="46" y="0"/>
                      <a:pt x="103" y="0"/>
                    </a:cubicBezTo>
                    <a:cubicBezTo>
                      <a:pt x="220" y="0"/>
                      <a:pt x="220" y="0"/>
                      <a:pt x="220" y="0"/>
                    </a:cubicBezTo>
                    <a:cubicBezTo>
                      <a:pt x="277" y="0"/>
                      <a:pt x="323" y="46"/>
                      <a:pt x="323" y="103"/>
                    </a:cubicBezTo>
                    <a:cubicBezTo>
                      <a:pt x="323" y="339"/>
                      <a:pt x="323" y="339"/>
                      <a:pt x="323" y="339"/>
                    </a:cubicBezTo>
                    <a:cubicBezTo>
                      <a:pt x="323" y="396"/>
                      <a:pt x="277" y="442"/>
                      <a:pt x="220" y="442"/>
                    </a:cubicBezTo>
                    <a:close/>
                    <a:moveTo>
                      <a:pt x="103" y="17"/>
                    </a:moveTo>
                    <a:cubicBezTo>
                      <a:pt x="56" y="17"/>
                      <a:pt x="17" y="55"/>
                      <a:pt x="17" y="103"/>
                    </a:cubicBezTo>
                    <a:cubicBezTo>
                      <a:pt x="17" y="339"/>
                      <a:pt x="17" y="339"/>
                      <a:pt x="17" y="339"/>
                    </a:cubicBezTo>
                    <a:cubicBezTo>
                      <a:pt x="17" y="387"/>
                      <a:pt x="56" y="426"/>
                      <a:pt x="103" y="426"/>
                    </a:cubicBezTo>
                    <a:cubicBezTo>
                      <a:pt x="220" y="426"/>
                      <a:pt x="220" y="426"/>
                      <a:pt x="220" y="426"/>
                    </a:cubicBezTo>
                    <a:cubicBezTo>
                      <a:pt x="268" y="426"/>
                      <a:pt x="307" y="387"/>
                      <a:pt x="307" y="339"/>
                    </a:cubicBezTo>
                    <a:cubicBezTo>
                      <a:pt x="307" y="103"/>
                      <a:pt x="307" y="103"/>
                      <a:pt x="307" y="103"/>
                    </a:cubicBezTo>
                    <a:cubicBezTo>
                      <a:pt x="307" y="55"/>
                      <a:pt x="268" y="17"/>
                      <a:pt x="220" y="17"/>
                    </a:cubicBezTo>
                    <a:lnTo>
                      <a:pt x="103" y="17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6" name="íŝḷïḍê">
                <a:extLst>
                  <a:ext uri="{FF2B5EF4-FFF2-40B4-BE49-F238E27FC236}">
                    <a16:creationId xmlns:a16="http://schemas.microsoft.com/office/drawing/2014/main" id="{6B6B2772-5105-42F0-AC58-94326A4E55C2}"/>
                  </a:ext>
                </a:extLst>
              </p:cNvPr>
              <p:cNvSpPr/>
              <p:nvPr/>
            </p:nvSpPr>
            <p:spPr bwMode="auto">
              <a:xfrm>
                <a:off x="5631193" y="3999664"/>
                <a:ext cx="619743" cy="46773"/>
              </a:xfrm>
              <a:custGeom>
                <a:avLst/>
                <a:gdLst>
                  <a:gd name="T0" fmla="*/ 216 w 224"/>
                  <a:gd name="T1" fmla="*/ 17 h 17"/>
                  <a:gd name="T2" fmla="*/ 8 w 224"/>
                  <a:gd name="T3" fmla="*/ 17 h 17"/>
                  <a:gd name="T4" fmla="*/ 0 w 224"/>
                  <a:gd name="T5" fmla="*/ 8 h 17"/>
                  <a:gd name="T6" fmla="*/ 8 w 224"/>
                  <a:gd name="T7" fmla="*/ 0 h 17"/>
                  <a:gd name="T8" fmla="*/ 216 w 224"/>
                  <a:gd name="T9" fmla="*/ 0 h 17"/>
                  <a:gd name="T10" fmla="*/ 224 w 224"/>
                  <a:gd name="T11" fmla="*/ 8 h 17"/>
                  <a:gd name="T12" fmla="*/ 216 w 22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">
                    <a:moveTo>
                      <a:pt x="21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0" y="0"/>
                      <a:pt x="224" y="4"/>
                      <a:pt x="224" y="8"/>
                    </a:cubicBezTo>
                    <a:cubicBezTo>
                      <a:pt x="224" y="13"/>
                      <a:pt x="220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7" name="iS1ïḑé">
                <a:extLst>
                  <a:ext uri="{FF2B5EF4-FFF2-40B4-BE49-F238E27FC236}">
                    <a16:creationId xmlns:a16="http://schemas.microsoft.com/office/drawing/2014/main" id="{B1FE7AF3-877C-4A9D-A682-08B452898C6C}"/>
                  </a:ext>
                </a:extLst>
              </p:cNvPr>
              <p:cNvSpPr/>
              <p:nvPr/>
            </p:nvSpPr>
            <p:spPr bwMode="auto">
              <a:xfrm>
                <a:off x="5631193" y="4281471"/>
                <a:ext cx="619743" cy="47942"/>
              </a:xfrm>
              <a:custGeom>
                <a:avLst/>
                <a:gdLst>
                  <a:gd name="T0" fmla="*/ 216 w 224"/>
                  <a:gd name="T1" fmla="*/ 17 h 17"/>
                  <a:gd name="T2" fmla="*/ 8 w 224"/>
                  <a:gd name="T3" fmla="*/ 17 h 17"/>
                  <a:gd name="T4" fmla="*/ 0 w 224"/>
                  <a:gd name="T5" fmla="*/ 8 h 17"/>
                  <a:gd name="T6" fmla="*/ 8 w 224"/>
                  <a:gd name="T7" fmla="*/ 0 h 17"/>
                  <a:gd name="T8" fmla="*/ 216 w 224"/>
                  <a:gd name="T9" fmla="*/ 0 h 17"/>
                  <a:gd name="T10" fmla="*/ 224 w 224"/>
                  <a:gd name="T11" fmla="*/ 8 h 17"/>
                  <a:gd name="T12" fmla="*/ 216 w 224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">
                    <a:moveTo>
                      <a:pt x="216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0" y="0"/>
                      <a:pt x="224" y="3"/>
                      <a:pt x="224" y="8"/>
                    </a:cubicBezTo>
                    <a:cubicBezTo>
                      <a:pt x="224" y="13"/>
                      <a:pt x="220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8" name="ïŝḷïḓé">
                <a:extLst>
                  <a:ext uri="{FF2B5EF4-FFF2-40B4-BE49-F238E27FC236}">
                    <a16:creationId xmlns:a16="http://schemas.microsoft.com/office/drawing/2014/main" id="{775C54F9-0074-4A69-8249-C430379BD4D8}"/>
                  </a:ext>
                </a:extLst>
              </p:cNvPr>
              <p:cNvSpPr/>
              <p:nvPr/>
            </p:nvSpPr>
            <p:spPr bwMode="auto">
              <a:xfrm>
                <a:off x="5634701" y="4572634"/>
                <a:ext cx="622082" cy="46773"/>
              </a:xfrm>
              <a:custGeom>
                <a:avLst/>
                <a:gdLst>
                  <a:gd name="T0" fmla="*/ 216 w 225"/>
                  <a:gd name="T1" fmla="*/ 17 h 17"/>
                  <a:gd name="T2" fmla="*/ 9 w 225"/>
                  <a:gd name="T3" fmla="*/ 17 h 17"/>
                  <a:gd name="T4" fmla="*/ 0 w 225"/>
                  <a:gd name="T5" fmla="*/ 9 h 17"/>
                  <a:gd name="T6" fmla="*/ 9 w 225"/>
                  <a:gd name="T7" fmla="*/ 0 h 17"/>
                  <a:gd name="T8" fmla="*/ 216 w 225"/>
                  <a:gd name="T9" fmla="*/ 0 h 17"/>
                  <a:gd name="T10" fmla="*/ 225 w 225"/>
                  <a:gd name="T11" fmla="*/ 9 h 17"/>
                  <a:gd name="T12" fmla="*/ 216 w 225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5" h="17">
                    <a:moveTo>
                      <a:pt x="216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1" y="0"/>
                      <a:pt x="225" y="4"/>
                      <a:pt x="225" y="9"/>
                    </a:cubicBezTo>
                    <a:cubicBezTo>
                      <a:pt x="225" y="14"/>
                      <a:pt x="221" y="17"/>
                      <a:pt x="216" y="17"/>
                    </a:cubicBez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09" name="ïšḷîḍè">
                <a:extLst>
                  <a:ext uri="{FF2B5EF4-FFF2-40B4-BE49-F238E27FC236}">
                    <a16:creationId xmlns:a16="http://schemas.microsoft.com/office/drawing/2014/main" id="{ADA66E28-F9DC-4959-86A6-0D0410C8E941}"/>
                  </a:ext>
                </a:extLst>
              </p:cNvPr>
              <p:cNvSpPr/>
              <p:nvPr/>
            </p:nvSpPr>
            <p:spPr bwMode="auto">
              <a:xfrm>
                <a:off x="5572727" y="2253857"/>
                <a:ext cx="576479" cy="46773"/>
              </a:xfrm>
              <a:custGeom>
                <a:avLst/>
                <a:gdLst>
                  <a:gd name="T0" fmla="*/ 200 w 208"/>
                  <a:gd name="T1" fmla="*/ 17 h 17"/>
                  <a:gd name="T2" fmla="*/ 9 w 208"/>
                  <a:gd name="T3" fmla="*/ 17 h 17"/>
                  <a:gd name="T4" fmla="*/ 0 w 208"/>
                  <a:gd name="T5" fmla="*/ 8 h 17"/>
                  <a:gd name="T6" fmla="*/ 9 w 208"/>
                  <a:gd name="T7" fmla="*/ 0 h 17"/>
                  <a:gd name="T8" fmla="*/ 200 w 208"/>
                  <a:gd name="T9" fmla="*/ 0 h 17"/>
                  <a:gd name="T10" fmla="*/ 208 w 208"/>
                  <a:gd name="T11" fmla="*/ 8 h 17"/>
                  <a:gd name="T12" fmla="*/ 200 w 20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7">
                    <a:moveTo>
                      <a:pt x="20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8"/>
                    </a:cubicBezTo>
                    <a:cubicBezTo>
                      <a:pt x="0" y="3"/>
                      <a:pt x="4" y="0"/>
                      <a:pt x="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0"/>
                      <a:pt x="208" y="3"/>
                      <a:pt x="208" y="8"/>
                    </a:cubicBezTo>
                    <a:cubicBezTo>
                      <a:pt x="208" y="13"/>
                      <a:pt x="204" y="17"/>
                      <a:pt x="200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0" name="íṣlîḓê">
                <a:extLst>
                  <a:ext uri="{FF2B5EF4-FFF2-40B4-BE49-F238E27FC236}">
                    <a16:creationId xmlns:a16="http://schemas.microsoft.com/office/drawing/2014/main" id="{EEDF2CFA-22BD-455D-BDF7-8CD75D3DEBA4}"/>
                  </a:ext>
                </a:extLst>
              </p:cNvPr>
              <p:cNvSpPr/>
              <p:nvPr/>
            </p:nvSpPr>
            <p:spPr bwMode="auto">
              <a:xfrm>
                <a:off x="5866227" y="2483046"/>
                <a:ext cx="556600" cy="46773"/>
              </a:xfrm>
              <a:custGeom>
                <a:avLst/>
                <a:gdLst>
                  <a:gd name="T0" fmla="*/ 193 w 201"/>
                  <a:gd name="T1" fmla="*/ 17 h 17"/>
                  <a:gd name="T2" fmla="*/ 8 w 201"/>
                  <a:gd name="T3" fmla="*/ 17 h 17"/>
                  <a:gd name="T4" fmla="*/ 0 w 201"/>
                  <a:gd name="T5" fmla="*/ 9 h 17"/>
                  <a:gd name="T6" fmla="*/ 8 w 201"/>
                  <a:gd name="T7" fmla="*/ 0 h 17"/>
                  <a:gd name="T8" fmla="*/ 193 w 201"/>
                  <a:gd name="T9" fmla="*/ 0 h 17"/>
                  <a:gd name="T10" fmla="*/ 201 w 201"/>
                  <a:gd name="T11" fmla="*/ 9 h 17"/>
                  <a:gd name="T12" fmla="*/ 193 w 201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1" h="17">
                    <a:moveTo>
                      <a:pt x="193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3" y="17"/>
                      <a:pt x="0" y="13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98" y="0"/>
                      <a:pt x="201" y="4"/>
                      <a:pt x="201" y="9"/>
                    </a:cubicBezTo>
                    <a:cubicBezTo>
                      <a:pt x="201" y="13"/>
                      <a:pt x="198" y="17"/>
                      <a:pt x="193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1" name="îSḻiḋê">
                <a:extLst>
                  <a:ext uri="{FF2B5EF4-FFF2-40B4-BE49-F238E27FC236}">
                    <a16:creationId xmlns:a16="http://schemas.microsoft.com/office/drawing/2014/main" id="{608C83E2-974B-442A-9BA2-519E1DC9D580}"/>
                  </a:ext>
                </a:extLst>
              </p:cNvPr>
              <p:cNvSpPr/>
              <p:nvPr/>
            </p:nvSpPr>
            <p:spPr bwMode="auto">
              <a:xfrm>
                <a:off x="5711876" y="2483046"/>
                <a:ext cx="107578" cy="46773"/>
              </a:xfrm>
              <a:custGeom>
                <a:avLst/>
                <a:gdLst>
                  <a:gd name="T0" fmla="*/ 31 w 39"/>
                  <a:gd name="T1" fmla="*/ 17 h 17"/>
                  <a:gd name="T2" fmla="*/ 8 w 39"/>
                  <a:gd name="T3" fmla="*/ 17 h 17"/>
                  <a:gd name="T4" fmla="*/ 0 w 39"/>
                  <a:gd name="T5" fmla="*/ 9 h 17"/>
                  <a:gd name="T6" fmla="*/ 8 w 39"/>
                  <a:gd name="T7" fmla="*/ 0 h 17"/>
                  <a:gd name="T8" fmla="*/ 31 w 39"/>
                  <a:gd name="T9" fmla="*/ 0 h 17"/>
                  <a:gd name="T10" fmla="*/ 39 w 39"/>
                  <a:gd name="T11" fmla="*/ 9 h 17"/>
                  <a:gd name="T12" fmla="*/ 31 w 39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9" h="17">
                    <a:moveTo>
                      <a:pt x="31" y="17"/>
                    </a:moveTo>
                    <a:cubicBezTo>
                      <a:pt x="8" y="17"/>
                      <a:pt x="8" y="17"/>
                      <a:pt x="8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35" y="0"/>
                      <a:pt x="39" y="4"/>
                      <a:pt x="39" y="9"/>
                    </a:cubicBezTo>
                    <a:cubicBezTo>
                      <a:pt x="39" y="13"/>
                      <a:pt x="35" y="17"/>
                      <a:pt x="31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2" name="íṩļíḓè">
                <a:extLst>
                  <a:ext uri="{FF2B5EF4-FFF2-40B4-BE49-F238E27FC236}">
                    <a16:creationId xmlns:a16="http://schemas.microsoft.com/office/drawing/2014/main" id="{BDB42CAD-B32B-4968-BF79-ED20FF7CDAFE}"/>
                  </a:ext>
                </a:extLst>
              </p:cNvPr>
              <p:cNvSpPr/>
              <p:nvPr/>
            </p:nvSpPr>
            <p:spPr bwMode="auto">
              <a:xfrm>
                <a:off x="5572727" y="2776547"/>
                <a:ext cx="576479" cy="46773"/>
              </a:xfrm>
              <a:custGeom>
                <a:avLst/>
                <a:gdLst>
                  <a:gd name="T0" fmla="*/ 200 w 208"/>
                  <a:gd name="T1" fmla="*/ 17 h 17"/>
                  <a:gd name="T2" fmla="*/ 9 w 208"/>
                  <a:gd name="T3" fmla="*/ 17 h 17"/>
                  <a:gd name="T4" fmla="*/ 0 w 208"/>
                  <a:gd name="T5" fmla="*/ 9 h 17"/>
                  <a:gd name="T6" fmla="*/ 9 w 208"/>
                  <a:gd name="T7" fmla="*/ 0 h 17"/>
                  <a:gd name="T8" fmla="*/ 200 w 208"/>
                  <a:gd name="T9" fmla="*/ 0 h 17"/>
                  <a:gd name="T10" fmla="*/ 208 w 208"/>
                  <a:gd name="T11" fmla="*/ 9 h 17"/>
                  <a:gd name="T12" fmla="*/ 200 w 208"/>
                  <a:gd name="T13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8" h="17">
                    <a:moveTo>
                      <a:pt x="200" y="17"/>
                    </a:moveTo>
                    <a:cubicBezTo>
                      <a:pt x="9" y="17"/>
                      <a:pt x="9" y="17"/>
                      <a:pt x="9" y="17"/>
                    </a:cubicBezTo>
                    <a:cubicBezTo>
                      <a:pt x="4" y="17"/>
                      <a:pt x="0" y="13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00" y="0"/>
                      <a:pt x="200" y="0"/>
                      <a:pt x="200" y="0"/>
                    </a:cubicBezTo>
                    <a:cubicBezTo>
                      <a:pt x="204" y="0"/>
                      <a:pt x="208" y="4"/>
                      <a:pt x="208" y="9"/>
                    </a:cubicBezTo>
                    <a:cubicBezTo>
                      <a:pt x="208" y="13"/>
                      <a:pt x="204" y="17"/>
                      <a:pt x="200" y="17"/>
                    </a:cubicBezTo>
                    <a:close/>
                  </a:path>
                </a:pathLst>
              </a:custGeom>
              <a:solidFill>
                <a:srgbClr val="897E9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4" name="ïṧ1ïḓé">
                <a:extLst>
                  <a:ext uri="{FF2B5EF4-FFF2-40B4-BE49-F238E27FC236}">
                    <a16:creationId xmlns:a16="http://schemas.microsoft.com/office/drawing/2014/main" id="{A22FB140-4F22-456E-A09C-DE5F57C06364}"/>
                  </a:ext>
                </a:extLst>
              </p:cNvPr>
              <p:cNvSpPr/>
              <p:nvPr/>
            </p:nvSpPr>
            <p:spPr bwMode="auto">
              <a:xfrm>
                <a:off x="4784600" y="4132967"/>
                <a:ext cx="2827434" cy="1881448"/>
              </a:xfrm>
              <a:custGeom>
                <a:avLst/>
                <a:gdLst>
                  <a:gd name="T0" fmla="*/ 1014 w 1022"/>
                  <a:gd name="T1" fmla="*/ 680 h 680"/>
                  <a:gd name="T2" fmla="*/ 8 w 1022"/>
                  <a:gd name="T3" fmla="*/ 680 h 680"/>
                  <a:gd name="T4" fmla="*/ 0 w 1022"/>
                  <a:gd name="T5" fmla="*/ 672 h 680"/>
                  <a:gd name="T6" fmla="*/ 0 w 1022"/>
                  <a:gd name="T7" fmla="*/ 8 h 680"/>
                  <a:gd name="T8" fmla="*/ 8 w 1022"/>
                  <a:gd name="T9" fmla="*/ 0 h 680"/>
                  <a:gd name="T10" fmla="*/ 1014 w 1022"/>
                  <a:gd name="T11" fmla="*/ 0 h 680"/>
                  <a:gd name="T12" fmla="*/ 1022 w 1022"/>
                  <a:gd name="T13" fmla="*/ 8 h 680"/>
                  <a:gd name="T14" fmla="*/ 1022 w 1022"/>
                  <a:gd name="T15" fmla="*/ 672 h 680"/>
                  <a:gd name="T16" fmla="*/ 1014 w 1022"/>
                  <a:gd name="T17" fmla="*/ 680 h 680"/>
                  <a:gd name="T18" fmla="*/ 17 w 1022"/>
                  <a:gd name="T19" fmla="*/ 663 h 680"/>
                  <a:gd name="T20" fmla="*/ 1005 w 1022"/>
                  <a:gd name="T21" fmla="*/ 663 h 680"/>
                  <a:gd name="T22" fmla="*/ 1005 w 1022"/>
                  <a:gd name="T23" fmla="*/ 17 h 680"/>
                  <a:gd name="T24" fmla="*/ 17 w 1022"/>
                  <a:gd name="T25" fmla="*/ 17 h 680"/>
                  <a:gd name="T26" fmla="*/ 17 w 1022"/>
                  <a:gd name="T27" fmla="*/ 663 h 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22" h="680">
                    <a:moveTo>
                      <a:pt x="1014" y="680"/>
                    </a:moveTo>
                    <a:cubicBezTo>
                      <a:pt x="8" y="680"/>
                      <a:pt x="8" y="680"/>
                      <a:pt x="8" y="680"/>
                    </a:cubicBezTo>
                    <a:cubicBezTo>
                      <a:pt x="3" y="680"/>
                      <a:pt x="0" y="677"/>
                      <a:pt x="0" y="672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014" y="0"/>
                      <a:pt x="1014" y="0"/>
                      <a:pt x="1014" y="0"/>
                    </a:cubicBezTo>
                    <a:cubicBezTo>
                      <a:pt x="1018" y="0"/>
                      <a:pt x="1022" y="4"/>
                      <a:pt x="1022" y="8"/>
                    </a:cubicBezTo>
                    <a:cubicBezTo>
                      <a:pt x="1022" y="672"/>
                      <a:pt x="1022" y="672"/>
                      <a:pt x="1022" y="672"/>
                    </a:cubicBezTo>
                    <a:cubicBezTo>
                      <a:pt x="1022" y="677"/>
                      <a:pt x="1018" y="680"/>
                      <a:pt x="1014" y="680"/>
                    </a:cubicBezTo>
                    <a:close/>
                    <a:moveTo>
                      <a:pt x="17" y="663"/>
                    </a:moveTo>
                    <a:cubicBezTo>
                      <a:pt x="1005" y="663"/>
                      <a:pt x="1005" y="663"/>
                      <a:pt x="1005" y="663"/>
                    </a:cubicBezTo>
                    <a:cubicBezTo>
                      <a:pt x="1005" y="17"/>
                      <a:pt x="1005" y="17"/>
                      <a:pt x="1005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663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5" name="ïŝľíḑé">
                <a:extLst>
                  <a:ext uri="{FF2B5EF4-FFF2-40B4-BE49-F238E27FC236}">
                    <a16:creationId xmlns:a16="http://schemas.microsoft.com/office/drawing/2014/main" id="{3F8E3ED6-C5B3-4F12-A7A6-3C376F51FF2B}"/>
                  </a:ext>
                </a:extLst>
              </p:cNvPr>
              <p:cNvSpPr/>
              <p:nvPr/>
            </p:nvSpPr>
            <p:spPr bwMode="auto">
              <a:xfrm>
                <a:off x="4806817" y="3963414"/>
                <a:ext cx="2783000" cy="191770"/>
              </a:xfrm>
              <a:custGeom>
                <a:avLst/>
                <a:gdLst>
                  <a:gd name="T0" fmla="*/ 1006 w 1006"/>
                  <a:gd name="T1" fmla="*/ 13 h 69"/>
                  <a:gd name="T2" fmla="*/ 992 w 1006"/>
                  <a:gd name="T3" fmla="*/ 0 h 69"/>
                  <a:gd name="T4" fmla="*/ 14 w 1006"/>
                  <a:gd name="T5" fmla="*/ 0 h 69"/>
                  <a:gd name="T6" fmla="*/ 0 w 1006"/>
                  <a:gd name="T7" fmla="*/ 13 h 69"/>
                  <a:gd name="T8" fmla="*/ 0 w 1006"/>
                  <a:gd name="T9" fmla="*/ 69 h 69"/>
                  <a:gd name="T10" fmla="*/ 1006 w 1006"/>
                  <a:gd name="T11" fmla="*/ 69 h 69"/>
                  <a:gd name="T12" fmla="*/ 1006 w 1006"/>
                  <a:gd name="T13" fmla="*/ 13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06" h="69">
                    <a:moveTo>
                      <a:pt x="1006" y="13"/>
                    </a:moveTo>
                    <a:cubicBezTo>
                      <a:pt x="1006" y="6"/>
                      <a:pt x="1000" y="0"/>
                      <a:pt x="992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171" y="69"/>
                      <a:pt x="725" y="69"/>
                      <a:pt x="1006" y="69"/>
                    </a:cubicBezTo>
                    <a:lnTo>
                      <a:pt x="1006" y="13"/>
                    </a:lnTo>
                    <a:close/>
                  </a:path>
                </a:pathLst>
              </a:custGeom>
              <a:solidFill>
                <a:srgbClr val="B3C1C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6" name="íṥľiḋè">
                <a:extLst>
                  <a:ext uri="{FF2B5EF4-FFF2-40B4-BE49-F238E27FC236}">
                    <a16:creationId xmlns:a16="http://schemas.microsoft.com/office/drawing/2014/main" id="{97A02A48-5E93-4142-BD40-6B7297F69CEE}"/>
                  </a:ext>
                </a:extLst>
              </p:cNvPr>
              <p:cNvSpPr/>
              <p:nvPr/>
            </p:nvSpPr>
            <p:spPr bwMode="auto">
              <a:xfrm>
                <a:off x="4784600" y="3938858"/>
                <a:ext cx="2827434" cy="240882"/>
              </a:xfrm>
              <a:custGeom>
                <a:avLst/>
                <a:gdLst>
                  <a:gd name="T0" fmla="*/ 1014 w 1022"/>
                  <a:gd name="T1" fmla="*/ 87 h 87"/>
                  <a:gd name="T2" fmla="*/ 8 w 1022"/>
                  <a:gd name="T3" fmla="*/ 87 h 87"/>
                  <a:gd name="T4" fmla="*/ 0 w 1022"/>
                  <a:gd name="T5" fmla="*/ 78 h 87"/>
                  <a:gd name="T6" fmla="*/ 0 w 1022"/>
                  <a:gd name="T7" fmla="*/ 22 h 87"/>
                  <a:gd name="T8" fmla="*/ 22 w 1022"/>
                  <a:gd name="T9" fmla="*/ 0 h 87"/>
                  <a:gd name="T10" fmla="*/ 1000 w 1022"/>
                  <a:gd name="T11" fmla="*/ 0 h 87"/>
                  <a:gd name="T12" fmla="*/ 1022 w 1022"/>
                  <a:gd name="T13" fmla="*/ 22 h 87"/>
                  <a:gd name="T14" fmla="*/ 1022 w 1022"/>
                  <a:gd name="T15" fmla="*/ 78 h 87"/>
                  <a:gd name="T16" fmla="*/ 1014 w 1022"/>
                  <a:gd name="T17" fmla="*/ 87 h 87"/>
                  <a:gd name="T18" fmla="*/ 17 w 1022"/>
                  <a:gd name="T19" fmla="*/ 70 h 87"/>
                  <a:gd name="T20" fmla="*/ 1005 w 1022"/>
                  <a:gd name="T21" fmla="*/ 70 h 87"/>
                  <a:gd name="T22" fmla="*/ 1005 w 1022"/>
                  <a:gd name="T23" fmla="*/ 22 h 87"/>
                  <a:gd name="T24" fmla="*/ 1000 w 1022"/>
                  <a:gd name="T25" fmla="*/ 17 h 87"/>
                  <a:gd name="T26" fmla="*/ 22 w 1022"/>
                  <a:gd name="T27" fmla="*/ 17 h 87"/>
                  <a:gd name="T28" fmla="*/ 17 w 1022"/>
                  <a:gd name="T29" fmla="*/ 22 h 87"/>
                  <a:gd name="T30" fmla="*/ 17 w 1022"/>
                  <a:gd name="T31" fmla="*/ 7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2" h="87">
                    <a:moveTo>
                      <a:pt x="1014" y="87"/>
                    </a:moveTo>
                    <a:cubicBezTo>
                      <a:pt x="8" y="87"/>
                      <a:pt x="8" y="87"/>
                      <a:pt x="8" y="87"/>
                    </a:cubicBezTo>
                    <a:cubicBezTo>
                      <a:pt x="3" y="87"/>
                      <a:pt x="0" y="83"/>
                      <a:pt x="0" y="78"/>
                    </a:cubicBezTo>
                    <a:cubicBezTo>
                      <a:pt x="0" y="22"/>
                      <a:pt x="0" y="22"/>
                      <a:pt x="0" y="22"/>
                    </a:cubicBezTo>
                    <a:cubicBezTo>
                      <a:pt x="0" y="10"/>
                      <a:pt x="9" y="0"/>
                      <a:pt x="22" y="0"/>
                    </a:cubicBezTo>
                    <a:cubicBezTo>
                      <a:pt x="1000" y="0"/>
                      <a:pt x="1000" y="0"/>
                      <a:pt x="1000" y="0"/>
                    </a:cubicBezTo>
                    <a:cubicBezTo>
                      <a:pt x="1012" y="0"/>
                      <a:pt x="1022" y="10"/>
                      <a:pt x="1022" y="22"/>
                    </a:cubicBezTo>
                    <a:cubicBezTo>
                      <a:pt x="1022" y="78"/>
                      <a:pt x="1022" y="78"/>
                      <a:pt x="1022" y="78"/>
                    </a:cubicBezTo>
                    <a:cubicBezTo>
                      <a:pt x="1022" y="83"/>
                      <a:pt x="1018" y="87"/>
                      <a:pt x="1014" y="87"/>
                    </a:cubicBezTo>
                    <a:close/>
                    <a:moveTo>
                      <a:pt x="17" y="70"/>
                    </a:moveTo>
                    <a:cubicBezTo>
                      <a:pt x="1005" y="70"/>
                      <a:pt x="1005" y="70"/>
                      <a:pt x="1005" y="70"/>
                    </a:cubicBezTo>
                    <a:cubicBezTo>
                      <a:pt x="1005" y="22"/>
                      <a:pt x="1005" y="22"/>
                      <a:pt x="1005" y="22"/>
                    </a:cubicBezTo>
                    <a:cubicBezTo>
                      <a:pt x="1005" y="20"/>
                      <a:pt x="1003" y="17"/>
                      <a:pt x="1000" y="17"/>
                    </a:cubicBezTo>
                    <a:cubicBezTo>
                      <a:pt x="22" y="17"/>
                      <a:pt x="22" y="17"/>
                      <a:pt x="22" y="17"/>
                    </a:cubicBezTo>
                    <a:cubicBezTo>
                      <a:pt x="19" y="17"/>
                      <a:pt x="17" y="20"/>
                      <a:pt x="17" y="22"/>
                    </a:cubicBezTo>
                    <a:lnTo>
                      <a:pt x="17" y="7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7" name="îŝľïḍe">
                <a:extLst>
                  <a:ext uri="{FF2B5EF4-FFF2-40B4-BE49-F238E27FC236}">
                    <a16:creationId xmlns:a16="http://schemas.microsoft.com/office/drawing/2014/main" id="{8EF67583-7524-4782-AA44-658074D18CD5}"/>
                  </a:ext>
                </a:extLst>
              </p:cNvPr>
              <p:cNvSpPr/>
              <p:nvPr/>
            </p:nvSpPr>
            <p:spPr bwMode="auto">
              <a:xfrm>
                <a:off x="4981046" y="4351631"/>
                <a:ext cx="694581" cy="555430"/>
              </a:xfrm>
              <a:prstGeom prst="rect">
                <a:avLst/>
              </a:pr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8" name="iṡ1íḍê">
                <a:extLst>
                  <a:ext uri="{FF2B5EF4-FFF2-40B4-BE49-F238E27FC236}">
                    <a16:creationId xmlns:a16="http://schemas.microsoft.com/office/drawing/2014/main" id="{1270BCAE-4FB9-4631-92AD-C6F2311CE46A}"/>
                  </a:ext>
                </a:extLst>
              </p:cNvPr>
              <p:cNvSpPr/>
              <p:nvPr/>
            </p:nvSpPr>
            <p:spPr bwMode="auto">
              <a:xfrm>
                <a:off x="4956490" y="4329414"/>
                <a:ext cx="741354" cy="603372"/>
              </a:xfrm>
              <a:custGeom>
                <a:avLst/>
                <a:gdLst>
                  <a:gd name="T0" fmla="*/ 260 w 268"/>
                  <a:gd name="T1" fmla="*/ 218 h 218"/>
                  <a:gd name="T2" fmla="*/ 9 w 268"/>
                  <a:gd name="T3" fmla="*/ 218 h 218"/>
                  <a:gd name="T4" fmla="*/ 0 w 268"/>
                  <a:gd name="T5" fmla="*/ 209 h 218"/>
                  <a:gd name="T6" fmla="*/ 0 w 268"/>
                  <a:gd name="T7" fmla="*/ 8 h 218"/>
                  <a:gd name="T8" fmla="*/ 9 w 268"/>
                  <a:gd name="T9" fmla="*/ 0 h 218"/>
                  <a:gd name="T10" fmla="*/ 260 w 268"/>
                  <a:gd name="T11" fmla="*/ 0 h 218"/>
                  <a:gd name="T12" fmla="*/ 268 w 268"/>
                  <a:gd name="T13" fmla="*/ 8 h 218"/>
                  <a:gd name="T14" fmla="*/ 268 w 268"/>
                  <a:gd name="T15" fmla="*/ 209 h 218"/>
                  <a:gd name="T16" fmla="*/ 260 w 268"/>
                  <a:gd name="T17" fmla="*/ 218 h 218"/>
                  <a:gd name="T18" fmla="*/ 17 w 268"/>
                  <a:gd name="T19" fmla="*/ 200 h 218"/>
                  <a:gd name="T20" fmla="*/ 251 w 268"/>
                  <a:gd name="T21" fmla="*/ 200 h 218"/>
                  <a:gd name="T22" fmla="*/ 251 w 268"/>
                  <a:gd name="T23" fmla="*/ 17 h 218"/>
                  <a:gd name="T24" fmla="*/ 17 w 268"/>
                  <a:gd name="T25" fmla="*/ 17 h 218"/>
                  <a:gd name="T26" fmla="*/ 17 w 268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4" y="0"/>
                      <a:pt x="268" y="4"/>
                      <a:pt x="268" y="8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8" y="214"/>
                      <a:pt x="264" y="218"/>
                      <a:pt x="260" y="218"/>
                    </a:cubicBezTo>
                    <a:close/>
                    <a:moveTo>
                      <a:pt x="17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19" name="îŝľïḓê">
                <a:extLst>
                  <a:ext uri="{FF2B5EF4-FFF2-40B4-BE49-F238E27FC236}">
                    <a16:creationId xmlns:a16="http://schemas.microsoft.com/office/drawing/2014/main" id="{84B8E745-66E2-4D6A-AA03-58B66CFF1CA9}"/>
                  </a:ext>
                </a:extLst>
              </p:cNvPr>
              <p:cNvSpPr/>
              <p:nvPr/>
            </p:nvSpPr>
            <p:spPr bwMode="auto">
              <a:xfrm>
                <a:off x="5861551" y="4351631"/>
                <a:ext cx="693411" cy="55543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0" name="îšlíḍé">
                <a:extLst>
                  <a:ext uri="{FF2B5EF4-FFF2-40B4-BE49-F238E27FC236}">
                    <a16:creationId xmlns:a16="http://schemas.microsoft.com/office/drawing/2014/main" id="{5EA906D5-D782-46E0-9A38-1B1612F6995A}"/>
                  </a:ext>
                </a:extLst>
              </p:cNvPr>
              <p:cNvSpPr/>
              <p:nvPr/>
            </p:nvSpPr>
            <p:spPr bwMode="auto">
              <a:xfrm>
                <a:off x="5835825" y="4329414"/>
                <a:ext cx="744862" cy="603372"/>
              </a:xfrm>
              <a:custGeom>
                <a:avLst/>
                <a:gdLst>
                  <a:gd name="T0" fmla="*/ 260 w 269"/>
                  <a:gd name="T1" fmla="*/ 218 h 218"/>
                  <a:gd name="T2" fmla="*/ 9 w 269"/>
                  <a:gd name="T3" fmla="*/ 218 h 218"/>
                  <a:gd name="T4" fmla="*/ 0 w 269"/>
                  <a:gd name="T5" fmla="*/ 209 h 218"/>
                  <a:gd name="T6" fmla="*/ 0 w 269"/>
                  <a:gd name="T7" fmla="*/ 8 h 218"/>
                  <a:gd name="T8" fmla="*/ 9 w 269"/>
                  <a:gd name="T9" fmla="*/ 0 h 218"/>
                  <a:gd name="T10" fmla="*/ 260 w 269"/>
                  <a:gd name="T11" fmla="*/ 0 h 218"/>
                  <a:gd name="T12" fmla="*/ 269 w 269"/>
                  <a:gd name="T13" fmla="*/ 8 h 218"/>
                  <a:gd name="T14" fmla="*/ 269 w 269"/>
                  <a:gd name="T15" fmla="*/ 209 h 218"/>
                  <a:gd name="T16" fmla="*/ 260 w 269"/>
                  <a:gd name="T17" fmla="*/ 218 h 218"/>
                  <a:gd name="T18" fmla="*/ 18 w 269"/>
                  <a:gd name="T19" fmla="*/ 200 h 218"/>
                  <a:gd name="T20" fmla="*/ 251 w 269"/>
                  <a:gd name="T21" fmla="*/ 200 h 218"/>
                  <a:gd name="T22" fmla="*/ 251 w 269"/>
                  <a:gd name="T23" fmla="*/ 17 h 218"/>
                  <a:gd name="T24" fmla="*/ 18 w 269"/>
                  <a:gd name="T25" fmla="*/ 17 h 218"/>
                  <a:gd name="T26" fmla="*/ 18 w 269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9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5" y="0"/>
                      <a:pt x="269" y="4"/>
                      <a:pt x="269" y="8"/>
                    </a:cubicBezTo>
                    <a:cubicBezTo>
                      <a:pt x="269" y="209"/>
                      <a:pt x="269" y="209"/>
                      <a:pt x="269" y="209"/>
                    </a:cubicBezTo>
                    <a:cubicBezTo>
                      <a:pt x="269" y="214"/>
                      <a:pt x="265" y="218"/>
                      <a:pt x="260" y="218"/>
                    </a:cubicBezTo>
                    <a:close/>
                    <a:moveTo>
                      <a:pt x="18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8" y="17"/>
                      <a:pt x="18" y="17"/>
                      <a:pt x="18" y="17"/>
                    </a:cubicBezTo>
                    <a:lnTo>
                      <a:pt x="18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1" name="íSḻïďè">
                <a:extLst>
                  <a:ext uri="{FF2B5EF4-FFF2-40B4-BE49-F238E27FC236}">
                    <a16:creationId xmlns:a16="http://schemas.microsoft.com/office/drawing/2014/main" id="{CD0C7F35-C476-4A4D-ADCE-17F209427857}"/>
                  </a:ext>
                </a:extLst>
              </p:cNvPr>
              <p:cNvSpPr/>
              <p:nvPr/>
            </p:nvSpPr>
            <p:spPr bwMode="auto">
              <a:xfrm>
                <a:off x="6726853" y="4351631"/>
                <a:ext cx="694581" cy="55543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2" name="ïSlídè">
                <a:extLst>
                  <a:ext uri="{FF2B5EF4-FFF2-40B4-BE49-F238E27FC236}">
                    <a16:creationId xmlns:a16="http://schemas.microsoft.com/office/drawing/2014/main" id="{81BC9AA3-A0EC-4210-8EEE-4FD8DA0B7F90}"/>
                  </a:ext>
                </a:extLst>
              </p:cNvPr>
              <p:cNvSpPr/>
              <p:nvPr/>
            </p:nvSpPr>
            <p:spPr bwMode="auto">
              <a:xfrm>
                <a:off x="6702297" y="4329414"/>
                <a:ext cx="741354" cy="603372"/>
              </a:xfrm>
              <a:custGeom>
                <a:avLst/>
                <a:gdLst>
                  <a:gd name="T0" fmla="*/ 260 w 268"/>
                  <a:gd name="T1" fmla="*/ 218 h 218"/>
                  <a:gd name="T2" fmla="*/ 9 w 268"/>
                  <a:gd name="T3" fmla="*/ 218 h 218"/>
                  <a:gd name="T4" fmla="*/ 0 w 268"/>
                  <a:gd name="T5" fmla="*/ 209 h 218"/>
                  <a:gd name="T6" fmla="*/ 0 w 268"/>
                  <a:gd name="T7" fmla="*/ 8 h 218"/>
                  <a:gd name="T8" fmla="*/ 9 w 268"/>
                  <a:gd name="T9" fmla="*/ 0 h 218"/>
                  <a:gd name="T10" fmla="*/ 260 w 268"/>
                  <a:gd name="T11" fmla="*/ 0 h 218"/>
                  <a:gd name="T12" fmla="*/ 268 w 268"/>
                  <a:gd name="T13" fmla="*/ 8 h 218"/>
                  <a:gd name="T14" fmla="*/ 268 w 268"/>
                  <a:gd name="T15" fmla="*/ 209 h 218"/>
                  <a:gd name="T16" fmla="*/ 260 w 268"/>
                  <a:gd name="T17" fmla="*/ 218 h 218"/>
                  <a:gd name="T18" fmla="*/ 17 w 268"/>
                  <a:gd name="T19" fmla="*/ 200 h 218"/>
                  <a:gd name="T20" fmla="*/ 251 w 268"/>
                  <a:gd name="T21" fmla="*/ 200 h 218"/>
                  <a:gd name="T22" fmla="*/ 251 w 268"/>
                  <a:gd name="T23" fmla="*/ 17 h 218"/>
                  <a:gd name="T24" fmla="*/ 17 w 268"/>
                  <a:gd name="T25" fmla="*/ 17 h 218"/>
                  <a:gd name="T26" fmla="*/ 17 w 268"/>
                  <a:gd name="T27" fmla="*/ 200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8" h="218">
                    <a:moveTo>
                      <a:pt x="260" y="218"/>
                    </a:moveTo>
                    <a:cubicBezTo>
                      <a:pt x="9" y="218"/>
                      <a:pt x="9" y="218"/>
                      <a:pt x="9" y="218"/>
                    </a:cubicBezTo>
                    <a:cubicBezTo>
                      <a:pt x="4" y="218"/>
                      <a:pt x="0" y="214"/>
                      <a:pt x="0" y="20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260" y="0"/>
                      <a:pt x="260" y="0"/>
                      <a:pt x="260" y="0"/>
                    </a:cubicBezTo>
                    <a:cubicBezTo>
                      <a:pt x="264" y="0"/>
                      <a:pt x="268" y="4"/>
                      <a:pt x="268" y="8"/>
                    </a:cubicBezTo>
                    <a:cubicBezTo>
                      <a:pt x="268" y="209"/>
                      <a:pt x="268" y="209"/>
                      <a:pt x="268" y="209"/>
                    </a:cubicBezTo>
                    <a:cubicBezTo>
                      <a:pt x="268" y="214"/>
                      <a:pt x="264" y="218"/>
                      <a:pt x="260" y="218"/>
                    </a:cubicBezTo>
                    <a:close/>
                    <a:moveTo>
                      <a:pt x="17" y="200"/>
                    </a:moveTo>
                    <a:cubicBezTo>
                      <a:pt x="251" y="200"/>
                      <a:pt x="251" y="200"/>
                      <a:pt x="251" y="200"/>
                    </a:cubicBezTo>
                    <a:cubicBezTo>
                      <a:pt x="251" y="17"/>
                      <a:pt x="251" y="17"/>
                      <a:pt x="251" y="17"/>
                    </a:cubicBezTo>
                    <a:cubicBezTo>
                      <a:pt x="17" y="17"/>
                      <a:pt x="17" y="17"/>
                      <a:pt x="17" y="17"/>
                    </a:cubicBezTo>
                    <a:lnTo>
                      <a:pt x="17" y="200"/>
                    </a:lnTo>
                    <a:close/>
                  </a:path>
                </a:pathLst>
              </a:custGeom>
              <a:solidFill>
                <a:srgbClr val="4140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3" name="išľïḓè">
                <a:extLst>
                  <a:ext uri="{FF2B5EF4-FFF2-40B4-BE49-F238E27FC236}">
                    <a16:creationId xmlns:a16="http://schemas.microsoft.com/office/drawing/2014/main" id="{7630D136-17CE-4FD5-9B4A-232A0B5D550E}"/>
                  </a:ext>
                </a:extLst>
              </p:cNvPr>
              <p:cNvSpPr/>
              <p:nvPr/>
            </p:nvSpPr>
            <p:spPr bwMode="auto">
              <a:xfrm>
                <a:off x="4958829" y="5038026"/>
                <a:ext cx="473577" cy="38588"/>
              </a:xfrm>
              <a:custGeom>
                <a:avLst/>
                <a:gdLst>
                  <a:gd name="T0" fmla="*/ 164 w 171"/>
                  <a:gd name="T1" fmla="*/ 14 h 14"/>
                  <a:gd name="T2" fmla="*/ 8 w 171"/>
                  <a:gd name="T3" fmla="*/ 14 h 14"/>
                  <a:gd name="T4" fmla="*/ 0 w 171"/>
                  <a:gd name="T5" fmla="*/ 7 h 14"/>
                  <a:gd name="T6" fmla="*/ 8 w 171"/>
                  <a:gd name="T7" fmla="*/ 0 h 14"/>
                  <a:gd name="T8" fmla="*/ 164 w 171"/>
                  <a:gd name="T9" fmla="*/ 0 h 14"/>
                  <a:gd name="T10" fmla="*/ 171 w 171"/>
                  <a:gd name="T11" fmla="*/ 7 h 14"/>
                  <a:gd name="T12" fmla="*/ 164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8" y="0"/>
                      <a:pt x="171" y="3"/>
                      <a:pt x="171" y="7"/>
                    </a:cubicBezTo>
                    <a:cubicBezTo>
                      <a:pt x="171" y="11"/>
                      <a:pt x="168" y="14"/>
                      <a:pt x="1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4" name="îṡlíḑê">
                <a:extLst>
                  <a:ext uri="{FF2B5EF4-FFF2-40B4-BE49-F238E27FC236}">
                    <a16:creationId xmlns:a16="http://schemas.microsoft.com/office/drawing/2014/main" id="{CF4D719F-24B8-48EA-8D79-5D3333FDDEB8}"/>
                  </a:ext>
                </a:extLst>
              </p:cNvPr>
              <p:cNvSpPr/>
              <p:nvPr/>
            </p:nvSpPr>
            <p:spPr bwMode="auto">
              <a:xfrm>
                <a:off x="5499059" y="5038026"/>
                <a:ext cx="196448" cy="38588"/>
              </a:xfrm>
              <a:custGeom>
                <a:avLst/>
                <a:gdLst>
                  <a:gd name="T0" fmla="*/ 64 w 71"/>
                  <a:gd name="T1" fmla="*/ 14 h 14"/>
                  <a:gd name="T2" fmla="*/ 8 w 71"/>
                  <a:gd name="T3" fmla="*/ 14 h 14"/>
                  <a:gd name="T4" fmla="*/ 0 w 71"/>
                  <a:gd name="T5" fmla="*/ 7 h 14"/>
                  <a:gd name="T6" fmla="*/ 8 w 71"/>
                  <a:gd name="T7" fmla="*/ 0 h 14"/>
                  <a:gd name="T8" fmla="*/ 64 w 71"/>
                  <a:gd name="T9" fmla="*/ 0 h 14"/>
                  <a:gd name="T10" fmla="*/ 71 w 71"/>
                  <a:gd name="T11" fmla="*/ 7 h 14"/>
                  <a:gd name="T12" fmla="*/ 64 w 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1" y="3"/>
                      <a:pt x="71" y="7"/>
                    </a:cubicBezTo>
                    <a:cubicBezTo>
                      <a:pt x="71" y="11"/>
                      <a:pt x="68" y="14"/>
                      <a:pt x="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5" name="iŝḷíḑè">
                <a:extLst>
                  <a:ext uri="{FF2B5EF4-FFF2-40B4-BE49-F238E27FC236}">
                    <a16:creationId xmlns:a16="http://schemas.microsoft.com/office/drawing/2014/main" id="{7DC9CF27-21EF-4832-953B-D33473EF33F1}"/>
                  </a:ext>
                </a:extLst>
              </p:cNvPr>
              <p:cNvSpPr/>
              <p:nvPr/>
            </p:nvSpPr>
            <p:spPr bwMode="auto">
              <a:xfrm>
                <a:off x="4958829" y="5267215"/>
                <a:ext cx="708613" cy="38588"/>
              </a:xfrm>
              <a:custGeom>
                <a:avLst/>
                <a:gdLst>
                  <a:gd name="T0" fmla="*/ 249 w 256"/>
                  <a:gd name="T1" fmla="*/ 14 h 14"/>
                  <a:gd name="T2" fmla="*/ 8 w 256"/>
                  <a:gd name="T3" fmla="*/ 14 h 14"/>
                  <a:gd name="T4" fmla="*/ 0 w 256"/>
                  <a:gd name="T5" fmla="*/ 7 h 14"/>
                  <a:gd name="T6" fmla="*/ 8 w 256"/>
                  <a:gd name="T7" fmla="*/ 0 h 14"/>
                  <a:gd name="T8" fmla="*/ 249 w 256"/>
                  <a:gd name="T9" fmla="*/ 0 h 14"/>
                  <a:gd name="T10" fmla="*/ 256 w 256"/>
                  <a:gd name="T11" fmla="*/ 7 h 14"/>
                  <a:gd name="T12" fmla="*/ 249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3" y="0"/>
                      <a:pt x="256" y="3"/>
                      <a:pt x="256" y="7"/>
                    </a:cubicBezTo>
                    <a:cubicBezTo>
                      <a:pt x="256" y="11"/>
                      <a:pt x="253" y="14"/>
                      <a:pt x="24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6" name="iṡlïḑè">
                <a:extLst>
                  <a:ext uri="{FF2B5EF4-FFF2-40B4-BE49-F238E27FC236}">
                    <a16:creationId xmlns:a16="http://schemas.microsoft.com/office/drawing/2014/main" id="{E58EBAE0-B1B4-444C-B66C-EFF2688C5CC4}"/>
                  </a:ext>
                </a:extLst>
              </p:cNvPr>
              <p:cNvSpPr/>
              <p:nvPr/>
            </p:nvSpPr>
            <p:spPr bwMode="auto">
              <a:xfrm>
                <a:off x="4958829" y="5496402"/>
                <a:ext cx="174229" cy="39757"/>
              </a:xfrm>
              <a:custGeom>
                <a:avLst/>
                <a:gdLst>
                  <a:gd name="T0" fmla="*/ 56 w 63"/>
                  <a:gd name="T1" fmla="*/ 14 h 14"/>
                  <a:gd name="T2" fmla="*/ 8 w 63"/>
                  <a:gd name="T3" fmla="*/ 14 h 14"/>
                  <a:gd name="T4" fmla="*/ 0 w 63"/>
                  <a:gd name="T5" fmla="*/ 7 h 14"/>
                  <a:gd name="T6" fmla="*/ 8 w 63"/>
                  <a:gd name="T7" fmla="*/ 0 h 14"/>
                  <a:gd name="T8" fmla="*/ 56 w 63"/>
                  <a:gd name="T9" fmla="*/ 0 h 14"/>
                  <a:gd name="T10" fmla="*/ 63 w 63"/>
                  <a:gd name="T11" fmla="*/ 7 h 14"/>
                  <a:gd name="T12" fmla="*/ 56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3" y="3"/>
                      <a:pt x="63" y="7"/>
                    </a:cubicBezTo>
                    <a:cubicBezTo>
                      <a:pt x="63" y="11"/>
                      <a:pt x="60" y="14"/>
                      <a:pt x="5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7" name="iṡľïḑè">
                <a:extLst>
                  <a:ext uri="{FF2B5EF4-FFF2-40B4-BE49-F238E27FC236}">
                    <a16:creationId xmlns:a16="http://schemas.microsoft.com/office/drawing/2014/main" id="{ABB9B8CA-F4BD-4ED1-A28C-8365F80B980C}"/>
                  </a:ext>
                </a:extLst>
              </p:cNvPr>
              <p:cNvSpPr/>
              <p:nvPr/>
            </p:nvSpPr>
            <p:spPr bwMode="auto">
              <a:xfrm>
                <a:off x="5205558" y="5496402"/>
                <a:ext cx="461884" cy="39757"/>
              </a:xfrm>
              <a:custGeom>
                <a:avLst/>
                <a:gdLst>
                  <a:gd name="T0" fmla="*/ 160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60 w 167"/>
                  <a:gd name="T9" fmla="*/ 0 h 14"/>
                  <a:gd name="T10" fmla="*/ 167 w 167"/>
                  <a:gd name="T11" fmla="*/ 7 h 14"/>
                  <a:gd name="T12" fmla="*/ 160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6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4" y="0"/>
                      <a:pt x="167" y="3"/>
                      <a:pt x="167" y="7"/>
                    </a:cubicBezTo>
                    <a:cubicBezTo>
                      <a:pt x="167" y="11"/>
                      <a:pt x="164" y="14"/>
                      <a:pt x="160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8" name="îṡļïḓê">
                <a:extLst>
                  <a:ext uri="{FF2B5EF4-FFF2-40B4-BE49-F238E27FC236}">
                    <a16:creationId xmlns:a16="http://schemas.microsoft.com/office/drawing/2014/main" id="{4EC74AB7-DD62-4EA6-AC70-2DF555BAF762}"/>
                  </a:ext>
                </a:extLst>
              </p:cNvPr>
              <p:cNvSpPr/>
              <p:nvPr/>
            </p:nvSpPr>
            <p:spPr bwMode="auto">
              <a:xfrm>
                <a:off x="4958829" y="5726760"/>
                <a:ext cx="340275" cy="38588"/>
              </a:xfrm>
              <a:custGeom>
                <a:avLst/>
                <a:gdLst>
                  <a:gd name="T0" fmla="*/ 116 w 123"/>
                  <a:gd name="T1" fmla="*/ 14 h 14"/>
                  <a:gd name="T2" fmla="*/ 8 w 123"/>
                  <a:gd name="T3" fmla="*/ 14 h 14"/>
                  <a:gd name="T4" fmla="*/ 0 w 123"/>
                  <a:gd name="T5" fmla="*/ 7 h 14"/>
                  <a:gd name="T6" fmla="*/ 8 w 123"/>
                  <a:gd name="T7" fmla="*/ 0 h 14"/>
                  <a:gd name="T8" fmla="*/ 116 w 123"/>
                  <a:gd name="T9" fmla="*/ 0 h 14"/>
                  <a:gd name="T10" fmla="*/ 123 w 123"/>
                  <a:gd name="T11" fmla="*/ 7 h 14"/>
                  <a:gd name="T12" fmla="*/ 116 w 12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">
                    <a:moveTo>
                      <a:pt x="11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0" y="0"/>
                      <a:pt x="123" y="3"/>
                      <a:pt x="123" y="7"/>
                    </a:cubicBezTo>
                    <a:cubicBezTo>
                      <a:pt x="123" y="11"/>
                      <a:pt x="120" y="14"/>
                      <a:pt x="11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29" name="îŝlïḓe">
                <a:extLst>
                  <a:ext uri="{FF2B5EF4-FFF2-40B4-BE49-F238E27FC236}">
                    <a16:creationId xmlns:a16="http://schemas.microsoft.com/office/drawing/2014/main" id="{429945A3-F19F-4E1A-A642-4D59E4B6FD09}"/>
                  </a:ext>
                </a:extLst>
              </p:cNvPr>
              <p:cNvSpPr/>
              <p:nvPr/>
            </p:nvSpPr>
            <p:spPr bwMode="auto">
              <a:xfrm>
                <a:off x="5371602" y="5726760"/>
                <a:ext cx="210479" cy="38588"/>
              </a:xfrm>
              <a:custGeom>
                <a:avLst/>
                <a:gdLst>
                  <a:gd name="T0" fmla="*/ 69 w 76"/>
                  <a:gd name="T1" fmla="*/ 14 h 14"/>
                  <a:gd name="T2" fmla="*/ 7 w 76"/>
                  <a:gd name="T3" fmla="*/ 14 h 14"/>
                  <a:gd name="T4" fmla="*/ 0 w 76"/>
                  <a:gd name="T5" fmla="*/ 7 h 14"/>
                  <a:gd name="T6" fmla="*/ 7 w 76"/>
                  <a:gd name="T7" fmla="*/ 0 h 14"/>
                  <a:gd name="T8" fmla="*/ 69 w 76"/>
                  <a:gd name="T9" fmla="*/ 0 h 14"/>
                  <a:gd name="T10" fmla="*/ 76 w 76"/>
                  <a:gd name="T11" fmla="*/ 7 h 14"/>
                  <a:gd name="T12" fmla="*/ 69 w 7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4">
                    <a:moveTo>
                      <a:pt x="6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6" y="3"/>
                      <a:pt x="76" y="7"/>
                    </a:cubicBezTo>
                    <a:cubicBezTo>
                      <a:pt x="76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0" name="işľiḑe">
                <a:extLst>
                  <a:ext uri="{FF2B5EF4-FFF2-40B4-BE49-F238E27FC236}">
                    <a16:creationId xmlns:a16="http://schemas.microsoft.com/office/drawing/2014/main" id="{30E2796A-96D3-423D-BBE9-604ECB4C370B}"/>
                  </a:ext>
                </a:extLst>
              </p:cNvPr>
              <p:cNvSpPr/>
              <p:nvPr/>
            </p:nvSpPr>
            <p:spPr bwMode="auto">
              <a:xfrm>
                <a:off x="5841671" y="5054396"/>
                <a:ext cx="473577" cy="38588"/>
              </a:xfrm>
              <a:custGeom>
                <a:avLst/>
                <a:gdLst>
                  <a:gd name="T0" fmla="*/ 163 w 171"/>
                  <a:gd name="T1" fmla="*/ 14 h 14"/>
                  <a:gd name="T2" fmla="*/ 7 w 171"/>
                  <a:gd name="T3" fmla="*/ 14 h 14"/>
                  <a:gd name="T4" fmla="*/ 0 w 171"/>
                  <a:gd name="T5" fmla="*/ 7 h 14"/>
                  <a:gd name="T6" fmla="*/ 7 w 171"/>
                  <a:gd name="T7" fmla="*/ 0 h 14"/>
                  <a:gd name="T8" fmla="*/ 163 w 171"/>
                  <a:gd name="T9" fmla="*/ 0 h 14"/>
                  <a:gd name="T10" fmla="*/ 171 w 171"/>
                  <a:gd name="T11" fmla="*/ 7 h 14"/>
                  <a:gd name="T12" fmla="*/ 163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3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3" y="0"/>
                      <a:pt x="163" y="0"/>
                      <a:pt x="163" y="0"/>
                    </a:cubicBezTo>
                    <a:cubicBezTo>
                      <a:pt x="167" y="0"/>
                      <a:pt x="171" y="3"/>
                      <a:pt x="171" y="7"/>
                    </a:cubicBezTo>
                    <a:cubicBezTo>
                      <a:pt x="171" y="11"/>
                      <a:pt x="167" y="14"/>
                      <a:pt x="163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1" name="îṩľidé">
                <a:extLst>
                  <a:ext uri="{FF2B5EF4-FFF2-40B4-BE49-F238E27FC236}">
                    <a16:creationId xmlns:a16="http://schemas.microsoft.com/office/drawing/2014/main" id="{484EBF97-60D2-4A12-B0FE-7AF38C7B9862}"/>
                  </a:ext>
                </a:extLst>
              </p:cNvPr>
              <p:cNvSpPr/>
              <p:nvPr/>
            </p:nvSpPr>
            <p:spPr bwMode="auto">
              <a:xfrm>
                <a:off x="6380732" y="5054396"/>
                <a:ext cx="194109" cy="38588"/>
              </a:xfrm>
              <a:custGeom>
                <a:avLst/>
                <a:gdLst>
                  <a:gd name="T0" fmla="*/ 63 w 70"/>
                  <a:gd name="T1" fmla="*/ 14 h 14"/>
                  <a:gd name="T2" fmla="*/ 7 w 70"/>
                  <a:gd name="T3" fmla="*/ 14 h 14"/>
                  <a:gd name="T4" fmla="*/ 0 w 70"/>
                  <a:gd name="T5" fmla="*/ 7 h 14"/>
                  <a:gd name="T6" fmla="*/ 7 w 70"/>
                  <a:gd name="T7" fmla="*/ 0 h 14"/>
                  <a:gd name="T8" fmla="*/ 63 w 70"/>
                  <a:gd name="T9" fmla="*/ 0 h 14"/>
                  <a:gd name="T10" fmla="*/ 70 w 70"/>
                  <a:gd name="T11" fmla="*/ 7 h 14"/>
                  <a:gd name="T12" fmla="*/ 63 w 70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0" h="14">
                    <a:moveTo>
                      <a:pt x="63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3" y="0"/>
                      <a:pt x="63" y="0"/>
                      <a:pt x="63" y="0"/>
                    </a:cubicBezTo>
                    <a:cubicBezTo>
                      <a:pt x="67" y="0"/>
                      <a:pt x="70" y="3"/>
                      <a:pt x="70" y="7"/>
                    </a:cubicBezTo>
                    <a:cubicBezTo>
                      <a:pt x="70" y="11"/>
                      <a:pt x="67" y="14"/>
                      <a:pt x="63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2" name="islïḓè">
                <a:extLst>
                  <a:ext uri="{FF2B5EF4-FFF2-40B4-BE49-F238E27FC236}">
                    <a16:creationId xmlns:a16="http://schemas.microsoft.com/office/drawing/2014/main" id="{0ACA1CB7-5805-4016-8B60-C3DCC6B57FF9}"/>
                  </a:ext>
                </a:extLst>
              </p:cNvPr>
              <p:cNvSpPr/>
              <p:nvPr/>
            </p:nvSpPr>
            <p:spPr bwMode="auto">
              <a:xfrm>
                <a:off x="5841671" y="5283585"/>
                <a:ext cx="708613" cy="38588"/>
              </a:xfrm>
              <a:custGeom>
                <a:avLst/>
                <a:gdLst>
                  <a:gd name="T0" fmla="*/ 248 w 256"/>
                  <a:gd name="T1" fmla="*/ 14 h 14"/>
                  <a:gd name="T2" fmla="*/ 7 w 256"/>
                  <a:gd name="T3" fmla="*/ 14 h 14"/>
                  <a:gd name="T4" fmla="*/ 0 w 256"/>
                  <a:gd name="T5" fmla="*/ 7 h 14"/>
                  <a:gd name="T6" fmla="*/ 7 w 256"/>
                  <a:gd name="T7" fmla="*/ 0 h 14"/>
                  <a:gd name="T8" fmla="*/ 248 w 256"/>
                  <a:gd name="T9" fmla="*/ 0 h 14"/>
                  <a:gd name="T10" fmla="*/ 256 w 256"/>
                  <a:gd name="T11" fmla="*/ 7 h 14"/>
                  <a:gd name="T12" fmla="*/ 248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8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52" y="0"/>
                      <a:pt x="256" y="3"/>
                      <a:pt x="256" y="7"/>
                    </a:cubicBezTo>
                    <a:cubicBezTo>
                      <a:pt x="256" y="11"/>
                      <a:pt x="252" y="14"/>
                      <a:pt x="248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3" name="ïṧḷïḓe">
                <a:extLst>
                  <a:ext uri="{FF2B5EF4-FFF2-40B4-BE49-F238E27FC236}">
                    <a16:creationId xmlns:a16="http://schemas.microsoft.com/office/drawing/2014/main" id="{9D8F227C-CB80-4BD0-AE73-BBC1366B6FC7}"/>
                  </a:ext>
                </a:extLst>
              </p:cNvPr>
              <p:cNvSpPr/>
              <p:nvPr/>
            </p:nvSpPr>
            <p:spPr bwMode="auto">
              <a:xfrm>
                <a:off x="5841671" y="5513943"/>
                <a:ext cx="174229" cy="38588"/>
              </a:xfrm>
              <a:custGeom>
                <a:avLst/>
                <a:gdLst>
                  <a:gd name="T0" fmla="*/ 55 w 63"/>
                  <a:gd name="T1" fmla="*/ 14 h 14"/>
                  <a:gd name="T2" fmla="*/ 7 w 63"/>
                  <a:gd name="T3" fmla="*/ 14 h 14"/>
                  <a:gd name="T4" fmla="*/ 0 w 63"/>
                  <a:gd name="T5" fmla="*/ 7 h 14"/>
                  <a:gd name="T6" fmla="*/ 7 w 63"/>
                  <a:gd name="T7" fmla="*/ 0 h 14"/>
                  <a:gd name="T8" fmla="*/ 55 w 63"/>
                  <a:gd name="T9" fmla="*/ 0 h 14"/>
                  <a:gd name="T10" fmla="*/ 63 w 63"/>
                  <a:gd name="T11" fmla="*/ 7 h 14"/>
                  <a:gd name="T12" fmla="*/ 55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9" y="0"/>
                      <a:pt x="63" y="3"/>
                      <a:pt x="63" y="7"/>
                    </a:cubicBezTo>
                    <a:cubicBezTo>
                      <a:pt x="63" y="11"/>
                      <a:pt x="59" y="14"/>
                      <a:pt x="55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4" name="iśḻïďê">
                <a:extLst>
                  <a:ext uri="{FF2B5EF4-FFF2-40B4-BE49-F238E27FC236}">
                    <a16:creationId xmlns:a16="http://schemas.microsoft.com/office/drawing/2014/main" id="{7FDA2A7B-19C6-42AA-864A-E5CB185FE38A}"/>
                  </a:ext>
                </a:extLst>
              </p:cNvPr>
              <p:cNvSpPr/>
              <p:nvPr/>
            </p:nvSpPr>
            <p:spPr bwMode="auto">
              <a:xfrm>
                <a:off x="6088400" y="5513943"/>
                <a:ext cx="461884" cy="38588"/>
              </a:xfrm>
              <a:custGeom>
                <a:avLst/>
                <a:gdLst>
                  <a:gd name="T0" fmla="*/ 159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59 w 167"/>
                  <a:gd name="T9" fmla="*/ 0 h 14"/>
                  <a:gd name="T10" fmla="*/ 167 w 167"/>
                  <a:gd name="T11" fmla="*/ 7 h 14"/>
                  <a:gd name="T12" fmla="*/ 159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5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59" y="0"/>
                      <a:pt x="159" y="0"/>
                      <a:pt x="159" y="0"/>
                    </a:cubicBezTo>
                    <a:cubicBezTo>
                      <a:pt x="163" y="0"/>
                      <a:pt x="167" y="3"/>
                      <a:pt x="167" y="7"/>
                    </a:cubicBezTo>
                    <a:cubicBezTo>
                      <a:pt x="167" y="11"/>
                      <a:pt x="163" y="14"/>
                      <a:pt x="15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5" name="iśļíḓé">
                <a:extLst>
                  <a:ext uri="{FF2B5EF4-FFF2-40B4-BE49-F238E27FC236}">
                    <a16:creationId xmlns:a16="http://schemas.microsoft.com/office/drawing/2014/main" id="{7B43D3A6-ED6E-45C2-9F01-52C6E62FFDEB}"/>
                  </a:ext>
                </a:extLst>
              </p:cNvPr>
              <p:cNvSpPr/>
              <p:nvPr/>
            </p:nvSpPr>
            <p:spPr bwMode="auto">
              <a:xfrm>
                <a:off x="5841671" y="5743131"/>
                <a:ext cx="337936" cy="38588"/>
              </a:xfrm>
              <a:custGeom>
                <a:avLst/>
                <a:gdLst>
                  <a:gd name="T0" fmla="*/ 115 w 122"/>
                  <a:gd name="T1" fmla="*/ 14 h 14"/>
                  <a:gd name="T2" fmla="*/ 7 w 122"/>
                  <a:gd name="T3" fmla="*/ 14 h 14"/>
                  <a:gd name="T4" fmla="*/ 0 w 122"/>
                  <a:gd name="T5" fmla="*/ 7 h 14"/>
                  <a:gd name="T6" fmla="*/ 7 w 122"/>
                  <a:gd name="T7" fmla="*/ 0 h 14"/>
                  <a:gd name="T8" fmla="*/ 115 w 122"/>
                  <a:gd name="T9" fmla="*/ 0 h 14"/>
                  <a:gd name="T10" fmla="*/ 122 w 122"/>
                  <a:gd name="T11" fmla="*/ 7 h 14"/>
                  <a:gd name="T12" fmla="*/ 115 w 122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2" h="14">
                    <a:moveTo>
                      <a:pt x="115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15" y="0"/>
                      <a:pt x="115" y="0"/>
                      <a:pt x="115" y="0"/>
                    </a:cubicBezTo>
                    <a:cubicBezTo>
                      <a:pt x="119" y="0"/>
                      <a:pt x="122" y="3"/>
                      <a:pt x="122" y="7"/>
                    </a:cubicBezTo>
                    <a:cubicBezTo>
                      <a:pt x="122" y="11"/>
                      <a:pt x="119" y="14"/>
                      <a:pt x="115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6" name="ïSḷíḋe">
                <a:extLst>
                  <a:ext uri="{FF2B5EF4-FFF2-40B4-BE49-F238E27FC236}">
                    <a16:creationId xmlns:a16="http://schemas.microsoft.com/office/drawing/2014/main" id="{A0A3399B-0F68-49BA-89DB-668368B04477}"/>
                  </a:ext>
                </a:extLst>
              </p:cNvPr>
              <p:cNvSpPr/>
              <p:nvPr/>
            </p:nvSpPr>
            <p:spPr bwMode="auto">
              <a:xfrm>
                <a:off x="6250936" y="5743131"/>
                <a:ext cx="212817" cy="38588"/>
              </a:xfrm>
              <a:custGeom>
                <a:avLst/>
                <a:gdLst>
                  <a:gd name="T0" fmla="*/ 69 w 77"/>
                  <a:gd name="T1" fmla="*/ 14 h 14"/>
                  <a:gd name="T2" fmla="*/ 8 w 77"/>
                  <a:gd name="T3" fmla="*/ 14 h 14"/>
                  <a:gd name="T4" fmla="*/ 0 w 77"/>
                  <a:gd name="T5" fmla="*/ 7 h 14"/>
                  <a:gd name="T6" fmla="*/ 8 w 77"/>
                  <a:gd name="T7" fmla="*/ 0 h 14"/>
                  <a:gd name="T8" fmla="*/ 69 w 77"/>
                  <a:gd name="T9" fmla="*/ 0 h 14"/>
                  <a:gd name="T10" fmla="*/ 77 w 77"/>
                  <a:gd name="T11" fmla="*/ 7 h 14"/>
                  <a:gd name="T12" fmla="*/ 69 w 7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7" h="14">
                    <a:moveTo>
                      <a:pt x="6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7" y="3"/>
                      <a:pt x="77" y="7"/>
                    </a:cubicBezTo>
                    <a:cubicBezTo>
                      <a:pt x="77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7" name="ïṣliḓé">
                <a:extLst>
                  <a:ext uri="{FF2B5EF4-FFF2-40B4-BE49-F238E27FC236}">
                    <a16:creationId xmlns:a16="http://schemas.microsoft.com/office/drawing/2014/main" id="{81B0DF6A-C5FD-478F-A67E-E8B537014450}"/>
                  </a:ext>
                </a:extLst>
              </p:cNvPr>
              <p:cNvSpPr/>
              <p:nvPr/>
            </p:nvSpPr>
            <p:spPr bwMode="auto">
              <a:xfrm>
                <a:off x="6704635" y="5054396"/>
                <a:ext cx="473577" cy="38588"/>
              </a:xfrm>
              <a:custGeom>
                <a:avLst/>
                <a:gdLst>
                  <a:gd name="T0" fmla="*/ 164 w 171"/>
                  <a:gd name="T1" fmla="*/ 14 h 14"/>
                  <a:gd name="T2" fmla="*/ 8 w 171"/>
                  <a:gd name="T3" fmla="*/ 14 h 14"/>
                  <a:gd name="T4" fmla="*/ 0 w 171"/>
                  <a:gd name="T5" fmla="*/ 7 h 14"/>
                  <a:gd name="T6" fmla="*/ 8 w 171"/>
                  <a:gd name="T7" fmla="*/ 0 h 14"/>
                  <a:gd name="T8" fmla="*/ 164 w 171"/>
                  <a:gd name="T9" fmla="*/ 0 h 14"/>
                  <a:gd name="T10" fmla="*/ 171 w 171"/>
                  <a:gd name="T11" fmla="*/ 7 h 14"/>
                  <a:gd name="T12" fmla="*/ 164 w 1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1" h="14">
                    <a:moveTo>
                      <a:pt x="1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64" y="0"/>
                      <a:pt x="164" y="0"/>
                      <a:pt x="164" y="0"/>
                    </a:cubicBezTo>
                    <a:cubicBezTo>
                      <a:pt x="168" y="0"/>
                      <a:pt x="171" y="3"/>
                      <a:pt x="171" y="7"/>
                    </a:cubicBezTo>
                    <a:cubicBezTo>
                      <a:pt x="171" y="11"/>
                      <a:pt x="168" y="14"/>
                      <a:pt x="1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8" name="îṣḻïde">
                <a:extLst>
                  <a:ext uri="{FF2B5EF4-FFF2-40B4-BE49-F238E27FC236}">
                    <a16:creationId xmlns:a16="http://schemas.microsoft.com/office/drawing/2014/main" id="{B27933F7-9716-46F4-A175-2E58760C6720}"/>
                  </a:ext>
                </a:extLst>
              </p:cNvPr>
              <p:cNvSpPr/>
              <p:nvPr/>
            </p:nvSpPr>
            <p:spPr bwMode="auto">
              <a:xfrm>
                <a:off x="7243696" y="5054396"/>
                <a:ext cx="196448" cy="38588"/>
              </a:xfrm>
              <a:custGeom>
                <a:avLst/>
                <a:gdLst>
                  <a:gd name="T0" fmla="*/ 64 w 71"/>
                  <a:gd name="T1" fmla="*/ 14 h 14"/>
                  <a:gd name="T2" fmla="*/ 8 w 71"/>
                  <a:gd name="T3" fmla="*/ 14 h 14"/>
                  <a:gd name="T4" fmla="*/ 0 w 71"/>
                  <a:gd name="T5" fmla="*/ 7 h 14"/>
                  <a:gd name="T6" fmla="*/ 8 w 71"/>
                  <a:gd name="T7" fmla="*/ 0 h 14"/>
                  <a:gd name="T8" fmla="*/ 64 w 71"/>
                  <a:gd name="T9" fmla="*/ 0 h 14"/>
                  <a:gd name="T10" fmla="*/ 71 w 71"/>
                  <a:gd name="T11" fmla="*/ 7 h 14"/>
                  <a:gd name="T12" fmla="*/ 64 w 71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1" h="14">
                    <a:moveTo>
                      <a:pt x="64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8" y="0"/>
                      <a:pt x="71" y="3"/>
                      <a:pt x="71" y="7"/>
                    </a:cubicBezTo>
                    <a:cubicBezTo>
                      <a:pt x="71" y="11"/>
                      <a:pt x="68" y="14"/>
                      <a:pt x="64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39" name="í$1idè">
                <a:extLst>
                  <a:ext uri="{FF2B5EF4-FFF2-40B4-BE49-F238E27FC236}">
                    <a16:creationId xmlns:a16="http://schemas.microsoft.com/office/drawing/2014/main" id="{E0DA3AC2-E428-4837-B3C3-C2D614E75639}"/>
                  </a:ext>
                </a:extLst>
              </p:cNvPr>
              <p:cNvSpPr/>
              <p:nvPr/>
            </p:nvSpPr>
            <p:spPr bwMode="auto">
              <a:xfrm>
                <a:off x="6704635" y="5283585"/>
                <a:ext cx="708613" cy="38588"/>
              </a:xfrm>
              <a:custGeom>
                <a:avLst/>
                <a:gdLst>
                  <a:gd name="T0" fmla="*/ 249 w 256"/>
                  <a:gd name="T1" fmla="*/ 14 h 14"/>
                  <a:gd name="T2" fmla="*/ 8 w 256"/>
                  <a:gd name="T3" fmla="*/ 14 h 14"/>
                  <a:gd name="T4" fmla="*/ 0 w 256"/>
                  <a:gd name="T5" fmla="*/ 7 h 14"/>
                  <a:gd name="T6" fmla="*/ 8 w 256"/>
                  <a:gd name="T7" fmla="*/ 0 h 14"/>
                  <a:gd name="T8" fmla="*/ 249 w 256"/>
                  <a:gd name="T9" fmla="*/ 0 h 14"/>
                  <a:gd name="T10" fmla="*/ 256 w 256"/>
                  <a:gd name="T11" fmla="*/ 7 h 14"/>
                  <a:gd name="T12" fmla="*/ 249 w 25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6" h="14">
                    <a:moveTo>
                      <a:pt x="249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249" y="0"/>
                      <a:pt x="249" y="0"/>
                      <a:pt x="249" y="0"/>
                    </a:cubicBezTo>
                    <a:cubicBezTo>
                      <a:pt x="253" y="0"/>
                      <a:pt x="256" y="3"/>
                      <a:pt x="256" y="7"/>
                    </a:cubicBezTo>
                    <a:cubicBezTo>
                      <a:pt x="256" y="11"/>
                      <a:pt x="253" y="14"/>
                      <a:pt x="24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0" name="íṥļîďê">
                <a:extLst>
                  <a:ext uri="{FF2B5EF4-FFF2-40B4-BE49-F238E27FC236}">
                    <a16:creationId xmlns:a16="http://schemas.microsoft.com/office/drawing/2014/main" id="{8B420EE6-56B4-4E8B-929A-0F7FC6CC5710}"/>
                  </a:ext>
                </a:extLst>
              </p:cNvPr>
              <p:cNvSpPr/>
              <p:nvPr/>
            </p:nvSpPr>
            <p:spPr bwMode="auto">
              <a:xfrm>
                <a:off x="6704635" y="5513943"/>
                <a:ext cx="174229" cy="38588"/>
              </a:xfrm>
              <a:custGeom>
                <a:avLst/>
                <a:gdLst>
                  <a:gd name="T0" fmla="*/ 56 w 63"/>
                  <a:gd name="T1" fmla="*/ 14 h 14"/>
                  <a:gd name="T2" fmla="*/ 8 w 63"/>
                  <a:gd name="T3" fmla="*/ 14 h 14"/>
                  <a:gd name="T4" fmla="*/ 0 w 63"/>
                  <a:gd name="T5" fmla="*/ 7 h 14"/>
                  <a:gd name="T6" fmla="*/ 8 w 63"/>
                  <a:gd name="T7" fmla="*/ 0 h 14"/>
                  <a:gd name="T8" fmla="*/ 56 w 63"/>
                  <a:gd name="T9" fmla="*/ 0 h 14"/>
                  <a:gd name="T10" fmla="*/ 63 w 63"/>
                  <a:gd name="T11" fmla="*/ 7 h 14"/>
                  <a:gd name="T12" fmla="*/ 56 w 6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3" h="14">
                    <a:moveTo>
                      <a:pt x="5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60" y="0"/>
                      <a:pt x="63" y="3"/>
                      <a:pt x="63" y="7"/>
                    </a:cubicBezTo>
                    <a:cubicBezTo>
                      <a:pt x="63" y="11"/>
                      <a:pt x="60" y="14"/>
                      <a:pt x="5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1" name="işľîďé">
                <a:extLst>
                  <a:ext uri="{FF2B5EF4-FFF2-40B4-BE49-F238E27FC236}">
                    <a16:creationId xmlns:a16="http://schemas.microsoft.com/office/drawing/2014/main" id="{83E77961-FD84-4A9D-BFA9-4263C2CB47C2}"/>
                  </a:ext>
                </a:extLst>
              </p:cNvPr>
              <p:cNvSpPr/>
              <p:nvPr/>
            </p:nvSpPr>
            <p:spPr bwMode="auto">
              <a:xfrm>
                <a:off x="6951363" y="5513943"/>
                <a:ext cx="461884" cy="38588"/>
              </a:xfrm>
              <a:custGeom>
                <a:avLst/>
                <a:gdLst>
                  <a:gd name="T0" fmla="*/ 160 w 167"/>
                  <a:gd name="T1" fmla="*/ 14 h 14"/>
                  <a:gd name="T2" fmla="*/ 7 w 167"/>
                  <a:gd name="T3" fmla="*/ 14 h 14"/>
                  <a:gd name="T4" fmla="*/ 0 w 167"/>
                  <a:gd name="T5" fmla="*/ 7 h 14"/>
                  <a:gd name="T6" fmla="*/ 7 w 167"/>
                  <a:gd name="T7" fmla="*/ 0 h 14"/>
                  <a:gd name="T8" fmla="*/ 160 w 167"/>
                  <a:gd name="T9" fmla="*/ 0 h 14"/>
                  <a:gd name="T10" fmla="*/ 167 w 167"/>
                  <a:gd name="T11" fmla="*/ 7 h 14"/>
                  <a:gd name="T12" fmla="*/ 160 w 167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7" h="14">
                    <a:moveTo>
                      <a:pt x="160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60" y="0"/>
                      <a:pt x="160" y="0"/>
                      <a:pt x="160" y="0"/>
                    </a:cubicBezTo>
                    <a:cubicBezTo>
                      <a:pt x="164" y="0"/>
                      <a:pt x="167" y="3"/>
                      <a:pt x="167" y="7"/>
                    </a:cubicBezTo>
                    <a:cubicBezTo>
                      <a:pt x="167" y="11"/>
                      <a:pt x="164" y="14"/>
                      <a:pt x="160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2" name="îṣľîde">
                <a:extLst>
                  <a:ext uri="{FF2B5EF4-FFF2-40B4-BE49-F238E27FC236}">
                    <a16:creationId xmlns:a16="http://schemas.microsoft.com/office/drawing/2014/main" id="{FF17E70C-CBF6-4DF8-BD37-141A88261B31}"/>
                  </a:ext>
                </a:extLst>
              </p:cNvPr>
              <p:cNvSpPr/>
              <p:nvPr/>
            </p:nvSpPr>
            <p:spPr bwMode="auto">
              <a:xfrm>
                <a:off x="6704635" y="5743131"/>
                <a:ext cx="340275" cy="38588"/>
              </a:xfrm>
              <a:custGeom>
                <a:avLst/>
                <a:gdLst>
                  <a:gd name="T0" fmla="*/ 116 w 123"/>
                  <a:gd name="T1" fmla="*/ 14 h 14"/>
                  <a:gd name="T2" fmla="*/ 8 w 123"/>
                  <a:gd name="T3" fmla="*/ 14 h 14"/>
                  <a:gd name="T4" fmla="*/ 0 w 123"/>
                  <a:gd name="T5" fmla="*/ 7 h 14"/>
                  <a:gd name="T6" fmla="*/ 8 w 123"/>
                  <a:gd name="T7" fmla="*/ 0 h 14"/>
                  <a:gd name="T8" fmla="*/ 116 w 123"/>
                  <a:gd name="T9" fmla="*/ 0 h 14"/>
                  <a:gd name="T10" fmla="*/ 123 w 123"/>
                  <a:gd name="T11" fmla="*/ 7 h 14"/>
                  <a:gd name="T12" fmla="*/ 116 w 123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3" h="14">
                    <a:moveTo>
                      <a:pt x="116" y="14"/>
                    </a:moveTo>
                    <a:cubicBezTo>
                      <a:pt x="8" y="14"/>
                      <a:pt x="8" y="14"/>
                      <a:pt x="8" y="14"/>
                    </a:cubicBezTo>
                    <a:cubicBezTo>
                      <a:pt x="4" y="14"/>
                      <a:pt x="0" y="11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16" y="0"/>
                      <a:pt x="116" y="0"/>
                      <a:pt x="116" y="0"/>
                    </a:cubicBezTo>
                    <a:cubicBezTo>
                      <a:pt x="120" y="0"/>
                      <a:pt x="123" y="3"/>
                      <a:pt x="123" y="7"/>
                    </a:cubicBezTo>
                    <a:cubicBezTo>
                      <a:pt x="123" y="11"/>
                      <a:pt x="120" y="14"/>
                      <a:pt x="116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243" name="ïsľíḍe">
                <a:extLst>
                  <a:ext uri="{FF2B5EF4-FFF2-40B4-BE49-F238E27FC236}">
                    <a16:creationId xmlns:a16="http://schemas.microsoft.com/office/drawing/2014/main" id="{5B1A9864-5184-4DA3-91D0-E19CDE226157}"/>
                  </a:ext>
                </a:extLst>
              </p:cNvPr>
              <p:cNvSpPr/>
              <p:nvPr/>
            </p:nvSpPr>
            <p:spPr bwMode="auto">
              <a:xfrm>
                <a:off x="7117409" y="5743131"/>
                <a:ext cx="209309" cy="38588"/>
              </a:xfrm>
              <a:custGeom>
                <a:avLst/>
                <a:gdLst>
                  <a:gd name="T0" fmla="*/ 69 w 76"/>
                  <a:gd name="T1" fmla="*/ 14 h 14"/>
                  <a:gd name="T2" fmla="*/ 7 w 76"/>
                  <a:gd name="T3" fmla="*/ 14 h 14"/>
                  <a:gd name="T4" fmla="*/ 0 w 76"/>
                  <a:gd name="T5" fmla="*/ 7 h 14"/>
                  <a:gd name="T6" fmla="*/ 7 w 76"/>
                  <a:gd name="T7" fmla="*/ 0 h 14"/>
                  <a:gd name="T8" fmla="*/ 69 w 76"/>
                  <a:gd name="T9" fmla="*/ 0 h 14"/>
                  <a:gd name="T10" fmla="*/ 76 w 76"/>
                  <a:gd name="T11" fmla="*/ 7 h 14"/>
                  <a:gd name="T12" fmla="*/ 69 w 76"/>
                  <a:gd name="T13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4">
                    <a:moveTo>
                      <a:pt x="69" y="14"/>
                    </a:moveTo>
                    <a:cubicBezTo>
                      <a:pt x="7" y="14"/>
                      <a:pt x="7" y="14"/>
                      <a:pt x="7" y="14"/>
                    </a:cubicBezTo>
                    <a:cubicBezTo>
                      <a:pt x="3" y="14"/>
                      <a:pt x="0" y="11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73" y="0"/>
                      <a:pt x="76" y="3"/>
                      <a:pt x="76" y="7"/>
                    </a:cubicBezTo>
                    <a:cubicBezTo>
                      <a:pt x="76" y="11"/>
                      <a:pt x="73" y="14"/>
                      <a:pt x="69" y="14"/>
                    </a:cubicBezTo>
                    <a:close/>
                  </a:path>
                </a:pathLst>
              </a:custGeom>
              <a:solidFill>
                <a:srgbClr val="AEBDC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2" name="ïṧļíḍê">
              <a:extLst>
                <a:ext uri="{FF2B5EF4-FFF2-40B4-BE49-F238E27FC236}">
                  <a16:creationId xmlns:a16="http://schemas.microsoft.com/office/drawing/2014/main" id="{13B78747-F411-427A-94FE-0E0C600FBD9A}"/>
                </a:ext>
              </a:extLst>
            </p:cNvPr>
            <p:cNvGrpSpPr/>
            <p:nvPr/>
          </p:nvGrpSpPr>
          <p:grpSpPr>
            <a:xfrm>
              <a:off x="5707519" y="1275350"/>
              <a:ext cx="5179147" cy="5041063"/>
              <a:chOff x="5707519" y="1275350"/>
              <a:chExt cx="5179147" cy="5041063"/>
            </a:xfrm>
          </p:grpSpPr>
          <p:sp>
            <p:nvSpPr>
              <p:cNvPr id="31" name="ïslîdè">
                <a:extLst>
                  <a:ext uri="{FF2B5EF4-FFF2-40B4-BE49-F238E27FC236}">
                    <a16:creationId xmlns:a16="http://schemas.microsoft.com/office/drawing/2014/main" id="{329BDF44-CDA0-4557-A5A4-BFB24FEAA6B6}"/>
                  </a:ext>
                </a:extLst>
              </p:cNvPr>
              <p:cNvSpPr/>
              <p:nvPr/>
            </p:nvSpPr>
            <p:spPr bwMode="auto">
              <a:xfrm>
                <a:off x="5707519" y="1275350"/>
                <a:ext cx="1350000" cy="360000"/>
              </a:xfrm>
              <a:prstGeom prst="roundRect">
                <a:avLst>
                  <a:gd name="adj" fmla="val 18250"/>
                </a:avLst>
              </a:prstGeom>
              <a:solidFill>
                <a:schemeClr val="accent1"/>
              </a:solidFill>
              <a:ln w="38100">
                <a:noFill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solidFill>
                      <a:schemeClr val="bg1"/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background</a:t>
                </a:r>
                <a:endParaRPr lang="zh-CN" altLang="en-US" b="1" dirty="0">
                  <a:solidFill>
                    <a:schemeClr val="bg1"/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32" name="íṧ1îdé">
                <a:extLst>
                  <a:ext uri="{FF2B5EF4-FFF2-40B4-BE49-F238E27FC236}">
                    <a16:creationId xmlns:a16="http://schemas.microsoft.com/office/drawing/2014/main" id="{EB0AA79F-6851-438D-9DA1-AC5A298207B9}"/>
                  </a:ext>
                </a:extLst>
              </p:cNvPr>
              <p:cNvSpPr/>
              <p:nvPr/>
            </p:nvSpPr>
            <p:spPr bwMode="auto">
              <a:xfrm>
                <a:off x="5966987" y="1434124"/>
                <a:ext cx="4919679" cy="4882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ctr" anchorCtr="0">
                <a:normAutofit fontScale="55000" lnSpcReduction="20000"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5100" b="1" dirty="0" smtClean="0"/>
                  <a:t>       一</a:t>
                </a:r>
                <a:r>
                  <a:rPr lang="zh-CN" altLang="en-US" sz="5100" b="1" dirty="0"/>
                  <a:t>个程序员，仅仅是在某一个论坛或搜索引擎上去搜寻需要的开源代码及其文档，已经不能满足他的需要。甚至语言的隔阂，增大了不同语种地区的代码交流难度。我们要提供一个，整合分类开源代码及文档的查找、翻译、阅览的用户互助平台，解决用户寻找合适开源内容困难的问题，使这一过程高效化、精确化、便捷化。</a:t>
                </a:r>
              </a:p>
              <a:p>
                <a:r>
                  <a:rPr lang="en-US" altLang="zh-CN" sz="1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.</a:t>
                </a:r>
                <a:endParaRPr lang="en-US" altLang="zh-CN" sz="1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0" y="1405901"/>
            <a:ext cx="5655477" cy="5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4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0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200954" y="1622574"/>
            <a:ext cx="5707478" cy="37614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 smtClean="0"/>
              <a:t>        Linux</a:t>
            </a:r>
            <a:r>
              <a:rPr lang="zh-CN" altLang="zh-CN" dirty="0"/>
              <a:t>是一种自由和开放源代码的类</a:t>
            </a:r>
            <a:r>
              <a:rPr lang="en-US" altLang="zh-CN" dirty="0"/>
              <a:t>UNIX</a:t>
            </a:r>
            <a:r>
              <a:rPr lang="zh-CN" altLang="zh-CN" dirty="0"/>
              <a:t>操作系统，该操作系统的内核由林纳斯托瓦兹在</a:t>
            </a:r>
            <a:r>
              <a:rPr lang="en-US" altLang="zh-CN" dirty="0"/>
              <a:t>1991</a:t>
            </a:r>
            <a:r>
              <a:rPr lang="zh-CN" altLang="zh-CN" dirty="0"/>
              <a:t>年首次发布，之后，在加上用户空间的应用程序之后，就成为了</a:t>
            </a:r>
            <a:r>
              <a:rPr lang="en-US" altLang="zh-CN" dirty="0"/>
              <a:t>Linux</a:t>
            </a:r>
            <a:r>
              <a:rPr lang="zh-CN" altLang="zh-CN" dirty="0"/>
              <a:t>操作系统。近几年，</a:t>
            </a:r>
            <a:r>
              <a:rPr lang="en-US" altLang="zh-CN" dirty="0"/>
              <a:t>LINUX</a:t>
            </a:r>
            <a:r>
              <a:rPr lang="zh-CN" altLang="zh-CN" dirty="0"/>
              <a:t>操作系统作为</a:t>
            </a:r>
            <a:r>
              <a:rPr lang="en-US" altLang="zh-CN" dirty="0"/>
              <a:t>WINDOWS</a:t>
            </a:r>
            <a:r>
              <a:rPr lang="zh-CN" altLang="zh-CN" dirty="0"/>
              <a:t>平台最主要的替代者，其发展速度之快为众人所瞩目。世界各大</a:t>
            </a:r>
            <a:r>
              <a:rPr lang="en-US" altLang="zh-CN" dirty="0"/>
              <a:t>IT</a:t>
            </a:r>
            <a:r>
              <a:rPr lang="zh-CN" altLang="zh-CN" dirty="0"/>
              <a:t>厂商如</a:t>
            </a:r>
            <a:r>
              <a:rPr lang="en-US" altLang="zh-CN" dirty="0"/>
              <a:t>IBM</a:t>
            </a:r>
            <a:r>
              <a:rPr lang="zh-CN" altLang="zh-CN" dirty="0"/>
              <a:t>、</a:t>
            </a:r>
            <a:r>
              <a:rPr lang="en-US" altLang="zh-CN" dirty="0"/>
              <a:t>ORACLE</a:t>
            </a:r>
            <a:r>
              <a:rPr lang="zh-CN" altLang="zh-CN" dirty="0"/>
              <a:t>、</a:t>
            </a:r>
            <a:r>
              <a:rPr lang="en-US" altLang="zh-CN" dirty="0"/>
              <a:t>CA</a:t>
            </a:r>
            <a:r>
              <a:rPr lang="zh-CN" altLang="zh-CN" dirty="0"/>
              <a:t>等纷纷推出基于</a:t>
            </a:r>
            <a:r>
              <a:rPr lang="en-US" altLang="zh-CN" dirty="0"/>
              <a:t>LINUX</a:t>
            </a:r>
            <a:r>
              <a:rPr lang="zh-CN" altLang="zh-CN" dirty="0"/>
              <a:t>环境的产品</a:t>
            </a:r>
            <a:r>
              <a:rPr lang="en-US" altLang="zh-CN" dirty="0"/>
              <a:t>,</a:t>
            </a:r>
            <a:r>
              <a:rPr lang="zh-CN" altLang="zh-CN" dirty="0"/>
              <a:t>并希望藉此打破微软的垄断，取得更大的发展空间。虽然我国的</a:t>
            </a:r>
            <a:r>
              <a:rPr lang="en-US" altLang="zh-CN" dirty="0"/>
              <a:t>LINUX</a:t>
            </a:r>
            <a:r>
              <a:rPr lang="zh-CN" altLang="zh-CN" dirty="0"/>
              <a:t>应用没有国外起步早，但星星之火已成燎原之势；在政府、教育、媒体、公共服务等主流行业，</a:t>
            </a:r>
            <a:r>
              <a:rPr lang="en-US" altLang="zh-CN" dirty="0"/>
              <a:t>LINUX</a:t>
            </a:r>
            <a:r>
              <a:rPr lang="zh-CN" altLang="zh-CN" dirty="0"/>
              <a:t>逐步渗透到了各个角落；金融、电信等大企业环境下的应用也已初露端倪。再次情况下，国内程序员对于</a:t>
            </a:r>
            <a:r>
              <a:rPr lang="en-US" altLang="zh-CN" dirty="0"/>
              <a:t>Linux</a:t>
            </a:r>
            <a:r>
              <a:rPr lang="zh-CN" altLang="zh-CN" dirty="0"/>
              <a:t>操作系统的学习需求也在与日俱增。</a:t>
            </a: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9386" y="1302353"/>
            <a:ext cx="6058467" cy="422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05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/>
          <p:cNvGrpSpPr/>
          <p:nvPr/>
        </p:nvGrpSpPr>
        <p:grpSpPr>
          <a:xfrm>
            <a:off x="433688" y="212922"/>
            <a:ext cx="5255912" cy="1036320"/>
            <a:chOff x="504808" y="294202"/>
            <a:chExt cx="5255912" cy="1036320"/>
          </a:xfrm>
        </p:grpSpPr>
        <p:grpSp>
          <p:nvGrpSpPr>
            <p:cNvPr id="9" name="组合 8"/>
            <p:cNvGrpSpPr/>
            <p:nvPr/>
          </p:nvGrpSpPr>
          <p:grpSpPr>
            <a:xfrm>
              <a:off x="504808" y="294202"/>
              <a:ext cx="1057243" cy="1036320"/>
              <a:chOff x="2597768" y="0"/>
              <a:chExt cx="6996463" cy="6858000"/>
            </a:xfrm>
          </p:grpSpPr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97768" y="0"/>
                <a:ext cx="6996463" cy="6858000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" name="椭圆 13"/>
              <p:cNvSpPr/>
              <p:nvPr/>
            </p:nvSpPr>
            <p:spPr>
              <a:xfrm>
                <a:off x="3736109" y="1069109"/>
                <a:ext cx="4719782" cy="4719782"/>
              </a:xfrm>
              <a:prstGeom prst="ellipse">
                <a:avLst/>
              </a:prstGeom>
              <a:ln>
                <a:noFill/>
              </a:ln>
              <a:effectLst>
                <a:outerShdw blurRad="152400" sx="102000" sy="102000" algn="ctr" rotWithShape="0">
                  <a:prstClr val="black">
                    <a:alpha val="2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02</a:t>
                </a:r>
                <a:endParaRPr lang="zh-CN" altLang="en-US" sz="20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1855016" y="448637"/>
              <a:ext cx="3905704" cy="727449"/>
              <a:chOff x="7686856" y="772350"/>
              <a:chExt cx="3905704" cy="7274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7686856" y="772350"/>
                <a:ext cx="27779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spc="600" dirty="0" smtClean="0"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需 求 分 析</a:t>
                </a:r>
                <a:endParaRPr lang="zh-CN" altLang="en-US" sz="2000" spc="600" dirty="0"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7686856" y="1161245"/>
                <a:ext cx="390570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spc="300" dirty="0" smtClean="0">
                    <a:solidFill>
                      <a:schemeClr val="accent1">
                        <a:lumMod val="50000"/>
                      </a:schemeClr>
                    </a:solidFill>
                    <a:latin typeface="Open Sans" panose="020B0606030504020204" pitchFamily="34" charset="0"/>
                    <a:ea typeface="Microsoft YaHei" panose="020B0503020204020204" pitchFamily="34" charset="-122"/>
                    <a:cs typeface="Open Sans" panose="020B0606030504020204" pitchFamily="34" charset="0"/>
                    <a:sym typeface="Open Sans" panose="020B0606030504020204" pitchFamily="34" charset="0"/>
                  </a:rPr>
                  <a:t>requirement</a:t>
                </a:r>
                <a:endParaRPr lang="zh-CN" altLang="en-US" sz="1600" spc="300" dirty="0">
                  <a:solidFill>
                    <a:schemeClr val="accent1">
                      <a:lumMod val="50000"/>
                    </a:schemeClr>
                  </a:solidFill>
                  <a:latin typeface="Open Sans" panose="020B0606030504020204" pitchFamily="34" charset="0"/>
                  <a:ea typeface="Microsoft YaHei" panose="020B0503020204020204" pitchFamily="34" charset="-122"/>
                  <a:cs typeface="Open Sans" panose="020B0606030504020204" pitchFamily="34" charset="0"/>
                  <a:sym typeface="Open Sans" panose="020B0606030504020204" pitchFamily="34" charset="0"/>
                </a:endParaRPr>
              </a:p>
            </p:txBody>
          </p:sp>
        </p:grpSp>
      </p:grpSp>
      <p:sp>
        <p:nvSpPr>
          <p:cNvPr id="244" name="矩形 243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1302353"/>
            <a:ext cx="12192000" cy="42532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45" name="文本框 244"/>
          <p:cNvSpPr txBox="1"/>
          <p:nvPr>
            <p:custDataLst>
              <p:tags r:id="rId2"/>
            </p:custDataLst>
          </p:nvPr>
        </p:nvSpPr>
        <p:spPr>
          <a:xfrm>
            <a:off x="720969" y="1942856"/>
            <a:ext cx="10032141" cy="21919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3200" b="1" dirty="0" smtClean="0"/>
              <a:t>        </a:t>
            </a:r>
            <a:r>
              <a:rPr lang="zh-CN" altLang="zh-CN" sz="3200" b="1" dirty="0" smtClean="0"/>
              <a:t>综</a:t>
            </a:r>
            <a:r>
              <a:rPr lang="zh-CN" altLang="zh-CN" sz="3200" b="1" dirty="0"/>
              <a:t>上，我们要做的就是，整合分类</a:t>
            </a:r>
            <a:r>
              <a:rPr lang="en-US" altLang="zh-CN" sz="3200" b="1" dirty="0"/>
              <a:t>Linux</a:t>
            </a:r>
            <a:r>
              <a:rPr lang="zh-CN" altLang="zh-CN" sz="3200" b="1" dirty="0"/>
              <a:t>操作系统相关的开源代码及文档的查找、翻译、阅览的用户互助平台，解决用户寻找合适</a:t>
            </a:r>
            <a:r>
              <a:rPr lang="en-US" altLang="zh-CN" sz="3200" b="1" dirty="0"/>
              <a:t>Linux</a:t>
            </a:r>
            <a:r>
              <a:rPr lang="zh-CN" altLang="zh-CN" sz="3200" b="1" dirty="0"/>
              <a:t>操作系统相关的开源内容困难的问题，使这一过程高效化、精确化、便捷化。</a:t>
            </a:r>
          </a:p>
        </p:txBody>
      </p:sp>
      <p:pic>
        <p:nvPicPr>
          <p:cNvPr id="246" name="图片 245"/>
          <p:cNvPicPr/>
          <p:nvPr>
            <p:custDataLst>
              <p:tags r:id="rId3"/>
            </p:custDataLst>
          </p:nvPr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1797" y="5437108"/>
            <a:ext cx="1620202" cy="1420892"/>
          </a:xfrm>
          <a:prstGeom prst="rect">
            <a:avLst/>
          </a:prstGeom>
        </p:spPr>
      </p:pic>
      <p:pic>
        <p:nvPicPr>
          <p:cNvPr id="247" name="图片 246"/>
          <p:cNvPicPr/>
          <p:nvPr>
            <p:custDataLst>
              <p:tags r:id="rId4"/>
            </p:custDataLst>
          </p:nvPr>
        </p:nvPicPr>
        <p:blipFill>
          <a:blip r:embed="rId10" r:link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37108"/>
            <a:ext cx="1620202" cy="142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93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3"/>
  <p:tag name="KSO_WM_TEMPLATE_CATEGORY" val="custom"/>
  <p:tag name="KSO_WM_TEMPLATE_INDEX" val="20204339"/>
  <p:tag name="KSO_WM_UNIT_ID" val="custom20204339_19*i*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TYPE" val="i"/>
  <p:tag name="KSO_WM_UNIT_INDEX" val="4"/>
  <p:tag name="KSO_WM_TEMPLATE_CATEGORY" val="custom"/>
  <p:tag name="KSO_WM_TEMPLATE_INDEX" val="20204339"/>
  <p:tag name="KSO_WM_UNIT_ID" val="custom20204339_19*i*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"/>
  <p:tag name="KSO_WM_TAG_VERSION" val="1.0"/>
  <p:tag name="KSO_WM_BEAUTIFY_FLAG" val="#wm#"/>
  <p:tag name="KSO_WM_UNIT_USESOURCEFORMAT_APPLY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642b36-0ee5-44da-aa9e-f5b4a4461b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93787fb-04b1-47ac-9471-a32bc31a202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i*1"/>
  <p:tag name="KSO_WM_TEMPLATE_CATEGORY" val="custom"/>
  <p:tag name="KSO_WM_TEMPLATE_INDEX" val="20204339"/>
  <p:tag name="KSO_WM_UNIT_LAYERLEVEL" val="1"/>
  <p:tag name="KSO_WM_TAG_VERSION" val="1.0"/>
  <p:tag name="KSO_WM_BEAUTIFY_FLAG" val="#wm#"/>
  <p:tag name="KSO_WM_DIAGRAM_GROUP_CODE" val="l1-3"/>
  <p:tag name="KSO_WM_UNIT_TYPE" val="i"/>
  <p:tag name="KSO_WM_UNIT_INDEX" val="1"/>
  <p:tag name="KSO_WM_UNIT_BLOCK" val="0"/>
  <p:tag name="KSO_WM_UNIT_SUBTYPE" val="h"/>
  <p:tag name="KSO_WM_UNIT_BK_DARK_LIGHT" val="2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4339_19*l_h_a*1_1_1"/>
  <p:tag name="KSO_WM_TEMPLATE_CATEGORY" val="custom"/>
  <p:tag name="KSO_WM_TEMPLATE_INDEX" val="20204339"/>
  <p:tag name="KSO_WM_UNIT_LAYERLEVEL" val="1_1_1"/>
  <p:tag name="KSO_WM_TAG_VERSION" val="1.0"/>
  <p:tag name="KSO_WM_BEAUTIFY_FLAG" val="#wm#"/>
  <p:tag name="KSO_WM_UNIT_ISCONTENTSTITLE" val="0"/>
  <p:tag name="KSO_WM_UNIT_PRESET_TEXT" val="关键词"/>
  <p:tag name="KSO_WM_UNIT_NOCLEAR" val="0"/>
  <p:tag name="KSO_WM_UNIT_VALUE" val="10"/>
  <p:tag name="KSO_WM_DIAGRAM_GROUP_CODE" val="l1-3"/>
  <p:tag name="KSO_WM_UNIT_TYPE" val="l_h_a"/>
  <p:tag name="KSO_WM_UNIT_INDEX" val="1_1_1"/>
  <p:tag name="KSO_WM_UNIT_ISNUMDGMTITLE" val="0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11BCAE"/>
      </a:accent1>
      <a:accent2>
        <a:srgbClr val="578595"/>
      </a:accent2>
      <a:accent3>
        <a:srgbClr val="586267"/>
      </a:accent3>
      <a:accent4>
        <a:srgbClr val="8C909A"/>
      </a:accent4>
      <a:accent5>
        <a:srgbClr val="999999"/>
      </a:accent5>
      <a:accent6>
        <a:srgbClr val="A7C2CB"/>
      </a:accent6>
      <a:hlink>
        <a:srgbClr val="11BCAE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4"/>
    </a:dk2>
    <a:lt2>
      <a:srgbClr val="F0F0F0"/>
    </a:lt2>
    <a:accent1>
      <a:srgbClr val="11BCAE"/>
    </a:accent1>
    <a:accent2>
      <a:srgbClr val="578595"/>
    </a:accent2>
    <a:accent3>
      <a:srgbClr val="586267"/>
    </a:accent3>
    <a:accent4>
      <a:srgbClr val="8C909A"/>
    </a:accent4>
    <a:accent5>
      <a:srgbClr val="999999"/>
    </a:accent5>
    <a:accent6>
      <a:srgbClr val="A7C2CB"/>
    </a:accent6>
    <a:hlink>
      <a:srgbClr val="11BCAE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1529</Words>
  <Application>Microsoft Office PowerPoint</Application>
  <PresentationFormat>宽屏</PresentationFormat>
  <Paragraphs>288</Paragraphs>
  <Slides>26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42" baseType="lpstr">
      <vt:lpstr>Open Sans</vt:lpstr>
      <vt:lpstr>Open Sans Extrabold</vt:lpstr>
      <vt:lpstr>等线</vt:lpstr>
      <vt:lpstr>等线 Light</vt:lpstr>
      <vt:lpstr>方正正黑简体</vt:lpstr>
      <vt:lpstr>黑体</vt:lpstr>
      <vt:lpstr>宋体</vt:lpstr>
      <vt:lpstr>Microsoft YaHei</vt:lpstr>
      <vt:lpstr>Microsoft YaHei</vt:lpstr>
      <vt:lpstr>微软雅黑 Light</vt:lpstr>
      <vt:lpstr>Arial</vt:lpstr>
      <vt:lpstr>Calibri</vt:lpstr>
      <vt:lpstr>Century Gothic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郭楠生</cp:lastModifiedBy>
  <cp:revision>56</cp:revision>
  <dcterms:created xsi:type="dcterms:W3CDTF">2018-09-09T08:18:39Z</dcterms:created>
  <dcterms:modified xsi:type="dcterms:W3CDTF">2021-11-11T03:03:29Z</dcterms:modified>
</cp:coreProperties>
</file>