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872" r:id="rId2"/>
  </p:sldMasterIdLst>
  <p:notesMasterIdLst>
    <p:notesMasterId r:id="rId84"/>
  </p:notesMasterIdLst>
  <p:handoutMasterIdLst>
    <p:handoutMasterId r:id="rId85"/>
  </p:handoutMasterIdLst>
  <p:sldIdLst>
    <p:sldId id="530" r:id="rId3"/>
    <p:sldId id="531" r:id="rId4"/>
    <p:sldId id="532" r:id="rId5"/>
    <p:sldId id="533" r:id="rId6"/>
    <p:sldId id="534" r:id="rId7"/>
    <p:sldId id="421" r:id="rId8"/>
    <p:sldId id="475" r:id="rId9"/>
    <p:sldId id="515" r:id="rId10"/>
    <p:sldId id="476" r:id="rId11"/>
    <p:sldId id="516" r:id="rId12"/>
    <p:sldId id="517" r:id="rId13"/>
    <p:sldId id="519" r:id="rId14"/>
    <p:sldId id="520" r:id="rId15"/>
    <p:sldId id="521" r:id="rId16"/>
    <p:sldId id="477" r:id="rId17"/>
    <p:sldId id="522" r:id="rId18"/>
    <p:sldId id="523" r:id="rId19"/>
    <p:sldId id="524" r:id="rId20"/>
    <p:sldId id="525" r:id="rId21"/>
    <p:sldId id="526" r:id="rId22"/>
    <p:sldId id="527" r:id="rId23"/>
    <p:sldId id="528" r:id="rId24"/>
    <p:sldId id="529" r:id="rId25"/>
    <p:sldId id="535" r:id="rId26"/>
    <p:sldId id="536" r:id="rId27"/>
    <p:sldId id="537" r:id="rId28"/>
    <p:sldId id="538" r:id="rId29"/>
    <p:sldId id="539" r:id="rId30"/>
    <p:sldId id="540" r:id="rId31"/>
    <p:sldId id="541" r:id="rId32"/>
    <p:sldId id="542" r:id="rId33"/>
    <p:sldId id="543" r:id="rId34"/>
    <p:sldId id="544" r:id="rId35"/>
    <p:sldId id="545" r:id="rId36"/>
    <p:sldId id="546" r:id="rId37"/>
    <p:sldId id="547" r:id="rId38"/>
    <p:sldId id="558" r:id="rId39"/>
    <p:sldId id="554" r:id="rId40"/>
    <p:sldId id="555" r:id="rId41"/>
    <p:sldId id="556" r:id="rId42"/>
    <p:sldId id="549" r:id="rId43"/>
    <p:sldId id="433" r:id="rId44"/>
    <p:sldId id="505" r:id="rId45"/>
    <p:sldId id="552" r:id="rId46"/>
    <p:sldId id="300" r:id="rId47"/>
    <p:sldId id="301" r:id="rId48"/>
    <p:sldId id="503" r:id="rId49"/>
    <p:sldId id="496" r:id="rId50"/>
    <p:sldId id="497" r:id="rId51"/>
    <p:sldId id="498" r:id="rId52"/>
    <p:sldId id="499" r:id="rId53"/>
    <p:sldId id="500" r:id="rId54"/>
    <p:sldId id="501" r:id="rId55"/>
    <p:sldId id="502" r:id="rId56"/>
    <p:sldId id="559" r:id="rId57"/>
    <p:sldId id="557" r:id="rId58"/>
    <p:sldId id="560" r:id="rId59"/>
    <p:sldId id="561" r:id="rId60"/>
    <p:sldId id="562" r:id="rId61"/>
    <p:sldId id="563" r:id="rId62"/>
    <p:sldId id="564" r:id="rId63"/>
    <p:sldId id="565" r:id="rId64"/>
    <p:sldId id="566" r:id="rId65"/>
    <p:sldId id="567" r:id="rId66"/>
    <p:sldId id="568" r:id="rId67"/>
    <p:sldId id="569" r:id="rId68"/>
    <p:sldId id="570" r:id="rId69"/>
    <p:sldId id="571" r:id="rId70"/>
    <p:sldId id="572" r:id="rId71"/>
    <p:sldId id="573" r:id="rId72"/>
    <p:sldId id="574" r:id="rId73"/>
    <p:sldId id="575" r:id="rId74"/>
    <p:sldId id="576" r:id="rId75"/>
    <p:sldId id="577" r:id="rId76"/>
    <p:sldId id="578" r:id="rId77"/>
    <p:sldId id="579" r:id="rId78"/>
    <p:sldId id="580" r:id="rId79"/>
    <p:sldId id="581" r:id="rId80"/>
    <p:sldId id="582" r:id="rId81"/>
    <p:sldId id="583" r:id="rId82"/>
    <p:sldId id="584" r:id="rId8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1746"/>
    <a:srgbClr val="99CCFF"/>
    <a:srgbClr val="6666FF"/>
    <a:srgbClr val="808000"/>
    <a:srgbClr val="FFFF00"/>
    <a:srgbClr val="EAEAEA"/>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276" autoAdjust="0"/>
    <p:restoredTop sz="77969" autoAdjust="0"/>
  </p:normalViewPr>
  <p:slideViewPr>
    <p:cSldViewPr showGuides="1">
      <p:cViewPr varScale="1">
        <p:scale>
          <a:sx n="128" d="100"/>
          <a:sy n="128" d="100"/>
        </p:scale>
        <p:origin x="216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8292"/>
    </p:cViewPr>
  </p:sorterViewPr>
  <p:notesViewPr>
    <p:cSldViewPr showGuides="1">
      <p:cViewPr varScale="1">
        <p:scale>
          <a:sx n="40" d="100"/>
          <a:sy n="40" d="100"/>
        </p:scale>
        <p:origin x="-148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8283489-E960-49FD-BF20-2ED2D7CF99C5}"/>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kumimoji="1" sz="1300">
                <a:latin typeface="Times New Roman" pitchFamily="18" charset="0"/>
              </a:defRPr>
            </a:lvl1pPr>
          </a:lstStyle>
          <a:p>
            <a:pPr>
              <a:defRPr/>
            </a:pPr>
            <a:endParaRPr lang="en-US" altLang="zh-CN"/>
          </a:p>
        </p:txBody>
      </p:sp>
      <p:sp>
        <p:nvSpPr>
          <p:cNvPr id="4099" name="Rectangle 3">
            <a:extLst>
              <a:ext uri="{FF2B5EF4-FFF2-40B4-BE49-F238E27FC236}">
                <a16:creationId xmlns:a16="http://schemas.microsoft.com/office/drawing/2014/main" id="{39EA8CF9-DDA2-4301-A986-24DB3EC023DC}"/>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kumimoji="1" sz="1300">
                <a:latin typeface="Times New Roman" pitchFamily="18" charset="0"/>
              </a:defRPr>
            </a:lvl1pPr>
          </a:lstStyle>
          <a:p>
            <a:pPr>
              <a:defRPr/>
            </a:pPr>
            <a:endParaRPr lang="en-US" altLang="zh-CN"/>
          </a:p>
        </p:txBody>
      </p:sp>
      <p:sp>
        <p:nvSpPr>
          <p:cNvPr id="4100" name="Rectangle 4">
            <a:extLst>
              <a:ext uri="{FF2B5EF4-FFF2-40B4-BE49-F238E27FC236}">
                <a16:creationId xmlns:a16="http://schemas.microsoft.com/office/drawing/2014/main" id="{16C3B9A1-2ECC-4956-9582-229D0CD8B5BB}"/>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kumimoji="1" sz="1300">
                <a:latin typeface="Times New Roman" pitchFamily="18" charset="0"/>
              </a:defRPr>
            </a:lvl1pPr>
          </a:lstStyle>
          <a:p>
            <a:pPr>
              <a:defRPr/>
            </a:pPr>
            <a:endParaRPr lang="en-US" altLang="zh-CN"/>
          </a:p>
        </p:txBody>
      </p:sp>
      <p:sp>
        <p:nvSpPr>
          <p:cNvPr id="4101" name="Rectangle 5">
            <a:extLst>
              <a:ext uri="{FF2B5EF4-FFF2-40B4-BE49-F238E27FC236}">
                <a16:creationId xmlns:a16="http://schemas.microsoft.com/office/drawing/2014/main" id="{26DA085D-A569-4D8B-AA41-03167E13C8D2}"/>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kumimoji="1" sz="1300">
                <a:latin typeface="Times New Roman" panose="02020603050405020304" pitchFamily="18" charset="0"/>
              </a:defRPr>
            </a:lvl1pPr>
          </a:lstStyle>
          <a:p>
            <a:fld id="{F629CDE0-FD2A-4EA4-A61A-433E169676A4}" type="slidenum">
              <a:rPr lang="en-US" altLang="zh-CN"/>
              <a:pPr/>
              <a:t>‹#›</a:t>
            </a:fld>
            <a:endParaRPr lang="en-US" altLang="zh-CN"/>
          </a:p>
        </p:txBody>
      </p:sp>
    </p:spTree>
    <p:extLst>
      <p:ext uri="{BB962C8B-B14F-4D97-AF65-F5344CB8AC3E}">
        <p14:creationId xmlns:p14="http://schemas.microsoft.com/office/powerpoint/2010/main" val="83912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2ABF3C7-FAEA-4BFB-B226-B383F40C14C1}"/>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kumimoji="1" sz="1300">
                <a:latin typeface="Times New Roman" pitchFamily="18" charset="0"/>
              </a:defRPr>
            </a:lvl1pPr>
          </a:lstStyle>
          <a:p>
            <a:pPr>
              <a:defRPr/>
            </a:pPr>
            <a:endParaRPr lang="en-US" altLang="zh-CN"/>
          </a:p>
        </p:txBody>
      </p:sp>
      <p:sp>
        <p:nvSpPr>
          <p:cNvPr id="3075" name="Rectangle 3">
            <a:extLst>
              <a:ext uri="{FF2B5EF4-FFF2-40B4-BE49-F238E27FC236}">
                <a16:creationId xmlns:a16="http://schemas.microsoft.com/office/drawing/2014/main" id="{C81A609B-B6F7-4FF3-9082-227DB0B2DA77}"/>
              </a:ext>
            </a:extLst>
          </p:cNvPr>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kumimoji="1" sz="1300">
                <a:latin typeface="Times New Roman" pitchFamily="18" charset="0"/>
              </a:defRPr>
            </a:lvl1pPr>
          </a:lstStyle>
          <a:p>
            <a:pPr>
              <a:defRPr/>
            </a:pPr>
            <a:endParaRPr lang="en-US" altLang="zh-CN"/>
          </a:p>
        </p:txBody>
      </p:sp>
      <p:sp>
        <p:nvSpPr>
          <p:cNvPr id="14340" name="Rectangle 4">
            <a:extLst>
              <a:ext uri="{FF2B5EF4-FFF2-40B4-BE49-F238E27FC236}">
                <a16:creationId xmlns:a16="http://schemas.microsoft.com/office/drawing/2014/main" id="{F92F1D3B-EE6B-4CA2-A5C4-01667FB2EB24}"/>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a:extLst>
              <a:ext uri="{FF2B5EF4-FFF2-40B4-BE49-F238E27FC236}">
                <a16:creationId xmlns:a16="http://schemas.microsoft.com/office/drawing/2014/main" id="{F714D559-E6E1-48F6-98CA-ADFB4ED2578E}"/>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E85FC816-7132-4817-B6A1-CE9C97E89306}"/>
              </a:ext>
            </a:extLst>
          </p:cNvPr>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kumimoji="1" sz="1300">
                <a:latin typeface="Times New Roman" pitchFamily="18" charset="0"/>
              </a:defRPr>
            </a:lvl1pPr>
          </a:lstStyle>
          <a:p>
            <a:pPr>
              <a:defRPr/>
            </a:pPr>
            <a:endParaRPr lang="en-US" altLang="zh-CN"/>
          </a:p>
        </p:txBody>
      </p:sp>
      <p:sp>
        <p:nvSpPr>
          <p:cNvPr id="3079" name="Rectangle 7">
            <a:extLst>
              <a:ext uri="{FF2B5EF4-FFF2-40B4-BE49-F238E27FC236}">
                <a16:creationId xmlns:a16="http://schemas.microsoft.com/office/drawing/2014/main" id="{21AE1865-65FE-43B9-A38A-0859EF6E6537}"/>
              </a:ext>
            </a:extLst>
          </p:cNvPr>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kumimoji="1" sz="1300">
                <a:latin typeface="Times New Roman" panose="02020603050405020304" pitchFamily="18" charset="0"/>
              </a:defRPr>
            </a:lvl1pPr>
          </a:lstStyle>
          <a:p>
            <a:fld id="{F30C4EF7-FE29-418C-B726-CED2FC10EF65}" type="slidenum">
              <a:rPr lang="en-US" altLang="zh-CN"/>
              <a:pPr/>
              <a:t>‹#›</a:t>
            </a:fld>
            <a:endParaRPr lang="en-US" altLang="zh-CN"/>
          </a:p>
        </p:txBody>
      </p:sp>
    </p:spTree>
    <p:extLst>
      <p:ext uri="{BB962C8B-B14F-4D97-AF65-F5344CB8AC3E}">
        <p14:creationId xmlns:p14="http://schemas.microsoft.com/office/powerpoint/2010/main" val="1366009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zh.wikipedia.org/w/index.php?title=%E4%BF%A1%E6%BA%90%E7%BC%96%E7%A0%81&amp;action=edit&amp;redlink=1" TargetMode="External"/><Relationship Id="rId3" Type="http://schemas.openxmlformats.org/officeDocument/2006/relationships/hyperlink" Target="http://zh.wikipedia.org/wiki/%E8%8B%B1%E8%AF%AD" TargetMode="External"/><Relationship Id="rId7" Type="http://schemas.openxmlformats.org/officeDocument/2006/relationships/hyperlink" Target="http://zh.wikipedia.org/wiki/%E4%BF%A1%E9%81%93%E7%BC%96%E7%A0%81"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zh.wikipedia.org/wiki/%E5%81%A5%E5%A3%AE%E6%80%A7" TargetMode="External"/><Relationship Id="rId5" Type="http://schemas.openxmlformats.org/officeDocument/2006/relationships/hyperlink" Target="http://zh.wikipedia.org/w/index.php?title=%E9%80%9A%E4%BF%A1%E7%B3%BB%E7%BB%9F&amp;action=edit&amp;redlink=1" TargetMode="External"/><Relationship Id="rId4" Type="http://schemas.openxmlformats.org/officeDocument/2006/relationships/hyperlink" Target="http://zh.wikipedia.org/wiki/%E5%99%AA%E5%A3%B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Stuxnet%23cite_note-19" TargetMode="External"/><Relationship Id="rId13" Type="http://schemas.openxmlformats.org/officeDocument/2006/relationships/hyperlink" Target="http://en.wikipedia.org/wiki/Stuxnet%23cite_note-20" TargetMode="External"/><Relationship Id="rId3" Type="http://schemas.openxmlformats.org/officeDocument/2006/relationships/hyperlink" Target="http://www.cbsnews.com/stories/2010/11/23/world/main7082709.shtml" TargetMode="External"/><Relationship Id="rId7" Type="http://schemas.openxmlformats.org/officeDocument/2006/relationships/hyperlink" Target="http://en.wikipedia.org/wiki/Need_to_Know_(PBS)" TargetMode="External"/><Relationship Id="rId12" Type="http://schemas.openxmlformats.org/officeDocument/2006/relationships/hyperlink" Target="http://en.wikipedia.org/wiki/Gabi_Ashkenazi"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n.wikipedia.org/wiki/Barack_Obama" TargetMode="External"/><Relationship Id="rId11" Type="http://schemas.openxmlformats.org/officeDocument/2006/relationships/hyperlink" Target="http://en.wikipedia.org/wiki/Israel_Defence_Forces" TargetMode="External"/><Relationship Id="rId5" Type="http://schemas.openxmlformats.org/officeDocument/2006/relationships/hyperlink" Target="http://en.wikipedia.org/wiki/George_W._Bush" TargetMode="External"/><Relationship Id="rId10" Type="http://schemas.openxmlformats.org/officeDocument/2006/relationships/hyperlink" Target="http://en.wikipedia.org/wiki/The_Daily_Telegraph" TargetMode="External"/><Relationship Id="rId4" Type="http://schemas.openxmlformats.org/officeDocument/2006/relationships/hyperlink" Target="http://en.wikipedia.org/wiki/Operation_Olympic_Games" TargetMode="External"/><Relationship Id="rId9" Type="http://schemas.openxmlformats.org/officeDocument/2006/relationships/hyperlink" Target="http://en.wikipedia.org/wiki/United_Kingd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ashable.com/2012/08/01/dropbox-hacke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a:ln/>
        </p:spPr>
      </p:sp>
      <p:sp>
        <p:nvSpPr>
          <p:cNvPr id="10243" name="备注占位符 2"/>
          <p:cNvSpPr>
            <a:spLocks noGrp="1"/>
          </p:cNvSpPr>
          <p:nvPr>
            <p:ph type="body" idx="1"/>
          </p:nvPr>
        </p:nvSpPr>
        <p:spPr>
          <a:noFill/>
        </p:spPr>
        <p:txBody>
          <a:bodyPr/>
          <a:lstStyle/>
          <a:p>
            <a:pPr eaLnBrk="1" hangingPunct="1"/>
            <a:endParaRPr lang="zh-CN" altLang="en-US">
              <a:ea typeface="宋体" charset="-122"/>
            </a:endParaRPr>
          </a:p>
        </p:txBody>
      </p:sp>
      <p:sp>
        <p:nvSpPr>
          <p:cNvPr id="10244" name="灯片编号占位符 3"/>
          <p:cNvSpPr>
            <a:spLocks noGrp="1"/>
          </p:cNvSpPr>
          <p:nvPr>
            <p:ph type="sldNum" sz="quarter" idx="5"/>
          </p:nvPr>
        </p:nvSpPr>
        <p:spPr>
          <a:noFill/>
        </p:spPr>
        <p:txBody>
          <a:bodyPr/>
          <a:lstStyle>
            <a:lvl1pPr defTabSz="990600" eaLnBrk="0" hangingPunct="0">
              <a:spcBef>
                <a:spcPct val="30000"/>
              </a:spcBef>
              <a:defRPr sz="1200">
                <a:solidFill>
                  <a:schemeClr val="tx1"/>
                </a:solidFill>
                <a:latin typeface="Times New Roman" pitchFamily="18" charset="0"/>
                <a:ea typeface="宋体" charset="-122"/>
              </a:defRPr>
            </a:lvl1pPr>
            <a:lvl2pPr marL="742950" indent="-285750" defTabSz="990600" eaLnBrk="0" hangingPunct="0">
              <a:spcBef>
                <a:spcPct val="30000"/>
              </a:spcBef>
              <a:defRPr sz="1200">
                <a:solidFill>
                  <a:schemeClr val="tx1"/>
                </a:solidFill>
                <a:latin typeface="Times New Roman" pitchFamily="18" charset="0"/>
                <a:ea typeface="宋体" charset="-122"/>
              </a:defRPr>
            </a:lvl2pPr>
            <a:lvl3pPr marL="1143000" indent="-228600" defTabSz="990600" eaLnBrk="0" hangingPunct="0">
              <a:spcBef>
                <a:spcPct val="30000"/>
              </a:spcBef>
              <a:defRPr sz="1200">
                <a:solidFill>
                  <a:schemeClr val="tx1"/>
                </a:solidFill>
                <a:latin typeface="Times New Roman" pitchFamily="18" charset="0"/>
                <a:ea typeface="宋体" charset="-122"/>
              </a:defRPr>
            </a:lvl3pPr>
            <a:lvl4pPr marL="1600200" indent="-228600" defTabSz="990600" eaLnBrk="0" hangingPunct="0">
              <a:spcBef>
                <a:spcPct val="30000"/>
              </a:spcBef>
              <a:defRPr sz="1200">
                <a:solidFill>
                  <a:schemeClr val="tx1"/>
                </a:solidFill>
                <a:latin typeface="Times New Roman" pitchFamily="18" charset="0"/>
                <a:ea typeface="宋体" charset="-122"/>
              </a:defRPr>
            </a:lvl4pPr>
            <a:lvl5pPr marL="2057400" indent="-228600" defTabSz="990600" eaLnBrk="0" hangingPunct="0">
              <a:spcBef>
                <a:spcPct val="30000"/>
              </a:spcBef>
              <a:defRPr sz="1200">
                <a:solidFill>
                  <a:schemeClr val="tx1"/>
                </a:solidFill>
                <a:latin typeface="Times New Roman" pitchFamily="18" charset="0"/>
                <a:ea typeface="宋体" charset="-122"/>
              </a:defRPr>
            </a:lvl5pPr>
            <a:lvl6pPr marL="25146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A140EDE-F1D5-40AC-AF0F-A6FBF7BB040A}" type="slidenum">
              <a:rPr lang="en-US" altLang="zh-CN" sz="1300" smtClean="0"/>
              <a:pPr eaLnBrk="1" hangingPunct="1">
                <a:spcBef>
                  <a:spcPct val="0"/>
                </a:spcBef>
              </a:pPr>
              <a:t>1</a:t>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90503" eaLnBrk="0" hangingPunct="0">
              <a:spcBef>
                <a:spcPct val="30000"/>
              </a:spcBef>
              <a:defRPr sz="1200">
                <a:solidFill>
                  <a:schemeClr val="tx1"/>
                </a:solidFill>
                <a:latin typeface="Times New Roman" pitchFamily="18" charset="0"/>
                <a:ea typeface="宋体" charset="-122"/>
              </a:defRPr>
            </a:lvl1pPr>
            <a:lvl2pPr marL="742877" indent="-285722" defTabSz="990503" eaLnBrk="0" hangingPunct="0">
              <a:spcBef>
                <a:spcPct val="30000"/>
              </a:spcBef>
              <a:defRPr sz="1200">
                <a:solidFill>
                  <a:schemeClr val="tx1"/>
                </a:solidFill>
                <a:latin typeface="Times New Roman" pitchFamily="18" charset="0"/>
                <a:ea typeface="宋体" charset="-122"/>
              </a:defRPr>
            </a:lvl2pPr>
            <a:lvl3pPr marL="1142888" indent="-228578" defTabSz="990503" eaLnBrk="0" hangingPunct="0">
              <a:spcBef>
                <a:spcPct val="30000"/>
              </a:spcBef>
              <a:defRPr sz="1200">
                <a:solidFill>
                  <a:schemeClr val="tx1"/>
                </a:solidFill>
                <a:latin typeface="Times New Roman" pitchFamily="18" charset="0"/>
                <a:ea typeface="宋体" charset="-122"/>
              </a:defRPr>
            </a:lvl3pPr>
            <a:lvl4pPr marL="1600043" indent="-228578" defTabSz="990503" eaLnBrk="0" hangingPunct="0">
              <a:spcBef>
                <a:spcPct val="30000"/>
              </a:spcBef>
              <a:defRPr sz="1200">
                <a:solidFill>
                  <a:schemeClr val="tx1"/>
                </a:solidFill>
                <a:latin typeface="Times New Roman" pitchFamily="18" charset="0"/>
                <a:ea typeface="宋体" charset="-122"/>
              </a:defRPr>
            </a:lvl4pPr>
            <a:lvl5pPr marL="2057198" indent="-228578" defTabSz="990503" eaLnBrk="0" hangingPunct="0">
              <a:spcBef>
                <a:spcPct val="30000"/>
              </a:spcBef>
              <a:defRPr sz="1200">
                <a:solidFill>
                  <a:schemeClr val="tx1"/>
                </a:solidFill>
                <a:latin typeface="Times New Roman" pitchFamily="18" charset="0"/>
                <a:ea typeface="宋体" charset="-122"/>
              </a:defRPr>
            </a:lvl5pPr>
            <a:lvl6pPr marL="2514353" indent="-228578" defTabSz="990503" eaLnBrk="0" fontAlgn="base" hangingPunct="0">
              <a:spcBef>
                <a:spcPct val="30000"/>
              </a:spcBef>
              <a:spcAft>
                <a:spcPct val="0"/>
              </a:spcAft>
              <a:defRPr sz="1200">
                <a:solidFill>
                  <a:schemeClr val="tx1"/>
                </a:solidFill>
                <a:latin typeface="Times New Roman" pitchFamily="18" charset="0"/>
                <a:ea typeface="宋体" charset="-122"/>
              </a:defRPr>
            </a:lvl6pPr>
            <a:lvl7pPr marL="2971509" indent="-228578" defTabSz="990503" eaLnBrk="0" fontAlgn="base" hangingPunct="0">
              <a:spcBef>
                <a:spcPct val="30000"/>
              </a:spcBef>
              <a:spcAft>
                <a:spcPct val="0"/>
              </a:spcAft>
              <a:defRPr sz="1200">
                <a:solidFill>
                  <a:schemeClr val="tx1"/>
                </a:solidFill>
                <a:latin typeface="Times New Roman" pitchFamily="18" charset="0"/>
                <a:ea typeface="宋体" charset="-122"/>
              </a:defRPr>
            </a:lvl7pPr>
            <a:lvl8pPr marL="3428664" indent="-228578" defTabSz="990503" eaLnBrk="0" fontAlgn="base" hangingPunct="0">
              <a:spcBef>
                <a:spcPct val="30000"/>
              </a:spcBef>
              <a:spcAft>
                <a:spcPct val="0"/>
              </a:spcAft>
              <a:defRPr sz="1200">
                <a:solidFill>
                  <a:schemeClr val="tx1"/>
                </a:solidFill>
                <a:latin typeface="Times New Roman" pitchFamily="18" charset="0"/>
                <a:ea typeface="宋体" charset="-122"/>
              </a:defRPr>
            </a:lvl8pPr>
            <a:lvl9pPr marL="3885819" indent="-228578" defTabSz="99050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4091398D-2D48-43F1-89BC-8C9B6F92D308}" type="slidenum">
              <a:rPr lang="en-US" altLang="zh-CN" sz="1300"/>
              <a:pPr eaLnBrk="1" hangingPunct="1">
                <a:spcBef>
                  <a:spcPct val="0"/>
                </a:spcBef>
              </a:pPr>
              <a:t>39</a:t>
            </a:fld>
            <a:endParaRPr lang="en-US" altLang="zh-CN" sz="130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90503" eaLnBrk="0" hangingPunct="0">
              <a:spcBef>
                <a:spcPct val="30000"/>
              </a:spcBef>
              <a:defRPr sz="1200">
                <a:solidFill>
                  <a:schemeClr val="tx1"/>
                </a:solidFill>
                <a:latin typeface="Times New Roman" pitchFamily="18" charset="0"/>
                <a:ea typeface="宋体" charset="-122"/>
              </a:defRPr>
            </a:lvl1pPr>
            <a:lvl2pPr marL="742877" indent="-285722" defTabSz="990503" eaLnBrk="0" hangingPunct="0">
              <a:spcBef>
                <a:spcPct val="30000"/>
              </a:spcBef>
              <a:defRPr sz="1200">
                <a:solidFill>
                  <a:schemeClr val="tx1"/>
                </a:solidFill>
                <a:latin typeface="Times New Roman" pitchFamily="18" charset="0"/>
                <a:ea typeface="宋体" charset="-122"/>
              </a:defRPr>
            </a:lvl2pPr>
            <a:lvl3pPr marL="1142888" indent="-228578" defTabSz="990503" eaLnBrk="0" hangingPunct="0">
              <a:spcBef>
                <a:spcPct val="30000"/>
              </a:spcBef>
              <a:defRPr sz="1200">
                <a:solidFill>
                  <a:schemeClr val="tx1"/>
                </a:solidFill>
                <a:latin typeface="Times New Roman" pitchFamily="18" charset="0"/>
                <a:ea typeface="宋体" charset="-122"/>
              </a:defRPr>
            </a:lvl3pPr>
            <a:lvl4pPr marL="1600043" indent="-228578" defTabSz="990503" eaLnBrk="0" hangingPunct="0">
              <a:spcBef>
                <a:spcPct val="30000"/>
              </a:spcBef>
              <a:defRPr sz="1200">
                <a:solidFill>
                  <a:schemeClr val="tx1"/>
                </a:solidFill>
                <a:latin typeface="Times New Roman" pitchFamily="18" charset="0"/>
                <a:ea typeface="宋体" charset="-122"/>
              </a:defRPr>
            </a:lvl4pPr>
            <a:lvl5pPr marL="2057198" indent="-228578" defTabSz="990503" eaLnBrk="0" hangingPunct="0">
              <a:spcBef>
                <a:spcPct val="30000"/>
              </a:spcBef>
              <a:defRPr sz="1200">
                <a:solidFill>
                  <a:schemeClr val="tx1"/>
                </a:solidFill>
                <a:latin typeface="Times New Roman" pitchFamily="18" charset="0"/>
                <a:ea typeface="宋体" charset="-122"/>
              </a:defRPr>
            </a:lvl5pPr>
            <a:lvl6pPr marL="2514353" indent="-228578" defTabSz="990503" eaLnBrk="0" fontAlgn="base" hangingPunct="0">
              <a:spcBef>
                <a:spcPct val="30000"/>
              </a:spcBef>
              <a:spcAft>
                <a:spcPct val="0"/>
              </a:spcAft>
              <a:defRPr sz="1200">
                <a:solidFill>
                  <a:schemeClr val="tx1"/>
                </a:solidFill>
                <a:latin typeface="Times New Roman" pitchFamily="18" charset="0"/>
                <a:ea typeface="宋体" charset="-122"/>
              </a:defRPr>
            </a:lvl6pPr>
            <a:lvl7pPr marL="2971509" indent="-228578" defTabSz="990503" eaLnBrk="0" fontAlgn="base" hangingPunct="0">
              <a:spcBef>
                <a:spcPct val="30000"/>
              </a:spcBef>
              <a:spcAft>
                <a:spcPct val="0"/>
              </a:spcAft>
              <a:defRPr sz="1200">
                <a:solidFill>
                  <a:schemeClr val="tx1"/>
                </a:solidFill>
                <a:latin typeface="Times New Roman" pitchFamily="18" charset="0"/>
                <a:ea typeface="宋体" charset="-122"/>
              </a:defRPr>
            </a:lvl7pPr>
            <a:lvl8pPr marL="3428664" indent="-228578" defTabSz="990503" eaLnBrk="0" fontAlgn="base" hangingPunct="0">
              <a:spcBef>
                <a:spcPct val="30000"/>
              </a:spcBef>
              <a:spcAft>
                <a:spcPct val="0"/>
              </a:spcAft>
              <a:defRPr sz="1200">
                <a:solidFill>
                  <a:schemeClr val="tx1"/>
                </a:solidFill>
                <a:latin typeface="Times New Roman" pitchFamily="18" charset="0"/>
                <a:ea typeface="宋体" charset="-122"/>
              </a:defRPr>
            </a:lvl8pPr>
            <a:lvl9pPr marL="3885819" indent="-228578" defTabSz="99050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4091398D-2D48-43F1-89BC-8C9B6F92D308}" type="slidenum">
              <a:rPr lang="en-US" altLang="zh-CN" sz="1300"/>
              <a:pPr eaLnBrk="1" hangingPunct="1">
                <a:spcBef>
                  <a:spcPct val="0"/>
                </a:spcBef>
              </a:pPr>
              <a:t>40</a:t>
            </a:fld>
            <a:endParaRPr lang="en-US" altLang="zh-CN" sz="130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A5377B0E-0AA2-41A3-8B83-A4364D764B4E}"/>
              </a:ext>
            </a:extLst>
          </p:cNvPr>
          <p:cNvSpPr>
            <a:spLocks noGrp="1" noRot="1" noChangeAspect="1" noChangeArrowheads="1" noTextEdit="1"/>
          </p:cNvSpPr>
          <p:nvPr>
            <p:ph type="sldImg"/>
          </p:nvPr>
        </p:nvSpPr>
        <p:spPr>
          <a:xfrm>
            <a:off x="992188" y="768350"/>
            <a:ext cx="5114925" cy="3836988"/>
          </a:xfrm>
          <a:ln/>
        </p:spPr>
      </p:sp>
      <p:sp>
        <p:nvSpPr>
          <p:cNvPr id="18434" name="备注占位符 2">
            <a:extLst>
              <a:ext uri="{FF2B5EF4-FFF2-40B4-BE49-F238E27FC236}">
                <a16:creationId xmlns:a16="http://schemas.microsoft.com/office/drawing/2014/main" id="{F7E1BA16-1CFE-47AE-A255-3C66710CFF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一种简洁的语言（以</a:t>
            </a:r>
            <a:r>
              <a:rPr lang="zh-CN" altLang="en-US">
                <a:hlinkClick r:id="rId3" tooltip="英语"/>
              </a:rPr>
              <a:t>英语</a:t>
            </a:r>
            <a:r>
              <a:rPr lang="zh-CN" altLang="en-US"/>
              <a:t>为例）通常有两个重要特点： 首先，最常用的词（比如</a:t>
            </a:r>
            <a:r>
              <a:rPr lang="en-US" altLang="zh-CN"/>
              <a:t>"a"</a:t>
            </a:r>
            <a:r>
              <a:rPr lang="zh-CN" altLang="en-US"/>
              <a:t>、</a:t>
            </a:r>
            <a:r>
              <a:rPr lang="en-US" altLang="zh-CN"/>
              <a:t>"the"</a:t>
            </a:r>
            <a:r>
              <a:rPr lang="zh-CN" altLang="en-US"/>
              <a:t>、</a:t>
            </a:r>
            <a:r>
              <a:rPr lang="en-US" altLang="zh-CN"/>
              <a:t>"I"</a:t>
            </a:r>
            <a:r>
              <a:rPr lang="zh-CN" altLang="en-US"/>
              <a:t>）应该比不太常用的词（比如</a:t>
            </a:r>
            <a:r>
              <a:rPr lang="en-US" altLang="zh-CN"/>
              <a:t>"benefit"</a:t>
            </a:r>
            <a:r>
              <a:rPr lang="zh-CN" altLang="en-US"/>
              <a:t>、</a:t>
            </a:r>
            <a:r>
              <a:rPr lang="en-US" altLang="zh-CN"/>
              <a:t>"generation"</a:t>
            </a:r>
            <a:r>
              <a:rPr lang="zh-CN" altLang="en-US"/>
              <a:t>、</a:t>
            </a:r>
            <a:r>
              <a:rPr lang="en-US" altLang="zh-CN"/>
              <a:t>"mediocre"</a:t>
            </a:r>
            <a:r>
              <a:rPr lang="zh-CN" altLang="en-US"/>
              <a:t>）要短一些；其次，如果句子的某一部分被漏听或者由于</a:t>
            </a:r>
            <a:r>
              <a:rPr lang="zh-CN" altLang="en-US">
                <a:hlinkClick r:id="rId4" tooltip="噪声"/>
              </a:rPr>
              <a:t>噪声</a:t>
            </a:r>
            <a:r>
              <a:rPr lang="zh-CN" altLang="en-US"/>
              <a:t>干扰（比如一辆车辆疾驰而过）而被误听，听者应该仍然可以抓住句子的大概意思。而如果把电子</a:t>
            </a:r>
            <a:r>
              <a:rPr lang="zh-CN" altLang="en-US">
                <a:hlinkClick r:id="rId5" tooltip="通信系统（页面不存在）"/>
              </a:rPr>
              <a:t>通信系统</a:t>
            </a:r>
            <a:r>
              <a:rPr lang="zh-CN" altLang="en-US"/>
              <a:t>比作一种语言的话，这种</a:t>
            </a:r>
            <a:r>
              <a:rPr lang="zh-CN" altLang="en-US">
                <a:hlinkClick r:id="rId6" tooltip="健壮性"/>
              </a:rPr>
              <a:t>健壮性</a:t>
            </a:r>
            <a:r>
              <a:rPr lang="zh-CN" altLang="en-US"/>
              <a:t>（</a:t>
            </a:r>
            <a:r>
              <a:rPr lang="en-US" altLang="zh-CN"/>
              <a:t>robustness</a:t>
            </a:r>
            <a:r>
              <a:rPr lang="zh-CN" altLang="en-US"/>
              <a:t>）是不可或缺的。将健壮性引入通信是通过</a:t>
            </a:r>
            <a:r>
              <a:rPr lang="zh-CN" altLang="en-US">
                <a:hlinkClick r:id="rId7" tooltip="信道编码"/>
              </a:rPr>
              <a:t>信道编码</a:t>
            </a:r>
            <a:r>
              <a:rPr lang="zh-CN" altLang="en-US"/>
              <a:t>完成的。</a:t>
            </a:r>
            <a:r>
              <a:rPr lang="zh-CN" altLang="en-US">
                <a:hlinkClick r:id="rId8" tooltip="信源编码（页面不存在）"/>
              </a:rPr>
              <a:t>信源编码</a:t>
            </a:r>
            <a:r>
              <a:rPr lang="zh-CN" altLang="en-US"/>
              <a:t>和信道编码是信息论的基本研究课题。</a:t>
            </a:r>
          </a:p>
        </p:txBody>
      </p:sp>
      <p:sp>
        <p:nvSpPr>
          <p:cNvPr id="18435" name="灯片编号占位符 3">
            <a:extLst>
              <a:ext uri="{FF2B5EF4-FFF2-40B4-BE49-F238E27FC236}">
                <a16:creationId xmlns:a16="http://schemas.microsoft.com/office/drawing/2014/main" id="{206CE733-1736-44D0-80B8-A6EAC24D00A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BF7D4738-741C-459E-95B4-D0F13D959C68}"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FA3C0F23-FF41-42BB-9A3B-04A8EC4B8057}"/>
              </a:ext>
            </a:extLst>
          </p:cNvPr>
          <p:cNvSpPr>
            <a:spLocks noGrp="1" noRot="1" noChangeAspect="1" noChangeArrowheads="1" noTextEdit="1"/>
          </p:cNvSpPr>
          <p:nvPr>
            <p:ph type="sldImg"/>
          </p:nvPr>
        </p:nvSpPr>
        <p:spPr>
          <a:xfrm>
            <a:off x="992188" y="768350"/>
            <a:ext cx="5114925" cy="3836988"/>
          </a:xfrm>
          <a:ln/>
        </p:spPr>
      </p:sp>
      <p:sp>
        <p:nvSpPr>
          <p:cNvPr id="23554" name="备注占位符 2">
            <a:extLst>
              <a:ext uri="{FF2B5EF4-FFF2-40B4-BE49-F238E27FC236}">
                <a16:creationId xmlns:a16="http://schemas.microsoft.com/office/drawing/2014/main" id="{4DAF618F-BE48-49DB-976A-AB5AB1F9C8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S-HTTP </a:t>
            </a:r>
            <a:r>
              <a:rPr lang="zh-CN" altLang="en-US"/>
              <a:t>是工作于应用层的协议，所以可提供基于消息的抗抵赖性。</a:t>
            </a:r>
            <a:r>
              <a:rPr lang="en-US" altLang="zh-CN"/>
              <a:t>HTTPS </a:t>
            </a:r>
            <a:r>
              <a:rPr lang="zh-CN" altLang="en-US"/>
              <a:t>是传输层使用 </a:t>
            </a:r>
            <a:r>
              <a:rPr lang="en-US" altLang="zh-CN"/>
              <a:t>SSL </a:t>
            </a:r>
            <a:r>
              <a:rPr lang="zh-CN" altLang="en-US"/>
              <a:t>的 </a:t>
            </a:r>
            <a:r>
              <a:rPr lang="en-US" altLang="zh-CN"/>
              <a:t>HTTP</a:t>
            </a:r>
            <a:r>
              <a:rPr lang="zh-CN" altLang="en-US"/>
              <a:t>。</a:t>
            </a:r>
            <a:r>
              <a:rPr lang="en-US" altLang="zh-CN"/>
              <a:t>S-HTTP encrypted only the page data, and data such as POST fields, leaving the initiation of the protocol unchanged</a:t>
            </a:r>
          </a:p>
          <a:p>
            <a:pPr eaLnBrk="1" hangingPunct="1"/>
            <a:r>
              <a:rPr lang="en-US" altLang="zh-CN"/>
              <a:t>HTTPS</a:t>
            </a:r>
            <a:r>
              <a:rPr lang="zh-CN" altLang="en-US"/>
              <a:t>协议是由</a:t>
            </a:r>
            <a:r>
              <a:rPr lang="en-US" altLang="zh-CN"/>
              <a:t>SSL+HTTP</a:t>
            </a:r>
            <a:r>
              <a:rPr lang="zh-CN" altLang="en-US"/>
              <a:t>协议构建的可进行加密传输、身份认证的网络协议。</a:t>
            </a:r>
            <a:r>
              <a:rPr lang="en-US" altLang="zh-CN"/>
              <a:t>HTTPS is not a separate protocol, but is a combination of a normal HTTP connection over an encrypted Secure Sockets Layer (SSL) or Transport Layer Security (TLS) connectionHTTPS</a:t>
            </a:r>
            <a:r>
              <a:rPr lang="zh-CN" altLang="en-US"/>
              <a:t>存在不同于</a:t>
            </a:r>
            <a:r>
              <a:rPr lang="en-US" altLang="zh-CN"/>
              <a:t>HTTP</a:t>
            </a:r>
            <a:r>
              <a:rPr lang="zh-CN" altLang="en-US"/>
              <a:t>的默认端口及一个加密</a:t>
            </a:r>
            <a:r>
              <a:rPr lang="en-US" altLang="zh-CN"/>
              <a:t>/</a:t>
            </a:r>
            <a:r>
              <a:rPr lang="zh-CN" altLang="en-US"/>
              <a:t>身份验证层（在</a:t>
            </a:r>
            <a:r>
              <a:rPr lang="en-US" altLang="zh-CN"/>
              <a:t>HTTP</a:t>
            </a:r>
            <a:r>
              <a:rPr lang="zh-CN" altLang="en-US"/>
              <a:t>与</a:t>
            </a:r>
            <a:r>
              <a:rPr lang="en-US" altLang="zh-CN"/>
              <a:t>TCP</a:t>
            </a:r>
            <a:r>
              <a:rPr lang="zh-CN" altLang="en-US"/>
              <a:t>之间）。</a:t>
            </a:r>
            <a:r>
              <a:rPr lang="en-US" altLang="zh-CN"/>
              <a:t>HTTPS involves the use of SSL to establish a secure connection between two computers.  S-HTTP however is designed to send individual messages securely</a:t>
            </a:r>
            <a:endParaRPr lang="zh-CN" altLang="en-US"/>
          </a:p>
        </p:txBody>
      </p:sp>
      <p:sp>
        <p:nvSpPr>
          <p:cNvPr id="23555" name="灯片编号占位符 3">
            <a:extLst>
              <a:ext uri="{FF2B5EF4-FFF2-40B4-BE49-F238E27FC236}">
                <a16:creationId xmlns:a16="http://schemas.microsoft.com/office/drawing/2014/main" id="{231F7A8F-81A0-4C90-98EF-B624F36AF82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224AA5AD-E4B3-489F-AB6B-DC712BE1CA1D}"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47</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A51D21C1-DB56-47FE-B06C-4F1063D89DA9}"/>
              </a:ext>
            </a:extLst>
          </p:cNvPr>
          <p:cNvSpPr>
            <a:spLocks noGrp="1" noRot="1" noChangeAspect="1" noChangeArrowheads="1" noTextEdit="1"/>
          </p:cNvSpPr>
          <p:nvPr>
            <p:ph type="sldImg"/>
          </p:nvPr>
        </p:nvSpPr>
        <p:spPr>
          <a:xfrm>
            <a:off x="992188" y="768350"/>
            <a:ext cx="5114925" cy="3836988"/>
          </a:xfrm>
          <a:ln/>
        </p:spPr>
      </p:sp>
      <p:sp>
        <p:nvSpPr>
          <p:cNvPr id="25602" name="备注占位符 2">
            <a:extLst>
              <a:ext uri="{FF2B5EF4-FFF2-40B4-BE49-F238E27FC236}">
                <a16:creationId xmlns:a16="http://schemas.microsoft.com/office/drawing/2014/main" id="{A251401C-5C11-4104-BF9A-06935F6F7B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安全机制：用来保护系统免受侦听、阻止安全攻击机恢复系统的机制</a:t>
            </a:r>
            <a:endParaRPr lang="en-US" altLang="zh-CN"/>
          </a:p>
          <a:p>
            <a:r>
              <a:rPr lang="zh-CN" altLang="en-US"/>
              <a:t>安全服务：加强数据处理系统和信息传输安全性的一类服务，目的在于利用一种或多种安全机制阻止安全攻击</a:t>
            </a:r>
            <a:endParaRPr lang="en-US" altLang="zh-CN"/>
          </a:p>
          <a:p>
            <a:r>
              <a:rPr lang="zh-CN" altLang="zh-CN" b="1"/>
              <a:t>业务填充机制（</a:t>
            </a:r>
            <a:r>
              <a:rPr lang="en-US" altLang="zh-CN" b="1"/>
              <a:t>Traffic Padding Mechanisms</a:t>
            </a:r>
            <a:r>
              <a:rPr lang="zh-CN" altLang="zh-CN" b="1"/>
              <a:t>）</a:t>
            </a:r>
            <a:r>
              <a:rPr lang="zh-CN" altLang="zh-CN"/>
              <a:t>：通过填充冗余的业务流来防止攻击者进行业务流量分析，填充过的信息要加密保护方可有效。</a:t>
            </a:r>
            <a:r>
              <a:rPr lang="zh-CN" altLang="zh-CN" b="1"/>
              <a:t>公证机制（</a:t>
            </a:r>
            <a:r>
              <a:rPr lang="en-US" altLang="zh-CN" b="1"/>
              <a:t>Notarization Mechanisms</a:t>
            </a:r>
            <a:r>
              <a:rPr lang="zh-CN" altLang="zh-CN" b="1"/>
              <a:t>）</a:t>
            </a:r>
            <a:r>
              <a:rPr lang="zh-CN" altLang="zh-CN"/>
              <a:t>：基于通信双方对第三方的绝对信任，让公正方备有适用的数字签名、加密或完整性机制等。公证方可以利用公证机制对实体间的通信进行实时的或非实时的公证。</a:t>
            </a:r>
            <a:endParaRPr lang="zh-CN" altLang="en-US"/>
          </a:p>
        </p:txBody>
      </p:sp>
      <p:sp>
        <p:nvSpPr>
          <p:cNvPr id="25603" name="灯片编号占位符 3">
            <a:extLst>
              <a:ext uri="{FF2B5EF4-FFF2-40B4-BE49-F238E27FC236}">
                <a16:creationId xmlns:a16="http://schemas.microsoft.com/office/drawing/2014/main" id="{58773CB4-DE68-4715-8587-0D17D0641E8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A216187E-0E1C-4744-AFE9-DB2A84E232D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48</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3FD775E2-159F-4E01-ADD6-2C7CC3DB3117}"/>
              </a:ext>
            </a:extLst>
          </p:cNvPr>
          <p:cNvSpPr>
            <a:spLocks noGrp="1" noRot="1" noChangeAspect="1" noChangeArrowheads="1" noTextEdit="1"/>
          </p:cNvSpPr>
          <p:nvPr>
            <p:ph type="sldImg"/>
          </p:nvPr>
        </p:nvSpPr>
        <p:spPr>
          <a:xfrm>
            <a:off x="992188" y="768350"/>
            <a:ext cx="5114925" cy="3836988"/>
          </a:xfrm>
          <a:ln/>
        </p:spPr>
      </p:sp>
      <p:sp>
        <p:nvSpPr>
          <p:cNvPr id="28674" name="备注占位符 2">
            <a:extLst>
              <a:ext uri="{FF2B5EF4-FFF2-40B4-BE49-F238E27FC236}">
                <a16:creationId xmlns:a16="http://schemas.microsoft.com/office/drawing/2014/main" id="{2ACB09F9-ABDC-433E-8516-7528CE06F4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Internet</a:t>
            </a:r>
            <a:r>
              <a:rPr lang="zh-CN" altLang="en-US"/>
              <a:t>工程任务组（</a:t>
            </a:r>
            <a:r>
              <a:rPr lang="en-US" altLang="zh-CN"/>
              <a:t>Internet Engineering Task Force</a:t>
            </a:r>
            <a:r>
              <a:rPr lang="zh-CN" altLang="en-US"/>
              <a:t>）</a:t>
            </a:r>
            <a:r>
              <a:rPr lang="en-US" altLang="zh-CN"/>
              <a:t>1985</a:t>
            </a:r>
            <a:r>
              <a:rPr lang="zh-CN" altLang="en-US"/>
              <a:t>年底，是全球互联网最具权威的技术标准化组织，主要任务是负责互联网相关技术规范的研发和制定，当前绝大多数国际互联网技术标准出自</a:t>
            </a:r>
            <a:r>
              <a:rPr lang="en-US" altLang="zh-CN"/>
              <a:t>IETF</a:t>
            </a:r>
            <a:endParaRPr lang="zh-CN" altLang="en-US"/>
          </a:p>
        </p:txBody>
      </p:sp>
      <p:sp>
        <p:nvSpPr>
          <p:cNvPr id="28675" name="灯片编号占位符 3">
            <a:extLst>
              <a:ext uri="{FF2B5EF4-FFF2-40B4-BE49-F238E27FC236}">
                <a16:creationId xmlns:a16="http://schemas.microsoft.com/office/drawing/2014/main" id="{AB282118-BF7F-498C-852B-12DC79FD8A0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54249D2-9BE7-434E-92DE-E55DD0DF0793}"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2F4CE726-3A90-4B91-8965-7F55D2930CBE}"/>
              </a:ext>
            </a:extLst>
          </p:cNvPr>
          <p:cNvSpPr>
            <a:spLocks noGrp="1" noRot="1" noChangeAspect="1" noChangeArrowheads="1" noTextEdit="1"/>
          </p:cNvSpPr>
          <p:nvPr>
            <p:ph type="sldImg"/>
          </p:nvPr>
        </p:nvSpPr>
        <p:spPr>
          <a:xfrm>
            <a:off x="992188" y="768350"/>
            <a:ext cx="5114925" cy="3836988"/>
          </a:xfrm>
          <a:ln/>
        </p:spPr>
      </p:sp>
      <p:sp>
        <p:nvSpPr>
          <p:cNvPr id="32770" name="备注占位符 2">
            <a:extLst>
              <a:ext uri="{FF2B5EF4-FFF2-40B4-BE49-F238E27FC236}">
                <a16:creationId xmlns:a16="http://schemas.microsoft.com/office/drawing/2014/main" id="{610207DA-4BE9-4E0A-9AD4-57075B91ED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1" name="灯片编号占位符 3">
            <a:extLst>
              <a:ext uri="{FF2B5EF4-FFF2-40B4-BE49-F238E27FC236}">
                <a16:creationId xmlns:a16="http://schemas.microsoft.com/office/drawing/2014/main" id="{28B760A3-B9F6-4E0C-869B-1AD728EE900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AAD2F1F-7B44-45D8-86F9-F41145F59C8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992188" y="768350"/>
            <a:ext cx="5114925" cy="3836988"/>
          </a:xfrm>
          <a:ln/>
        </p:spPr>
      </p:sp>
      <p:sp>
        <p:nvSpPr>
          <p:cNvPr id="11267" name="备注占位符 2"/>
          <p:cNvSpPr>
            <a:spLocks noGrp="1"/>
          </p:cNvSpPr>
          <p:nvPr>
            <p:ph type="body" idx="1"/>
          </p:nvPr>
        </p:nvSpPr>
        <p:spPr>
          <a:noFill/>
        </p:spPr>
        <p:txBody>
          <a:bodyPr/>
          <a:lstStyle/>
          <a:p>
            <a:pPr eaLnBrk="1" hangingPunct="1"/>
            <a:r>
              <a:rPr lang="en-US" altLang="zh-CN">
                <a:ea typeface="宋体" charset="-122"/>
              </a:rPr>
              <a:t>Learn how to prevent attacks and/or limit their consequences.</a:t>
            </a:r>
          </a:p>
          <a:p>
            <a:pPr eaLnBrk="1" hangingPunct="1"/>
            <a:r>
              <a:rPr lang="en-US" altLang="zh-CN">
                <a:ea typeface="宋体" charset="-122"/>
              </a:rPr>
              <a:t>Learn to think about security when doing things</a:t>
            </a:r>
          </a:p>
          <a:p>
            <a:pPr eaLnBrk="1" hangingPunct="1"/>
            <a:r>
              <a:rPr lang="en-US" altLang="zh-CN">
                <a:ea typeface="宋体" charset="-122"/>
              </a:rPr>
              <a:t>Learn to understand and apply security principles</a:t>
            </a:r>
          </a:p>
          <a:p>
            <a:pPr eaLnBrk="1" hangingPunct="1"/>
            <a:endParaRPr lang="zh-CN" altLang="en-US">
              <a:ea typeface="宋体" charset="-122"/>
            </a:endParaRPr>
          </a:p>
        </p:txBody>
      </p:sp>
      <p:sp>
        <p:nvSpPr>
          <p:cNvPr id="11268" name="灯片编号占位符 3"/>
          <p:cNvSpPr>
            <a:spLocks noGrp="1"/>
          </p:cNvSpPr>
          <p:nvPr>
            <p:ph type="sldNum" sz="quarter" idx="5"/>
          </p:nvPr>
        </p:nvSpPr>
        <p:spPr>
          <a:noFill/>
        </p:spPr>
        <p:txBody>
          <a:bodyPr/>
          <a:lstStyle>
            <a:lvl1pPr defTabSz="990600" eaLnBrk="0" hangingPunct="0">
              <a:spcBef>
                <a:spcPct val="30000"/>
              </a:spcBef>
              <a:defRPr sz="1200">
                <a:solidFill>
                  <a:schemeClr val="tx1"/>
                </a:solidFill>
                <a:latin typeface="Times New Roman" pitchFamily="18" charset="0"/>
                <a:ea typeface="宋体" charset="-122"/>
              </a:defRPr>
            </a:lvl1pPr>
            <a:lvl2pPr marL="742950" indent="-285750" defTabSz="990600" eaLnBrk="0" hangingPunct="0">
              <a:spcBef>
                <a:spcPct val="30000"/>
              </a:spcBef>
              <a:defRPr sz="1200">
                <a:solidFill>
                  <a:schemeClr val="tx1"/>
                </a:solidFill>
                <a:latin typeface="Times New Roman" pitchFamily="18" charset="0"/>
                <a:ea typeface="宋体" charset="-122"/>
              </a:defRPr>
            </a:lvl2pPr>
            <a:lvl3pPr marL="1143000" indent="-228600" defTabSz="990600" eaLnBrk="0" hangingPunct="0">
              <a:spcBef>
                <a:spcPct val="30000"/>
              </a:spcBef>
              <a:defRPr sz="1200">
                <a:solidFill>
                  <a:schemeClr val="tx1"/>
                </a:solidFill>
                <a:latin typeface="Times New Roman" pitchFamily="18" charset="0"/>
                <a:ea typeface="宋体" charset="-122"/>
              </a:defRPr>
            </a:lvl3pPr>
            <a:lvl4pPr marL="1600200" indent="-228600" defTabSz="990600" eaLnBrk="0" hangingPunct="0">
              <a:spcBef>
                <a:spcPct val="30000"/>
              </a:spcBef>
              <a:defRPr sz="1200">
                <a:solidFill>
                  <a:schemeClr val="tx1"/>
                </a:solidFill>
                <a:latin typeface="Times New Roman" pitchFamily="18" charset="0"/>
                <a:ea typeface="宋体" charset="-122"/>
              </a:defRPr>
            </a:lvl4pPr>
            <a:lvl5pPr marL="2057400" indent="-228600" defTabSz="990600" eaLnBrk="0" hangingPunct="0">
              <a:spcBef>
                <a:spcPct val="30000"/>
              </a:spcBef>
              <a:defRPr sz="1200">
                <a:solidFill>
                  <a:schemeClr val="tx1"/>
                </a:solidFill>
                <a:latin typeface="Times New Roman" pitchFamily="18" charset="0"/>
                <a:ea typeface="宋体" charset="-122"/>
              </a:defRPr>
            </a:lvl5pPr>
            <a:lvl6pPr marL="25146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35091930-6223-41A8-A7FB-2D0A70EB03B0}" type="slidenum">
              <a:rPr lang="en-US" altLang="zh-CN" sz="1300" smtClean="0"/>
              <a:pPr eaLnBrk="1" hangingPunct="1">
                <a:spcBef>
                  <a:spcPct val="0"/>
                </a:spcBef>
              </a:pPr>
              <a:t>2</a:t>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a:ln/>
        </p:spPr>
      </p:sp>
      <p:sp>
        <p:nvSpPr>
          <p:cNvPr id="12291" name="备注占位符 2"/>
          <p:cNvSpPr>
            <a:spLocks noGrp="1"/>
          </p:cNvSpPr>
          <p:nvPr>
            <p:ph type="body" idx="1"/>
          </p:nvPr>
        </p:nvSpPr>
        <p:spPr>
          <a:noFill/>
        </p:spPr>
        <p:txBody>
          <a:bodyPr/>
          <a:lstStyle/>
          <a:p>
            <a:pPr eaLnBrk="1" hangingPunct="1"/>
            <a:endParaRPr lang="zh-CN" altLang="en-US" sz="2600">
              <a:ea typeface="宋体" charset="-122"/>
            </a:endParaRPr>
          </a:p>
        </p:txBody>
      </p:sp>
      <p:sp>
        <p:nvSpPr>
          <p:cNvPr id="12292" name="灯片编号占位符 3"/>
          <p:cNvSpPr>
            <a:spLocks noGrp="1"/>
          </p:cNvSpPr>
          <p:nvPr>
            <p:ph type="sldNum" sz="quarter" idx="5"/>
          </p:nvPr>
        </p:nvSpPr>
        <p:spPr>
          <a:noFill/>
        </p:spPr>
        <p:txBody>
          <a:bodyPr/>
          <a:lstStyle>
            <a:lvl1pPr defTabSz="990600" eaLnBrk="0" hangingPunct="0">
              <a:spcBef>
                <a:spcPct val="30000"/>
              </a:spcBef>
              <a:defRPr sz="1200">
                <a:solidFill>
                  <a:schemeClr val="tx1"/>
                </a:solidFill>
                <a:latin typeface="Times New Roman" pitchFamily="18" charset="0"/>
                <a:ea typeface="宋体" charset="-122"/>
              </a:defRPr>
            </a:lvl1pPr>
            <a:lvl2pPr marL="742950" indent="-285750" defTabSz="990600" eaLnBrk="0" hangingPunct="0">
              <a:spcBef>
                <a:spcPct val="30000"/>
              </a:spcBef>
              <a:defRPr sz="1200">
                <a:solidFill>
                  <a:schemeClr val="tx1"/>
                </a:solidFill>
                <a:latin typeface="Times New Roman" pitchFamily="18" charset="0"/>
                <a:ea typeface="宋体" charset="-122"/>
              </a:defRPr>
            </a:lvl2pPr>
            <a:lvl3pPr marL="1143000" indent="-228600" defTabSz="990600" eaLnBrk="0" hangingPunct="0">
              <a:spcBef>
                <a:spcPct val="30000"/>
              </a:spcBef>
              <a:defRPr sz="1200">
                <a:solidFill>
                  <a:schemeClr val="tx1"/>
                </a:solidFill>
                <a:latin typeface="Times New Roman" pitchFamily="18" charset="0"/>
                <a:ea typeface="宋体" charset="-122"/>
              </a:defRPr>
            </a:lvl3pPr>
            <a:lvl4pPr marL="1600200" indent="-228600" defTabSz="990600" eaLnBrk="0" hangingPunct="0">
              <a:spcBef>
                <a:spcPct val="30000"/>
              </a:spcBef>
              <a:defRPr sz="1200">
                <a:solidFill>
                  <a:schemeClr val="tx1"/>
                </a:solidFill>
                <a:latin typeface="Times New Roman" pitchFamily="18" charset="0"/>
                <a:ea typeface="宋体" charset="-122"/>
              </a:defRPr>
            </a:lvl4pPr>
            <a:lvl5pPr marL="2057400" indent="-228600" defTabSz="990600" eaLnBrk="0" hangingPunct="0">
              <a:spcBef>
                <a:spcPct val="30000"/>
              </a:spcBef>
              <a:defRPr sz="1200">
                <a:solidFill>
                  <a:schemeClr val="tx1"/>
                </a:solidFill>
                <a:latin typeface="Times New Roman" pitchFamily="18" charset="0"/>
                <a:ea typeface="宋体" charset="-122"/>
              </a:defRPr>
            </a:lvl5pPr>
            <a:lvl6pPr marL="25146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3A8F8D85-3BF2-46BB-A0F1-940800E7F7A0}" type="slidenum">
              <a:rPr lang="en-US" altLang="zh-CN" sz="1300" smtClean="0"/>
              <a:pPr eaLnBrk="1" hangingPunct="1">
                <a:spcBef>
                  <a:spcPct val="0"/>
                </a:spcBef>
              </a:pPr>
              <a:t>3</a:t>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92188" y="768350"/>
            <a:ext cx="5114925" cy="3836988"/>
          </a:xfrm>
          <a:ln/>
        </p:spPr>
      </p:sp>
      <p:sp>
        <p:nvSpPr>
          <p:cNvPr id="12291" name="备注占位符 2"/>
          <p:cNvSpPr>
            <a:spLocks noGrp="1"/>
          </p:cNvSpPr>
          <p:nvPr>
            <p:ph type="body" idx="1"/>
          </p:nvPr>
        </p:nvSpPr>
        <p:spPr>
          <a:noFill/>
        </p:spPr>
        <p:txBody>
          <a:bodyPr/>
          <a:lstStyle/>
          <a:p>
            <a:pPr eaLnBrk="1" hangingPunct="1"/>
            <a:r>
              <a:rPr lang="en-US" altLang="zh-CN">
                <a:ea typeface="宋体" charset="-122"/>
              </a:rPr>
              <a:t>C4I</a:t>
            </a:r>
            <a:r>
              <a:rPr lang="zh-CN" altLang="en-US">
                <a:ea typeface="宋体" charset="-122"/>
              </a:rPr>
              <a:t>系统是指指挥、控制、通讯、电脑和情报的集成，以前一直被运用在军事领域</a:t>
            </a:r>
            <a:r>
              <a:rPr lang="en-US" altLang="zh-CN">
                <a:ea typeface="宋体" charset="-122"/>
              </a:rPr>
              <a:t>.</a:t>
            </a:r>
            <a:r>
              <a:rPr lang="zh-CN" altLang="en-US">
                <a:ea typeface="宋体" charset="-122"/>
              </a:rPr>
              <a:t> </a:t>
            </a:r>
            <a:r>
              <a:rPr lang="en-US" altLang="zh-CN">
                <a:ea typeface="宋体" charset="-122"/>
              </a:rPr>
              <a:t>C4ISR</a:t>
            </a:r>
            <a:r>
              <a:rPr lang="zh-CN" altLang="en-US">
                <a:ea typeface="宋体" charset="-122"/>
              </a:rPr>
              <a:t>是军事术语</a:t>
            </a:r>
            <a:r>
              <a:rPr lang="en-US" altLang="zh-CN">
                <a:ea typeface="宋体" charset="-122"/>
              </a:rPr>
              <a:t>,</a:t>
            </a:r>
            <a:r>
              <a:rPr lang="zh-CN" altLang="en-US">
                <a:ea typeface="宋体" charset="-122"/>
              </a:rPr>
              <a:t>意为自动化指挥系统</a:t>
            </a:r>
          </a:p>
        </p:txBody>
      </p:sp>
      <p:sp>
        <p:nvSpPr>
          <p:cNvPr id="12292" name="灯片编号占位符 3"/>
          <p:cNvSpPr>
            <a:spLocks noGrp="1"/>
          </p:cNvSpPr>
          <p:nvPr>
            <p:ph type="sldNum" sz="quarter" idx="5"/>
          </p:nvPr>
        </p:nvSpPr>
        <p:spPr>
          <a:noFill/>
        </p:spPr>
        <p:txBody>
          <a:bodyPr/>
          <a:lstStyle>
            <a:lvl1pPr defTabSz="990600" eaLnBrk="0" hangingPunct="0">
              <a:spcBef>
                <a:spcPct val="30000"/>
              </a:spcBef>
              <a:defRPr sz="1200">
                <a:solidFill>
                  <a:schemeClr val="tx1"/>
                </a:solidFill>
                <a:latin typeface="Times New Roman" pitchFamily="18" charset="0"/>
                <a:ea typeface="宋体" charset="-122"/>
              </a:defRPr>
            </a:lvl1pPr>
            <a:lvl2pPr marL="742950" indent="-285750" defTabSz="990600" eaLnBrk="0" hangingPunct="0">
              <a:spcBef>
                <a:spcPct val="30000"/>
              </a:spcBef>
              <a:defRPr sz="1200">
                <a:solidFill>
                  <a:schemeClr val="tx1"/>
                </a:solidFill>
                <a:latin typeface="Times New Roman" pitchFamily="18" charset="0"/>
                <a:ea typeface="宋体" charset="-122"/>
              </a:defRPr>
            </a:lvl2pPr>
            <a:lvl3pPr marL="1143000" indent="-228600" defTabSz="990600" eaLnBrk="0" hangingPunct="0">
              <a:spcBef>
                <a:spcPct val="30000"/>
              </a:spcBef>
              <a:defRPr sz="1200">
                <a:solidFill>
                  <a:schemeClr val="tx1"/>
                </a:solidFill>
                <a:latin typeface="Times New Roman" pitchFamily="18" charset="0"/>
                <a:ea typeface="宋体" charset="-122"/>
              </a:defRPr>
            </a:lvl3pPr>
            <a:lvl4pPr marL="1600200" indent="-228600" defTabSz="990600" eaLnBrk="0" hangingPunct="0">
              <a:spcBef>
                <a:spcPct val="30000"/>
              </a:spcBef>
              <a:defRPr sz="1200">
                <a:solidFill>
                  <a:schemeClr val="tx1"/>
                </a:solidFill>
                <a:latin typeface="Times New Roman" pitchFamily="18" charset="0"/>
                <a:ea typeface="宋体" charset="-122"/>
              </a:defRPr>
            </a:lvl4pPr>
            <a:lvl5pPr marL="2057400" indent="-228600" defTabSz="990600" eaLnBrk="0" hangingPunct="0">
              <a:spcBef>
                <a:spcPct val="30000"/>
              </a:spcBef>
              <a:defRPr sz="1200">
                <a:solidFill>
                  <a:schemeClr val="tx1"/>
                </a:solidFill>
                <a:latin typeface="Times New Roman" pitchFamily="18" charset="0"/>
                <a:ea typeface="宋体" charset="-122"/>
              </a:defRPr>
            </a:lvl5pPr>
            <a:lvl6pPr marL="25146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90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E4C72A3C-84A2-4A4B-B3BE-77FB9C46C327}" type="slidenum">
              <a:rPr lang="en-US" altLang="zh-CN" sz="1300" smtClean="0"/>
              <a:pPr eaLnBrk="1" hangingPunct="1">
                <a:spcBef>
                  <a:spcPct val="0"/>
                </a:spcBef>
              </a:pPr>
              <a:t>16</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992188" y="768350"/>
            <a:ext cx="5114925" cy="3836988"/>
          </a:xfrm>
          <a:ln/>
        </p:spPr>
      </p:sp>
      <p:sp>
        <p:nvSpPr>
          <p:cNvPr id="13315"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ea typeface="宋体" charset="-122"/>
              </a:rPr>
              <a:t>These are small embedded industrial control systems that run all sorts of automated processes: on factory floors, in chemical plants, in oil refineries, at pipelines--and, yes, in nuclear power plants. These PLCs are often controlled by computers, and Stuxnet looks for Siemens SIMATIC WinCC/Step 7 controller software.</a:t>
            </a:r>
          </a:p>
          <a:p>
            <a:endParaRPr lang="en-US" altLang="zh-CN">
              <a:ea typeface="宋体" charset="-122"/>
            </a:endParaRPr>
          </a:p>
          <a:p>
            <a:r>
              <a:rPr lang="en-US" altLang="zh-CN">
                <a:ea typeface="宋体" charset="-122"/>
              </a:rPr>
              <a:t>Iranian President Mahmoud Ahmadinejad has said it "managed to create problems for a limited number of our centrifuges." He also said the problems were resolved. </a:t>
            </a:r>
            <a:br>
              <a:rPr lang="en-US" altLang="zh-CN">
                <a:ea typeface="宋体" charset="-122"/>
              </a:rPr>
            </a:br>
            <a:br>
              <a:rPr lang="en-US" altLang="zh-CN">
                <a:ea typeface="宋体" charset="-122"/>
              </a:rPr>
            </a:br>
            <a:r>
              <a:rPr lang="en-US" altLang="zh-CN">
                <a:ea typeface="宋体" charset="-122"/>
              </a:rPr>
              <a:t>Earlier in November, </a:t>
            </a:r>
            <a:r>
              <a:rPr lang="en-US" altLang="zh-CN">
                <a:ea typeface="宋体" charset="-122"/>
                <a:hlinkClick r:id="rId3"/>
              </a:rPr>
              <a:t>U.N. inspectors found Iran's enrichment program temporarily shut down, according to a recent report by the U.N. nuclear watchdog</a:t>
            </a:r>
            <a:r>
              <a:rPr lang="en-US" altLang="zh-CN">
                <a:ea typeface="宋体" charset="-122"/>
              </a:rPr>
              <a:t>. The extent and cause of the shutdown were not known, but speculation fell on Stuxnet. </a:t>
            </a:r>
          </a:p>
          <a:p>
            <a:endParaRPr lang="en-US" altLang="zh-CN">
              <a:ea typeface="宋体" charset="-122"/>
            </a:endParaRPr>
          </a:p>
          <a:p>
            <a:r>
              <a:rPr lang="en-US" altLang="zh-CN">
                <a:ea typeface="宋体" charset="-122"/>
              </a:rPr>
              <a:t>On 1 June 2012, an article in </a:t>
            </a:r>
            <a:r>
              <a:rPr lang="en-US" altLang="zh-CN" i="1">
                <a:ea typeface="宋体" charset="-122"/>
              </a:rPr>
              <a:t>The New York Times</a:t>
            </a:r>
            <a:r>
              <a:rPr lang="en-US" altLang="zh-CN">
                <a:ea typeface="宋体" charset="-122"/>
              </a:rPr>
              <a:t> said that Stuxnet is part of a U.S. and Israeli intelligence operation called "</a:t>
            </a:r>
            <a:r>
              <a:rPr lang="en-US" altLang="zh-CN">
                <a:ea typeface="宋体" charset="-122"/>
                <a:hlinkClick r:id="rId4" tooltip="Operation Olympic Games"/>
              </a:rPr>
              <a:t>Operation Olympic Games</a:t>
            </a:r>
            <a:r>
              <a:rPr lang="en-US" altLang="zh-CN">
                <a:ea typeface="宋体" charset="-122"/>
              </a:rPr>
              <a:t>", started under President </a:t>
            </a:r>
            <a:r>
              <a:rPr lang="en-US" altLang="zh-CN">
                <a:ea typeface="宋体" charset="-122"/>
                <a:hlinkClick r:id="rId5" tooltip="George W. Bush"/>
              </a:rPr>
              <a:t>George W. Bush</a:t>
            </a:r>
            <a:r>
              <a:rPr lang="en-US" altLang="zh-CN">
                <a:ea typeface="宋体" charset="-122"/>
              </a:rPr>
              <a:t> and expanded under President </a:t>
            </a:r>
            <a:r>
              <a:rPr lang="en-US" altLang="zh-CN">
                <a:ea typeface="宋体" charset="-122"/>
                <a:hlinkClick r:id="rId6" tooltip="Barack Obama"/>
              </a:rPr>
              <a:t>Barack Obama</a:t>
            </a:r>
            <a:r>
              <a:rPr lang="en-US" altLang="zh-CN">
                <a:ea typeface="宋体" charset="-122"/>
              </a:rPr>
              <a:t>.</a:t>
            </a:r>
          </a:p>
          <a:p>
            <a:endParaRPr lang="en-US" altLang="zh-CN">
              <a:ea typeface="宋体" charset="-122"/>
            </a:endParaRPr>
          </a:p>
          <a:p>
            <a:r>
              <a:rPr lang="en-US" altLang="zh-CN">
                <a:ea typeface="宋体" charset="-122"/>
              </a:rPr>
              <a:t>In May 2011, the PBS program </a:t>
            </a:r>
            <a:r>
              <a:rPr lang="en-US" altLang="zh-CN" i="1">
                <a:ea typeface="宋体" charset="-122"/>
                <a:hlinkClick r:id="rId7" tooltip="Need to Know (PBS)"/>
              </a:rPr>
              <a:t>Need To Know</a:t>
            </a:r>
            <a:r>
              <a:rPr lang="en-US" altLang="zh-CN">
                <a:ea typeface="宋体" charset="-122"/>
              </a:rPr>
              <a:t> cited a statement by Gary Samore, White House Coordinator for Arms Control and Weapons of Mass Destruction, in which he said, "we're glad they [the Iranians] are having trouble with their centrifuge machine and that we - the US and its allies - are doing everything we can to make sure that we complicate matters for them" offered "winking acknowledgement" of US involvement in Stuxnet.</a:t>
            </a:r>
            <a:r>
              <a:rPr lang="en-US" altLang="zh-CN" baseline="30000">
                <a:ea typeface="宋体" charset="-122"/>
                <a:hlinkClick r:id="rId8"/>
              </a:rPr>
              <a:t>[20]</a:t>
            </a:r>
            <a:r>
              <a:rPr lang="en-US" altLang="zh-CN">
                <a:ea typeface="宋体" charset="-122"/>
              </a:rPr>
              <a:t> </a:t>
            </a:r>
          </a:p>
          <a:p>
            <a:endParaRPr lang="en-US" altLang="zh-CN">
              <a:ea typeface="宋体" charset="-122"/>
            </a:endParaRPr>
          </a:p>
          <a:p>
            <a:r>
              <a:rPr lang="en-US" altLang="zh-CN">
                <a:ea typeface="宋体" charset="-122"/>
              </a:rPr>
              <a:t>According to the </a:t>
            </a:r>
            <a:r>
              <a:rPr lang="en-US" altLang="zh-CN">
                <a:ea typeface="宋体" charset="-122"/>
                <a:hlinkClick r:id="rId9" tooltip="United Kingdom"/>
              </a:rPr>
              <a:t>British</a:t>
            </a:r>
            <a:r>
              <a:rPr lang="en-US" altLang="zh-CN">
                <a:ea typeface="宋体" charset="-122"/>
              </a:rPr>
              <a:t> </a:t>
            </a:r>
            <a:r>
              <a:rPr lang="en-US" altLang="zh-CN" i="1">
                <a:ea typeface="宋体" charset="-122"/>
                <a:hlinkClick r:id="rId10" tooltip="The Daily Telegraph"/>
              </a:rPr>
              <a:t>Daily Telegraph</a:t>
            </a:r>
            <a:r>
              <a:rPr lang="en-US" altLang="zh-CN">
                <a:ea typeface="宋体" charset="-122"/>
              </a:rPr>
              <a:t>, a showreel that was played at a retirement party for the head of the </a:t>
            </a:r>
            <a:r>
              <a:rPr lang="en-US" altLang="zh-CN">
                <a:ea typeface="宋体" charset="-122"/>
                <a:hlinkClick r:id="rId11" tooltip="Israel Defence Forces"/>
              </a:rPr>
              <a:t>Israel Defence Forces</a:t>
            </a:r>
            <a:r>
              <a:rPr lang="en-US" altLang="zh-CN">
                <a:ea typeface="宋体" charset="-122"/>
              </a:rPr>
              <a:t> (IDF), </a:t>
            </a:r>
            <a:r>
              <a:rPr lang="en-US" altLang="zh-CN">
                <a:ea typeface="宋体" charset="-122"/>
                <a:hlinkClick r:id="rId12" tooltip="Gabi Ashkenazi"/>
              </a:rPr>
              <a:t>Gabi Ashkenazi</a:t>
            </a:r>
            <a:r>
              <a:rPr lang="en-US" altLang="zh-CN">
                <a:ea typeface="宋体" charset="-122"/>
              </a:rPr>
              <a:t>, included references to Stuxnet as one of his operational successes as the IDF chief of staff.</a:t>
            </a:r>
            <a:r>
              <a:rPr lang="en-US" altLang="zh-CN" baseline="30000">
                <a:ea typeface="宋体" charset="-122"/>
                <a:hlinkClick r:id="rId13"/>
              </a:rPr>
              <a:t>[21]</a:t>
            </a:r>
            <a:endParaRPr lang="en-US" altLang="zh-CN">
              <a:ea typeface="宋体" charset="-122"/>
            </a:endParaRPr>
          </a:p>
        </p:txBody>
      </p:sp>
      <p:sp>
        <p:nvSpPr>
          <p:cNvPr id="13316"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89013" eaLnBrk="0" hangingPunct="0">
              <a:spcBef>
                <a:spcPct val="30000"/>
              </a:spcBef>
              <a:defRPr sz="1200">
                <a:solidFill>
                  <a:schemeClr val="tx1"/>
                </a:solidFill>
                <a:latin typeface="Times New Roman" pitchFamily="18" charset="0"/>
                <a:ea typeface="宋体" charset="-122"/>
              </a:defRPr>
            </a:lvl1pPr>
            <a:lvl2pPr marL="742950" indent="-285750" defTabSz="989013" eaLnBrk="0" hangingPunct="0">
              <a:spcBef>
                <a:spcPct val="30000"/>
              </a:spcBef>
              <a:defRPr sz="1200">
                <a:solidFill>
                  <a:schemeClr val="tx1"/>
                </a:solidFill>
                <a:latin typeface="Times New Roman" pitchFamily="18" charset="0"/>
                <a:ea typeface="宋体" charset="-122"/>
              </a:defRPr>
            </a:lvl2pPr>
            <a:lvl3pPr marL="1143000" indent="-228600" defTabSz="989013" eaLnBrk="0" hangingPunct="0">
              <a:spcBef>
                <a:spcPct val="30000"/>
              </a:spcBef>
              <a:defRPr sz="1200">
                <a:solidFill>
                  <a:schemeClr val="tx1"/>
                </a:solidFill>
                <a:latin typeface="Times New Roman" pitchFamily="18" charset="0"/>
                <a:ea typeface="宋体" charset="-122"/>
              </a:defRPr>
            </a:lvl3pPr>
            <a:lvl4pPr marL="1600200" indent="-228600" defTabSz="989013" eaLnBrk="0" hangingPunct="0">
              <a:spcBef>
                <a:spcPct val="30000"/>
              </a:spcBef>
              <a:defRPr sz="1200">
                <a:solidFill>
                  <a:schemeClr val="tx1"/>
                </a:solidFill>
                <a:latin typeface="Times New Roman" pitchFamily="18" charset="0"/>
                <a:ea typeface="宋体" charset="-122"/>
              </a:defRPr>
            </a:lvl4pPr>
            <a:lvl5pPr marL="2057400" indent="-228600" defTabSz="989013" eaLnBrk="0" hangingPunct="0">
              <a:spcBef>
                <a:spcPct val="30000"/>
              </a:spcBef>
              <a:defRPr sz="1200">
                <a:solidFill>
                  <a:schemeClr val="tx1"/>
                </a:solidFill>
                <a:latin typeface="Times New Roman" pitchFamily="18" charset="0"/>
                <a:ea typeface="宋体" charset="-122"/>
              </a:defRPr>
            </a:lvl5pPr>
            <a:lvl6pPr marL="25146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AC2477B-3EFE-4BAE-9B88-EA434F46E33D}" type="slidenum">
              <a:rPr lang="en-US" altLang="zh-CN" sz="1300" smtClean="0"/>
              <a:pPr eaLnBrk="1" hangingPunct="1">
                <a:spcBef>
                  <a:spcPct val="0"/>
                </a:spcBef>
              </a:pPr>
              <a:t>18</a:t>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92188" y="768350"/>
            <a:ext cx="5114925" cy="3836988"/>
          </a:xfrm>
          <a:ln/>
        </p:spPr>
      </p:sp>
      <p:sp>
        <p:nvSpPr>
          <p:cNvPr id="14339"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ea typeface="宋体" charset="-122"/>
              </a:rPr>
              <a:t>We’ve heard it before: Make sure to secure your online accounts with </a:t>
            </a:r>
            <a:r>
              <a:rPr lang="en-US" altLang="zh-CN">
                <a:ea typeface="宋体" charset="-122"/>
                <a:hlinkClick r:id="rId3"/>
              </a:rPr>
              <a:t>a strong, distinct password</a:t>
            </a:r>
            <a:r>
              <a:rPr lang="en-US" altLang="zh-CN">
                <a:ea typeface="宋体" charset="-122"/>
              </a:rPr>
              <a:t> to avoid being hacked. But what if hackers can simply circumvent the need for your password to gain access to your information?</a:t>
            </a:r>
          </a:p>
          <a:p>
            <a:endParaRPr lang="en-US" altLang="zh-CN">
              <a:ea typeface="宋体" charset="-122"/>
            </a:endParaRPr>
          </a:p>
          <a:p>
            <a:r>
              <a:rPr lang="en-US" altLang="zh-CN">
                <a:ea typeface="宋体" charset="-122"/>
              </a:rPr>
              <a:t>Apple ID passwords could be swapped in exchange for the email address, billing address and the last four digits of the credit card associated with the account.  (Now Apple users can no longer reset their Apple IDs over the phone.)</a:t>
            </a:r>
          </a:p>
          <a:p>
            <a:endParaRPr lang="en-US" altLang="zh-CN">
              <a:ea typeface="宋体" charset="-122"/>
            </a:endParaRPr>
          </a:p>
          <a:p>
            <a:r>
              <a:rPr lang="en-US" altLang="zh-CN">
                <a:ea typeface="宋体" charset="-122"/>
              </a:rPr>
              <a:t>The hackers obtained the last four digits of Honan’s credit card number by breaking into his account on Amazon, which is now also tightening its security features. Amazon had required even less than Apple to change a password — only a user’s name, email address and mailing address. The hackers found the final digits of Honan’s credit card once they reset his Amazon password.</a:t>
            </a:r>
          </a:p>
        </p:txBody>
      </p:sp>
      <p:sp>
        <p:nvSpPr>
          <p:cNvPr id="14340"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89013" eaLnBrk="0" hangingPunct="0">
              <a:spcBef>
                <a:spcPct val="30000"/>
              </a:spcBef>
              <a:defRPr sz="1200">
                <a:solidFill>
                  <a:schemeClr val="tx1"/>
                </a:solidFill>
                <a:latin typeface="Times New Roman" pitchFamily="18" charset="0"/>
                <a:ea typeface="宋体" charset="-122"/>
              </a:defRPr>
            </a:lvl1pPr>
            <a:lvl2pPr marL="742950" indent="-285750" defTabSz="989013" eaLnBrk="0" hangingPunct="0">
              <a:spcBef>
                <a:spcPct val="30000"/>
              </a:spcBef>
              <a:defRPr sz="1200">
                <a:solidFill>
                  <a:schemeClr val="tx1"/>
                </a:solidFill>
                <a:latin typeface="Times New Roman" pitchFamily="18" charset="0"/>
                <a:ea typeface="宋体" charset="-122"/>
              </a:defRPr>
            </a:lvl2pPr>
            <a:lvl3pPr marL="1143000" indent="-228600" defTabSz="989013" eaLnBrk="0" hangingPunct="0">
              <a:spcBef>
                <a:spcPct val="30000"/>
              </a:spcBef>
              <a:defRPr sz="1200">
                <a:solidFill>
                  <a:schemeClr val="tx1"/>
                </a:solidFill>
                <a:latin typeface="Times New Roman" pitchFamily="18" charset="0"/>
                <a:ea typeface="宋体" charset="-122"/>
              </a:defRPr>
            </a:lvl3pPr>
            <a:lvl4pPr marL="1600200" indent="-228600" defTabSz="989013" eaLnBrk="0" hangingPunct="0">
              <a:spcBef>
                <a:spcPct val="30000"/>
              </a:spcBef>
              <a:defRPr sz="1200">
                <a:solidFill>
                  <a:schemeClr val="tx1"/>
                </a:solidFill>
                <a:latin typeface="Times New Roman" pitchFamily="18" charset="0"/>
                <a:ea typeface="宋体" charset="-122"/>
              </a:defRPr>
            </a:lvl4pPr>
            <a:lvl5pPr marL="2057400" indent="-228600" defTabSz="989013" eaLnBrk="0" hangingPunct="0">
              <a:spcBef>
                <a:spcPct val="30000"/>
              </a:spcBef>
              <a:defRPr sz="1200">
                <a:solidFill>
                  <a:schemeClr val="tx1"/>
                </a:solidFill>
                <a:latin typeface="Times New Roman" pitchFamily="18" charset="0"/>
                <a:ea typeface="宋体" charset="-122"/>
              </a:defRPr>
            </a:lvl5pPr>
            <a:lvl6pPr marL="25146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F1A4950F-BC82-4C31-8437-91D1F0D2554C}" type="slidenum">
              <a:rPr lang="en-US" altLang="zh-CN" sz="1300" smtClean="0"/>
              <a:pPr eaLnBrk="1" hangingPunct="1">
                <a:spcBef>
                  <a:spcPct val="0"/>
                </a:spcBef>
              </a:pPr>
              <a:t>20</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992188" y="768350"/>
            <a:ext cx="5114925" cy="3836988"/>
          </a:xfrm>
          <a:ln/>
        </p:spPr>
      </p:sp>
      <p:sp>
        <p:nvSpPr>
          <p:cNvPr id="1536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ea typeface="宋体" charset="-122"/>
              </a:rPr>
              <a:t>NSA: Secrecy (No such agency), Resources (Computing powers by acres, mathematicians), </a:t>
            </a:r>
          </a:p>
        </p:txBody>
      </p:sp>
      <p:sp>
        <p:nvSpPr>
          <p:cNvPr id="15364"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89013" eaLnBrk="0" hangingPunct="0">
              <a:spcBef>
                <a:spcPct val="30000"/>
              </a:spcBef>
              <a:defRPr sz="1200">
                <a:solidFill>
                  <a:schemeClr val="tx1"/>
                </a:solidFill>
                <a:latin typeface="Times New Roman" pitchFamily="18" charset="0"/>
                <a:ea typeface="宋体" charset="-122"/>
              </a:defRPr>
            </a:lvl1pPr>
            <a:lvl2pPr marL="742950" indent="-285750" defTabSz="989013" eaLnBrk="0" hangingPunct="0">
              <a:spcBef>
                <a:spcPct val="30000"/>
              </a:spcBef>
              <a:defRPr sz="1200">
                <a:solidFill>
                  <a:schemeClr val="tx1"/>
                </a:solidFill>
                <a:latin typeface="Times New Roman" pitchFamily="18" charset="0"/>
                <a:ea typeface="宋体" charset="-122"/>
              </a:defRPr>
            </a:lvl2pPr>
            <a:lvl3pPr marL="1143000" indent="-228600" defTabSz="989013" eaLnBrk="0" hangingPunct="0">
              <a:spcBef>
                <a:spcPct val="30000"/>
              </a:spcBef>
              <a:defRPr sz="1200">
                <a:solidFill>
                  <a:schemeClr val="tx1"/>
                </a:solidFill>
                <a:latin typeface="Times New Roman" pitchFamily="18" charset="0"/>
                <a:ea typeface="宋体" charset="-122"/>
              </a:defRPr>
            </a:lvl3pPr>
            <a:lvl4pPr marL="1600200" indent="-228600" defTabSz="989013" eaLnBrk="0" hangingPunct="0">
              <a:spcBef>
                <a:spcPct val="30000"/>
              </a:spcBef>
              <a:defRPr sz="1200">
                <a:solidFill>
                  <a:schemeClr val="tx1"/>
                </a:solidFill>
                <a:latin typeface="Times New Roman" pitchFamily="18" charset="0"/>
                <a:ea typeface="宋体" charset="-122"/>
              </a:defRPr>
            </a:lvl4pPr>
            <a:lvl5pPr marL="2057400" indent="-228600" defTabSz="989013" eaLnBrk="0" hangingPunct="0">
              <a:spcBef>
                <a:spcPct val="30000"/>
              </a:spcBef>
              <a:defRPr sz="1200">
                <a:solidFill>
                  <a:schemeClr val="tx1"/>
                </a:solidFill>
                <a:latin typeface="Times New Roman" pitchFamily="18" charset="0"/>
                <a:ea typeface="宋体" charset="-122"/>
              </a:defRPr>
            </a:lvl5pPr>
            <a:lvl6pPr marL="25146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defTabSz="98901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EB95DD6-1CC3-4278-BA88-5EE89F700544}" type="slidenum">
              <a:rPr lang="en-US" altLang="zh-CN" sz="1300" smtClean="0"/>
              <a:pPr eaLnBrk="1" hangingPunct="1">
                <a:spcBef>
                  <a:spcPct val="0"/>
                </a:spcBef>
              </a:pPr>
              <a:t>21</a:t>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90503" eaLnBrk="0" hangingPunct="0">
              <a:spcBef>
                <a:spcPct val="30000"/>
              </a:spcBef>
              <a:defRPr sz="1200">
                <a:solidFill>
                  <a:schemeClr val="tx1"/>
                </a:solidFill>
                <a:latin typeface="Times New Roman" pitchFamily="18" charset="0"/>
                <a:ea typeface="宋体" charset="-122"/>
              </a:defRPr>
            </a:lvl1pPr>
            <a:lvl2pPr marL="742877" indent="-285722" defTabSz="990503" eaLnBrk="0" hangingPunct="0">
              <a:spcBef>
                <a:spcPct val="30000"/>
              </a:spcBef>
              <a:defRPr sz="1200">
                <a:solidFill>
                  <a:schemeClr val="tx1"/>
                </a:solidFill>
                <a:latin typeface="Times New Roman" pitchFamily="18" charset="0"/>
                <a:ea typeface="宋体" charset="-122"/>
              </a:defRPr>
            </a:lvl2pPr>
            <a:lvl3pPr marL="1142888" indent="-228578" defTabSz="990503" eaLnBrk="0" hangingPunct="0">
              <a:spcBef>
                <a:spcPct val="30000"/>
              </a:spcBef>
              <a:defRPr sz="1200">
                <a:solidFill>
                  <a:schemeClr val="tx1"/>
                </a:solidFill>
                <a:latin typeface="Times New Roman" pitchFamily="18" charset="0"/>
                <a:ea typeface="宋体" charset="-122"/>
              </a:defRPr>
            </a:lvl3pPr>
            <a:lvl4pPr marL="1600043" indent="-228578" defTabSz="990503" eaLnBrk="0" hangingPunct="0">
              <a:spcBef>
                <a:spcPct val="30000"/>
              </a:spcBef>
              <a:defRPr sz="1200">
                <a:solidFill>
                  <a:schemeClr val="tx1"/>
                </a:solidFill>
                <a:latin typeface="Times New Roman" pitchFamily="18" charset="0"/>
                <a:ea typeface="宋体" charset="-122"/>
              </a:defRPr>
            </a:lvl4pPr>
            <a:lvl5pPr marL="2057198" indent="-228578" defTabSz="990503" eaLnBrk="0" hangingPunct="0">
              <a:spcBef>
                <a:spcPct val="30000"/>
              </a:spcBef>
              <a:defRPr sz="1200">
                <a:solidFill>
                  <a:schemeClr val="tx1"/>
                </a:solidFill>
                <a:latin typeface="Times New Roman" pitchFamily="18" charset="0"/>
                <a:ea typeface="宋体" charset="-122"/>
              </a:defRPr>
            </a:lvl5pPr>
            <a:lvl6pPr marL="2514353" indent="-228578" defTabSz="990503" eaLnBrk="0" fontAlgn="base" hangingPunct="0">
              <a:spcBef>
                <a:spcPct val="30000"/>
              </a:spcBef>
              <a:spcAft>
                <a:spcPct val="0"/>
              </a:spcAft>
              <a:defRPr sz="1200">
                <a:solidFill>
                  <a:schemeClr val="tx1"/>
                </a:solidFill>
                <a:latin typeface="Times New Roman" pitchFamily="18" charset="0"/>
                <a:ea typeface="宋体" charset="-122"/>
              </a:defRPr>
            </a:lvl6pPr>
            <a:lvl7pPr marL="2971509" indent="-228578" defTabSz="990503" eaLnBrk="0" fontAlgn="base" hangingPunct="0">
              <a:spcBef>
                <a:spcPct val="30000"/>
              </a:spcBef>
              <a:spcAft>
                <a:spcPct val="0"/>
              </a:spcAft>
              <a:defRPr sz="1200">
                <a:solidFill>
                  <a:schemeClr val="tx1"/>
                </a:solidFill>
                <a:latin typeface="Times New Roman" pitchFamily="18" charset="0"/>
                <a:ea typeface="宋体" charset="-122"/>
              </a:defRPr>
            </a:lvl7pPr>
            <a:lvl8pPr marL="3428664" indent="-228578" defTabSz="990503" eaLnBrk="0" fontAlgn="base" hangingPunct="0">
              <a:spcBef>
                <a:spcPct val="30000"/>
              </a:spcBef>
              <a:spcAft>
                <a:spcPct val="0"/>
              </a:spcAft>
              <a:defRPr sz="1200">
                <a:solidFill>
                  <a:schemeClr val="tx1"/>
                </a:solidFill>
                <a:latin typeface="Times New Roman" pitchFamily="18" charset="0"/>
                <a:ea typeface="宋体" charset="-122"/>
              </a:defRPr>
            </a:lvl8pPr>
            <a:lvl9pPr marL="3885819" indent="-228578" defTabSz="99050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4091398D-2D48-43F1-89BC-8C9B6F92D308}" type="slidenum">
              <a:rPr lang="en-US" altLang="zh-CN" sz="1300"/>
              <a:pPr eaLnBrk="1" hangingPunct="1">
                <a:spcBef>
                  <a:spcPct val="0"/>
                </a:spcBef>
              </a:pPr>
              <a:t>37</a:t>
            </a:fld>
            <a:endParaRPr lang="en-US" altLang="zh-CN" sz="130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90503" eaLnBrk="0" hangingPunct="0">
              <a:spcBef>
                <a:spcPct val="30000"/>
              </a:spcBef>
              <a:defRPr sz="1200">
                <a:solidFill>
                  <a:schemeClr val="tx1"/>
                </a:solidFill>
                <a:latin typeface="Times New Roman" pitchFamily="18" charset="0"/>
                <a:ea typeface="宋体" charset="-122"/>
              </a:defRPr>
            </a:lvl1pPr>
            <a:lvl2pPr marL="742877" indent="-285722" defTabSz="990503" eaLnBrk="0" hangingPunct="0">
              <a:spcBef>
                <a:spcPct val="30000"/>
              </a:spcBef>
              <a:defRPr sz="1200">
                <a:solidFill>
                  <a:schemeClr val="tx1"/>
                </a:solidFill>
                <a:latin typeface="Times New Roman" pitchFamily="18" charset="0"/>
                <a:ea typeface="宋体" charset="-122"/>
              </a:defRPr>
            </a:lvl2pPr>
            <a:lvl3pPr marL="1142888" indent="-228578" defTabSz="990503" eaLnBrk="0" hangingPunct="0">
              <a:spcBef>
                <a:spcPct val="30000"/>
              </a:spcBef>
              <a:defRPr sz="1200">
                <a:solidFill>
                  <a:schemeClr val="tx1"/>
                </a:solidFill>
                <a:latin typeface="Times New Roman" pitchFamily="18" charset="0"/>
                <a:ea typeface="宋体" charset="-122"/>
              </a:defRPr>
            </a:lvl3pPr>
            <a:lvl4pPr marL="1600043" indent="-228578" defTabSz="990503" eaLnBrk="0" hangingPunct="0">
              <a:spcBef>
                <a:spcPct val="30000"/>
              </a:spcBef>
              <a:defRPr sz="1200">
                <a:solidFill>
                  <a:schemeClr val="tx1"/>
                </a:solidFill>
                <a:latin typeface="Times New Roman" pitchFamily="18" charset="0"/>
                <a:ea typeface="宋体" charset="-122"/>
              </a:defRPr>
            </a:lvl4pPr>
            <a:lvl5pPr marL="2057198" indent="-228578" defTabSz="990503" eaLnBrk="0" hangingPunct="0">
              <a:spcBef>
                <a:spcPct val="30000"/>
              </a:spcBef>
              <a:defRPr sz="1200">
                <a:solidFill>
                  <a:schemeClr val="tx1"/>
                </a:solidFill>
                <a:latin typeface="Times New Roman" pitchFamily="18" charset="0"/>
                <a:ea typeface="宋体" charset="-122"/>
              </a:defRPr>
            </a:lvl5pPr>
            <a:lvl6pPr marL="2514353" indent="-228578" defTabSz="990503" eaLnBrk="0" fontAlgn="base" hangingPunct="0">
              <a:spcBef>
                <a:spcPct val="30000"/>
              </a:spcBef>
              <a:spcAft>
                <a:spcPct val="0"/>
              </a:spcAft>
              <a:defRPr sz="1200">
                <a:solidFill>
                  <a:schemeClr val="tx1"/>
                </a:solidFill>
                <a:latin typeface="Times New Roman" pitchFamily="18" charset="0"/>
                <a:ea typeface="宋体" charset="-122"/>
              </a:defRPr>
            </a:lvl6pPr>
            <a:lvl7pPr marL="2971509" indent="-228578" defTabSz="990503" eaLnBrk="0" fontAlgn="base" hangingPunct="0">
              <a:spcBef>
                <a:spcPct val="30000"/>
              </a:spcBef>
              <a:spcAft>
                <a:spcPct val="0"/>
              </a:spcAft>
              <a:defRPr sz="1200">
                <a:solidFill>
                  <a:schemeClr val="tx1"/>
                </a:solidFill>
                <a:latin typeface="Times New Roman" pitchFamily="18" charset="0"/>
                <a:ea typeface="宋体" charset="-122"/>
              </a:defRPr>
            </a:lvl7pPr>
            <a:lvl8pPr marL="3428664" indent="-228578" defTabSz="990503" eaLnBrk="0" fontAlgn="base" hangingPunct="0">
              <a:spcBef>
                <a:spcPct val="30000"/>
              </a:spcBef>
              <a:spcAft>
                <a:spcPct val="0"/>
              </a:spcAft>
              <a:defRPr sz="1200">
                <a:solidFill>
                  <a:schemeClr val="tx1"/>
                </a:solidFill>
                <a:latin typeface="Times New Roman" pitchFamily="18" charset="0"/>
                <a:ea typeface="宋体" charset="-122"/>
              </a:defRPr>
            </a:lvl8pPr>
            <a:lvl9pPr marL="3885819" indent="-228578" defTabSz="990503"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4091398D-2D48-43F1-89BC-8C9B6F92D308}" type="slidenum">
              <a:rPr lang="en-US" altLang="zh-CN" sz="1300"/>
              <a:pPr eaLnBrk="1" hangingPunct="1">
                <a:spcBef>
                  <a:spcPct val="0"/>
                </a:spcBef>
              </a:pPr>
              <a:t>38</a:t>
            </a:fld>
            <a:endParaRPr lang="en-US" altLang="zh-CN" sz="130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F6AA373B-91D1-46D2-89F1-97AFDF288269}"/>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5" name="Group 8">
            <a:extLst>
              <a:ext uri="{FF2B5EF4-FFF2-40B4-BE49-F238E27FC236}">
                <a16:creationId xmlns:a16="http://schemas.microsoft.com/office/drawing/2014/main" id="{343E1AAF-61C4-49BC-A698-FB7818F3B731}"/>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072EE9D4-FDAC-4A07-A6C8-3707E77EBB0D}"/>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a:extLst>
                <a:ext uri="{FF2B5EF4-FFF2-40B4-BE49-F238E27FC236}">
                  <a16:creationId xmlns:a16="http://schemas.microsoft.com/office/drawing/2014/main" id="{E6910BCF-18F4-48C9-9A84-B6040D9DA2D3}"/>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a:extLst>
                <a:ext uri="{FF2B5EF4-FFF2-40B4-BE49-F238E27FC236}">
                  <a16:creationId xmlns:a16="http://schemas.microsoft.com/office/drawing/2014/main" id="{14B67C78-19B8-4F95-8CD5-B69656484E3A}"/>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a:extLst>
                <a:ext uri="{FF2B5EF4-FFF2-40B4-BE49-F238E27FC236}">
                  <a16:creationId xmlns:a16="http://schemas.microsoft.com/office/drawing/2014/main" id="{9D3C5C10-5F21-42A7-B997-7EF955400E52}"/>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a:extLst>
                <a:ext uri="{FF2B5EF4-FFF2-40B4-BE49-F238E27FC236}">
                  <a16:creationId xmlns:a16="http://schemas.microsoft.com/office/drawing/2014/main" id="{0549AB6B-550B-4231-8A96-CB5D6769D950}"/>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a:extLst>
                <a:ext uri="{FF2B5EF4-FFF2-40B4-BE49-F238E27FC236}">
                  <a16:creationId xmlns:a16="http://schemas.microsoft.com/office/drawing/2014/main" id="{D31B5EEB-F51D-4A37-BC49-50612A70E896}"/>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a:extLst>
                <a:ext uri="{FF2B5EF4-FFF2-40B4-BE49-F238E27FC236}">
                  <a16:creationId xmlns:a16="http://schemas.microsoft.com/office/drawing/2014/main" id="{6CA68513-2872-4AF4-803D-48DDA8233307}"/>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a:extLst>
                <a:ext uri="{FF2B5EF4-FFF2-40B4-BE49-F238E27FC236}">
                  <a16:creationId xmlns:a16="http://schemas.microsoft.com/office/drawing/2014/main" id="{7A9493FC-4093-44CD-98C0-F2A5546A6E87}"/>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a:extLst>
                <a:ext uri="{FF2B5EF4-FFF2-40B4-BE49-F238E27FC236}">
                  <a16:creationId xmlns:a16="http://schemas.microsoft.com/office/drawing/2014/main" id="{F5169D6B-997F-411A-AEA9-03F80648262E}"/>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a:extLst>
                <a:ext uri="{FF2B5EF4-FFF2-40B4-BE49-F238E27FC236}">
                  <a16:creationId xmlns:a16="http://schemas.microsoft.com/office/drawing/2014/main" id="{32424431-364D-41D2-AE83-76BFA1600C87}"/>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a:extLst>
                <a:ext uri="{FF2B5EF4-FFF2-40B4-BE49-F238E27FC236}">
                  <a16:creationId xmlns:a16="http://schemas.microsoft.com/office/drawing/2014/main" id="{CFD0A5BE-F29E-443E-B4F5-BED4DB62C849}"/>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a:extLst>
                <a:ext uri="{FF2B5EF4-FFF2-40B4-BE49-F238E27FC236}">
                  <a16:creationId xmlns:a16="http://schemas.microsoft.com/office/drawing/2014/main" id="{8B14326D-35D8-47CB-A521-086C937D8DEB}"/>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a:extLst>
                <a:ext uri="{FF2B5EF4-FFF2-40B4-BE49-F238E27FC236}">
                  <a16:creationId xmlns:a16="http://schemas.microsoft.com/office/drawing/2014/main" id="{9CFEFD22-2947-42C9-BCC7-C7605D76F8FB}"/>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a:extLst>
                <a:ext uri="{FF2B5EF4-FFF2-40B4-BE49-F238E27FC236}">
                  <a16:creationId xmlns:a16="http://schemas.microsoft.com/office/drawing/2014/main" id="{95964E17-2CB5-4FC3-9C8D-D4ABF6E6028F}"/>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a:extLst>
                <a:ext uri="{FF2B5EF4-FFF2-40B4-BE49-F238E27FC236}">
                  <a16:creationId xmlns:a16="http://schemas.microsoft.com/office/drawing/2014/main" id="{3E30C1A4-2629-4855-AB9C-79122D66AD4B}"/>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a:extLst>
                <a:ext uri="{FF2B5EF4-FFF2-40B4-BE49-F238E27FC236}">
                  <a16:creationId xmlns:a16="http://schemas.microsoft.com/office/drawing/2014/main" id="{73EA4E08-FE7F-401F-8B68-6E24436554CF}"/>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a:extLst>
                <a:ext uri="{FF2B5EF4-FFF2-40B4-BE49-F238E27FC236}">
                  <a16:creationId xmlns:a16="http://schemas.microsoft.com/office/drawing/2014/main" id="{4544DED6-62AF-4DC4-A0E5-49DFBAB5EF95}"/>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a:extLst>
                <a:ext uri="{FF2B5EF4-FFF2-40B4-BE49-F238E27FC236}">
                  <a16:creationId xmlns:a16="http://schemas.microsoft.com/office/drawing/2014/main" id="{43E08F21-8A92-4A1D-B9D1-C0FCDD9F9FD5}"/>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a:extLst>
                <a:ext uri="{FF2B5EF4-FFF2-40B4-BE49-F238E27FC236}">
                  <a16:creationId xmlns:a16="http://schemas.microsoft.com/office/drawing/2014/main" id="{3B4D9AF4-4DDC-4EF0-B3A7-481C9C478F01}"/>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a:extLst>
                <a:ext uri="{FF2B5EF4-FFF2-40B4-BE49-F238E27FC236}">
                  <a16:creationId xmlns:a16="http://schemas.microsoft.com/office/drawing/2014/main" id="{A9DCF0C9-8D1E-4E17-9A42-B2C344A7E65E}"/>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a:extLst>
                <a:ext uri="{FF2B5EF4-FFF2-40B4-BE49-F238E27FC236}">
                  <a16:creationId xmlns:a16="http://schemas.microsoft.com/office/drawing/2014/main" id="{0805B191-44F0-4403-9E8E-6FBD40C43440}"/>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a:extLst>
                <a:ext uri="{FF2B5EF4-FFF2-40B4-BE49-F238E27FC236}">
                  <a16:creationId xmlns:a16="http://schemas.microsoft.com/office/drawing/2014/main" id="{A6D31562-B8D1-45E4-A03F-8251F7FF0E7C}"/>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a:extLst>
                <a:ext uri="{FF2B5EF4-FFF2-40B4-BE49-F238E27FC236}">
                  <a16:creationId xmlns:a16="http://schemas.microsoft.com/office/drawing/2014/main" id="{39C11DC6-A066-43B7-933A-63BE34A8F563}"/>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a:extLst>
                <a:ext uri="{FF2B5EF4-FFF2-40B4-BE49-F238E27FC236}">
                  <a16:creationId xmlns:a16="http://schemas.microsoft.com/office/drawing/2014/main" id="{C74DBCD3-4716-43C3-B245-F39A0A61114F}"/>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a:extLst>
                <a:ext uri="{FF2B5EF4-FFF2-40B4-BE49-F238E27FC236}">
                  <a16:creationId xmlns:a16="http://schemas.microsoft.com/office/drawing/2014/main" id="{80AE5AD3-31BE-48DC-864F-10032C2E3177}"/>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a:extLst>
                <a:ext uri="{FF2B5EF4-FFF2-40B4-BE49-F238E27FC236}">
                  <a16:creationId xmlns:a16="http://schemas.microsoft.com/office/drawing/2014/main" id="{BAD49F38-6669-4D7F-80E9-34A682349872}"/>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a:extLst>
                <a:ext uri="{FF2B5EF4-FFF2-40B4-BE49-F238E27FC236}">
                  <a16:creationId xmlns:a16="http://schemas.microsoft.com/office/drawing/2014/main" id="{70757CCC-E0B9-4F00-85FD-53045368073C}"/>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a:extLst>
                <a:ext uri="{FF2B5EF4-FFF2-40B4-BE49-F238E27FC236}">
                  <a16:creationId xmlns:a16="http://schemas.microsoft.com/office/drawing/2014/main" id="{EFAC75C8-C77C-47E1-817C-F8CF7143E452}"/>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a:extLst>
                <a:ext uri="{FF2B5EF4-FFF2-40B4-BE49-F238E27FC236}">
                  <a16:creationId xmlns:a16="http://schemas.microsoft.com/office/drawing/2014/main" id="{91F1D44E-7D63-4E55-9D7E-604CE94EAAD0}"/>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a:extLst>
                <a:ext uri="{FF2B5EF4-FFF2-40B4-BE49-F238E27FC236}">
                  <a16:creationId xmlns:a16="http://schemas.microsoft.com/office/drawing/2014/main" id="{76D30D03-9C37-4A36-937F-F116A307B5EC}"/>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a:extLst>
                <a:ext uri="{FF2B5EF4-FFF2-40B4-BE49-F238E27FC236}">
                  <a16:creationId xmlns:a16="http://schemas.microsoft.com/office/drawing/2014/main" id="{1536D491-8F82-4EC1-A48D-51FCBFFB3492}"/>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a:extLst>
              <a:ext uri="{FF2B5EF4-FFF2-40B4-BE49-F238E27FC236}">
                <a16:creationId xmlns:a16="http://schemas.microsoft.com/office/drawing/2014/main" id="{DAC1E109-E854-4CF4-BA5C-E90A21073C42}"/>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2675"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412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pPr lvl="0"/>
            <a:r>
              <a:rPr lang="zh-CN" altLang="en-US" noProof="0"/>
              <a:t>单击此处编辑母版副标题样式</a:t>
            </a:r>
          </a:p>
        </p:txBody>
      </p:sp>
      <p:sp>
        <p:nvSpPr>
          <p:cNvPr id="38" name="Rectangle 5">
            <a:extLst>
              <a:ext uri="{FF2B5EF4-FFF2-40B4-BE49-F238E27FC236}">
                <a16:creationId xmlns:a16="http://schemas.microsoft.com/office/drawing/2014/main" id="{CA700008-A4D1-4518-95C8-D8E4ACF47055}"/>
              </a:ext>
            </a:extLst>
          </p:cNvPr>
          <p:cNvSpPr>
            <a:spLocks noGrp="1" noChangeArrowheads="1"/>
          </p:cNvSpPr>
          <p:nvPr>
            <p:ph type="dt" sz="half" idx="10"/>
          </p:nvPr>
        </p:nvSpPr>
        <p:spPr/>
        <p:txBody>
          <a:bodyPr/>
          <a:lstStyle>
            <a:lvl1pPr>
              <a:defRPr/>
            </a:lvl1pPr>
          </a:lstStyle>
          <a:p>
            <a:pPr>
              <a:defRPr/>
            </a:pPr>
            <a:endParaRPr lang="en-US" altLang="zh-CN"/>
          </a:p>
        </p:txBody>
      </p:sp>
      <p:sp>
        <p:nvSpPr>
          <p:cNvPr id="39" name="Rectangle 6">
            <a:extLst>
              <a:ext uri="{FF2B5EF4-FFF2-40B4-BE49-F238E27FC236}">
                <a16:creationId xmlns:a16="http://schemas.microsoft.com/office/drawing/2014/main" id="{2A84966B-5F8A-40A3-8E2C-E1F9D71C14E0}"/>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a:extLst>
              <a:ext uri="{FF2B5EF4-FFF2-40B4-BE49-F238E27FC236}">
                <a16:creationId xmlns:a16="http://schemas.microsoft.com/office/drawing/2014/main" id="{AD89A65E-64FD-429F-B844-21B23FFB3934}"/>
              </a:ext>
            </a:extLst>
          </p:cNvPr>
          <p:cNvSpPr>
            <a:spLocks noGrp="1" noChangeArrowheads="1"/>
          </p:cNvSpPr>
          <p:nvPr>
            <p:ph type="sldNum" sz="quarter" idx="12"/>
          </p:nvPr>
        </p:nvSpPr>
        <p:spPr/>
        <p:txBody>
          <a:bodyPr/>
          <a:lstStyle>
            <a:lvl1pPr>
              <a:defRPr/>
            </a:lvl1pPr>
          </a:lstStyle>
          <a:p>
            <a:fld id="{CA86E263-F97F-49FF-9F59-E915D6F5E049}" type="slidenum">
              <a:rPr lang="en-US" altLang="zh-CN"/>
              <a:pPr/>
              <a:t>‹#›</a:t>
            </a:fld>
            <a:endParaRPr lang="en-US" altLang="zh-CN"/>
          </a:p>
        </p:txBody>
      </p:sp>
    </p:spTree>
    <p:extLst>
      <p:ext uri="{BB962C8B-B14F-4D97-AF65-F5344CB8AC3E}">
        <p14:creationId xmlns:p14="http://schemas.microsoft.com/office/powerpoint/2010/main" val="55798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5A64D76-F25B-464E-A7FC-AC919A8FE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A8E58A0-8E18-453B-9FA8-E433E7F067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3EDF8843-8DA2-489A-BE4B-BC4872AF42C5}"/>
              </a:ext>
            </a:extLst>
          </p:cNvPr>
          <p:cNvSpPr>
            <a:spLocks noGrp="1" noChangeArrowheads="1"/>
          </p:cNvSpPr>
          <p:nvPr>
            <p:ph type="sldNum" sz="quarter" idx="12"/>
          </p:nvPr>
        </p:nvSpPr>
        <p:spPr>
          <a:ln/>
        </p:spPr>
        <p:txBody>
          <a:bodyPr/>
          <a:lstStyle>
            <a:lvl1pPr>
              <a:defRPr/>
            </a:lvl1pPr>
          </a:lstStyle>
          <a:p>
            <a:fld id="{DE07B2B4-7A09-422C-86EC-C440F1FE29CE}" type="slidenum">
              <a:rPr lang="en-US" altLang="zh-CN"/>
              <a:pPr/>
              <a:t>‹#›</a:t>
            </a:fld>
            <a:endParaRPr lang="en-US" altLang="zh-CN"/>
          </a:p>
        </p:txBody>
      </p:sp>
    </p:spTree>
    <p:extLst>
      <p:ext uri="{BB962C8B-B14F-4D97-AF65-F5344CB8AC3E}">
        <p14:creationId xmlns:p14="http://schemas.microsoft.com/office/powerpoint/2010/main" val="296605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5CAEF27-F36D-485D-97D2-D01ECF1BA1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23274FC-9600-4B9C-9486-D22CD532BB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80ACE4EA-9EA5-4AA6-957D-B8EA8CA0CB79}"/>
              </a:ext>
            </a:extLst>
          </p:cNvPr>
          <p:cNvSpPr>
            <a:spLocks noGrp="1" noChangeArrowheads="1"/>
          </p:cNvSpPr>
          <p:nvPr>
            <p:ph type="sldNum" sz="quarter" idx="12"/>
          </p:nvPr>
        </p:nvSpPr>
        <p:spPr>
          <a:ln/>
        </p:spPr>
        <p:txBody>
          <a:bodyPr/>
          <a:lstStyle>
            <a:lvl1pPr>
              <a:defRPr/>
            </a:lvl1pPr>
          </a:lstStyle>
          <a:p>
            <a:fld id="{FAC021FD-3B83-4925-9BEA-A486E996AA55}" type="slidenum">
              <a:rPr lang="en-US" altLang="zh-CN"/>
              <a:pPr/>
              <a:t>‹#›</a:t>
            </a:fld>
            <a:endParaRPr lang="en-US" altLang="zh-CN"/>
          </a:p>
        </p:txBody>
      </p:sp>
    </p:spTree>
    <p:extLst>
      <p:ext uri="{BB962C8B-B14F-4D97-AF65-F5344CB8AC3E}">
        <p14:creationId xmlns:p14="http://schemas.microsoft.com/office/powerpoint/2010/main" val="15467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71437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a:p>
        </p:txBody>
      </p:sp>
      <p:sp>
        <p:nvSpPr>
          <p:cNvPr id="5" name="Rectangle 5">
            <a:extLst>
              <a:ext uri="{FF2B5EF4-FFF2-40B4-BE49-F238E27FC236}">
                <a16:creationId xmlns:a16="http://schemas.microsoft.com/office/drawing/2014/main" id="{720CCB70-B642-44F0-8C42-C948E5001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F9F458-717B-4AC3-A47C-E563EAAF3C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62F873F3-62BA-4934-B0EA-49484270BD54}"/>
              </a:ext>
            </a:extLst>
          </p:cNvPr>
          <p:cNvSpPr>
            <a:spLocks noGrp="1" noChangeArrowheads="1"/>
          </p:cNvSpPr>
          <p:nvPr>
            <p:ph type="sldNum" sz="quarter" idx="12"/>
          </p:nvPr>
        </p:nvSpPr>
        <p:spPr>
          <a:ln/>
        </p:spPr>
        <p:txBody>
          <a:bodyPr/>
          <a:lstStyle>
            <a:lvl1pPr>
              <a:defRPr/>
            </a:lvl1pPr>
          </a:lstStyle>
          <a:p>
            <a:fld id="{D62D1584-880E-4B32-96E2-DC47259F62FB}" type="slidenum">
              <a:rPr lang="en-US" altLang="zh-CN"/>
              <a:pPr/>
              <a:t>‹#›</a:t>
            </a:fld>
            <a:endParaRPr lang="en-US" altLang="zh-CN"/>
          </a:p>
        </p:txBody>
      </p:sp>
    </p:spTree>
    <p:extLst>
      <p:ext uri="{BB962C8B-B14F-4D97-AF65-F5344CB8AC3E}">
        <p14:creationId xmlns:p14="http://schemas.microsoft.com/office/powerpoint/2010/main" val="2948337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CE1B40-9418-4651-A430-2E2DBC0C1DF3}"/>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a:extLst>
              <a:ext uri="{FF2B5EF4-FFF2-40B4-BE49-F238E27FC236}">
                <a16:creationId xmlns:a16="http://schemas.microsoft.com/office/drawing/2014/main" id="{06C56F3E-068F-443C-8F0C-281EB2DA4D2C}"/>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13619975-7D36-4D25-8B53-17C53A5D7AFF}"/>
                </a:ext>
              </a:extLst>
            </p:cNvPr>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a:extLst>
                <a:ext uri="{FF2B5EF4-FFF2-40B4-BE49-F238E27FC236}">
                  <a16:creationId xmlns:a16="http://schemas.microsoft.com/office/drawing/2014/main" id="{8B253EAA-77C5-4FE0-AFB3-DF88F07014C2}"/>
                </a:ext>
              </a:extLst>
            </p:cNvPr>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a:extLst>
                <a:ext uri="{FF2B5EF4-FFF2-40B4-BE49-F238E27FC236}">
                  <a16:creationId xmlns:a16="http://schemas.microsoft.com/office/drawing/2014/main" id="{5037533B-DEFD-476A-A5BB-4422890FC000}"/>
                </a:ext>
              </a:extLst>
            </p:cNvPr>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a:extLst>
                <a:ext uri="{FF2B5EF4-FFF2-40B4-BE49-F238E27FC236}">
                  <a16:creationId xmlns:a16="http://schemas.microsoft.com/office/drawing/2014/main" id="{48B6B4E7-3D25-4821-AE59-E3E3927B0033}"/>
                </a:ext>
              </a:extLst>
            </p:cNvPr>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a:extLst>
                <a:ext uri="{FF2B5EF4-FFF2-40B4-BE49-F238E27FC236}">
                  <a16:creationId xmlns:a16="http://schemas.microsoft.com/office/drawing/2014/main" id="{91366CDC-BD70-4A46-990C-9CE509B60A87}"/>
                </a:ext>
              </a:extLst>
            </p:cNvPr>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a:extLst>
                <a:ext uri="{FF2B5EF4-FFF2-40B4-BE49-F238E27FC236}">
                  <a16:creationId xmlns:a16="http://schemas.microsoft.com/office/drawing/2014/main" id="{96BCB6F8-E02F-4E79-9FBD-D7601ADAA6D3}"/>
                </a:ext>
              </a:extLst>
            </p:cNvPr>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a:extLst>
                <a:ext uri="{FF2B5EF4-FFF2-40B4-BE49-F238E27FC236}">
                  <a16:creationId xmlns:a16="http://schemas.microsoft.com/office/drawing/2014/main" id="{560550A5-E28E-4FDD-9AF2-45384A439895}"/>
                </a:ext>
              </a:extLst>
            </p:cNvPr>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a:extLst>
                <a:ext uri="{FF2B5EF4-FFF2-40B4-BE49-F238E27FC236}">
                  <a16:creationId xmlns:a16="http://schemas.microsoft.com/office/drawing/2014/main" id="{D8E16DA7-9A21-4E3C-A776-7E5BE8A9468A}"/>
                </a:ext>
              </a:extLst>
            </p:cNvPr>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a:extLst>
                <a:ext uri="{FF2B5EF4-FFF2-40B4-BE49-F238E27FC236}">
                  <a16:creationId xmlns:a16="http://schemas.microsoft.com/office/drawing/2014/main" id="{DA09FEE0-1DC1-4EBE-8116-6006FE2DF395}"/>
                </a:ext>
              </a:extLst>
            </p:cNvPr>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a:extLst>
                <a:ext uri="{FF2B5EF4-FFF2-40B4-BE49-F238E27FC236}">
                  <a16:creationId xmlns:a16="http://schemas.microsoft.com/office/drawing/2014/main" id="{9763E373-8EF9-46A8-BEA1-8F1FE518878C}"/>
                </a:ext>
              </a:extLst>
            </p:cNvPr>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a:extLst>
                <a:ext uri="{FF2B5EF4-FFF2-40B4-BE49-F238E27FC236}">
                  <a16:creationId xmlns:a16="http://schemas.microsoft.com/office/drawing/2014/main" id="{A6EEDD8E-15FC-411A-897A-63BACF4A81DA}"/>
                </a:ext>
              </a:extLst>
            </p:cNvPr>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a:extLst>
                <a:ext uri="{FF2B5EF4-FFF2-40B4-BE49-F238E27FC236}">
                  <a16:creationId xmlns:a16="http://schemas.microsoft.com/office/drawing/2014/main" id="{C2F3369D-5265-4A53-BBEE-9A8E1B1FECB2}"/>
                </a:ext>
              </a:extLst>
            </p:cNvPr>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a:extLst>
                <a:ext uri="{FF2B5EF4-FFF2-40B4-BE49-F238E27FC236}">
                  <a16:creationId xmlns:a16="http://schemas.microsoft.com/office/drawing/2014/main" id="{EA709B5C-4EBE-4792-918F-D80228C53EC6}"/>
                </a:ext>
              </a:extLst>
            </p:cNvPr>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a:extLst>
                <a:ext uri="{FF2B5EF4-FFF2-40B4-BE49-F238E27FC236}">
                  <a16:creationId xmlns:a16="http://schemas.microsoft.com/office/drawing/2014/main" id="{48BD974C-A324-45CA-9E47-1B249663115E}"/>
                </a:ext>
              </a:extLst>
            </p:cNvPr>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a:extLst>
                <a:ext uri="{FF2B5EF4-FFF2-40B4-BE49-F238E27FC236}">
                  <a16:creationId xmlns:a16="http://schemas.microsoft.com/office/drawing/2014/main" id="{96C766A4-2CF2-4FAD-A41A-E6CB342C885E}"/>
                </a:ext>
              </a:extLst>
            </p:cNvPr>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a:extLst>
                <a:ext uri="{FF2B5EF4-FFF2-40B4-BE49-F238E27FC236}">
                  <a16:creationId xmlns:a16="http://schemas.microsoft.com/office/drawing/2014/main" id="{A3FCA0DB-1902-4A38-83DB-766B0A581192}"/>
                </a:ext>
              </a:extLst>
            </p:cNvPr>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a:extLst>
                <a:ext uri="{FF2B5EF4-FFF2-40B4-BE49-F238E27FC236}">
                  <a16:creationId xmlns:a16="http://schemas.microsoft.com/office/drawing/2014/main" id="{EA632B77-E44B-4A46-880B-4EC9F8AE1044}"/>
                </a:ext>
              </a:extLst>
            </p:cNvPr>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a:extLst>
                <a:ext uri="{FF2B5EF4-FFF2-40B4-BE49-F238E27FC236}">
                  <a16:creationId xmlns:a16="http://schemas.microsoft.com/office/drawing/2014/main" id="{59B14C03-E836-427E-820D-56A080C42207}"/>
                </a:ext>
              </a:extLst>
            </p:cNvPr>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a:extLst>
                <a:ext uri="{FF2B5EF4-FFF2-40B4-BE49-F238E27FC236}">
                  <a16:creationId xmlns:a16="http://schemas.microsoft.com/office/drawing/2014/main" id="{11CF997D-66F5-4CC6-9A7A-D91D47DABE83}"/>
                </a:ext>
              </a:extLst>
            </p:cNvPr>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a:extLst>
                <a:ext uri="{FF2B5EF4-FFF2-40B4-BE49-F238E27FC236}">
                  <a16:creationId xmlns:a16="http://schemas.microsoft.com/office/drawing/2014/main" id="{244622E4-59D4-4D4A-BE54-85736A600931}"/>
                </a:ext>
              </a:extLst>
            </p:cNvPr>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a:extLst>
                <a:ext uri="{FF2B5EF4-FFF2-40B4-BE49-F238E27FC236}">
                  <a16:creationId xmlns:a16="http://schemas.microsoft.com/office/drawing/2014/main" id="{85FAE183-0942-471D-87E2-1A436B9FD87E}"/>
                </a:ext>
              </a:extLst>
            </p:cNvPr>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a:extLst>
                <a:ext uri="{FF2B5EF4-FFF2-40B4-BE49-F238E27FC236}">
                  <a16:creationId xmlns:a16="http://schemas.microsoft.com/office/drawing/2014/main" id="{5F43E283-D1C3-48B4-B2C7-9F368289F172}"/>
                </a:ext>
              </a:extLst>
            </p:cNvPr>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a:extLst>
                <a:ext uri="{FF2B5EF4-FFF2-40B4-BE49-F238E27FC236}">
                  <a16:creationId xmlns:a16="http://schemas.microsoft.com/office/drawing/2014/main" id="{94D5119B-0FB1-4C29-B83C-02D223478EF0}"/>
                </a:ext>
              </a:extLst>
            </p:cNvPr>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a:extLst>
                <a:ext uri="{FF2B5EF4-FFF2-40B4-BE49-F238E27FC236}">
                  <a16:creationId xmlns:a16="http://schemas.microsoft.com/office/drawing/2014/main" id="{1AC750CA-9642-4C2D-A6AC-6D8FF1C75470}"/>
                </a:ext>
              </a:extLst>
            </p:cNvPr>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a:extLst>
                <a:ext uri="{FF2B5EF4-FFF2-40B4-BE49-F238E27FC236}">
                  <a16:creationId xmlns:a16="http://schemas.microsoft.com/office/drawing/2014/main" id="{39429EA3-5966-4D37-9701-B6EE3F436FD3}"/>
                </a:ext>
              </a:extLst>
            </p:cNvPr>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a:extLst>
                <a:ext uri="{FF2B5EF4-FFF2-40B4-BE49-F238E27FC236}">
                  <a16:creationId xmlns:a16="http://schemas.microsoft.com/office/drawing/2014/main" id="{C7CFC320-5C31-4BB2-8368-927C45F46F77}"/>
                </a:ext>
              </a:extLst>
            </p:cNvPr>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a:extLst>
                <a:ext uri="{FF2B5EF4-FFF2-40B4-BE49-F238E27FC236}">
                  <a16:creationId xmlns:a16="http://schemas.microsoft.com/office/drawing/2014/main" id="{003FF821-B6E7-4617-9E86-1C87E60759E9}"/>
                </a:ext>
              </a:extLst>
            </p:cNvPr>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a:extLst>
                <a:ext uri="{FF2B5EF4-FFF2-40B4-BE49-F238E27FC236}">
                  <a16:creationId xmlns:a16="http://schemas.microsoft.com/office/drawing/2014/main" id="{FC358CDB-7444-4389-89B1-A9C5E0D6E0DC}"/>
                </a:ext>
              </a:extLst>
            </p:cNvPr>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a:extLst>
                <a:ext uri="{FF2B5EF4-FFF2-40B4-BE49-F238E27FC236}">
                  <a16:creationId xmlns:a16="http://schemas.microsoft.com/office/drawing/2014/main" id="{4289819B-E87A-402E-B00C-A86509965180}"/>
                </a:ext>
              </a:extLst>
            </p:cNvPr>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a:extLst>
                <a:ext uri="{FF2B5EF4-FFF2-40B4-BE49-F238E27FC236}">
                  <a16:creationId xmlns:a16="http://schemas.microsoft.com/office/drawing/2014/main" id="{B27FD717-A679-457E-8D87-777F00A9FB21}"/>
                </a:ext>
              </a:extLst>
            </p:cNvPr>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a:extLst>
                <a:ext uri="{FF2B5EF4-FFF2-40B4-BE49-F238E27FC236}">
                  <a16:creationId xmlns:a16="http://schemas.microsoft.com/office/drawing/2014/main" id="{A4876B22-14CE-4B55-A23D-1B636C841892}"/>
                </a:ext>
              </a:extLst>
            </p:cNvPr>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a:extLst>
              <a:ext uri="{FF2B5EF4-FFF2-40B4-BE49-F238E27FC236}">
                <a16:creationId xmlns:a16="http://schemas.microsoft.com/office/drawing/2014/main" id="{A2563F1E-766B-4243-862C-6144D3539A0F}"/>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75"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412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pPr lvl="0"/>
            <a:r>
              <a:rPr lang="zh-CN" altLang="en-US" noProof="0"/>
              <a:t>单击此处编辑母版副标题样式</a:t>
            </a:r>
          </a:p>
        </p:txBody>
      </p:sp>
      <p:sp>
        <p:nvSpPr>
          <p:cNvPr id="38" name="Rectangle 5">
            <a:extLst>
              <a:ext uri="{FF2B5EF4-FFF2-40B4-BE49-F238E27FC236}">
                <a16:creationId xmlns:a16="http://schemas.microsoft.com/office/drawing/2014/main" id="{A3D7E503-9F04-42FD-85CF-65828F3217E2}"/>
              </a:ext>
            </a:extLst>
          </p:cNvPr>
          <p:cNvSpPr>
            <a:spLocks noGrp="1" noChangeArrowheads="1"/>
          </p:cNvSpPr>
          <p:nvPr>
            <p:ph type="dt" sz="half" idx="10"/>
          </p:nvPr>
        </p:nvSpPr>
        <p:spPr/>
        <p:txBody>
          <a:bodyPr/>
          <a:lstStyle>
            <a:lvl1pPr>
              <a:defRPr/>
            </a:lvl1pPr>
          </a:lstStyle>
          <a:p>
            <a:pPr>
              <a:defRPr/>
            </a:pPr>
            <a:endParaRPr lang="en-US" altLang="zh-CN"/>
          </a:p>
        </p:txBody>
      </p:sp>
      <p:sp>
        <p:nvSpPr>
          <p:cNvPr id="39" name="Rectangle 6">
            <a:extLst>
              <a:ext uri="{FF2B5EF4-FFF2-40B4-BE49-F238E27FC236}">
                <a16:creationId xmlns:a16="http://schemas.microsoft.com/office/drawing/2014/main" id="{3F83AC36-63BE-456F-B5D2-D88D809310C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a:extLst>
              <a:ext uri="{FF2B5EF4-FFF2-40B4-BE49-F238E27FC236}">
                <a16:creationId xmlns:a16="http://schemas.microsoft.com/office/drawing/2014/main" id="{404FAF41-7140-47C7-A90C-2FACF5F049D0}"/>
              </a:ext>
            </a:extLst>
          </p:cNvPr>
          <p:cNvSpPr>
            <a:spLocks noGrp="1" noChangeArrowheads="1"/>
          </p:cNvSpPr>
          <p:nvPr>
            <p:ph type="sldNum" sz="quarter" idx="12"/>
          </p:nvPr>
        </p:nvSpPr>
        <p:spPr/>
        <p:txBody>
          <a:bodyPr/>
          <a:lstStyle>
            <a:lvl1pPr>
              <a:defRPr/>
            </a:lvl1pPr>
          </a:lstStyle>
          <a:p>
            <a:pPr>
              <a:defRPr/>
            </a:pPr>
            <a:fld id="{C0363366-9710-49F3-92D5-2900A0081AC8}" type="slidenum">
              <a:rPr lang="en-US" altLang="zh-CN"/>
              <a:pPr>
                <a:defRPr/>
              </a:pPr>
              <a:t>‹#›</a:t>
            </a:fld>
            <a:endParaRPr lang="en-US" altLang="zh-CN"/>
          </a:p>
        </p:txBody>
      </p:sp>
    </p:spTree>
    <p:extLst>
      <p:ext uri="{BB962C8B-B14F-4D97-AF65-F5344CB8AC3E}">
        <p14:creationId xmlns:p14="http://schemas.microsoft.com/office/powerpoint/2010/main" val="189254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15AB8044-20DD-4797-B57A-742722997C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79A834C-F5D7-4D9B-BF00-04B53F25E3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D6517210-DF01-460A-BDFA-BF5586B62BE7}"/>
              </a:ext>
            </a:extLst>
          </p:cNvPr>
          <p:cNvSpPr>
            <a:spLocks noGrp="1" noChangeArrowheads="1"/>
          </p:cNvSpPr>
          <p:nvPr>
            <p:ph type="sldNum" sz="quarter" idx="12"/>
          </p:nvPr>
        </p:nvSpPr>
        <p:spPr>
          <a:ln/>
        </p:spPr>
        <p:txBody>
          <a:bodyPr/>
          <a:lstStyle>
            <a:lvl1pPr>
              <a:defRPr/>
            </a:lvl1pPr>
          </a:lstStyle>
          <a:p>
            <a:pPr>
              <a:defRPr/>
            </a:pPr>
            <a:fld id="{CB903446-C6AB-4156-8969-7C47ED00C346}" type="slidenum">
              <a:rPr lang="en-US" altLang="zh-CN"/>
              <a:pPr>
                <a:defRPr/>
              </a:pPr>
              <a:t>‹#›</a:t>
            </a:fld>
            <a:endParaRPr lang="en-US" altLang="zh-CN"/>
          </a:p>
        </p:txBody>
      </p:sp>
    </p:spTree>
    <p:extLst>
      <p:ext uri="{BB962C8B-B14F-4D97-AF65-F5344CB8AC3E}">
        <p14:creationId xmlns:p14="http://schemas.microsoft.com/office/powerpoint/2010/main" val="787377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243E7711-3BC7-411D-89A1-3F80D39EE4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2655DD0-E181-4992-97AF-0892D9E89C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AD3187D-C098-43FC-97F0-ED3028FC37D0}"/>
              </a:ext>
            </a:extLst>
          </p:cNvPr>
          <p:cNvSpPr>
            <a:spLocks noGrp="1" noChangeArrowheads="1"/>
          </p:cNvSpPr>
          <p:nvPr>
            <p:ph type="sldNum" sz="quarter" idx="12"/>
          </p:nvPr>
        </p:nvSpPr>
        <p:spPr>
          <a:ln/>
        </p:spPr>
        <p:txBody>
          <a:bodyPr/>
          <a:lstStyle>
            <a:lvl1pPr>
              <a:defRPr/>
            </a:lvl1pPr>
          </a:lstStyle>
          <a:p>
            <a:pPr>
              <a:defRPr/>
            </a:pPr>
            <a:fld id="{EB6735DA-0BC5-4E5F-B70B-F272CD3786A6}" type="slidenum">
              <a:rPr lang="en-US" altLang="zh-CN"/>
              <a:pPr>
                <a:defRPr/>
              </a:pPr>
              <a:t>‹#›</a:t>
            </a:fld>
            <a:endParaRPr lang="en-US" altLang="zh-CN"/>
          </a:p>
        </p:txBody>
      </p:sp>
    </p:spTree>
    <p:extLst>
      <p:ext uri="{BB962C8B-B14F-4D97-AF65-F5344CB8AC3E}">
        <p14:creationId xmlns:p14="http://schemas.microsoft.com/office/powerpoint/2010/main" val="2973877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441B852-8FC9-4471-B09F-2D42EFCE78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FC0CA65-F133-4702-A3E0-FB5530699E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769F9F4C-44AD-4AA5-9379-BAC0559CD5B3}"/>
              </a:ext>
            </a:extLst>
          </p:cNvPr>
          <p:cNvSpPr>
            <a:spLocks noGrp="1" noChangeArrowheads="1"/>
          </p:cNvSpPr>
          <p:nvPr>
            <p:ph type="sldNum" sz="quarter" idx="12"/>
          </p:nvPr>
        </p:nvSpPr>
        <p:spPr>
          <a:ln/>
        </p:spPr>
        <p:txBody>
          <a:bodyPr/>
          <a:lstStyle>
            <a:lvl1pPr>
              <a:defRPr/>
            </a:lvl1pPr>
          </a:lstStyle>
          <a:p>
            <a:pPr>
              <a:defRPr/>
            </a:pPr>
            <a:fld id="{E420E443-8B0D-4083-AAA7-9C87A908ED2D}" type="slidenum">
              <a:rPr lang="en-US" altLang="zh-CN"/>
              <a:pPr>
                <a:defRPr/>
              </a:pPr>
              <a:t>‹#›</a:t>
            </a:fld>
            <a:endParaRPr lang="en-US" altLang="zh-CN"/>
          </a:p>
        </p:txBody>
      </p:sp>
    </p:spTree>
    <p:extLst>
      <p:ext uri="{BB962C8B-B14F-4D97-AF65-F5344CB8AC3E}">
        <p14:creationId xmlns:p14="http://schemas.microsoft.com/office/powerpoint/2010/main" val="2077129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2191477A-4F32-47E1-98E5-132B98455E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1DCC3B46-8861-4679-8A5B-5F42E9AF37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F20E00AE-ED7A-41A4-893A-289E9CC54C14}"/>
              </a:ext>
            </a:extLst>
          </p:cNvPr>
          <p:cNvSpPr>
            <a:spLocks noGrp="1" noChangeArrowheads="1"/>
          </p:cNvSpPr>
          <p:nvPr>
            <p:ph type="sldNum" sz="quarter" idx="12"/>
          </p:nvPr>
        </p:nvSpPr>
        <p:spPr>
          <a:ln/>
        </p:spPr>
        <p:txBody>
          <a:bodyPr/>
          <a:lstStyle>
            <a:lvl1pPr>
              <a:defRPr/>
            </a:lvl1pPr>
          </a:lstStyle>
          <a:p>
            <a:pPr>
              <a:defRPr/>
            </a:pPr>
            <a:fld id="{6B0DE5A8-14D2-4C5B-8993-1C5DE9B84ACF}" type="slidenum">
              <a:rPr lang="en-US" altLang="zh-CN"/>
              <a:pPr>
                <a:defRPr/>
              </a:pPr>
              <a:t>‹#›</a:t>
            </a:fld>
            <a:endParaRPr lang="en-US" altLang="zh-CN"/>
          </a:p>
        </p:txBody>
      </p:sp>
    </p:spTree>
    <p:extLst>
      <p:ext uri="{BB962C8B-B14F-4D97-AF65-F5344CB8AC3E}">
        <p14:creationId xmlns:p14="http://schemas.microsoft.com/office/powerpoint/2010/main" val="3075989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800D1A-B4B6-4A9B-9E97-8AE6E42FF4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121EA85-7AF0-41A9-B66C-5B1BB7F3DA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908AEE76-502A-4FF3-9F3B-D83F2018D5BB}"/>
              </a:ext>
            </a:extLst>
          </p:cNvPr>
          <p:cNvSpPr>
            <a:spLocks noGrp="1" noChangeArrowheads="1"/>
          </p:cNvSpPr>
          <p:nvPr>
            <p:ph type="sldNum" sz="quarter" idx="12"/>
          </p:nvPr>
        </p:nvSpPr>
        <p:spPr>
          <a:ln/>
        </p:spPr>
        <p:txBody>
          <a:bodyPr/>
          <a:lstStyle>
            <a:lvl1pPr>
              <a:defRPr/>
            </a:lvl1pPr>
          </a:lstStyle>
          <a:p>
            <a:pPr>
              <a:defRPr/>
            </a:pPr>
            <a:fld id="{838FB072-DC96-459F-A4F0-BAB2E2FFCF12}" type="slidenum">
              <a:rPr lang="en-US" altLang="zh-CN"/>
              <a:pPr>
                <a:defRPr/>
              </a:pPr>
              <a:t>‹#›</a:t>
            </a:fld>
            <a:endParaRPr lang="en-US" altLang="zh-CN"/>
          </a:p>
        </p:txBody>
      </p:sp>
    </p:spTree>
    <p:extLst>
      <p:ext uri="{BB962C8B-B14F-4D97-AF65-F5344CB8AC3E}">
        <p14:creationId xmlns:p14="http://schemas.microsoft.com/office/powerpoint/2010/main" val="4022259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77FBBEF-45E4-4809-B24D-3D6440F735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F7EF5F87-7605-4876-8D94-16C11EB2C5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4F837F5C-402E-44CA-A38A-ADD1EC8EB5CB}"/>
              </a:ext>
            </a:extLst>
          </p:cNvPr>
          <p:cNvSpPr>
            <a:spLocks noGrp="1" noChangeArrowheads="1"/>
          </p:cNvSpPr>
          <p:nvPr>
            <p:ph type="sldNum" sz="quarter" idx="12"/>
          </p:nvPr>
        </p:nvSpPr>
        <p:spPr>
          <a:ln/>
        </p:spPr>
        <p:txBody>
          <a:bodyPr/>
          <a:lstStyle>
            <a:lvl1pPr>
              <a:defRPr/>
            </a:lvl1pPr>
          </a:lstStyle>
          <a:p>
            <a:pPr>
              <a:defRPr/>
            </a:pPr>
            <a:fld id="{54E176CA-C5E2-4846-9D64-60C247338B0A}" type="slidenum">
              <a:rPr lang="en-US" altLang="zh-CN"/>
              <a:pPr>
                <a:defRPr/>
              </a:pPr>
              <a:t>‹#›</a:t>
            </a:fld>
            <a:endParaRPr lang="en-US" altLang="zh-CN"/>
          </a:p>
        </p:txBody>
      </p:sp>
    </p:spTree>
    <p:extLst>
      <p:ext uri="{BB962C8B-B14F-4D97-AF65-F5344CB8AC3E}">
        <p14:creationId xmlns:p14="http://schemas.microsoft.com/office/powerpoint/2010/main" val="379199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6840DDA8-BE8C-4D06-9743-426512349D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4ECAD67-C11C-4BF2-895A-1BCCF0CF9E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7F49C7E0-6519-48DE-AB19-642474CE642F}"/>
              </a:ext>
            </a:extLst>
          </p:cNvPr>
          <p:cNvSpPr>
            <a:spLocks noGrp="1" noChangeArrowheads="1"/>
          </p:cNvSpPr>
          <p:nvPr>
            <p:ph type="sldNum" sz="quarter" idx="12"/>
          </p:nvPr>
        </p:nvSpPr>
        <p:spPr>
          <a:ln/>
        </p:spPr>
        <p:txBody>
          <a:bodyPr/>
          <a:lstStyle>
            <a:lvl1pPr>
              <a:defRPr/>
            </a:lvl1pPr>
          </a:lstStyle>
          <a:p>
            <a:fld id="{03DD1234-84AA-4DC2-9153-035CCB667709}" type="slidenum">
              <a:rPr lang="en-US" altLang="zh-CN"/>
              <a:pPr/>
              <a:t>‹#›</a:t>
            </a:fld>
            <a:endParaRPr lang="en-US" altLang="zh-CN"/>
          </a:p>
        </p:txBody>
      </p:sp>
    </p:spTree>
    <p:extLst>
      <p:ext uri="{BB962C8B-B14F-4D97-AF65-F5344CB8AC3E}">
        <p14:creationId xmlns:p14="http://schemas.microsoft.com/office/powerpoint/2010/main" val="85366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A9A72332-B049-443C-8103-B126D8CFC0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0A85F02-CE7A-4A20-86AF-0F1FA4ACD8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6FB78C8C-F404-4D09-86B2-496B14D72B71}"/>
              </a:ext>
            </a:extLst>
          </p:cNvPr>
          <p:cNvSpPr>
            <a:spLocks noGrp="1" noChangeArrowheads="1"/>
          </p:cNvSpPr>
          <p:nvPr>
            <p:ph type="sldNum" sz="quarter" idx="12"/>
          </p:nvPr>
        </p:nvSpPr>
        <p:spPr>
          <a:ln/>
        </p:spPr>
        <p:txBody>
          <a:bodyPr/>
          <a:lstStyle>
            <a:lvl1pPr>
              <a:defRPr/>
            </a:lvl1pPr>
          </a:lstStyle>
          <a:p>
            <a:pPr>
              <a:defRPr/>
            </a:pPr>
            <a:fld id="{BF691DDD-0325-4969-9C33-79E592327BC6}" type="slidenum">
              <a:rPr lang="en-US" altLang="zh-CN"/>
              <a:pPr>
                <a:defRPr/>
              </a:pPr>
              <a:t>‹#›</a:t>
            </a:fld>
            <a:endParaRPr lang="en-US" altLang="zh-CN"/>
          </a:p>
        </p:txBody>
      </p:sp>
    </p:spTree>
    <p:extLst>
      <p:ext uri="{BB962C8B-B14F-4D97-AF65-F5344CB8AC3E}">
        <p14:creationId xmlns:p14="http://schemas.microsoft.com/office/powerpoint/2010/main" val="3385822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0467DD5-0CC8-4E73-8146-AE179F58F9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EC23CE-DA2A-4B77-B364-8AB6A68A52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DC62D84D-C186-4D74-B051-202EE3C168F5}"/>
              </a:ext>
            </a:extLst>
          </p:cNvPr>
          <p:cNvSpPr>
            <a:spLocks noGrp="1" noChangeArrowheads="1"/>
          </p:cNvSpPr>
          <p:nvPr>
            <p:ph type="sldNum" sz="quarter" idx="12"/>
          </p:nvPr>
        </p:nvSpPr>
        <p:spPr>
          <a:ln/>
        </p:spPr>
        <p:txBody>
          <a:bodyPr/>
          <a:lstStyle>
            <a:lvl1pPr>
              <a:defRPr/>
            </a:lvl1pPr>
          </a:lstStyle>
          <a:p>
            <a:pPr>
              <a:defRPr/>
            </a:pPr>
            <a:fld id="{10B256B9-B7A0-4644-A095-468DFDE3B293}" type="slidenum">
              <a:rPr lang="en-US" altLang="zh-CN"/>
              <a:pPr>
                <a:defRPr/>
              </a:pPr>
              <a:t>‹#›</a:t>
            </a:fld>
            <a:endParaRPr lang="en-US" altLang="zh-CN"/>
          </a:p>
        </p:txBody>
      </p:sp>
    </p:spTree>
    <p:extLst>
      <p:ext uri="{BB962C8B-B14F-4D97-AF65-F5344CB8AC3E}">
        <p14:creationId xmlns:p14="http://schemas.microsoft.com/office/powerpoint/2010/main" val="1988217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784A921-D6A7-417C-A132-1B5B67EF3A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E2525C7-576A-4316-9A97-992FF7C4BE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F512611-F4B0-4760-910D-6E34C275C753}"/>
              </a:ext>
            </a:extLst>
          </p:cNvPr>
          <p:cNvSpPr>
            <a:spLocks noGrp="1" noChangeArrowheads="1"/>
          </p:cNvSpPr>
          <p:nvPr>
            <p:ph type="sldNum" sz="quarter" idx="12"/>
          </p:nvPr>
        </p:nvSpPr>
        <p:spPr>
          <a:ln/>
        </p:spPr>
        <p:txBody>
          <a:bodyPr/>
          <a:lstStyle>
            <a:lvl1pPr>
              <a:defRPr/>
            </a:lvl1pPr>
          </a:lstStyle>
          <a:p>
            <a:pPr>
              <a:defRPr/>
            </a:pPr>
            <a:fld id="{A25EA511-DC60-462E-A8CD-F20ECC661A2D}" type="slidenum">
              <a:rPr lang="en-US" altLang="zh-CN"/>
              <a:pPr>
                <a:defRPr/>
              </a:pPr>
              <a:t>‹#›</a:t>
            </a:fld>
            <a:endParaRPr lang="en-US" altLang="zh-CN"/>
          </a:p>
        </p:txBody>
      </p:sp>
    </p:spTree>
    <p:extLst>
      <p:ext uri="{BB962C8B-B14F-4D97-AF65-F5344CB8AC3E}">
        <p14:creationId xmlns:p14="http://schemas.microsoft.com/office/powerpoint/2010/main" val="1170560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B9558EE-CFD2-46AE-AC3C-D0AD1EC451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594C2BC-B1E0-439D-B96B-F66C55BA0C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D224A13-906D-4DDF-A0E2-149E4CCC2961}"/>
              </a:ext>
            </a:extLst>
          </p:cNvPr>
          <p:cNvSpPr>
            <a:spLocks noGrp="1" noChangeArrowheads="1"/>
          </p:cNvSpPr>
          <p:nvPr>
            <p:ph type="sldNum" sz="quarter" idx="12"/>
          </p:nvPr>
        </p:nvSpPr>
        <p:spPr>
          <a:ln/>
        </p:spPr>
        <p:txBody>
          <a:bodyPr/>
          <a:lstStyle>
            <a:lvl1pPr>
              <a:defRPr/>
            </a:lvl1pPr>
          </a:lstStyle>
          <a:p>
            <a:pPr>
              <a:defRPr/>
            </a:pPr>
            <a:fld id="{612BBBC5-05AE-47AD-86E8-6D7A6AA46845}" type="slidenum">
              <a:rPr lang="en-US" altLang="zh-CN"/>
              <a:pPr>
                <a:defRPr/>
              </a:pPr>
              <a:t>‹#›</a:t>
            </a:fld>
            <a:endParaRPr lang="en-US" altLang="zh-CN"/>
          </a:p>
        </p:txBody>
      </p:sp>
    </p:spTree>
    <p:extLst>
      <p:ext uri="{BB962C8B-B14F-4D97-AF65-F5344CB8AC3E}">
        <p14:creationId xmlns:p14="http://schemas.microsoft.com/office/powerpoint/2010/main" val="2011028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71437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a:p>
        </p:txBody>
      </p:sp>
      <p:sp>
        <p:nvSpPr>
          <p:cNvPr id="5" name="Rectangle 5">
            <a:extLst>
              <a:ext uri="{FF2B5EF4-FFF2-40B4-BE49-F238E27FC236}">
                <a16:creationId xmlns:a16="http://schemas.microsoft.com/office/drawing/2014/main" id="{00B36140-522C-4F72-9827-4468948F23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71A2B8-1CA0-46D4-93B5-E7B19CD987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6E4B45EE-C5AA-406C-8840-21A6DC7ABC94}"/>
              </a:ext>
            </a:extLst>
          </p:cNvPr>
          <p:cNvSpPr>
            <a:spLocks noGrp="1" noChangeArrowheads="1"/>
          </p:cNvSpPr>
          <p:nvPr>
            <p:ph type="sldNum" sz="quarter" idx="12"/>
          </p:nvPr>
        </p:nvSpPr>
        <p:spPr>
          <a:ln/>
        </p:spPr>
        <p:txBody>
          <a:bodyPr/>
          <a:lstStyle>
            <a:lvl1pPr>
              <a:defRPr/>
            </a:lvl1pPr>
          </a:lstStyle>
          <a:p>
            <a:pPr>
              <a:defRPr/>
            </a:pPr>
            <a:fld id="{07D3497A-A180-418E-A9FA-A8FF71AF4DF1}" type="slidenum">
              <a:rPr lang="en-US" altLang="zh-CN"/>
              <a:pPr>
                <a:defRPr/>
              </a:pPr>
              <a:t>‹#›</a:t>
            </a:fld>
            <a:endParaRPr lang="en-US" altLang="zh-CN"/>
          </a:p>
        </p:txBody>
      </p:sp>
    </p:spTree>
    <p:extLst>
      <p:ext uri="{BB962C8B-B14F-4D97-AF65-F5344CB8AC3E}">
        <p14:creationId xmlns:p14="http://schemas.microsoft.com/office/powerpoint/2010/main" val="369181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882A08E-6FEC-4E86-9341-DB77766C45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B5C14B2-C311-4740-9C7B-50901D6339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C2AC5CD9-4D8C-4E38-BB0A-6757D1200EEF}"/>
              </a:ext>
            </a:extLst>
          </p:cNvPr>
          <p:cNvSpPr>
            <a:spLocks noGrp="1" noChangeArrowheads="1"/>
          </p:cNvSpPr>
          <p:nvPr>
            <p:ph type="sldNum" sz="quarter" idx="12"/>
          </p:nvPr>
        </p:nvSpPr>
        <p:spPr>
          <a:ln/>
        </p:spPr>
        <p:txBody>
          <a:bodyPr/>
          <a:lstStyle>
            <a:lvl1pPr>
              <a:defRPr/>
            </a:lvl1pPr>
          </a:lstStyle>
          <a:p>
            <a:fld id="{54EFF330-7FBC-462D-8E61-1F4C300296E8}" type="slidenum">
              <a:rPr lang="en-US" altLang="zh-CN"/>
              <a:pPr/>
              <a:t>‹#›</a:t>
            </a:fld>
            <a:endParaRPr lang="en-US" altLang="zh-CN"/>
          </a:p>
        </p:txBody>
      </p:sp>
    </p:spTree>
    <p:extLst>
      <p:ext uri="{BB962C8B-B14F-4D97-AF65-F5344CB8AC3E}">
        <p14:creationId xmlns:p14="http://schemas.microsoft.com/office/powerpoint/2010/main" val="357635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AE541B07-6980-4A4C-92CA-FB833586C7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3C431C-FE1B-4092-B762-CBAAEED209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CDBFB6D4-8E72-4626-AFB3-A27FDD4D48DE}"/>
              </a:ext>
            </a:extLst>
          </p:cNvPr>
          <p:cNvSpPr>
            <a:spLocks noGrp="1" noChangeArrowheads="1"/>
          </p:cNvSpPr>
          <p:nvPr>
            <p:ph type="sldNum" sz="quarter" idx="12"/>
          </p:nvPr>
        </p:nvSpPr>
        <p:spPr>
          <a:ln/>
        </p:spPr>
        <p:txBody>
          <a:bodyPr/>
          <a:lstStyle>
            <a:lvl1pPr>
              <a:defRPr/>
            </a:lvl1pPr>
          </a:lstStyle>
          <a:p>
            <a:fld id="{6A3FA562-B1C5-4516-B85F-82AE8A60BA2F}" type="slidenum">
              <a:rPr lang="en-US" altLang="zh-CN"/>
              <a:pPr/>
              <a:t>‹#›</a:t>
            </a:fld>
            <a:endParaRPr lang="en-US" altLang="zh-CN"/>
          </a:p>
        </p:txBody>
      </p:sp>
    </p:spTree>
    <p:extLst>
      <p:ext uri="{BB962C8B-B14F-4D97-AF65-F5344CB8AC3E}">
        <p14:creationId xmlns:p14="http://schemas.microsoft.com/office/powerpoint/2010/main" val="38938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429E232E-420E-4639-9A4D-A7DE5300B89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092FEDC-063C-4167-8216-7C05D3B74D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33AC7333-5717-44D8-B252-E5FC9467D625}"/>
              </a:ext>
            </a:extLst>
          </p:cNvPr>
          <p:cNvSpPr>
            <a:spLocks noGrp="1" noChangeArrowheads="1"/>
          </p:cNvSpPr>
          <p:nvPr>
            <p:ph type="sldNum" sz="quarter" idx="12"/>
          </p:nvPr>
        </p:nvSpPr>
        <p:spPr>
          <a:ln/>
        </p:spPr>
        <p:txBody>
          <a:bodyPr/>
          <a:lstStyle>
            <a:lvl1pPr>
              <a:defRPr/>
            </a:lvl1pPr>
          </a:lstStyle>
          <a:p>
            <a:fld id="{52BE4F9C-5252-40AD-B38D-E8E77C13C64B}" type="slidenum">
              <a:rPr lang="en-US" altLang="zh-CN"/>
              <a:pPr/>
              <a:t>‹#›</a:t>
            </a:fld>
            <a:endParaRPr lang="en-US" altLang="zh-CN"/>
          </a:p>
        </p:txBody>
      </p:sp>
    </p:spTree>
    <p:extLst>
      <p:ext uri="{BB962C8B-B14F-4D97-AF65-F5344CB8AC3E}">
        <p14:creationId xmlns:p14="http://schemas.microsoft.com/office/powerpoint/2010/main" val="322079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840422D-57A0-4222-BF1E-A2A96282D0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6565936-90C0-48AF-876D-CC0052F446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A2BBB8D8-BB64-4911-B370-A47B04CB95EF}"/>
              </a:ext>
            </a:extLst>
          </p:cNvPr>
          <p:cNvSpPr>
            <a:spLocks noGrp="1" noChangeArrowheads="1"/>
          </p:cNvSpPr>
          <p:nvPr>
            <p:ph type="sldNum" sz="quarter" idx="12"/>
          </p:nvPr>
        </p:nvSpPr>
        <p:spPr>
          <a:ln/>
        </p:spPr>
        <p:txBody>
          <a:bodyPr/>
          <a:lstStyle>
            <a:lvl1pPr>
              <a:defRPr/>
            </a:lvl1pPr>
          </a:lstStyle>
          <a:p>
            <a:fld id="{74CA6C3C-DC88-4E60-827A-052E3AC8AB85}" type="slidenum">
              <a:rPr lang="en-US" altLang="zh-CN"/>
              <a:pPr/>
              <a:t>‹#›</a:t>
            </a:fld>
            <a:endParaRPr lang="en-US" altLang="zh-CN"/>
          </a:p>
        </p:txBody>
      </p:sp>
    </p:spTree>
    <p:extLst>
      <p:ext uri="{BB962C8B-B14F-4D97-AF65-F5344CB8AC3E}">
        <p14:creationId xmlns:p14="http://schemas.microsoft.com/office/powerpoint/2010/main" val="313048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346A70B-6009-45B8-9A9E-10596BD5BB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DD0FE83A-0884-4191-A517-04A29BE68C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1BA8BFEC-8FFB-4D77-8CFA-AB91F0247BF3}"/>
              </a:ext>
            </a:extLst>
          </p:cNvPr>
          <p:cNvSpPr>
            <a:spLocks noGrp="1" noChangeArrowheads="1"/>
          </p:cNvSpPr>
          <p:nvPr>
            <p:ph type="sldNum" sz="quarter" idx="12"/>
          </p:nvPr>
        </p:nvSpPr>
        <p:spPr>
          <a:ln/>
        </p:spPr>
        <p:txBody>
          <a:bodyPr/>
          <a:lstStyle>
            <a:lvl1pPr>
              <a:defRPr/>
            </a:lvl1pPr>
          </a:lstStyle>
          <a:p>
            <a:fld id="{F3F895CA-CB2F-40FA-B274-6428BE308FAD}" type="slidenum">
              <a:rPr lang="en-US" altLang="zh-CN"/>
              <a:pPr/>
              <a:t>‹#›</a:t>
            </a:fld>
            <a:endParaRPr lang="en-US" altLang="zh-CN"/>
          </a:p>
        </p:txBody>
      </p:sp>
    </p:spTree>
    <p:extLst>
      <p:ext uri="{BB962C8B-B14F-4D97-AF65-F5344CB8AC3E}">
        <p14:creationId xmlns:p14="http://schemas.microsoft.com/office/powerpoint/2010/main" val="12937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DC45D40-F0DC-4722-B6AC-E58A4FC9D7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842D7C-7A71-4D3A-A12C-E31E60C1F2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0DB1A7BF-4BB9-48EF-997D-0A7589DA6A89}"/>
              </a:ext>
            </a:extLst>
          </p:cNvPr>
          <p:cNvSpPr>
            <a:spLocks noGrp="1" noChangeArrowheads="1"/>
          </p:cNvSpPr>
          <p:nvPr>
            <p:ph type="sldNum" sz="quarter" idx="12"/>
          </p:nvPr>
        </p:nvSpPr>
        <p:spPr>
          <a:ln/>
        </p:spPr>
        <p:txBody>
          <a:bodyPr/>
          <a:lstStyle>
            <a:lvl1pPr>
              <a:defRPr/>
            </a:lvl1pPr>
          </a:lstStyle>
          <a:p>
            <a:fld id="{36CA2F36-B0AA-479C-9E3A-6DE43EA6D13B}" type="slidenum">
              <a:rPr lang="en-US" altLang="zh-CN"/>
              <a:pPr/>
              <a:t>‹#›</a:t>
            </a:fld>
            <a:endParaRPr lang="en-US" altLang="zh-CN"/>
          </a:p>
        </p:txBody>
      </p:sp>
    </p:spTree>
    <p:extLst>
      <p:ext uri="{BB962C8B-B14F-4D97-AF65-F5344CB8AC3E}">
        <p14:creationId xmlns:p14="http://schemas.microsoft.com/office/powerpoint/2010/main" val="376550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E3AF4B59-33F5-4869-854A-F1EBC4D458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36A7F1-434D-42FF-AD7C-53E5DBBE07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E0DAD631-DB41-4A31-B989-026776E0301E}"/>
              </a:ext>
            </a:extLst>
          </p:cNvPr>
          <p:cNvSpPr>
            <a:spLocks noGrp="1" noChangeArrowheads="1"/>
          </p:cNvSpPr>
          <p:nvPr>
            <p:ph type="sldNum" sz="quarter" idx="12"/>
          </p:nvPr>
        </p:nvSpPr>
        <p:spPr>
          <a:ln/>
        </p:spPr>
        <p:txBody>
          <a:bodyPr/>
          <a:lstStyle>
            <a:lvl1pPr>
              <a:defRPr/>
            </a:lvl1pPr>
          </a:lstStyle>
          <a:p>
            <a:fld id="{3FBD29D5-C7FB-49F5-817B-FE30886A67BD}" type="slidenum">
              <a:rPr lang="en-US" altLang="zh-CN"/>
              <a:pPr/>
              <a:t>‹#›</a:t>
            </a:fld>
            <a:endParaRPr lang="en-US" altLang="zh-CN"/>
          </a:p>
        </p:txBody>
      </p:sp>
    </p:spTree>
    <p:extLst>
      <p:ext uri="{BB962C8B-B14F-4D97-AF65-F5344CB8AC3E}">
        <p14:creationId xmlns:p14="http://schemas.microsoft.com/office/powerpoint/2010/main" val="358401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F5CA9D89-F0B7-486A-AA55-362E1730539A}"/>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7" name="Rectangle 3">
            <a:extLst>
              <a:ext uri="{FF2B5EF4-FFF2-40B4-BE49-F238E27FC236}">
                <a16:creationId xmlns:a16="http://schemas.microsoft.com/office/drawing/2014/main" id="{C89054B9-385E-47CB-8566-9DE559032FBA}"/>
              </a:ext>
            </a:extLst>
          </p:cNvPr>
          <p:cNvSpPr>
            <a:spLocks noGrp="1" noChangeArrowheads="1"/>
          </p:cNvSpPr>
          <p:nvPr>
            <p:ph type="title"/>
          </p:nvPr>
        </p:nvSpPr>
        <p:spPr bwMode="auto">
          <a:xfrm>
            <a:off x="457200" y="122238"/>
            <a:ext cx="7543800" cy="71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E30EB8D1-1850-45C8-A088-479DA0448762}"/>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653" name="Rectangle 5">
            <a:extLst>
              <a:ext uri="{FF2B5EF4-FFF2-40B4-BE49-F238E27FC236}">
                <a16:creationId xmlns:a16="http://schemas.microsoft.com/office/drawing/2014/main" id="{5199B515-DFA5-4758-A81E-82FF52AF9C51}"/>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ltLang="zh-CN"/>
          </a:p>
        </p:txBody>
      </p:sp>
      <p:sp>
        <p:nvSpPr>
          <p:cNvPr id="411654" name="Rectangle 6">
            <a:extLst>
              <a:ext uri="{FF2B5EF4-FFF2-40B4-BE49-F238E27FC236}">
                <a16:creationId xmlns:a16="http://schemas.microsoft.com/office/drawing/2014/main" id="{D49CA8E2-686E-47C3-8104-FFDE825857E8}"/>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ltLang="zh-CN"/>
          </a:p>
        </p:txBody>
      </p:sp>
      <p:sp>
        <p:nvSpPr>
          <p:cNvPr id="411655" name="Rectangle 7">
            <a:extLst>
              <a:ext uri="{FF2B5EF4-FFF2-40B4-BE49-F238E27FC236}">
                <a16:creationId xmlns:a16="http://schemas.microsoft.com/office/drawing/2014/main" id="{3F4FD286-2142-49F2-94E0-6BC85D848D7A}"/>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6348303F-4B93-4EB7-B76D-C789B42DF058}" type="slidenum">
              <a:rPr lang="en-US" altLang="zh-CN"/>
              <a:pPr/>
              <a:t>‹#›</a:t>
            </a:fld>
            <a:endParaRPr lang="en-US" altLang="zh-CN"/>
          </a:p>
        </p:txBody>
      </p:sp>
      <p:grpSp>
        <p:nvGrpSpPr>
          <p:cNvPr id="1032" name="Group 8">
            <a:extLst>
              <a:ext uri="{FF2B5EF4-FFF2-40B4-BE49-F238E27FC236}">
                <a16:creationId xmlns:a16="http://schemas.microsoft.com/office/drawing/2014/main" id="{FAB44285-34B3-46B4-A8D7-0C03B244E495}"/>
              </a:ext>
            </a:extLst>
          </p:cNvPr>
          <p:cNvGrpSpPr>
            <a:grpSpLocks/>
          </p:cNvGrpSpPr>
          <p:nvPr/>
        </p:nvGrpSpPr>
        <p:grpSpPr bwMode="auto">
          <a:xfrm>
            <a:off x="8153400" y="152400"/>
            <a:ext cx="792163" cy="1295400"/>
            <a:chOff x="5136" y="960"/>
            <a:chExt cx="528" cy="864"/>
          </a:xfrm>
        </p:grpSpPr>
        <p:sp>
          <p:nvSpPr>
            <p:cNvPr id="1035" name="Oval 9">
              <a:extLst>
                <a:ext uri="{FF2B5EF4-FFF2-40B4-BE49-F238E27FC236}">
                  <a16:creationId xmlns:a16="http://schemas.microsoft.com/office/drawing/2014/main" id="{9B6B3BD7-E034-4568-9319-BD1CA8381BD5}"/>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0">
              <a:extLst>
                <a:ext uri="{FF2B5EF4-FFF2-40B4-BE49-F238E27FC236}">
                  <a16:creationId xmlns:a16="http://schemas.microsoft.com/office/drawing/2014/main" id="{E7CED373-1810-4AED-B251-68D993461312}"/>
                </a:ext>
              </a:extLst>
            </p:cNvPr>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1">
              <a:extLst>
                <a:ext uri="{FF2B5EF4-FFF2-40B4-BE49-F238E27FC236}">
                  <a16:creationId xmlns:a16="http://schemas.microsoft.com/office/drawing/2014/main" id="{140C2F64-5F03-4DC4-ACC8-374E989BC0C1}"/>
                </a:ext>
              </a:extLst>
            </p:cNvPr>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2">
              <a:extLst>
                <a:ext uri="{FF2B5EF4-FFF2-40B4-BE49-F238E27FC236}">
                  <a16:creationId xmlns:a16="http://schemas.microsoft.com/office/drawing/2014/main" id="{C8C09D6F-45FF-456C-BE13-9F81606C7BDB}"/>
                </a:ext>
              </a:extLst>
            </p:cNvPr>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3">
              <a:extLst>
                <a:ext uri="{FF2B5EF4-FFF2-40B4-BE49-F238E27FC236}">
                  <a16:creationId xmlns:a16="http://schemas.microsoft.com/office/drawing/2014/main" id="{DDAF3998-10C1-4754-8475-97911A6D64A2}"/>
                </a:ext>
              </a:extLst>
            </p:cNvPr>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4">
              <a:extLst>
                <a:ext uri="{FF2B5EF4-FFF2-40B4-BE49-F238E27FC236}">
                  <a16:creationId xmlns:a16="http://schemas.microsoft.com/office/drawing/2014/main" id="{0D29587B-2009-4CAC-8A35-0B523AF05181}"/>
                </a:ext>
              </a:extLst>
            </p:cNvPr>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5">
              <a:extLst>
                <a:ext uri="{FF2B5EF4-FFF2-40B4-BE49-F238E27FC236}">
                  <a16:creationId xmlns:a16="http://schemas.microsoft.com/office/drawing/2014/main" id="{B2C0903A-DF3D-4CD8-8D90-AB56ED35688A}"/>
                </a:ext>
              </a:extLst>
            </p:cNvPr>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6">
              <a:extLst>
                <a:ext uri="{FF2B5EF4-FFF2-40B4-BE49-F238E27FC236}">
                  <a16:creationId xmlns:a16="http://schemas.microsoft.com/office/drawing/2014/main" id="{6AE8ECD5-C2DE-43FB-8CE1-178FA4B2FFFC}"/>
                </a:ext>
              </a:extLst>
            </p:cNvPr>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7">
              <a:extLst>
                <a:ext uri="{FF2B5EF4-FFF2-40B4-BE49-F238E27FC236}">
                  <a16:creationId xmlns:a16="http://schemas.microsoft.com/office/drawing/2014/main" id="{8A7B851E-8D9D-4199-A194-F3F278E74112}"/>
                </a:ext>
              </a:extLst>
            </p:cNvPr>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18">
              <a:extLst>
                <a:ext uri="{FF2B5EF4-FFF2-40B4-BE49-F238E27FC236}">
                  <a16:creationId xmlns:a16="http://schemas.microsoft.com/office/drawing/2014/main" id="{EC448E15-44A9-4B89-96AA-1F744F3E5B63}"/>
                </a:ext>
              </a:extLst>
            </p:cNvPr>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19">
              <a:extLst>
                <a:ext uri="{FF2B5EF4-FFF2-40B4-BE49-F238E27FC236}">
                  <a16:creationId xmlns:a16="http://schemas.microsoft.com/office/drawing/2014/main" id="{CE0DE1BC-1747-4F6E-8C0A-4D31514065C6}"/>
                </a:ext>
              </a:extLst>
            </p:cNvPr>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0">
              <a:extLst>
                <a:ext uri="{FF2B5EF4-FFF2-40B4-BE49-F238E27FC236}">
                  <a16:creationId xmlns:a16="http://schemas.microsoft.com/office/drawing/2014/main" id="{6375F943-C8FB-46A4-BD9F-4CE982FF154C}"/>
                </a:ext>
              </a:extLst>
            </p:cNvPr>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1">
              <a:extLst>
                <a:ext uri="{FF2B5EF4-FFF2-40B4-BE49-F238E27FC236}">
                  <a16:creationId xmlns:a16="http://schemas.microsoft.com/office/drawing/2014/main" id="{F0DFAB55-E591-4254-AEB0-8A86493320CF}"/>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2">
              <a:extLst>
                <a:ext uri="{FF2B5EF4-FFF2-40B4-BE49-F238E27FC236}">
                  <a16:creationId xmlns:a16="http://schemas.microsoft.com/office/drawing/2014/main" id="{5DFCFF16-0B69-4A51-BED6-C33021D9C6C0}"/>
                </a:ext>
              </a:extLst>
            </p:cNvPr>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3">
              <a:extLst>
                <a:ext uri="{FF2B5EF4-FFF2-40B4-BE49-F238E27FC236}">
                  <a16:creationId xmlns:a16="http://schemas.microsoft.com/office/drawing/2014/main" id="{74D0BD32-5E67-4027-A3BA-822AD5450459}"/>
                </a:ext>
              </a:extLst>
            </p:cNvPr>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4">
              <a:extLst>
                <a:ext uri="{FF2B5EF4-FFF2-40B4-BE49-F238E27FC236}">
                  <a16:creationId xmlns:a16="http://schemas.microsoft.com/office/drawing/2014/main" id="{BF58CA1F-1E0D-42F0-ADA4-367A034E4CC5}"/>
                </a:ext>
              </a:extLst>
            </p:cNvPr>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5">
              <a:extLst>
                <a:ext uri="{FF2B5EF4-FFF2-40B4-BE49-F238E27FC236}">
                  <a16:creationId xmlns:a16="http://schemas.microsoft.com/office/drawing/2014/main" id="{B5C1BEDE-8FD8-4B21-BDA6-72EDE390CD32}"/>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6">
              <a:extLst>
                <a:ext uri="{FF2B5EF4-FFF2-40B4-BE49-F238E27FC236}">
                  <a16:creationId xmlns:a16="http://schemas.microsoft.com/office/drawing/2014/main" id="{290AF173-DCB7-49C2-8B38-A440CFE6D0C7}"/>
                </a:ext>
              </a:extLst>
            </p:cNvPr>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7">
              <a:extLst>
                <a:ext uri="{FF2B5EF4-FFF2-40B4-BE49-F238E27FC236}">
                  <a16:creationId xmlns:a16="http://schemas.microsoft.com/office/drawing/2014/main" id="{1D5EEB4F-1DD6-4C36-8D19-9F86374B7457}"/>
                </a:ext>
              </a:extLst>
            </p:cNvPr>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28">
              <a:extLst>
                <a:ext uri="{FF2B5EF4-FFF2-40B4-BE49-F238E27FC236}">
                  <a16:creationId xmlns:a16="http://schemas.microsoft.com/office/drawing/2014/main" id="{5DD27C70-A5AB-460A-B6FE-681923FD2996}"/>
                </a:ext>
              </a:extLst>
            </p:cNvPr>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29">
              <a:extLst>
                <a:ext uri="{FF2B5EF4-FFF2-40B4-BE49-F238E27FC236}">
                  <a16:creationId xmlns:a16="http://schemas.microsoft.com/office/drawing/2014/main" id="{7D84D4DA-5733-4AE1-B339-F1098256A98D}"/>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0">
              <a:extLst>
                <a:ext uri="{FF2B5EF4-FFF2-40B4-BE49-F238E27FC236}">
                  <a16:creationId xmlns:a16="http://schemas.microsoft.com/office/drawing/2014/main" id="{687B7F18-6FA3-483F-83D6-8E88840BFA3E}"/>
                </a:ext>
              </a:extLst>
            </p:cNvPr>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1">
              <a:extLst>
                <a:ext uri="{FF2B5EF4-FFF2-40B4-BE49-F238E27FC236}">
                  <a16:creationId xmlns:a16="http://schemas.microsoft.com/office/drawing/2014/main" id="{1D46EA06-F852-48CE-A523-A21258DF7880}"/>
                </a:ext>
              </a:extLst>
            </p:cNvPr>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2">
              <a:extLst>
                <a:ext uri="{FF2B5EF4-FFF2-40B4-BE49-F238E27FC236}">
                  <a16:creationId xmlns:a16="http://schemas.microsoft.com/office/drawing/2014/main" id="{482AC6EB-1045-495F-ACCF-DCE5741FA5E3}"/>
                </a:ext>
              </a:extLst>
            </p:cNvPr>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3">
              <a:extLst>
                <a:ext uri="{FF2B5EF4-FFF2-40B4-BE49-F238E27FC236}">
                  <a16:creationId xmlns:a16="http://schemas.microsoft.com/office/drawing/2014/main" id="{1FBE85E5-2855-4422-99D4-969E7CA1FA65}"/>
                </a:ext>
              </a:extLst>
            </p:cNvPr>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4">
              <a:extLst>
                <a:ext uri="{FF2B5EF4-FFF2-40B4-BE49-F238E27FC236}">
                  <a16:creationId xmlns:a16="http://schemas.microsoft.com/office/drawing/2014/main" id="{4DD80926-2C03-46F1-AB1D-E3D09CD0E270}"/>
                </a:ext>
              </a:extLst>
            </p:cNvPr>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5">
              <a:extLst>
                <a:ext uri="{FF2B5EF4-FFF2-40B4-BE49-F238E27FC236}">
                  <a16:creationId xmlns:a16="http://schemas.microsoft.com/office/drawing/2014/main" id="{1F041B73-A1F9-4E90-97C2-64B9C6808AE7}"/>
                </a:ext>
              </a:extLst>
            </p:cNvPr>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6">
              <a:extLst>
                <a:ext uri="{FF2B5EF4-FFF2-40B4-BE49-F238E27FC236}">
                  <a16:creationId xmlns:a16="http://schemas.microsoft.com/office/drawing/2014/main" id="{447F99EB-9164-44BA-A607-75B115FBFB04}"/>
                </a:ext>
              </a:extLst>
            </p:cNvPr>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7">
              <a:extLst>
                <a:ext uri="{FF2B5EF4-FFF2-40B4-BE49-F238E27FC236}">
                  <a16:creationId xmlns:a16="http://schemas.microsoft.com/office/drawing/2014/main" id="{0D07DC9F-5A12-4A6D-A60F-65C2D0B922AB}"/>
                </a:ext>
              </a:extLst>
            </p:cNvPr>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4" name="Oval 38">
              <a:extLst>
                <a:ext uri="{FF2B5EF4-FFF2-40B4-BE49-F238E27FC236}">
                  <a16:creationId xmlns:a16="http://schemas.microsoft.com/office/drawing/2014/main" id="{92D5B98B-831E-4C27-878D-835535555AC5}"/>
                </a:ext>
              </a:extLst>
            </p:cNvPr>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5" name="Oval 39">
              <a:extLst>
                <a:ext uri="{FF2B5EF4-FFF2-40B4-BE49-F238E27FC236}">
                  <a16:creationId xmlns:a16="http://schemas.microsoft.com/office/drawing/2014/main" id="{6990E26C-4E38-4689-A887-BAC7C2C505AD}"/>
                </a:ext>
              </a:extLst>
            </p:cNvPr>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pic>
        <p:nvPicPr>
          <p:cNvPr id="1033" name="Picture 40" descr="地球">
            <a:extLst>
              <a:ext uri="{FF2B5EF4-FFF2-40B4-BE49-F238E27FC236}">
                <a16:creationId xmlns:a16="http://schemas.microsoft.com/office/drawing/2014/main" id="{9C0D6672-CFE9-4957-BCCA-78946CDFCF5E}"/>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4673600"/>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4" name="Text Box 41">
            <a:extLst>
              <a:ext uri="{FF2B5EF4-FFF2-40B4-BE49-F238E27FC236}">
                <a16:creationId xmlns:a16="http://schemas.microsoft.com/office/drawing/2014/main" id="{03A31ED6-55C9-4D83-9611-4D5F598277A7}"/>
              </a:ext>
            </a:extLst>
          </p:cNvPr>
          <p:cNvSpPr txBox="1">
            <a:spLocks noChangeArrowheads="1"/>
          </p:cNvSpPr>
          <p:nvPr/>
        </p:nvSpPr>
        <p:spPr bwMode="auto">
          <a:xfrm>
            <a:off x="8750300" y="6592888"/>
            <a:ext cx="304800"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fld id="{D387BB06-34CA-42EC-983A-36D5EAFE7FBF}" type="slidenum">
              <a:rPr kumimoji="1" lang="en-US" altLang="zh-CN" sz="1400">
                <a:latin typeface="Times New Roman" panose="02020603050405020304" pitchFamily="18" charset="0"/>
              </a:rPr>
              <a:pPr eaLnBrk="1" hangingPunct="1">
                <a:spcBef>
                  <a:spcPct val="50000"/>
                </a:spcBef>
              </a:pPr>
              <a:t>‹#›</a:t>
            </a:fld>
            <a:endParaRPr kumimoji="1" lang="en-US" altLang="zh-CN"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5C186784-C86A-47FE-AFA9-37507D29CB0B}"/>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 name="Rectangle 3">
            <a:extLst>
              <a:ext uri="{FF2B5EF4-FFF2-40B4-BE49-F238E27FC236}">
                <a16:creationId xmlns:a16="http://schemas.microsoft.com/office/drawing/2014/main" id="{C25E00BE-E518-402A-B5D1-2FE092A6CC75}"/>
              </a:ext>
            </a:extLst>
          </p:cNvPr>
          <p:cNvSpPr>
            <a:spLocks noGrp="1" noChangeArrowheads="1"/>
          </p:cNvSpPr>
          <p:nvPr>
            <p:ph type="title"/>
          </p:nvPr>
        </p:nvSpPr>
        <p:spPr bwMode="auto">
          <a:xfrm>
            <a:off x="457200" y="122238"/>
            <a:ext cx="75438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5E106113-CCBF-4014-A33C-B81F58C3FE3E}"/>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653" name="Rectangle 5">
            <a:extLst>
              <a:ext uri="{FF2B5EF4-FFF2-40B4-BE49-F238E27FC236}">
                <a16:creationId xmlns:a16="http://schemas.microsoft.com/office/drawing/2014/main" id="{108A4237-552D-4430-B28C-687558C3A6E9}"/>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ltLang="zh-CN"/>
          </a:p>
        </p:txBody>
      </p:sp>
      <p:sp>
        <p:nvSpPr>
          <p:cNvPr id="411654" name="Rectangle 6">
            <a:extLst>
              <a:ext uri="{FF2B5EF4-FFF2-40B4-BE49-F238E27FC236}">
                <a16:creationId xmlns:a16="http://schemas.microsoft.com/office/drawing/2014/main" id="{2C1DC3D9-5920-4023-9C98-9068BB7EF0B7}"/>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ltLang="zh-CN"/>
          </a:p>
        </p:txBody>
      </p:sp>
      <p:sp>
        <p:nvSpPr>
          <p:cNvPr id="411655" name="Rectangle 7">
            <a:extLst>
              <a:ext uri="{FF2B5EF4-FFF2-40B4-BE49-F238E27FC236}">
                <a16:creationId xmlns:a16="http://schemas.microsoft.com/office/drawing/2014/main" id="{FF2BD08C-A8EF-4D0A-B4D1-81EC2B00D3B1}"/>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78DB6F71-7C2D-497B-9D81-9A7372F10A69}" type="slidenum">
              <a:rPr lang="en-US" altLang="zh-CN"/>
              <a:pPr>
                <a:defRPr/>
              </a:pPr>
              <a:t>‹#›</a:t>
            </a:fld>
            <a:endParaRPr lang="en-US" altLang="zh-CN"/>
          </a:p>
        </p:txBody>
      </p:sp>
      <p:grpSp>
        <p:nvGrpSpPr>
          <p:cNvPr id="1032" name="Group 8">
            <a:extLst>
              <a:ext uri="{FF2B5EF4-FFF2-40B4-BE49-F238E27FC236}">
                <a16:creationId xmlns:a16="http://schemas.microsoft.com/office/drawing/2014/main" id="{CB0B64F7-98B7-44D5-888B-934459705115}"/>
              </a:ext>
            </a:extLst>
          </p:cNvPr>
          <p:cNvGrpSpPr>
            <a:grpSpLocks/>
          </p:cNvGrpSpPr>
          <p:nvPr/>
        </p:nvGrpSpPr>
        <p:grpSpPr bwMode="auto">
          <a:xfrm>
            <a:off x="8153400" y="152400"/>
            <a:ext cx="792163" cy="1295400"/>
            <a:chOff x="5136" y="960"/>
            <a:chExt cx="528" cy="864"/>
          </a:xfrm>
        </p:grpSpPr>
        <p:sp>
          <p:nvSpPr>
            <p:cNvPr id="1035" name="Oval 9">
              <a:extLst>
                <a:ext uri="{FF2B5EF4-FFF2-40B4-BE49-F238E27FC236}">
                  <a16:creationId xmlns:a16="http://schemas.microsoft.com/office/drawing/2014/main" id="{2EC2E968-5D2E-40E3-BD33-32420A115EC4}"/>
                </a:ext>
              </a:extLst>
            </p:cNvPr>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0">
              <a:extLst>
                <a:ext uri="{FF2B5EF4-FFF2-40B4-BE49-F238E27FC236}">
                  <a16:creationId xmlns:a16="http://schemas.microsoft.com/office/drawing/2014/main" id="{A90A9A1A-5868-4F5B-B82A-89E63E1244C5}"/>
                </a:ext>
              </a:extLst>
            </p:cNvPr>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1">
              <a:extLst>
                <a:ext uri="{FF2B5EF4-FFF2-40B4-BE49-F238E27FC236}">
                  <a16:creationId xmlns:a16="http://schemas.microsoft.com/office/drawing/2014/main" id="{334C36C7-743D-4046-8122-BB1ABD708C0C}"/>
                </a:ext>
              </a:extLst>
            </p:cNvPr>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2">
              <a:extLst>
                <a:ext uri="{FF2B5EF4-FFF2-40B4-BE49-F238E27FC236}">
                  <a16:creationId xmlns:a16="http://schemas.microsoft.com/office/drawing/2014/main" id="{E246D6CA-6D72-4BE2-841E-975ADD9BBD9E}"/>
                </a:ext>
              </a:extLst>
            </p:cNvPr>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3">
              <a:extLst>
                <a:ext uri="{FF2B5EF4-FFF2-40B4-BE49-F238E27FC236}">
                  <a16:creationId xmlns:a16="http://schemas.microsoft.com/office/drawing/2014/main" id="{7A27C86C-D82A-4957-9FEC-3DE81B66A27C}"/>
                </a:ext>
              </a:extLst>
            </p:cNvPr>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4">
              <a:extLst>
                <a:ext uri="{FF2B5EF4-FFF2-40B4-BE49-F238E27FC236}">
                  <a16:creationId xmlns:a16="http://schemas.microsoft.com/office/drawing/2014/main" id="{7BA8008F-00AE-4062-8D2C-C071258E5550}"/>
                </a:ext>
              </a:extLst>
            </p:cNvPr>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5">
              <a:extLst>
                <a:ext uri="{FF2B5EF4-FFF2-40B4-BE49-F238E27FC236}">
                  <a16:creationId xmlns:a16="http://schemas.microsoft.com/office/drawing/2014/main" id="{18B81FEE-0A47-4E21-BC3F-88B50AB76E06}"/>
                </a:ext>
              </a:extLst>
            </p:cNvPr>
            <p:cNvSpPr>
              <a:spLocks noChangeArrowheads="1"/>
            </p:cNvSpPr>
            <p:nvPr/>
          </p:nvSpPr>
          <p:spPr bwMode="auto">
            <a:xfrm>
              <a:off x="5472" y="1072"/>
              <a:ext cx="73" cy="7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6">
              <a:extLst>
                <a:ext uri="{FF2B5EF4-FFF2-40B4-BE49-F238E27FC236}">
                  <a16:creationId xmlns:a16="http://schemas.microsoft.com/office/drawing/2014/main" id="{3FE65305-3346-428F-91A5-E56D35BC27B4}"/>
                </a:ext>
              </a:extLst>
            </p:cNvPr>
            <p:cNvSpPr>
              <a:spLocks noChangeArrowheads="1"/>
            </p:cNvSpPr>
            <p:nvPr/>
          </p:nvSpPr>
          <p:spPr bwMode="auto">
            <a:xfrm>
              <a:off x="5136" y="1184"/>
              <a:ext cx="80" cy="73"/>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7">
              <a:extLst>
                <a:ext uri="{FF2B5EF4-FFF2-40B4-BE49-F238E27FC236}">
                  <a16:creationId xmlns:a16="http://schemas.microsoft.com/office/drawing/2014/main" id="{18B5F0E0-5C39-46A0-A56B-EDE10FA68913}"/>
                </a:ext>
              </a:extLst>
            </p:cNvPr>
            <p:cNvSpPr>
              <a:spLocks noChangeArrowheads="1"/>
            </p:cNvSpPr>
            <p:nvPr/>
          </p:nvSpPr>
          <p:spPr bwMode="auto">
            <a:xfrm>
              <a:off x="5248" y="1184"/>
              <a:ext cx="79" cy="73"/>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18">
              <a:extLst>
                <a:ext uri="{FF2B5EF4-FFF2-40B4-BE49-F238E27FC236}">
                  <a16:creationId xmlns:a16="http://schemas.microsoft.com/office/drawing/2014/main" id="{107A94FD-C959-4D0C-B810-32266D88FBAE}"/>
                </a:ext>
              </a:extLst>
            </p:cNvPr>
            <p:cNvSpPr>
              <a:spLocks noChangeArrowheads="1"/>
            </p:cNvSpPr>
            <p:nvPr/>
          </p:nvSpPr>
          <p:spPr bwMode="auto">
            <a:xfrm>
              <a:off x="5360" y="1184"/>
              <a:ext cx="76" cy="73"/>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19">
              <a:extLst>
                <a:ext uri="{FF2B5EF4-FFF2-40B4-BE49-F238E27FC236}">
                  <a16:creationId xmlns:a16="http://schemas.microsoft.com/office/drawing/2014/main" id="{142AE049-CE8B-482B-A6C8-091C2F081877}"/>
                </a:ext>
              </a:extLst>
            </p:cNvPr>
            <p:cNvSpPr>
              <a:spLocks noChangeArrowheads="1"/>
            </p:cNvSpPr>
            <p:nvPr/>
          </p:nvSpPr>
          <p:spPr bwMode="auto">
            <a:xfrm>
              <a:off x="5472" y="1184"/>
              <a:ext cx="73" cy="73"/>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0">
              <a:extLst>
                <a:ext uri="{FF2B5EF4-FFF2-40B4-BE49-F238E27FC236}">
                  <a16:creationId xmlns:a16="http://schemas.microsoft.com/office/drawing/2014/main" id="{4F24F982-5E72-4C98-8322-606E2DFBD4BA}"/>
                </a:ext>
              </a:extLst>
            </p:cNvPr>
            <p:cNvSpPr>
              <a:spLocks noChangeArrowheads="1"/>
            </p:cNvSpPr>
            <p:nvPr/>
          </p:nvSpPr>
          <p:spPr bwMode="auto">
            <a:xfrm>
              <a:off x="5584" y="1184"/>
              <a:ext cx="80" cy="73"/>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1">
              <a:extLst>
                <a:ext uri="{FF2B5EF4-FFF2-40B4-BE49-F238E27FC236}">
                  <a16:creationId xmlns:a16="http://schemas.microsoft.com/office/drawing/2014/main" id="{19F03FF9-FCAD-4E88-97FD-47E1403610DB}"/>
                </a:ext>
              </a:extLst>
            </p:cNvPr>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2">
              <a:extLst>
                <a:ext uri="{FF2B5EF4-FFF2-40B4-BE49-F238E27FC236}">
                  <a16:creationId xmlns:a16="http://schemas.microsoft.com/office/drawing/2014/main" id="{A14E67DF-E23A-4D95-AE38-A96A8E1716B1}"/>
                </a:ext>
              </a:extLst>
            </p:cNvPr>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3">
              <a:extLst>
                <a:ext uri="{FF2B5EF4-FFF2-40B4-BE49-F238E27FC236}">
                  <a16:creationId xmlns:a16="http://schemas.microsoft.com/office/drawing/2014/main" id="{42CFE75C-F5E1-40AC-AE19-6489D08DCF74}"/>
                </a:ext>
              </a:extLst>
            </p:cNvPr>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4">
              <a:extLst>
                <a:ext uri="{FF2B5EF4-FFF2-40B4-BE49-F238E27FC236}">
                  <a16:creationId xmlns:a16="http://schemas.microsoft.com/office/drawing/2014/main" id="{22F70FDD-F2A8-4A47-8D1E-F29FE4999285}"/>
                </a:ext>
              </a:extLst>
            </p:cNvPr>
            <p:cNvSpPr>
              <a:spLocks noChangeArrowheads="1"/>
            </p:cNvSpPr>
            <p:nvPr/>
          </p:nvSpPr>
          <p:spPr bwMode="auto">
            <a:xfrm>
              <a:off x="5472" y="1296"/>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5">
              <a:extLst>
                <a:ext uri="{FF2B5EF4-FFF2-40B4-BE49-F238E27FC236}">
                  <a16:creationId xmlns:a16="http://schemas.microsoft.com/office/drawing/2014/main" id="{D9B9F66B-4D77-4D74-85CF-0C4FC0093C05}"/>
                </a:ext>
              </a:extLst>
            </p:cNvPr>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6">
              <a:extLst>
                <a:ext uri="{FF2B5EF4-FFF2-40B4-BE49-F238E27FC236}">
                  <a16:creationId xmlns:a16="http://schemas.microsoft.com/office/drawing/2014/main" id="{671E6134-9F42-4638-B3EC-C0A19614E3E4}"/>
                </a:ext>
              </a:extLst>
            </p:cNvPr>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7">
              <a:extLst>
                <a:ext uri="{FF2B5EF4-FFF2-40B4-BE49-F238E27FC236}">
                  <a16:creationId xmlns:a16="http://schemas.microsoft.com/office/drawing/2014/main" id="{CD993DB8-0DC0-47D4-8152-79FE63234916}"/>
                </a:ext>
              </a:extLst>
            </p:cNvPr>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28">
              <a:extLst>
                <a:ext uri="{FF2B5EF4-FFF2-40B4-BE49-F238E27FC236}">
                  <a16:creationId xmlns:a16="http://schemas.microsoft.com/office/drawing/2014/main" id="{5FFBDD4B-3B41-49D7-9166-EEAA376BB3D0}"/>
                </a:ext>
              </a:extLst>
            </p:cNvPr>
            <p:cNvSpPr>
              <a:spLocks noChangeArrowheads="1"/>
            </p:cNvSpPr>
            <p:nvPr/>
          </p:nvSpPr>
          <p:spPr bwMode="auto">
            <a:xfrm>
              <a:off x="5472" y="1408"/>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29">
              <a:extLst>
                <a:ext uri="{FF2B5EF4-FFF2-40B4-BE49-F238E27FC236}">
                  <a16:creationId xmlns:a16="http://schemas.microsoft.com/office/drawing/2014/main" id="{5BCF8680-5AB2-4437-953B-09E56BE18783}"/>
                </a:ext>
              </a:extLst>
            </p:cNvPr>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0">
              <a:extLst>
                <a:ext uri="{FF2B5EF4-FFF2-40B4-BE49-F238E27FC236}">
                  <a16:creationId xmlns:a16="http://schemas.microsoft.com/office/drawing/2014/main" id="{B144C5F3-6A4D-4667-A442-760FE48DAD0C}"/>
                </a:ext>
              </a:extLst>
            </p:cNvPr>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1">
              <a:extLst>
                <a:ext uri="{FF2B5EF4-FFF2-40B4-BE49-F238E27FC236}">
                  <a16:creationId xmlns:a16="http://schemas.microsoft.com/office/drawing/2014/main" id="{B8BAA902-49E1-41A2-9CC7-F566D048054F}"/>
                </a:ext>
              </a:extLst>
            </p:cNvPr>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2">
              <a:extLst>
                <a:ext uri="{FF2B5EF4-FFF2-40B4-BE49-F238E27FC236}">
                  <a16:creationId xmlns:a16="http://schemas.microsoft.com/office/drawing/2014/main" id="{8AEAEB31-9F99-403A-AA05-0129A4CE048A}"/>
                </a:ext>
              </a:extLst>
            </p:cNvPr>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3">
              <a:extLst>
                <a:ext uri="{FF2B5EF4-FFF2-40B4-BE49-F238E27FC236}">
                  <a16:creationId xmlns:a16="http://schemas.microsoft.com/office/drawing/2014/main" id="{2C34C3D3-E399-4577-A42C-F9C4C7AAECC7}"/>
                </a:ext>
              </a:extLst>
            </p:cNvPr>
            <p:cNvSpPr>
              <a:spLocks noChangeArrowheads="1"/>
            </p:cNvSpPr>
            <p:nvPr/>
          </p:nvSpPr>
          <p:spPr bwMode="auto">
            <a:xfrm>
              <a:off x="5472" y="1520"/>
              <a:ext cx="73" cy="79"/>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4">
              <a:extLst>
                <a:ext uri="{FF2B5EF4-FFF2-40B4-BE49-F238E27FC236}">
                  <a16:creationId xmlns:a16="http://schemas.microsoft.com/office/drawing/2014/main" id="{26EFD74B-6544-4B92-B681-B3021BDA5A00}"/>
                </a:ext>
              </a:extLst>
            </p:cNvPr>
            <p:cNvSpPr>
              <a:spLocks noChangeArrowheads="1"/>
            </p:cNvSpPr>
            <p:nvPr/>
          </p:nvSpPr>
          <p:spPr bwMode="auto">
            <a:xfrm>
              <a:off x="5136" y="1632"/>
              <a:ext cx="80" cy="75"/>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5">
              <a:extLst>
                <a:ext uri="{FF2B5EF4-FFF2-40B4-BE49-F238E27FC236}">
                  <a16:creationId xmlns:a16="http://schemas.microsoft.com/office/drawing/2014/main" id="{FB4210D5-D10D-43C7-AAB1-9DEC3E8FAE05}"/>
                </a:ext>
              </a:extLst>
            </p:cNvPr>
            <p:cNvSpPr>
              <a:spLocks noChangeArrowheads="1"/>
            </p:cNvSpPr>
            <p:nvPr/>
          </p:nvSpPr>
          <p:spPr bwMode="auto">
            <a:xfrm>
              <a:off x="5248" y="1632"/>
              <a:ext cx="79" cy="75"/>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6">
              <a:extLst>
                <a:ext uri="{FF2B5EF4-FFF2-40B4-BE49-F238E27FC236}">
                  <a16:creationId xmlns:a16="http://schemas.microsoft.com/office/drawing/2014/main" id="{C926AB3D-E820-4B5A-9AD2-A50EBFF2A295}"/>
                </a:ext>
              </a:extLst>
            </p:cNvPr>
            <p:cNvSpPr>
              <a:spLocks noChangeArrowheads="1"/>
            </p:cNvSpPr>
            <p:nvPr/>
          </p:nvSpPr>
          <p:spPr bwMode="auto">
            <a:xfrm>
              <a:off x="5360" y="1632"/>
              <a:ext cx="76" cy="75"/>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7">
              <a:extLst>
                <a:ext uri="{FF2B5EF4-FFF2-40B4-BE49-F238E27FC236}">
                  <a16:creationId xmlns:a16="http://schemas.microsoft.com/office/drawing/2014/main" id="{55A05AA1-109C-4348-B899-111B58A4C851}"/>
                </a:ext>
              </a:extLst>
            </p:cNvPr>
            <p:cNvSpPr>
              <a:spLocks noChangeArrowheads="1"/>
            </p:cNvSpPr>
            <p:nvPr/>
          </p:nvSpPr>
          <p:spPr bwMode="auto">
            <a:xfrm>
              <a:off x="5472" y="1632"/>
              <a:ext cx="73" cy="75"/>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4" name="Oval 38">
              <a:extLst>
                <a:ext uri="{FF2B5EF4-FFF2-40B4-BE49-F238E27FC236}">
                  <a16:creationId xmlns:a16="http://schemas.microsoft.com/office/drawing/2014/main" id="{1781C9AB-2B5F-4D01-838D-AE15C9F3F921}"/>
                </a:ext>
              </a:extLst>
            </p:cNvPr>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5" name="Oval 39">
              <a:extLst>
                <a:ext uri="{FF2B5EF4-FFF2-40B4-BE49-F238E27FC236}">
                  <a16:creationId xmlns:a16="http://schemas.microsoft.com/office/drawing/2014/main" id="{D9F535D6-D454-4296-A81A-4476B1746671}"/>
                </a:ext>
              </a:extLst>
            </p:cNvPr>
            <p:cNvSpPr>
              <a:spLocks noChangeArrowheads="1"/>
            </p:cNvSpPr>
            <p:nvPr/>
          </p:nvSpPr>
          <p:spPr bwMode="auto">
            <a:xfrm>
              <a:off x="5472" y="1744"/>
              <a:ext cx="73"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pic>
        <p:nvPicPr>
          <p:cNvPr id="1033" name="Picture 40" descr="地球">
            <a:extLst>
              <a:ext uri="{FF2B5EF4-FFF2-40B4-BE49-F238E27FC236}">
                <a16:creationId xmlns:a16="http://schemas.microsoft.com/office/drawing/2014/main" id="{D49EEE01-8C32-4D04-AB5A-59E5D30293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673600"/>
            <a:ext cx="22860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41">
            <a:extLst>
              <a:ext uri="{FF2B5EF4-FFF2-40B4-BE49-F238E27FC236}">
                <a16:creationId xmlns:a16="http://schemas.microsoft.com/office/drawing/2014/main" id="{6C171714-0F79-4A19-85CF-7F61616D300F}"/>
              </a:ext>
            </a:extLst>
          </p:cNvPr>
          <p:cNvSpPr txBox="1">
            <a:spLocks noChangeArrowheads="1"/>
          </p:cNvSpPr>
          <p:nvPr/>
        </p:nvSpPr>
        <p:spPr bwMode="auto">
          <a:xfrm>
            <a:off x="8750300" y="6592888"/>
            <a:ext cx="304800" cy="212725"/>
          </a:xfrm>
          <a:prstGeom prst="rect">
            <a:avLst/>
          </a:prstGeom>
          <a:noFill/>
          <a:ln>
            <a:noFill/>
          </a:ln>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fld id="{320B4768-3299-4A17-A759-97C95F43564C}" type="slidenum">
              <a:rPr kumimoji="1" lang="en-US" altLang="zh-CN" sz="1400" smtClean="0">
                <a:latin typeface="Times New Roman" panose="02020603050405020304" pitchFamily="18" charset="0"/>
              </a:rPr>
              <a:pPr eaLnBrk="1" hangingPunct="1">
                <a:spcBef>
                  <a:spcPct val="50000"/>
                </a:spcBef>
                <a:defRPr/>
              </a:pPr>
              <a:t>‹#›</a:t>
            </a:fld>
            <a:endParaRPr kumimoji="1" lang="en-US" altLang="zh-CN" sz="2400">
              <a:latin typeface="Times New Roman" panose="02020603050405020304" pitchFamily="18" charset="0"/>
            </a:endParaRPr>
          </a:p>
        </p:txBody>
      </p:sp>
    </p:spTree>
    <p:extLst>
      <p:ext uri="{BB962C8B-B14F-4D97-AF65-F5344CB8AC3E}">
        <p14:creationId xmlns:p14="http://schemas.microsoft.com/office/powerpoint/2010/main" val="90695727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2"/>
          <p:cNvSpPr>
            <a:spLocks noGrp="1" noChangeArrowheads="1"/>
          </p:cNvSpPr>
          <p:nvPr>
            <p:ph type="ctrTitle"/>
          </p:nvPr>
        </p:nvSpPr>
        <p:spPr>
          <a:xfrm>
            <a:off x="990600" y="1722438"/>
            <a:ext cx="7391400" cy="1096962"/>
          </a:xfrm>
        </p:spPr>
        <p:txBody>
          <a:bodyPr/>
          <a:lstStyle/>
          <a:p>
            <a:pPr algn="l" eaLnBrk="1" hangingPunct="1"/>
            <a:r>
              <a:rPr lang="zh-CN" altLang="en-US" sz="12300" b="0">
                <a:solidFill>
                  <a:schemeClr val="accent2"/>
                </a:solidFill>
                <a:latin typeface="华文行楷" pitchFamily="2" charset="-122"/>
                <a:ea typeface="华文行楷" pitchFamily="2" charset="-122"/>
              </a:rPr>
              <a:t>网络安全</a:t>
            </a:r>
          </a:p>
        </p:txBody>
      </p:sp>
      <p:sp>
        <p:nvSpPr>
          <p:cNvPr id="3075" name="Rectangle 1033"/>
          <p:cNvSpPr>
            <a:spLocks noGrp="1" noChangeArrowheads="1"/>
          </p:cNvSpPr>
          <p:nvPr>
            <p:ph type="subTitle" idx="1"/>
          </p:nvPr>
        </p:nvSpPr>
        <p:spPr>
          <a:xfrm>
            <a:off x="1187450" y="2781300"/>
            <a:ext cx="6272213" cy="1317625"/>
          </a:xfrm>
        </p:spPr>
        <p:txBody>
          <a:bodyPr/>
          <a:lstStyle/>
          <a:p>
            <a:pPr algn="ctr" eaLnBrk="1" hangingPunct="1"/>
            <a:r>
              <a:rPr lang="zh-CN" altLang="en-US" sz="4900" b="1">
                <a:latin typeface="华文行楷" pitchFamily="2" charset="-122"/>
                <a:ea typeface="华文行楷" pitchFamily="2" charset="-122"/>
              </a:rPr>
              <a:t>崔竞松 </a:t>
            </a:r>
          </a:p>
          <a:p>
            <a:pPr algn="ctr" eaLnBrk="1" hangingPunct="1"/>
            <a:r>
              <a:rPr lang="zh-CN" altLang="en-US" sz="4900" b="1">
                <a:latin typeface="华文行楷" pitchFamily="2" charset="-122"/>
                <a:ea typeface="华文行楷" pitchFamily="2" charset="-122"/>
              </a:rPr>
              <a:t>网络安全学院</a:t>
            </a:r>
          </a:p>
        </p:txBody>
      </p:sp>
      <p:sp>
        <p:nvSpPr>
          <p:cNvPr id="3076" name="Rectangle 1034"/>
          <p:cNvSpPr>
            <a:spLocks noChangeArrowheads="1"/>
          </p:cNvSpPr>
          <p:nvPr/>
        </p:nvSpPr>
        <p:spPr bwMode="auto">
          <a:xfrm>
            <a:off x="457200" y="5943600"/>
            <a:ext cx="8229600" cy="152400"/>
          </a:xfrm>
          <a:prstGeom prst="rect">
            <a:avLst/>
          </a:prstGeom>
          <a:gradFill rotWithShape="0">
            <a:gsLst>
              <a:gs pos="0">
                <a:srgbClr val="FFFFFF"/>
              </a:gs>
              <a:gs pos="50000">
                <a:srgbClr val="CC9900"/>
              </a:gs>
              <a:gs pos="100000">
                <a:srgbClr val="FFFFFF"/>
              </a:gs>
            </a:gsLst>
            <a:lin ang="0" scaled="1"/>
          </a:gradFill>
          <a:ln>
            <a:noFill/>
          </a:ln>
          <a:effectLst/>
          <a:extLs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lnSpc>
                <a:spcPct val="140000"/>
              </a:lnSpc>
              <a:spcBef>
                <a:spcPct val="0"/>
              </a:spcBef>
              <a:buClrTx/>
              <a:buSzTx/>
              <a:buFontTx/>
              <a:buNone/>
            </a:pPr>
            <a:r>
              <a:rPr kumimoji="1" lang="en-US" altLang="zh-CN" sz="1200">
                <a:solidFill>
                  <a:srgbClr val="666633"/>
                </a:solidFill>
              </a:rPr>
              <a:t>			</a:t>
            </a:r>
          </a:p>
        </p:txBody>
      </p:sp>
      <p:sp>
        <p:nvSpPr>
          <p:cNvPr id="3077" name="Text Box 1035"/>
          <p:cNvSpPr txBox="1">
            <a:spLocks noChangeArrowheads="1"/>
          </p:cNvSpPr>
          <p:nvPr/>
        </p:nvSpPr>
        <p:spPr bwMode="auto">
          <a:xfrm>
            <a:off x="588963" y="4495800"/>
            <a:ext cx="7467600" cy="132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a:spcBef>
                <a:spcPct val="50000"/>
              </a:spcBef>
              <a:buClrTx/>
              <a:buSzTx/>
              <a:buFontTx/>
              <a:buNone/>
            </a:pPr>
            <a:r>
              <a:rPr kumimoji="1" lang="en-US" altLang="zh-CN" sz="3200" b="1">
                <a:latin typeface="Times New Roman" pitchFamily="18" charset="0"/>
                <a:ea typeface="幼圆" pitchFamily="49" charset="-122"/>
              </a:rPr>
              <a:t>jscui@whu.edu.cn</a:t>
            </a:r>
          </a:p>
          <a:p>
            <a:pPr algn="ctr">
              <a:spcBef>
                <a:spcPct val="50000"/>
              </a:spcBef>
              <a:buClrTx/>
              <a:buSzTx/>
              <a:buFontTx/>
              <a:buNone/>
            </a:pPr>
            <a:r>
              <a:rPr kumimoji="1" lang="en-US" altLang="zh-CN" sz="3200" b="1">
                <a:latin typeface="Times New Roman" pitchFamily="18" charset="0"/>
                <a:ea typeface="幼圆" pitchFamily="49" charset="-122"/>
              </a:rPr>
              <a:t>QQ: 106310240</a:t>
            </a:r>
          </a:p>
        </p:txBody>
      </p:sp>
    </p:spTree>
    <p:extLst>
      <p:ext uri="{BB962C8B-B14F-4D97-AF65-F5344CB8AC3E}">
        <p14:creationId xmlns:p14="http://schemas.microsoft.com/office/powerpoint/2010/main" val="23062433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CA3515-A0DF-460D-9372-AD8C788648A0}"/>
              </a:ext>
            </a:extLst>
          </p:cNvPr>
          <p:cNvSpPr>
            <a:spLocks noGrp="1" noChangeArrowheads="1"/>
          </p:cNvSpPr>
          <p:nvPr>
            <p:ph type="title"/>
          </p:nvPr>
        </p:nvSpPr>
        <p:spPr>
          <a:xfrm>
            <a:off x="457200" y="122238"/>
            <a:ext cx="7543800" cy="592137"/>
          </a:xfrm>
        </p:spPr>
        <p:txBody>
          <a:bodyPr/>
          <a:lstStyle/>
          <a:p>
            <a:pPr eaLnBrk="1" hangingPunct="1"/>
            <a:r>
              <a:rPr lang="zh-CN" altLang="en-US" sz="3500"/>
              <a:t>网络安全事件</a:t>
            </a:r>
          </a:p>
        </p:txBody>
      </p:sp>
      <p:sp>
        <p:nvSpPr>
          <p:cNvPr id="7171" name="内容占位符 1">
            <a:extLst>
              <a:ext uri="{FF2B5EF4-FFF2-40B4-BE49-F238E27FC236}">
                <a16:creationId xmlns:a16="http://schemas.microsoft.com/office/drawing/2014/main" id="{0C1B35DF-DD03-4CE0-9520-1AB0F1311634}"/>
              </a:ext>
            </a:extLst>
          </p:cNvPr>
          <p:cNvSpPr>
            <a:spLocks noGrp="1"/>
          </p:cNvSpPr>
          <p:nvPr>
            <p:ph idx="1"/>
          </p:nvPr>
        </p:nvSpPr>
        <p:spPr>
          <a:xfrm>
            <a:off x="457200" y="981075"/>
            <a:ext cx="8229600" cy="4411663"/>
          </a:xfrm>
        </p:spPr>
        <p:txBody>
          <a:bodyPr/>
          <a:lstStyle/>
          <a:p>
            <a:r>
              <a:rPr lang="en-US" altLang="zh-CN" dirty="0"/>
              <a:t>2019</a:t>
            </a:r>
            <a:r>
              <a:rPr lang="zh-CN" altLang="en-US" dirty="0"/>
              <a:t>年国际</a:t>
            </a:r>
            <a:endParaRPr lang="en-US" altLang="zh-CN" dirty="0"/>
          </a:p>
          <a:p>
            <a:pPr lvl="1"/>
            <a:r>
              <a:rPr lang="zh-CN" altLang="en-US" sz="1800" dirty="0"/>
              <a:t>佛罗里达州遭勒索攻击，政府工作停摆两周</a:t>
            </a:r>
          </a:p>
          <a:p>
            <a:pPr lvl="1"/>
            <a:r>
              <a:rPr lang="zh-CN" altLang="en-US" sz="1800" dirty="0"/>
              <a:t>亚特兰大市政府遭勒索软件袭击，重回纸质办公时代</a:t>
            </a:r>
          </a:p>
          <a:p>
            <a:pPr lvl="1"/>
            <a:r>
              <a:rPr lang="zh-CN" altLang="en-US" sz="1800" dirty="0"/>
              <a:t>格鲁吉亚遭受最严重网络攻击，</a:t>
            </a:r>
            <a:r>
              <a:rPr lang="en-US" altLang="zh-CN" sz="1800" dirty="0"/>
              <a:t>15000</a:t>
            </a:r>
            <a:r>
              <a:rPr lang="zh-CN" altLang="en-US" sz="1800" dirty="0"/>
              <a:t>个网站被破坏</a:t>
            </a:r>
          </a:p>
          <a:p>
            <a:pPr lvl="1"/>
            <a:r>
              <a:rPr lang="zh-CN" altLang="en-US" sz="1800" dirty="0"/>
              <a:t>南非电力公司遭勒索病毒攻击陷入瘫痪</a:t>
            </a:r>
          </a:p>
          <a:p>
            <a:pPr lvl="1"/>
            <a:r>
              <a:rPr lang="zh-CN" altLang="en-US" sz="1800" dirty="0"/>
              <a:t>委内瑞拉两次大规模停电</a:t>
            </a:r>
          </a:p>
          <a:p>
            <a:pPr lvl="1"/>
            <a:r>
              <a:rPr lang="zh-CN" altLang="en-US" sz="1800" dirty="0"/>
              <a:t>加拿大医疗检测机构被黑客攻击，支付赎金换</a:t>
            </a:r>
            <a:r>
              <a:rPr lang="en-US" altLang="zh-CN" sz="1800" dirty="0"/>
              <a:t>1500</a:t>
            </a:r>
            <a:r>
              <a:rPr lang="zh-CN" altLang="en-US" sz="1800" dirty="0"/>
              <a:t>万失窃数据</a:t>
            </a:r>
          </a:p>
          <a:p>
            <a:pPr lvl="1"/>
            <a:r>
              <a:rPr lang="zh-CN" altLang="en-US" sz="1800" dirty="0"/>
              <a:t>黑客入侵美国</a:t>
            </a:r>
            <a:r>
              <a:rPr lang="en-US" altLang="zh-CN" sz="1800" dirty="0"/>
              <a:t>110</a:t>
            </a:r>
            <a:r>
              <a:rPr lang="zh-CN" altLang="en-US" sz="1800" dirty="0"/>
              <a:t>家养老院系统，勒索</a:t>
            </a:r>
            <a:r>
              <a:rPr lang="en-US" altLang="zh-CN" sz="1800" dirty="0"/>
              <a:t>1400</a:t>
            </a:r>
            <a:r>
              <a:rPr lang="zh-CN" altLang="en-US" sz="1800" dirty="0"/>
              <a:t>万美元比特币</a:t>
            </a:r>
          </a:p>
          <a:p>
            <a:pPr lvl="1"/>
            <a:r>
              <a:rPr lang="zh-CN" altLang="en-US" sz="1800" dirty="0"/>
              <a:t>丰田纺织公司遭</a:t>
            </a:r>
            <a:r>
              <a:rPr lang="en-US" altLang="zh-CN" sz="1800" dirty="0"/>
              <a:t>BEC</a:t>
            </a:r>
            <a:r>
              <a:rPr lang="zh-CN" altLang="en-US" sz="1800" dirty="0"/>
              <a:t>攻击损失</a:t>
            </a:r>
            <a:r>
              <a:rPr lang="en-US" altLang="zh-CN" sz="1800" dirty="0"/>
              <a:t>3,700</a:t>
            </a:r>
            <a:r>
              <a:rPr lang="zh-CN" altLang="en-US" sz="1800" dirty="0"/>
              <a:t>万美元</a:t>
            </a:r>
          </a:p>
          <a:p>
            <a:pPr lvl="1"/>
            <a:r>
              <a:rPr lang="zh-CN" altLang="en-US" sz="1800" dirty="0"/>
              <a:t>日本加密币交易所遭黑客攻击，损失资产</a:t>
            </a:r>
            <a:r>
              <a:rPr lang="en-US" altLang="zh-CN" sz="1800" dirty="0"/>
              <a:t>3200</a:t>
            </a:r>
            <a:r>
              <a:rPr lang="zh-CN" altLang="en-US" sz="1800" dirty="0"/>
              <a:t>万美元</a:t>
            </a:r>
          </a:p>
          <a:p>
            <a:pPr lvl="1"/>
            <a:r>
              <a:rPr lang="zh-CN" altLang="en-US" sz="1800" dirty="0"/>
              <a:t>俄罗斯联邦安全局遭史上最大黑客攻击，</a:t>
            </a:r>
            <a:r>
              <a:rPr lang="en-US" altLang="zh-CN" sz="1800" dirty="0"/>
              <a:t>7.5TB</a:t>
            </a:r>
            <a:r>
              <a:rPr lang="zh-CN" altLang="en-US" sz="1800" dirty="0"/>
              <a:t>数据被盗</a:t>
            </a:r>
          </a:p>
          <a:p>
            <a:pPr lvl="1"/>
            <a:r>
              <a:rPr lang="zh-CN" altLang="en-US" sz="1800" dirty="0"/>
              <a:t>俄克拉荷马州安全部门服务器泄露数百万政府文</a:t>
            </a:r>
          </a:p>
          <a:p>
            <a:pPr lvl="1"/>
            <a:r>
              <a:rPr lang="zh-CN" altLang="en-US" sz="1800" dirty="0"/>
              <a:t>澳大利亚维多利亚州</a:t>
            </a:r>
            <a:r>
              <a:rPr lang="en-US" altLang="zh-CN" sz="1800" dirty="0"/>
              <a:t>3</a:t>
            </a:r>
            <a:r>
              <a:rPr lang="zh-CN" altLang="en-US" sz="1800" dirty="0"/>
              <a:t>万名政府雇员个人信息泄露</a:t>
            </a:r>
          </a:p>
          <a:p>
            <a:pPr lvl="1"/>
            <a:r>
              <a:rPr lang="zh-CN" altLang="en-US" sz="1800" dirty="0"/>
              <a:t>美国银行第一资本遭黑客入侵，逾</a:t>
            </a:r>
            <a:r>
              <a:rPr lang="en-US" altLang="zh-CN" sz="1800" dirty="0"/>
              <a:t>1</a:t>
            </a:r>
            <a:r>
              <a:rPr lang="zh-CN" altLang="en-US" sz="1800" dirty="0"/>
              <a:t>亿用户信息泄露</a:t>
            </a:r>
          </a:p>
          <a:p>
            <a:pPr lvl="1"/>
            <a:r>
              <a:rPr lang="en-US" altLang="zh-CN" sz="1800" dirty="0"/>
              <a:t>Facebook</a:t>
            </a:r>
            <a:r>
              <a:rPr lang="zh-CN" altLang="en-US" sz="1800" dirty="0"/>
              <a:t>被爆明文存储</a:t>
            </a:r>
            <a:r>
              <a:rPr lang="en-US" altLang="zh-CN" sz="1800" dirty="0"/>
              <a:t>6</a:t>
            </a:r>
            <a:r>
              <a:rPr lang="zh-CN" altLang="en-US" sz="1800" dirty="0"/>
              <a:t>亿用户密码，已被查看</a:t>
            </a:r>
            <a:r>
              <a:rPr lang="en-US" altLang="zh-CN" sz="1800" dirty="0"/>
              <a:t>900</a:t>
            </a:r>
            <a:r>
              <a:rPr lang="zh-CN" altLang="en-US" sz="1800" dirty="0"/>
              <a:t>万次</a:t>
            </a:r>
          </a:p>
          <a:p>
            <a:pPr lvl="1"/>
            <a:r>
              <a:rPr lang="zh-CN" altLang="en-US" sz="1800" dirty="0"/>
              <a:t>云存储服务商</a:t>
            </a:r>
            <a:r>
              <a:rPr lang="en-US" altLang="zh-CN" sz="1800" dirty="0"/>
              <a:t>MEGA</a:t>
            </a:r>
            <a:r>
              <a:rPr lang="zh-CN" altLang="en-US" sz="1800" dirty="0"/>
              <a:t>泄露</a:t>
            </a:r>
            <a:r>
              <a:rPr lang="en-US" altLang="zh-CN" sz="1800" dirty="0"/>
              <a:t>87GB</a:t>
            </a:r>
            <a:r>
              <a:rPr lang="zh-CN" altLang="en-US" sz="1800" dirty="0"/>
              <a:t>数据含</a:t>
            </a:r>
            <a:r>
              <a:rPr lang="en-US" altLang="zh-CN" sz="1800" dirty="0"/>
              <a:t>7.7</a:t>
            </a:r>
            <a:r>
              <a:rPr lang="zh-CN" altLang="en-US" sz="1800" dirty="0"/>
              <a:t>亿个邮箱</a:t>
            </a:r>
            <a:endParaRPr lang="en-US" altLang="zh-CN" sz="1800" dirty="0"/>
          </a:p>
          <a:p>
            <a:pPr lvl="1"/>
            <a:r>
              <a:rPr lang="en-US" altLang="zh-CN" sz="1800" dirty="0"/>
              <a:t>…</a:t>
            </a: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3B5B635-8979-4045-955B-0E91C27E697D}"/>
              </a:ext>
            </a:extLst>
          </p:cNvPr>
          <p:cNvSpPr>
            <a:spLocks noGrp="1" noChangeArrowheads="1"/>
          </p:cNvSpPr>
          <p:nvPr>
            <p:ph type="title"/>
          </p:nvPr>
        </p:nvSpPr>
        <p:spPr>
          <a:xfrm>
            <a:off x="457200" y="115888"/>
            <a:ext cx="8229600" cy="873125"/>
          </a:xfrm>
        </p:spPr>
        <p:txBody>
          <a:bodyPr/>
          <a:lstStyle/>
          <a:p>
            <a:pPr eaLnBrk="1" hangingPunct="1"/>
            <a:r>
              <a:rPr lang="zh-CN" altLang="en-US"/>
              <a:t>漏洞难以避免</a:t>
            </a:r>
          </a:p>
        </p:txBody>
      </p:sp>
      <p:sp>
        <p:nvSpPr>
          <p:cNvPr id="8195" name="TextBox 7">
            <a:extLst>
              <a:ext uri="{FF2B5EF4-FFF2-40B4-BE49-F238E27FC236}">
                <a16:creationId xmlns:a16="http://schemas.microsoft.com/office/drawing/2014/main" id="{19138C5C-13D9-458D-9966-228A57400ADF}"/>
              </a:ext>
            </a:extLst>
          </p:cNvPr>
          <p:cNvSpPr txBox="1">
            <a:spLocks noChangeArrowheads="1"/>
          </p:cNvSpPr>
          <p:nvPr/>
        </p:nvSpPr>
        <p:spPr bwMode="auto">
          <a:xfrm>
            <a:off x="2700338" y="6391275"/>
            <a:ext cx="39655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https://www.cvedetails.com/</a:t>
            </a:r>
            <a:endParaRPr lang="zh-CN" altLang="en-US" sz="2400">
              <a:solidFill>
                <a:srgbClr val="FFFF66"/>
              </a:solidFill>
            </a:endParaRPr>
          </a:p>
        </p:txBody>
      </p:sp>
      <p:pic>
        <p:nvPicPr>
          <p:cNvPr id="9" name="图片 4">
            <a:extLst>
              <a:ext uri="{FF2B5EF4-FFF2-40B4-BE49-F238E27FC236}">
                <a16:creationId xmlns:a16="http://schemas.microsoft.com/office/drawing/2014/main" id="{A51C5D33-48F4-49CD-841B-E9E440BFFE0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79388" y="1412875"/>
            <a:ext cx="8675687" cy="48958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alpha val="28000"/>
          </a:srgbClr>
        </a:solidFill>
        <a:effectLst/>
      </p:bgPr>
    </p:bg>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FF63A42-A66F-44B2-A723-E56E2C2C2C1F}"/>
              </a:ext>
            </a:extLst>
          </p:cNvPr>
          <p:cNvSpPr>
            <a:spLocks noGrp="1"/>
          </p:cNvSpPr>
          <p:nvPr>
            <p:ph type="title"/>
          </p:nvPr>
        </p:nvSpPr>
        <p:spPr>
          <a:xfrm>
            <a:off x="457200" y="188913"/>
            <a:ext cx="8229600" cy="800100"/>
          </a:xfrm>
        </p:spPr>
        <p:txBody>
          <a:bodyPr/>
          <a:lstStyle/>
          <a:p>
            <a:r>
              <a:rPr lang="en-US" altLang="zh-CN"/>
              <a:t>CVSS</a:t>
            </a:r>
            <a:r>
              <a:rPr lang="zh-CN" altLang="en-US"/>
              <a:t>评分表</a:t>
            </a:r>
          </a:p>
        </p:txBody>
      </p:sp>
      <p:pic>
        <p:nvPicPr>
          <p:cNvPr id="5" name="图片 2">
            <a:extLst>
              <a:ext uri="{FF2B5EF4-FFF2-40B4-BE49-F238E27FC236}">
                <a16:creationId xmlns:a16="http://schemas.microsoft.com/office/drawing/2014/main" id="{0050FA94-AEDB-48A7-AF45-C0210BB97F67}"/>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19075" y="1122363"/>
            <a:ext cx="8674100" cy="497046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9220" name="文本框 4">
            <a:extLst>
              <a:ext uri="{FF2B5EF4-FFF2-40B4-BE49-F238E27FC236}">
                <a16:creationId xmlns:a16="http://schemas.microsoft.com/office/drawing/2014/main" id="{DE97886F-461D-449D-946B-0857AA9A2459}"/>
              </a:ext>
            </a:extLst>
          </p:cNvPr>
          <p:cNvSpPr txBox="1">
            <a:spLocks noChangeArrowheads="1"/>
          </p:cNvSpPr>
          <p:nvPr/>
        </p:nvSpPr>
        <p:spPr bwMode="auto">
          <a:xfrm>
            <a:off x="1908175" y="6308725"/>
            <a:ext cx="5314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a:t>https://nvd.nist.gov/vuln-metrics/cvss/v3-calculator</a:t>
            </a:r>
            <a:endParaRPr kumimoji="1"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B22C5B6A-DB85-4F62-8A5D-0B3240785B4D}"/>
              </a:ext>
            </a:extLst>
          </p:cNvPr>
          <p:cNvSpPr>
            <a:spLocks noGrp="1"/>
          </p:cNvSpPr>
          <p:nvPr>
            <p:ph type="title"/>
          </p:nvPr>
        </p:nvSpPr>
        <p:spPr>
          <a:xfrm>
            <a:off x="457200" y="188913"/>
            <a:ext cx="8229600" cy="727075"/>
          </a:xfrm>
        </p:spPr>
        <p:txBody>
          <a:bodyPr/>
          <a:lstStyle/>
          <a:p>
            <a:r>
              <a:rPr lang="en-US" altLang="zh-CN"/>
              <a:t>CVSS</a:t>
            </a:r>
            <a:r>
              <a:rPr lang="zh-CN" altLang="en-US"/>
              <a:t>评分表</a:t>
            </a:r>
          </a:p>
        </p:txBody>
      </p:sp>
      <p:sp>
        <p:nvSpPr>
          <p:cNvPr id="10243" name="文本框 4">
            <a:extLst>
              <a:ext uri="{FF2B5EF4-FFF2-40B4-BE49-F238E27FC236}">
                <a16:creationId xmlns:a16="http://schemas.microsoft.com/office/drawing/2014/main" id="{8F54BA0D-6E27-4C31-9D7B-9CF703C5DA94}"/>
              </a:ext>
            </a:extLst>
          </p:cNvPr>
          <p:cNvSpPr txBox="1">
            <a:spLocks noChangeArrowheads="1"/>
          </p:cNvSpPr>
          <p:nvPr/>
        </p:nvSpPr>
        <p:spPr bwMode="auto">
          <a:xfrm>
            <a:off x="1908175" y="6308725"/>
            <a:ext cx="5314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800" dirty="0"/>
              <a:t>https://</a:t>
            </a:r>
            <a:r>
              <a:rPr kumimoji="1" lang="en-US" altLang="zh-CN" sz="1800" dirty="0" err="1"/>
              <a:t>nvd.nist.gov</a:t>
            </a:r>
            <a:r>
              <a:rPr kumimoji="1" lang="en-US" altLang="zh-CN" sz="1800" dirty="0"/>
              <a:t>/</a:t>
            </a:r>
            <a:r>
              <a:rPr kumimoji="1" lang="en-US" altLang="zh-CN" sz="1800" dirty="0" err="1"/>
              <a:t>vuln</a:t>
            </a:r>
            <a:r>
              <a:rPr kumimoji="1" lang="en-US" altLang="zh-CN" sz="1800" dirty="0"/>
              <a:t>-metrics/</a:t>
            </a:r>
            <a:r>
              <a:rPr kumimoji="1" lang="en-US" altLang="zh-CN" sz="1800" dirty="0" err="1"/>
              <a:t>cvss</a:t>
            </a:r>
            <a:r>
              <a:rPr kumimoji="1" lang="en-US" altLang="zh-CN" sz="1800" dirty="0"/>
              <a:t>/v3-calculator</a:t>
            </a:r>
            <a:endParaRPr kumimoji="1" lang="zh-CN" altLang="en-US" sz="1800" dirty="0"/>
          </a:p>
        </p:txBody>
      </p:sp>
      <p:pic>
        <p:nvPicPr>
          <p:cNvPr id="6" name="图片 3">
            <a:extLst>
              <a:ext uri="{FF2B5EF4-FFF2-40B4-BE49-F238E27FC236}">
                <a16:creationId xmlns:a16="http://schemas.microsoft.com/office/drawing/2014/main" id="{8E184D39-C77A-4231-9EC2-EB6B492324D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1562100"/>
            <a:ext cx="9144000" cy="37179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7DA4A54-A5E9-494B-9602-2BA59A4C2B48}"/>
              </a:ext>
            </a:extLst>
          </p:cNvPr>
          <p:cNvSpPr>
            <a:spLocks noGrp="1" noChangeArrowheads="1"/>
          </p:cNvSpPr>
          <p:nvPr>
            <p:ph type="title"/>
          </p:nvPr>
        </p:nvSpPr>
        <p:spPr>
          <a:xfrm>
            <a:off x="457200" y="188913"/>
            <a:ext cx="8229600" cy="800100"/>
          </a:xfrm>
        </p:spPr>
        <p:txBody>
          <a:bodyPr/>
          <a:lstStyle/>
          <a:p>
            <a:pPr eaLnBrk="1" hangingPunct="1"/>
            <a:r>
              <a:rPr lang="zh-CN" altLang="en-US"/>
              <a:t>高危漏洞</a:t>
            </a:r>
          </a:p>
        </p:txBody>
      </p:sp>
      <p:sp>
        <p:nvSpPr>
          <p:cNvPr id="11267" name="TextBox 4">
            <a:extLst>
              <a:ext uri="{FF2B5EF4-FFF2-40B4-BE49-F238E27FC236}">
                <a16:creationId xmlns:a16="http://schemas.microsoft.com/office/drawing/2014/main" id="{C3B3F7A9-291D-44D9-A6CE-2751EAF30830}"/>
              </a:ext>
            </a:extLst>
          </p:cNvPr>
          <p:cNvSpPr txBox="1">
            <a:spLocks noChangeArrowheads="1"/>
          </p:cNvSpPr>
          <p:nvPr/>
        </p:nvSpPr>
        <p:spPr bwMode="auto">
          <a:xfrm>
            <a:off x="3059113" y="6351588"/>
            <a:ext cx="28400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https://nvd.nist.gov/</a:t>
            </a:r>
            <a:endParaRPr lang="zh-CN" altLang="en-US" sz="2400">
              <a:solidFill>
                <a:srgbClr val="FFFF66"/>
              </a:solidFill>
            </a:endParaRPr>
          </a:p>
        </p:txBody>
      </p:sp>
      <p:pic>
        <p:nvPicPr>
          <p:cNvPr id="6" name="Picture 4">
            <a:extLst>
              <a:ext uri="{FF2B5EF4-FFF2-40B4-BE49-F238E27FC236}">
                <a16:creationId xmlns:a16="http://schemas.microsoft.com/office/drawing/2014/main" id="{B996103E-0CDA-4A57-9897-ECBF10F61B3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09575" y="1268413"/>
            <a:ext cx="8339138" cy="489743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2FA5C26-99BE-4206-BF21-8F9045AA2A2C}"/>
              </a:ext>
            </a:extLst>
          </p:cNvPr>
          <p:cNvSpPr>
            <a:spLocks noGrp="1" noChangeArrowheads="1"/>
          </p:cNvSpPr>
          <p:nvPr>
            <p:ph type="title"/>
          </p:nvPr>
        </p:nvSpPr>
        <p:spPr/>
        <p:txBody>
          <a:bodyPr/>
          <a:lstStyle/>
          <a:p>
            <a:pPr eaLnBrk="1" hangingPunct="1"/>
            <a:r>
              <a:rPr lang="zh-CN" altLang="en-US"/>
              <a:t>信息安全形势严峻</a:t>
            </a:r>
          </a:p>
        </p:txBody>
      </p:sp>
      <p:sp>
        <p:nvSpPr>
          <p:cNvPr id="13315" name="Rectangle 3">
            <a:extLst>
              <a:ext uri="{FF2B5EF4-FFF2-40B4-BE49-F238E27FC236}">
                <a16:creationId xmlns:a16="http://schemas.microsoft.com/office/drawing/2014/main" id="{45DEC722-F5B6-4903-8D21-7F10B707812B}"/>
              </a:ext>
            </a:extLst>
          </p:cNvPr>
          <p:cNvSpPr>
            <a:spLocks noGrp="1" noChangeArrowheads="1"/>
          </p:cNvSpPr>
          <p:nvPr>
            <p:ph type="body" idx="1"/>
          </p:nvPr>
        </p:nvSpPr>
        <p:spPr>
          <a:xfrm>
            <a:off x="762000" y="1447800"/>
            <a:ext cx="7772400" cy="4195763"/>
          </a:xfrm>
        </p:spPr>
        <p:txBody>
          <a:bodyPr/>
          <a:lstStyle/>
          <a:p>
            <a:pPr eaLnBrk="1" hangingPunct="1"/>
            <a:r>
              <a:rPr lang="zh-CN" altLang="en-US" sz="3600"/>
              <a:t>黑客攻击搅得全球不安</a:t>
            </a:r>
          </a:p>
          <a:p>
            <a:pPr eaLnBrk="1" hangingPunct="1"/>
            <a:r>
              <a:rPr lang="zh-CN" altLang="en-US" sz="3600"/>
              <a:t>白领犯罪造成巨大商业损失</a:t>
            </a:r>
          </a:p>
          <a:p>
            <a:pPr eaLnBrk="1" hangingPunct="1"/>
            <a:r>
              <a:rPr lang="zh-CN" altLang="en-US" sz="3600"/>
              <a:t>数字化能力的差距造成世界上不平等竞争</a:t>
            </a:r>
          </a:p>
          <a:p>
            <a:pPr eaLnBrk="1" hangingPunct="1"/>
            <a:r>
              <a:rPr lang="zh-CN" altLang="en-US" sz="3600"/>
              <a:t>信息战阴影威胁数字化和平</a:t>
            </a:r>
          </a:p>
          <a:p>
            <a:pPr eaLnBrk="1" hangingPunct="1"/>
            <a:endParaRPr lang="en-US" altLang="zh-CN"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23850" y="581025"/>
            <a:ext cx="8240713" cy="1408113"/>
          </a:xfrm>
        </p:spPr>
        <p:txBody>
          <a:bodyPr/>
          <a:lstStyle/>
          <a:p>
            <a:pPr eaLnBrk="1" hangingPunct="1"/>
            <a:r>
              <a:rPr lang="en-US" altLang="zh-CN" sz="3600" dirty="0"/>
              <a:t>C4I</a:t>
            </a:r>
            <a:r>
              <a:rPr lang="en-US" altLang="zh-CN" sz="3600" dirty="0">
                <a:sym typeface="Wingdings" pitchFamily="2" charset="2"/>
              </a:rPr>
              <a:t>(</a:t>
            </a:r>
            <a:r>
              <a:rPr lang="en-US" altLang="zh-CN" sz="3600" dirty="0"/>
              <a:t>Department of Defense Architecture Framework (</a:t>
            </a:r>
            <a:r>
              <a:rPr lang="en-US" altLang="zh-CN" sz="3600" dirty="0" err="1"/>
              <a:t>DoDAF</a:t>
            </a:r>
            <a:r>
              <a:rPr lang="en-US" altLang="zh-CN" sz="3600" dirty="0"/>
              <a:t>) </a:t>
            </a:r>
            <a:r>
              <a:rPr lang="en-US" altLang="zh-CN" sz="3600" dirty="0">
                <a:sym typeface="Wingdings" pitchFamily="2" charset="2"/>
              </a:rPr>
              <a:t>)</a:t>
            </a:r>
            <a:br>
              <a:rPr lang="en-US" altLang="zh-CN" sz="3600" dirty="0"/>
            </a:br>
            <a:br>
              <a:rPr lang="en-US" altLang="zh-CN" sz="2000" dirty="0"/>
            </a:br>
            <a:r>
              <a:rPr lang="en-US" altLang="zh-CN" sz="2000" dirty="0"/>
              <a:t>Command, Control, Communications, Computers and Intelligence</a:t>
            </a:r>
            <a:endParaRPr lang="en-US" altLang="zh-CN" sz="3600" dirty="0"/>
          </a:p>
        </p:txBody>
      </p:sp>
      <p:graphicFrame>
        <p:nvGraphicFramePr>
          <p:cNvPr id="3075" name="Object 4"/>
          <p:cNvGraphicFramePr>
            <a:graphicFrameLocks noGrp="1" noChangeAspect="1"/>
          </p:cNvGraphicFramePr>
          <p:nvPr>
            <p:ph type="body" idx="1"/>
          </p:nvPr>
        </p:nvGraphicFramePr>
        <p:xfrm>
          <a:off x="1187450" y="2060575"/>
          <a:ext cx="6969125" cy="4538663"/>
        </p:xfrm>
        <a:graphic>
          <a:graphicData uri="http://schemas.openxmlformats.org/presentationml/2006/ole">
            <mc:AlternateContent xmlns:mc="http://schemas.openxmlformats.org/markup-compatibility/2006">
              <mc:Choice xmlns:v="urn:schemas-microsoft-com:vml" Requires="v">
                <p:oleObj spid="_x0000_s1026" name="文档" r:id="rId4" imgW="4247388" imgH="3351276" progId="Word.Document.8">
                  <p:embed/>
                </p:oleObj>
              </mc:Choice>
              <mc:Fallback>
                <p:oleObj name="文档" r:id="rId4" imgW="4247388" imgH="3351276" progId="Word.Documen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060575"/>
                        <a:ext cx="6969125" cy="45386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319182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1249363"/>
            <a:ext cx="8229600" cy="4411662"/>
          </a:xfrm>
        </p:spPr>
        <p:txBody>
          <a:bodyPr/>
          <a:lstStyle/>
          <a:p>
            <a:r>
              <a:rPr lang="en-US" altLang="zh-CN" sz="2400"/>
              <a:t>"Before the 1st Gulf War the U.S. drew up plans to take down an Iraqi anti-aircraft system with specially designed computer viruses to infect the system from within. Agents inserted the virus in a printer shipped to an Iraqi air defense site.“</a:t>
            </a:r>
          </a:p>
          <a:p>
            <a:r>
              <a:rPr lang="en-US" altLang="zh-CN" sz="2400"/>
              <a:t>https://en.wikipedia.org/wiki/AF/91</a:t>
            </a:r>
          </a:p>
        </p:txBody>
      </p:sp>
      <p:sp>
        <p:nvSpPr>
          <p:cNvPr id="4099" name="标题 1"/>
          <p:cNvSpPr>
            <a:spLocks noGrp="1"/>
          </p:cNvSpPr>
          <p:nvPr>
            <p:ph type="title"/>
          </p:nvPr>
        </p:nvSpPr>
        <p:spPr/>
        <p:txBody>
          <a:bodyPr/>
          <a:lstStyle/>
          <a:p>
            <a:r>
              <a:rPr lang="en-US" altLang="zh-CN"/>
              <a:t>Well-known Security Events</a:t>
            </a:r>
            <a:endParaRPr lang="zh-CN" altLang="en-US"/>
          </a:p>
        </p:txBody>
      </p:sp>
      <p:pic>
        <p:nvPicPr>
          <p:cNvPr id="4100" name="Picture 2" descr="\\vmware-host\Shared Folders\桌面\tank2.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995738" y="4005263"/>
            <a:ext cx="3554412" cy="246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528415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1104900"/>
            <a:ext cx="8362950" cy="2540000"/>
          </a:xfrm>
        </p:spPr>
        <p:txBody>
          <a:bodyPr/>
          <a:lstStyle/>
          <a:p>
            <a:r>
              <a:rPr lang="en-US" altLang="zh-CN" sz="2400"/>
              <a:t>Stuxnet</a:t>
            </a:r>
          </a:p>
          <a:p>
            <a:pPr lvl="1"/>
            <a:r>
              <a:rPr lang="en-US" altLang="zh-CN" sz="2200"/>
              <a:t>Windows-based Worm</a:t>
            </a:r>
          </a:p>
          <a:p>
            <a:pPr lvl="1"/>
            <a:r>
              <a:rPr lang="en-US" altLang="zh-CN" sz="2000"/>
              <a:t>Worm: self-propagating malicious software (malware)</a:t>
            </a:r>
          </a:p>
          <a:p>
            <a:r>
              <a:rPr lang="en-US" altLang="zh-CN" sz="2400"/>
              <a:t>Attack Siemens software that control industrial control systems (ICS) and these systems</a:t>
            </a:r>
          </a:p>
          <a:p>
            <a:pPr lvl="1"/>
            <a:r>
              <a:rPr lang="en-US" altLang="zh-CN" sz="2000"/>
              <a:t>Used in factories, chemical plants, and nuclear power plants</a:t>
            </a:r>
          </a:p>
          <a:p>
            <a:r>
              <a:rPr lang="en-US" altLang="zh-CN" sz="2200"/>
              <a:t>Seems to be a digital weapon created by a nation-state</a:t>
            </a:r>
          </a:p>
          <a:p>
            <a:pPr lvl="1"/>
            <a:endParaRPr lang="en-US" altLang="zh-CN" sz="2000"/>
          </a:p>
        </p:txBody>
      </p:sp>
      <p:sp>
        <p:nvSpPr>
          <p:cNvPr id="5123" name="标题 1"/>
          <p:cNvSpPr>
            <a:spLocks noGrp="1"/>
          </p:cNvSpPr>
          <p:nvPr>
            <p:ph type="title"/>
          </p:nvPr>
        </p:nvSpPr>
        <p:spPr/>
        <p:txBody>
          <a:bodyPr/>
          <a:lstStyle/>
          <a:p>
            <a:r>
              <a:rPr lang="en-US" altLang="zh-CN"/>
              <a:t>Well-known Security Events</a:t>
            </a:r>
            <a:endParaRPr lang="zh-CN" altLang="en-US"/>
          </a:p>
        </p:txBody>
      </p:sp>
      <p:pic>
        <p:nvPicPr>
          <p:cNvPr id="5124" name="Picture 4" descr="\\vmware-host\Shared Folders\桌面\iran-nuc.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67400" y="4086225"/>
            <a:ext cx="2995613" cy="222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Content Placeholder 2"/>
          <p:cNvSpPr txBox="1">
            <a:spLocks/>
          </p:cNvSpPr>
          <p:nvPr/>
        </p:nvSpPr>
        <p:spPr bwMode="auto">
          <a:xfrm>
            <a:off x="468313" y="3860800"/>
            <a:ext cx="5256212" cy="233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lvl="1">
              <a:defRPr/>
            </a:pPr>
            <a:r>
              <a:rPr lang="en-US" altLang="zh-CN" sz="2000" kern="0" dirty="0"/>
              <a:t>60% (more than 62 thousand) of infected computers in Iran</a:t>
            </a:r>
          </a:p>
          <a:p>
            <a:pPr lvl="1">
              <a:defRPr/>
            </a:pPr>
            <a:r>
              <a:rPr lang="en-US" altLang="zh-CN" sz="2000" kern="0" dirty="0"/>
              <a:t>Iran confirmed that nuclear program damaged by </a:t>
            </a:r>
            <a:r>
              <a:rPr lang="en-US" altLang="zh-CN" sz="2000" kern="0" dirty="0" err="1"/>
              <a:t>Stuxnet</a:t>
            </a:r>
            <a:endParaRPr lang="en-US" altLang="zh-CN" sz="2000" kern="0" dirty="0"/>
          </a:p>
          <a:p>
            <a:pPr lvl="1">
              <a:defRPr/>
            </a:pPr>
            <a:r>
              <a:rPr lang="en-US" altLang="zh-CN" sz="2000" kern="0" dirty="0"/>
              <a:t>Sophisticated design, special targets, expensive to develop</a:t>
            </a:r>
          </a:p>
          <a:p>
            <a:pPr>
              <a:defRPr/>
            </a:pPr>
            <a:endParaRPr lang="en-US" altLang="zh-CN" kern="0" dirty="0"/>
          </a:p>
          <a:p>
            <a:pPr>
              <a:defRPr/>
            </a:pPr>
            <a:endParaRPr lang="en-US" altLang="zh-CN" kern="0" dirty="0"/>
          </a:p>
        </p:txBody>
      </p:sp>
    </p:spTree>
    <p:extLst>
      <p:ext uri="{BB962C8B-B14F-4D97-AF65-F5344CB8AC3E}">
        <p14:creationId xmlns:p14="http://schemas.microsoft.com/office/powerpoint/2010/main" val="235923778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249363"/>
            <a:ext cx="8229600" cy="4411662"/>
          </a:xfrm>
        </p:spPr>
        <p:txBody>
          <a:bodyPr/>
          <a:lstStyle/>
          <a:p>
            <a:r>
              <a:rPr lang="en-US" altLang="zh-CN"/>
              <a:t>Malware That Appear to Be Related to Stuxnet</a:t>
            </a:r>
          </a:p>
          <a:p>
            <a:pPr lvl="1"/>
            <a:r>
              <a:rPr lang="en-US" altLang="zh-CN"/>
              <a:t>Duqu (September 2011)</a:t>
            </a:r>
          </a:p>
          <a:p>
            <a:pPr lvl="2"/>
            <a:r>
              <a:rPr lang="en-US" altLang="zh-CN"/>
              <a:t>Use stolen certificates, exploits MS Word </a:t>
            </a:r>
          </a:p>
          <a:p>
            <a:pPr lvl="1"/>
            <a:r>
              <a:rPr lang="en-US" altLang="zh-CN"/>
              <a:t>Flame (May 2012)</a:t>
            </a:r>
          </a:p>
          <a:p>
            <a:pPr lvl="2"/>
            <a:r>
              <a:rPr lang="en-US" altLang="zh-CN"/>
              <a:t>A tool for cyber espionage in Middle East (infecting approx. 1000 machines, mostly in Iran)</a:t>
            </a:r>
          </a:p>
          <a:p>
            <a:pPr lvl="2"/>
            <a:r>
              <a:rPr lang="en-US" altLang="zh-CN"/>
              <a:t>“Suicide” after being discovered</a:t>
            </a:r>
          </a:p>
          <a:p>
            <a:pPr lvl="2"/>
            <a:r>
              <a:rPr lang="en-US" altLang="zh-CN"/>
              <a:t>20 Mbytes, with SQLLite DB to store info, hide its own presence, exploit similar vulnerabilities as StuxNet, adjust its behavior to different Anti-Virus</a:t>
            </a:r>
          </a:p>
          <a:p>
            <a:pPr lvl="2"/>
            <a:r>
              <a:rPr lang="en-US" altLang="zh-CN"/>
              <a:t>Presents a novel way to produce MD5 hash collision to exploit certificates</a:t>
            </a:r>
          </a:p>
        </p:txBody>
      </p:sp>
      <p:sp>
        <p:nvSpPr>
          <p:cNvPr id="6147" name="标题 1"/>
          <p:cNvSpPr>
            <a:spLocks noGrp="1"/>
          </p:cNvSpPr>
          <p:nvPr>
            <p:ph type="title"/>
          </p:nvPr>
        </p:nvSpPr>
        <p:spPr/>
        <p:txBody>
          <a:bodyPr/>
          <a:lstStyle/>
          <a:p>
            <a:r>
              <a:rPr lang="en-US" altLang="zh-CN"/>
              <a:t>Well-known Security Events</a:t>
            </a:r>
            <a:endParaRPr lang="zh-CN" altLang="en-US"/>
          </a:p>
        </p:txBody>
      </p:sp>
    </p:spTree>
    <p:extLst>
      <p:ext uri="{BB962C8B-B14F-4D97-AF65-F5344CB8AC3E}">
        <p14:creationId xmlns:p14="http://schemas.microsoft.com/office/powerpoint/2010/main" val="421026124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1000" y="228600"/>
            <a:ext cx="824071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3900" b="1">
                <a:solidFill>
                  <a:schemeClr val="tx2"/>
                </a:solidFill>
              </a:rPr>
              <a:t>课程目的</a:t>
            </a:r>
          </a:p>
        </p:txBody>
      </p:sp>
      <p:sp>
        <p:nvSpPr>
          <p:cNvPr id="4099" name="Rectangle 3"/>
          <p:cNvSpPr>
            <a:spLocks noChangeArrowheads="1"/>
          </p:cNvSpPr>
          <p:nvPr/>
        </p:nvSpPr>
        <p:spPr bwMode="auto">
          <a:xfrm>
            <a:off x="417513" y="1414463"/>
            <a:ext cx="8240712" cy="331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r>
              <a:rPr lang="zh-CN" altLang="en-US"/>
              <a:t>通过学习本课程使学生</a:t>
            </a:r>
            <a:endParaRPr lang="zh-CN" altLang="en-US" b="1">
              <a:solidFill>
                <a:schemeClr val="tx2"/>
              </a:solidFill>
            </a:endParaRPr>
          </a:p>
          <a:p>
            <a:endParaRPr lang="en-US" altLang="zh-CN"/>
          </a:p>
          <a:p>
            <a:pPr lvl="1"/>
            <a:r>
              <a:rPr lang="zh-CN" altLang="en-US"/>
              <a:t>掌握网络与信息安全的基本原理和成熟技术，了解</a:t>
            </a:r>
            <a:r>
              <a:rPr lang="en-US" altLang="zh-CN"/>
              <a:t>Internet</a:t>
            </a:r>
            <a:r>
              <a:rPr lang="zh-CN" altLang="en-US"/>
              <a:t>安全现状和最新研究成果</a:t>
            </a:r>
            <a:endParaRPr lang="en-US" altLang="zh-CN"/>
          </a:p>
          <a:p>
            <a:endParaRPr lang="en-US" altLang="zh-CN"/>
          </a:p>
          <a:p>
            <a:pPr lvl="1"/>
            <a:r>
              <a:rPr lang="zh-CN" altLang="en-US"/>
              <a:t>掌握网络攻防技术的原理、安全解决方案和常用工具，提高网络安全意识和防护能力</a:t>
            </a:r>
          </a:p>
        </p:txBody>
      </p:sp>
    </p:spTree>
    <p:extLst>
      <p:ext uri="{BB962C8B-B14F-4D97-AF65-F5344CB8AC3E}">
        <p14:creationId xmlns:p14="http://schemas.microsoft.com/office/powerpoint/2010/main" val="181942112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1196975"/>
            <a:ext cx="8305800" cy="4495800"/>
          </a:xfrm>
        </p:spPr>
        <p:txBody>
          <a:bodyPr/>
          <a:lstStyle/>
          <a:p>
            <a:r>
              <a:rPr lang="en-US" altLang="zh-CN"/>
              <a:t>Hackers Force Apple, Amazon to Change Security Policy </a:t>
            </a:r>
          </a:p>
          <a:p>
            <a:pPr lvl="1"/>
            <a:r>
              <a:rPr lang="en-US" altLang="zh-CN" sz="2000"/>
              <a:t>Hackers gained access to Mat Honan (a reporter)’s iCloud account, then (according to Honan)</a:t>
            </a:r>
          </a:p>
          <a:p>
            <a:pPr lvl="2"/>
            <a:r>
              <a:rPr lang="en-US" altLang="zh-CN" sz="2000"/>
              <a:t>At 5:00 PM, they remote wiped my iPhone</a:t>
            </a:r>
            <a:br>
              <a:rPr lang="en-US" altLang="zh-CN" sz="2000"/>
            </a:br>
            <a:r>
              <a:rPr lang="en-US" altLang="zh-CN" sz="2000"/>
              <a:t>At 5:01 PM, they remote wiped my iPad</a:t>
            </a:r>
            <a:br>
              <a:rPr lang="en-US" altLang="zh-CN" sz="2000"/>
            </a:br>
            <a:r>
              <a:rPr lang="en-US" altLang="zh-CN" sz="2000"/>
              <a:t>At 5:05, they remote wiped my MacBook Air.</a:t>
            </a:r>
          </a:p>
          <a:p>
            <a:r>
              <a:rPr lang="en-US" altLang="zh-CN" sz="2400"/>
              <a:t>Lessons?</a:t>
            </a:r>
          </a:p>
          <a:p>
            <a:pPr lvl="2"/>
            <a:r>
              <a:rPr lang="en-US" altLang="zh-CN" sz="2000"/>
              <a:t>Security only as strong as the weakest link.</a:t>
            </a:r>
          </a:p>
          <a:p>
            <a:pPr lvl="2"/>
            <a:r>
              <a:rPr lang="en-US" altLang="zh-CN" sz="2000"/>
              <a:t>Information sharing across platforms can lead to unexpected vulnerabilities</a:t>
            </a:r>
          </a:p>
        </p:txBody>
      </p:sp>
      <p:sp>
        <p:nvSpPr>
          <p:cNvPr id="7171" name="标题 1"/>
          <p:cNvSpPr>
            <a:spLocks noGrp="1"/>
          </p:cNvSpPr>
          <p:nvPr>
            <p:ph type="title"/>
          </p:nvPr>
        </p:nvSpPr>
        <p:spPr/>
        <p:txBody>
          <a:bodyPr/>
          <a:lstStyle/>
          <a:p>
            <a:r>
              <a:rPr lang="en-US" altLang="zh-CN"/>
              <a:t>Well-known Security Events</a:t>
            </a:r>
            <a:endParaRPr lang="zh-CN" altLang="en-US"/>
          </a:p>
        </p:txBody>
      </p:sp>
      <p:pic>
        <p:nvPicPr>
          <p:cNvPr id="7172" name="Picture 4" descr="\\vmware-host\Shared Folders\桌面\icloud-icon-399x400-150x15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19513" y="5300663"/>
            <a:ext cx="1357312" cy="1357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6676725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CN"/>
              <a:t>Well-known Security Events</a:t>
            </a:r>
          </a:p>
        </p:txBody>
      </p:sp>
      <p:sp>
        <p:nvSpPr>
          <p:cNvPr id="8195" name="Content Placeholder 2"/>
          <p:cNvSpPr>
            <a:spLocks noGrp="1"/>
          </p:cNvSpPr>
          <p:nvPr>
            <p:ph idx="1"/>
          </p:nvPr>
        </p:nvSpPr>
        <p:spPr>
          <a:xfrm>
            <a:off x="457200" y="1524000"/>
            <a:ext cx="8458200" cy="4114800"/>
          </a:xfrm>
        </p:spPr>
        <p:txBody>
          <a:bodyPr/>
          <a:lstStyle/>
          <a:p>
            <a:r>
              <a:rPr lang="en-US" altLang="zh-CN"/>
              <a:t>Snowden leaks information about various NSA data collection programs</a:t>
            </a:r>
          </a:p>
          <a:p>
            <a:pPr lvl="1"/>
            <a:r>
              <a:rPr lang="en-US" altLang="zh-CN"/>
              <a:t>Phone call record</a:t>
            </a:r>
          </a:p>
          <a:p>
            <a:pPr lvl="1"/>
            <a:r>
              <a:rPr lang="en-US" altLang="zh-CN"/>
              <a:t>Supposedly email, instant message, etc.</a:t>
            </a:r>
          </a:p>
          <a:p>
            <a:endParaRPr lang="en-US" altLang="zh-CN"/>
          </a:p>
          <a:p>
            <a:endParaRPr lang="en-US" altLang="zh-CN"/>
          </a:p>
        </p:txBody>
      </p:sp>
      <p:pic>
        <p:nvPicPr>
          <p:cNvPr id="8196" name="Picture 4" descr="\\vmware-host\Shared Folders\桌面\snowden.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79838" y="3860800"/>
            <a:ext cx="4206875"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2505417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249363"/>
            <a:ext cx="8229600" cy="1458912"/>
          </a:xfrm>
        </p:spPr>
        <p:txBody>
          <a:bodyPr/>
          <a:lstStyle/>
          <a:p>
            <a:r>
              <a:rPr lang="en-US" altLang="zh-CN" sz="2000" dirty="0"/>
              <a:t>During her tenure as United States Secretary of State, Hillary Clinton drew controversy by using a private email server for official public communications rather than using official State Department email accounts maintained on secure federal servers. </a:t>
            </a:r>
          </a:p>
        </p:txBody>
      </p:sp>
      <p:sp>
        <p:nvSpPr>
          <p:cNvPr id="9219" name="标题 1"/>
          <p:cNvSpPr>
            <a:spLocks noGrp="1"/>
          </p:cNvSpPr>
          <p:nvPr>
            <p:ph type="title"/>
          </p:nvPr>
        </p:nvSpPr>
        <p:spPr/>
        <p:txBody>
          <a:bodyPr/>
          <a:lstStyle/>
          <a:p>
            <a:r>
              <a:rPr lang="en-US" altLang="zh-CN"/>
              <a:t>Well-known Security Events</a:t>
            </a:r>
            <a:endParaRPr lang="zh-CN" altLang="en-US"/>
          </a:p>
        </p:txBody>
      </p:sp>
      <p:pic>
        <p:nvPicPr>
          <p:cNvPr id="9220" name="Picture 2" descr="\\vmware-host\Shared Folders\桌面\Hillary_Clinton_by_Gage_Skidmore_2.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125" y="3284538"/>
            <a:ext cx="1598613" cy="2371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2"/>
          <p:cNvSpPr txBox="1">
            <a:spLocks/>
          </p:cNvSpPr>
          <p:nvPr/>
        </p:nvSpPr>
        <p:spPr bwMode="auto">
          <a:xfrm>
            <a:off x="468313" y="2546350"/>
            <a:ext cx="5759450" cy="4411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defRPr/>
            </a:pPr>
            <a:r>
              <a:rPr lang="en-US" altLang="zh-CN" sz="2000" kern="0" dirty="0"/>
              <a:t>An FBI examination of Clinton's server found over 100 emails containing classified information, including 65 emails deemed "Secret" and 22 deemed "Top Secret". An additional 2,093 emails not marked classified were retroactively classified by the State Department.</a:t>
            </a:r>
          </a:p>
          <a:p>
            <a:pPr>
              <a:defRPr/>
            </a:pPr>
            <a:r>
              <a:rPr lang="en-US" altLang="zh-CN" sz="2000" kern="0" dirty="0"/>
              <a:t>https://en.wikipedia.org/wiki/Hillary_Clinton_email_controversy</a:t>
            </a:r>
          </a:p>
        </p:txBody>
      </p:sp>
    </p:spTree>
    <p:extLst>
      <p:ext uri="{BB962C8B-B14F-4D97-AF65-F5344CB8AC3E}">
        <p14:creationId xmlns:p14="http://schemas.microsoft.com/office/powerpoint/2010/main" val="350333313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zh-CN" altLang="en-US"/>
              <a:t>信息化与国家安全——信息战</a:t>
            </a:r>
          </a:p>
        </p:txBody>
      </p:sp>
      <p:sp>
        <p:nvSpPr>
          <p:cNvPr id="10243" name="Rectangle 5"/>
          <p:cNvSpPr>
            <a:spLocks noGrp="1" noChangeArrowheads="1"/>
          </p:cNvSpPr>
          <p:nvPr>
            <p:ph type="body" idx="1"/>
          </p:nvPr>
        </p:nvSpPr>
        <p:spPr>
          <a:xfrm>
            <a:off x="417513" y="1700213"/>
            <a:ext cx="8240712" cy="4705350"/>
          </a:xfrm>
        </p:spPr>
        <p:txBody>
          <a:bodyPr/>
          <a:lstStyle/>
          <a:p>
            <a:pPr lvl="1" algn="just" eaLnBrk="1" hangingPunct="1">
              <a:buFont typeface="Wingdings" pitchFamily="2" charset="2"/>
              <a:buNone/>
            </a:pPr>
            <a:r>
              <a:rPr lang="zh-CN" altLang="en-US" sz="2800" dirty="0"/>
              <a:t>“谁掌握了信息，控制了网络，谁将拥有整个世界。”</a:t>
            </a:r>
          </a:p>
          <a:p>
            <a:pPr algn="r" eaLnBrk="1" hangingPunct="1">
              <a:buFont typeface="Wingdings" pitchFamily="2" charset="2"/>
              <a:buNone/>
            </a:pPr>
            <a:r>
              <a:rPr lang="zh-CN" altLang="en-US" sz="2000" b="1" dirty="0"/>
              <a:t>（美国著名未来学家阿尔温 托尔勒）</a:t>
            </a:r>
            <a:endParaRPr lang="en-US" altLang="zh-CN" sz="2000" b="1" dirty="0"/>
          </a:p>
          <a:p>
            <a:pPr algn="just" eaLnBrk="1" hangingPunct="1">
              <a:buFont typeface="Wingdings" pitchFamily="2" charset="2"/>
              <a:buNone/>
            </a:pPr>
            <a:endParaRPr lang="zh-CN" altLang="en-US" sz="2000" b="1" dirty="0"/>
          </a:p>
          <a:p>
            <a:pPr lvl="1" algn="just" eaLnBrk="1" hangingPunct="1">
              <a:buFont typeface="Wingdings" pitchFamily="2" charset="2"/>
              <a:buNone/>
            </a:pPr>
            <a:r>
              <a:rPr lang="zh-CN" altLang="en-US" sz="2800" dirty="0"/>
              <a:t>“今后的时代，控制世界的国家将不是靠军事，而是信息能力走在前面的国家。”</a:t>
            </a:r>
          </a:p>
          <a:p>
            <a:pPr algn="r" eaLnBrk="1" hangingPunct="1">
              <a:buFont typeface="Wingdings" pitchFamily="2" charset="2"/>
              <a:buNone/>
            </a:pPr>
            <a:r>
              <a:rPr lang="zh-CN" altLang="en-US" sz="2000" b="1" dirty="0"/>
              <a:t>（美国总统克林顿）</a:t>
            </a:r>
            <a:endParaRPr lang="en-US" altLang="zh-CN" sz="2000" b="1" dirty="0"/>
          </a:p>
          <a:p>
            <a:pPr algn="ctr" eaLnBrk="1" hangingPunct="1">
              <a:buFont typeface="Wingdings" pitchFamily="2" charset="2"/>
              <a:buNone/>
            </a:pPr>
            <a:endParaRPr lang="zh-CN" altLang="en-US" sz="2000" b="1" dirty="0"/>
          </a:p>
          <a:p>
            <a:pPr lvl="1" algn="just" eaLnBrk="1" hangingPunct="1">
              <a:buFont typeface="Wingdings" pitchFamily="2" charset="2"/>
              <a:buNone/>
            </a:pPr>
            <a:r>
              <a:rPr lang="zh-CN" altLang="en-US" sz="2800" dirty="0"/>
              <a:t>“信息时代的出现，将从根本上改变战争的进行方式。”</a:t>
            </a:r>
          </a:p>
          <a:p>
            <a:pPr algn="r" eaLnBrk="1" hangingPunct="1">
              <a:buFont typeface="Wingdings" pitchFamily="2" charset="2"/>
              <a:buNone/>
            </a:pPr>
            <a:r>
              <a:rPr lang="zh-CN" altLang="en-US" sz="2000" dirty="0"/>
              <a:t>                    </a:t>
            </a:r>
            <a:r>
              <a:rPr lang="zh-CN" altLang="en-US" sz="2000" b="1" dirty="0"/>
              <a:t>（美国前陆军参谋长沙利文上将）</a:t>
            </a:r>
          </a:p>
          <a:p>
            <a:pPr eaLnBrk="1" hangingPunct="1">
              <a:buFont typeface="Wingdings" pitchFamily="2" charset="2"/>
              <a:buNone/>
            </a:pPr>
            <a:endParaRPr lang="zh-CN" altLang="en-US" dirty="0"/>
          </a:p>
        </p:txBody>
      </p:sp>
    </p:spTree>
    <p:extLst>
      <p:ext uri="{BB962C8B-B14F-4D97-AF65-F5344CB8AC3E}">
        <p14:creationId xmlns:p14="http://schemas.microsoft.com/office/powerpoint/2010/main" val="63159472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0000">
            <a:alpha val="27000"/>
          </a:srgbClr>
        </a:solidFill>
        <a:effectLst/>
      </p:bgPr>
    </p:bg>
    <p:spTree>
      <p:nvGrpSpPr>
        <p:cNvPr id="1" name=""/>
        <p:cNvGrpSpPr/>
        <p:nvPr/>
      </p:nvGrpSpPr>
      <p:grpSpPr>
        <a:xfrm>
          <a:off x="0" y="0"/>
          <a:ext cx="0" cy="0"/>
          <a:chOff x="0" y="0"/>
          <a:chExt cx="0" cy="0"/>
        </a:xfrm>
      </p:grpSpPr>
      <p:pic>
        <p:nvPicPr>
          <p:cNvPr id="3074" name="Picture 1029"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1842" name="Rectangle 1026"/>
          <p:cNvSpPr>
            <a:spLocks noGrp="1" noChangeArrowheads="1"/>
          </p:cNvSpPr>
          <p:nvPr>
            <p:ph type="title"/>
          </p:nvPr>
        </p:nvSpPr>
        <p:spPr>
          <a:xfrm>
            <a:off x="457200" y="122238"/>
            <a:ext cx="7543800" cy="473075"/>
          </a:xfrm>
        </p:spPr>
        <p:txBody>
          <a:bodyPr/>
          <a:lstStyle/>
          <a:p>
            <a:pPr eaLnBrk="1" hangingPunct="1">
              <a:defRPr/>
            </a:pPr>
            <a:r>
              <a:rPr lang="zh-CN" altLang="en-US" sz="3500"/>
              <a:t>什么是安全</a:t>
            </a:r>
            <a:endParaRPr lang="zh-CN" altLang="en-US" sz="5900">
              <a:effectLst>
                <a:outerShdw blurRad="38100" dist="38100" dir="2700000" algn="tl">
                  <a:srgbClr val="C0C0C0"/>
                </a:outerShdw>
              </a:effectLst>
              <a:latin typeface="隶书" pitchFamily="49" charset="-122"/>
              <a:ea typeface="隶书" pitchFamily="49" charset="-122"/>
            </a:endParaRPr>
          </a:p>
        </p:txBody>
      </p:sp>
      <p:sp>
        <p:nvSpPr>
          <p:cNvPr id="3076" name="Rectangle 1028"/>
          <p:cNvSpPr>
            <a:spLocks noChangeArrowheads="1"/>
          </p:cNvSpPr>
          <p:nvPr/>
        </p:nvSpPr>
        <p:spPr bwMode="auto">
          <a:xfrm>
            <a:off x="900113" y="836613"/>
            <a:ext cx="7086600" cy="5662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
                <a:schemeClr val="accent2"/>
              </a:buClr>
              <a:buSzPct val="55000"/>
            </a:pPr>
            <a:r>
              <a:rPr kumimoji="1" lang="zh-CN" altLang="en-US" sz="2000" b="1">
                <a:latin typeface="Times New Roman" pitchFamily="18" charset="0"/>
              </a:rPr>
              <a:t>国际标准化委员会</a:t>
            </a:r>
          </a:p>
          <a:p>
            <a:pPr lvl="1" eaLnBrk="1" hangingPunct="1">
              <a:lnSpc>
                <a:spcPct val="120000"/>
              </a:lnSpc>
              <a:spcBef>
                <a:spcPct val="50000"/>
              </a:spcBef>
              <a:buFont typeface="Wingdings" pitchFamily="2" charset="2"/>
              <a:buChar char="è"/>
            </a:pPr>
            <a:r>
              <a:rPr kumimoji="1" lang="zh-CN" altLang="en-US" sz="2000">
                <a:latin typeface="宋体" charset="-122"/>
              </a:rPr>
              <a:t>为数据处理系统和采取的技术的和管理的安全保护，保护计算机硬件、软件、数据不因偶然的或恶意的原因而遭到破坏、更改、显露。</a:t>
            </a:r>
            <a:endParaRPr kumimoji="1" lang="zh-CN" altLang="en-US" sz="2000">
              <a:latin typeface="Times New Roman" pitchFamily="18" charset="0"/>
            </a:endParaRPr>
          </a:p>
          <a:p>
            <a:pPr eaLnBrk="1" hangingPunct="1">
              <a:lnSpc>
                <a:spcPct val="120000"/>
              </a:lnSpc>
              <a:spcBef>
                <a:spcPct val="50000"/>
              </a:spcBef>
              <a:buClr>
                <a:schemeClr val="accent2"/>
              </a:buClr>
              <a:buSzPct val="55000"/>
            </a:pPr>
            <a:r>
              <a:rPr kumimoji="1" lang="zh-CN" altLang="en-US" sz="2000" b="1">
                <a:latin typeface="Times New Roman" pitchFamily="18" charset="0"/>
              </a:rPr>
              <a:t>美国国防部国家计算机安全中心</a:t>
            </a:r>
          </a:p>
          <a:p>
            <a:pPr lvl="1" algn="just" eaLnBrk="1" hangingPunct="1">
              <a:lnSpc>
                <a:spcPct val="120000"/>
              </a:lnSpc>
              <a:spcBef>
                <a:spcPct val="50000"/>
              </a:spcBef>
              <a:buFont typeface="Wingdings" pitchFamily="2" charset="2"/>
              <a:buChar char="è"/>
            </a:pPr>
            <a:r>
              <a:rPr kumimoji="1" lang="zh-CN" altLang="en-US" sz="2000">
                <a:latin typeface="宋体" charset="-122"/>
              </a:rPr>
              <a:t>要讨论计算机安全首先必须讨论对安全需求的陈述， </a:t>
            </a:r>
            <a:r>
              <a:rPr kumimoji="1" lang="en-US" altLang="zh-CN" sz="2000">
                <a:latin typeface="宋体" charset="-122"/>
              </a:rPr>
              <a:t>...... </a:t>
            </a:r>
            <a:r>
              <a:rPr kumimoji="1" lang="zh-CN" altLang="en-US" sz="2000">
                <a:latin typeface="宋体" charset="-122"/>
              </a:rPr>
              <a:t>。 一般说来，安全的系统会利用一些专门的安全特性来控制对信息的访问，只有经过适当授权的人，或者以这些人的名义进行的进程可以读、写、创建和删除这些信息</a:t>
            </a:r>
            <a:r>
              <a:rPr kumimoji="1" lang="zh-CN" altLang="en-US" sz="2000">
                <a:latin typeface="Times New Roman" pitchFamily="18" charset="0"/>
              </a:rPr>
              <a:t>。</a:t>
            </a:r>
          </a:p>
          <a:p>
            <a:pPr eaLnBrk="1" hangingPunct="1">
              <a:lnSpc>
                <a:spcPct val="120000"/>
              </a:lnSpc>
              <a:spcBef>
                <a:spcPct val="50000"/>
              </a:spcBef>
              <a:buClr>
                <a:schemeClr val="accent2"/>
              </a:buClr>
              <a:buSzPct val="55000"/>
            </a:pPr>
            <a:r>
              <a:rPr kumimoji="1" lang="zh-CN" altLang="en-US" sz="2000" b="1">
                <a:latin typeface="Times New Roman" pitchFamily="18" charset="0"/>
              </a:rPr>
              <a:t>公安部计算机管理监察司</a:t>
            </a:r>
          </a:p>
          <a:p>
            <a:pPr lvl="1" eaLnBrk="1" hangingPunct="1">
              <a:lnSpc>
                <a:spcPct val="120000"/>
              </a:lnSpc>
              <a:spcBef>
                <a:spcPct val="50000"/>
              </a:spcBef>
              <a:buFont typeface="Wingdings" pitchFamily="2" charset="2"/>
              <a:buChar char="è"/>
            </a:pPr>
            <a:r>
              <a:rPr kumimoji="1" lang="zh-CN" altLang="en-US" sz="2000">
                <a:latin typeface="宋体" charset="-122"/>
              </a:rPr>
              <a:t>计算机安全是指计算机资产安全，即计算机信息系统资源和信息资源不受自然和人为有害因素的威胁和危害</a:t>
            </a:r>
            <a:r>
              <a:rPr kumimoji="1" lang="zh-CN" altLang="en-US" sz="2000">
                <a:latin typeface="Times New Roman" pitchFamily="18" charset="0"/>
              </a:rPr>
              <a:t>。</a:t>
            </a:r>
          </a:p>
        </p:txBody>
      </p:sp>
    </p:spTree>
    <p:extLst>
      <p:ext uri="{BB962C8B-B14F-4D97-AF65-F5344CB8AC3E}">
        <p14:creationId xmlns:p14="http://schemas.microsoft.com/office/powerpoint/2010/main" val="184845958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9" name="Rectangle 3"/>
          <p:cNvSpPr>
            <a:spLocks noGrp="1" noChangeArrowheads="1"/>
          </p:cNvSpPr>
          <p:nvPr>
            <p:ph type="title"/>
          </p:nvPr>
        </p:nvSpPr>
        <p:spPr>
          <a:xfrm>
            <a:off x="609600" y="609600"/>
            <a:ext cx="7772400" cy="533400"/>
          </a:xfrm>
        </p:spPr>
        <p:txBody>
          <a:bodyPr/>
          <a:lstStyle/>
          <a:p>
            <a:pPr eaLnBrk="1" hangingPunct="1"/>
            <a:r>
              <a:rPr lang="zh-CN" altLang="en-US" sz="5200"/>
              <a:t>信息安全的级别</a:t>
            </a:r>
          </a:p>
        </p:txBody>
      </p:sp>
      <p:sp>
        <p:nvSpPr>
          <p:cNvPr id="4100" name="Rectangle 4"/>
          <p:cNvSpPr>
            <a:spLocks noGrp="1" noChangeArrowheads="1"/>
          </p:cNvSpPr>
          <p:nvPr>
            <p:ph type="body" idx="1"/>
          </p:nvPr>
        </p:nvSpPr>
        <p:spPr>
          <a:xfrm>
            <a:off x="762000" y="1447800"/>
            <a:ext cx="7772400" cy="3654425"/>
          </a:xfrm>
        </p:spPr>
        <p:txBody>
          <a:bodyPr/>
          <a:lstStyle/>
          <a:p>
            <a:pPr eaLnBrk="1" hangingPunct="1"/>
            <a:r>
              <a:rPr lang="zh-CN" altLang="en-US" sz="3200"/>
              <a:t>按照范围和处理方式的不同，通常将信息安全划分为三个级别：</a:t>
            </a:r>
          </a:p>
          <a:p>
            <a:pPr lvl="1" eaLnBrk="1" hangingPunct="1"/>
            <a:r>
              <a:rPr lang="zh-CN" altLang="en-US" sz="2800"/>
              <a:t>第</a:t>
            </a:r>
            <a:r>
              <a:rPr lang="en-US" altLang="zh-CN" sz="2800"/>
              <a:t>1</a:t>
            </a:r>
            <a:r>
              <a:rPr lang="zh-CN" altLang="en-US" sz="2800"/>
              <a:t>级为计算机安全</a:t>
            </a:r>
          </a:p>
          <a:p>
            <a:pPr lvl="1" eaLnBrk="1" hangingPunct="1"/>
            <a:r>
              <a:rPr lang="zh-CN" altLang="en-US" sz="2800"/>
              <a:t>第</a:t>
            </a:r>
            <a:r>
              <a:rPr lang="en-US" altLang="zh-CN" sz="2800"/>
              <a:t>2</a:t>
            </a:r>
            <a:r>
              <a:rPr lang="zh-CN" altLang="en-US" sz="2800"/>
              <a:t>级为网络安全</a:t>
            </a:r>
          </a:p>
          <a:p>
            <a:pPr lvl="1" eaLnBrk="1" hangingPunct="1"/>
            <a:r>
              <a:rPr lang="zh-CN" altLang="en-US" sz="2800"/>
              <a:t>第</a:t>
            </a:r>
            <a:r>
              <a:rPr lang="en-US" altLang="zh-CN" sz="2800"/>
              <a:t>3</a:t>
            </a:r>
            <a:r>
              <a:rPr lang="zh-CN" altLang="en-US" sz="2800"/>
              <a:t>级为信息系统安全</a:t>
            </a:r>
          </a:p>
          <a:p>
            <a:pPr eaLnBrk="1" hangingPunct="1"/>
            <a:endParaRPr lang="en-US" altLang="zh-CN" sz="3600"/>
          </a:p>
        </p:txBody>
      </p:sp>
    </p:spTree>
    <p:extLst>
      <p:ext uri="{BB962C8B-B14F-4D97-AF65-F5344CB8AC3E}">
        <p14:creationId xmlns:p14="http://schemas.microsoft.com/office/powerpoint/2010/main" val="142597519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0000">
            <a:alpha val="29804"/>
          </a:srgbClr>
        </a:solidFill>
        <a:effectLst/>
      </p:bgPr>
    </p:bg>
    <p:spTree>
      <p:nvGrpSpPr>
        <p:cNvPr id="1" name=""/>
        <p:cNvGrpSpPr/>
        <p:nvPr/>
      </p:nvGrpSpPr>
      <p:grpSpPr>
        <a:xfrm>
          <a:off x="0" y="0"/>
          <a:ext cx="0" cy="0"/>
          <a:chOff x="0" y="0"/>
          <a:chExt cx="0" cy="0"/>
        </a:xfrm>
      </p:grpSpPr>
      <p:pic>
        <p:nvPicPr>
          <p:cNvPr id="5122" name="Picture 2"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8467" name="Rectangle 3"/>
          <p:cNvSpPr>
            <a:spLocks noGrp="1" noChangeArrowheads="1"/>
          </p:cNvSpPr>
          <p:nvPr>
            <p:ph type="title"/>
          </p:nvPr>
        </p:nvSpPr>
        <p:spPr>
          <a:xfrm>
            <a:off x="468313" y="333375"/>
            <a:ext cx="7543800" cy="433388"/>
          </a:xfrm>
        </p:spPr>
        <p:txBody>
          <a:bodyPr/>
          <a:lstStyle/>
          <a:p>
            <a:pPr eaLnBrk="1" hangingPunct="1">
              <a:defRPr/>
            </a:pPr>
            <a:r>
              <a:rPr lang="zh-CN" altLang="en-US" sz="3500"/>
              <a:t>安全的几个要素</a:t>
            </a:r>
            <a:endParaRPr lang="zh-CN" altLang="en-US" sz="5900">
              <a:effectLst>
                <a:outerShdw blurRad="38100" dist="38100" dir="2700000" algn="tl">
                  <a:srgbClr val="C0C0C0"/>
                </a:outerShdw>
              </a:effectLst>
              <a:latin typeface="隶书" pitchFamily="49" charset="-122"/>
              <a:ea typeface="隶书" pitchFamily="49" charset="-122"/>
            </a:endParaRPr>
          </a:p>
        </p:txBody>
      </p:sp>
      <p:sp>
        <p:nvSpPr>
          <p:cNvPr id="5124" name="Rectangle 4"/>
          <p:cNvSpPr>
            <a:spLocks noChangeArrowheads="1"/>
          </p:cNvSpPr>
          <p:nvPr/>
        </p:nvSpPr>
        <p:spPr bwMode="auto">
          <a:xfrm>
            <a:off x="1835150" y="990600"/>
            <a:ext cx="6084888" cy="5170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
                <a:schemeClr val="accent2"/>
              </a:buClr>
              <a:buSzPct val="55000"/>
            </a:pPr>
            <a:r>
              <a:rPr kumimoji="1" lang="zh-CN" altLang="en-US" sz="2000" b="1">
                <a:solidFill>
                  <a:schemeClr val="accent2"/>
                </a:solidFill>
                <a:latin typeface="Times New Roman" pitchFamily="18" charset="0"/>
              </a:rPr>
              <a:t>可用性</a:t>
            </a:r>
          </a:p>
          <a:p>
            <a:pPr lvl="1" eaLnBrk="1" hangingPunct="1">
              <a:lnSpc>
                <a:spcPct val="120000"/>
              </a:lnSpc>
              <a:spcBef>
                <a:spcPct val="50000"/>
              </a:spcBef>
              <a:buFont typeface="Wingdings" pitchFamily="2" charset="2"/>
              <a:buChar char="è"/>
            </a:pPr>
            <a:r>
              <a:rPr kumimoji="1" lang="zh-CN" altLang="en-US" sz="2000">
                <a:latin typeface="宋体" charset="-122"/>
              </a:rPr>
              <a:t>授权实体有权访问数据</a:t>
            </a:r>
            <a:r>
              <a:rPr kumimoji="1" lang="zh-CN" altLang="en-US" sz="2000">
                <a:latin typeface="Times New Roman" pitchFamily="18" charset="0"/>
              </a:rPr>
              <a:t>。</a:t>
            </a:r>
          </a:p>
          <a:p>
            <a:pPr eaLnBrk="1" hangingPunct="1">
              <a:lnSpc>
                <a:spcPct val="120000"/>
              </a:lnSpc>
              <a:spcBef>
                <a:spcPct val="50000"/>
              </a:spcBef>
              <a:buClr>
                <a:schemeClr val="accent2"/>
              </a:buClr>
              <a:buSzPct val="55000"/>
            </a:pPr>
            <a:r>
              <a:rPr kumimoji="1" lang="zh-CN" altLang="en-US" sz="2000" b="1">
                <a:solidFill>
                  <a:schemeClr val="accent2"/>
                </a:solidFill>
                <a:latin typeface="Times New Roman" pitchFamily="18" charset="0"/>
              </a:rPr>
              <a:t>机密性</a:t>
            </a:r>
          </a:p>
          <a:p>
            <a:pPr lvl="1" eaLnBrk="1" hangingPunct="1">
              <a:lnSpc>
                <a:spcPct val="120000"/>
              </a:lnSpc>
              <a:spcBef>
                <a:spcPct val="50000"/>
              </a:spcBef>
              <a:buFont typeface="Wingdings" pitchFamily="2" charset="2"/>
              <a:buChar char="è"/>
            </a:pPr>
            <a:r>
              <a:rPr kumimoji="1" lang="zh-CN" altLang="en-US" sz="2000">
                <a:latin typeface="宋体" charset="-122"/>
              </a:rPr>
              <a:t>信息不暴露给未授权实体或进程</a:t>
            </a:r>
            <a:r>
              <a:rPr kumimoji="1" lang="zh-CN" altLang="en-US" sz="2000">
                <a:latin typeface="Times New Roman" pitchFamily="18" charset="0"/>
              </a:rPr>
              <a:t>。</a:t>
            </a:r>
          </a:p>
          <a:p>
            <a:pPr eaLnBrk="1" hangingPunct="1">
              <a:lnSpc>
                <a:spcPct val="120000"/>
              </a:lnSpc>
              <a:spcBef>
                <a:spcPct val="50000"/>
              </a:spcBef>
              <a:buClr>
                <a:schemeClr val="accent2"/>
              </a:buClr>
              <a:buSzPct val="55000"/>
            </a:pPr>
            <a:r>
              <a:rPr kumimoji="1" lang="zh-CN" altLang="en-US" sz="2000" b="1">
                <a:solidFill>
                  <a:schemeClr val="accent2"/>
                </a:solidFill>
                <a:latin typeface="Times New Roman" pitchFamily="18" charset="0"/>
              </a:rPr>
              <a:t>完整性</a:t>
            </a:r>
          </a:p>
          <a:p>
            <a:pPr lvl="1" eaLnBrk="1" hangingPunct="1">
              <a:lnSpc>
                <a:spcPct val="120000"/>
              </a:lnSpc>
              <a:spcBef>
                <a:spcPct val="50000"/>
              </a:spcBef>
              <a:buFont typeface="Wingdings" pitchFamily="2" charset="2"/>
              <a:buChar char="è"/>
            </a:pPr>
            <a:r>
              <a:rPr kumimoji="1" lang="zh-CN" altLang="en-US" sz="2000">
                <a:latin typeface="宋体" charset="-122"/>
              </a:rPr>
              <a:t>保证数据不被未授权修改</a:t>
            </a:r>
            <a:r>
              <a:rPr kumimoji="1" lang="zh-CN" altLang="en-US" sz="2000">
                <a:latin typeface="Times New Roman" pitchFamily="18" charset="0"/>
              </a:rPr>
              <a:t>。</a:t>
            </a:r>
          </a:p>
          <a:p>
            <a:pPr eaLnBrk="1" hangingPunct="1">
              <a:lnSpc>
                <a:spcPct val="120000"/>
              </a:lnSpc>
              <a:spcBef>
                <a:spcPct val="50000"/>
              </a:spcBef>
              <a:buClr>
                <a:schemeClr val="accent2"/>
              </a:buClr>
              <a:buSzPct val="55000"/>
            </a:pPr>
            <a:r>
              <a:rPr kumimoji="1" lang="zh-CN" altLang="en-US" sz="2000" b="1">
                <a:solidFill>
                  <a:schemeClr val="accent2"/>
                </a:solidFill>
                <a:latin typeface="Times New Roman" pitchFamily="18" charset="0"/>
              </a:rPr>
              <a:t>可控性</a:t>
            </a:r>
          </a:p>
          <a:p>
            <a:pPr lvl="1" eaLnBrk="1" hangingPunct="1">
              <a:lnSpc>
                <a:spcPct val="120000"/>
              </a:lnSpc>
              <a:spcBef>
                <a:spcPct val="50000"/>
              </a:spcBef>
              <a:buFont typeface="Wingdings" pitchFamily="2" charset="2"/>
              <a:buChar char="è"/>
            </a:pPr>
            <a:r>
              <a:rPr kumimoji="1" lang="zh-CN" altLang="en-US" sz="2000">
                <a:latin typeface="宋体" charset="-122"/>
              </a:rPr>
              <a:t>控制授权范围内的信息流向及操作方式</a:t>
            </a:r>
            <a:r>
              <a:rPr kumimoji="1" lang="zh-CN" altLang="en-US" sz="2000">
                <a:latin typeface="Times New Roman" pitchFamily="18" charset="0"/>
              </a:rPr>
              <a:t>。</a:t>
            </a:r>
          </a:p>
          <a:p>
            <a:pPr eaLnBrk="1" hangingPunct="1">
              <a:lnSpc>
                <a:spcPct val="120000"/>
              </a:lnSpc>
              <a:spcBef>
                <a:spcPct val="50000"/>
              </a:spcBef>
              <a:buClr>
                <a:schemeClr val="accent2"/>
              </a:buClr>
              <a:buSzPct val="55000"/>
            </a:pPr>
            <a:r>
              <a:rPr kumimoji="1" lang="zh-CN" altLang="en-US" sz="2000" b="1">
                <a:solidFill>
                  <a:schemeClr val="accent2"/>
                </a:solidFill>
                <a:latin typeface="Times New Roman" pitchFamily="18" charset="0"/>
              </a:rPr>
              <a:t>可审查性</a:t>
            </a:r>
          </a:p>
          <a:p>
            <a:pPr lvl="1" eaLnBrk="1" hangingPunct="1">
              <a:lnSpc>
                <a:spcPct val="120000"/>
              </a:lnSpc>
              <a:spcBef>
                <a:spcPct val="50000"/>
              </a:spcBef>
              <a:buFont typeface="Wingdings" pitchFamily="2" charset="2"/>
              <a:buChar char="è"/>
            </a:pPr>
            <a:r>
              <a:rPr kumimoji="1" lang="zh-CN" altLang="en-US" sz="2000">
                <a:latin typeface="Times New Roman" pitchFamily="18" charset="0"/>
              </a:rPr>
              <a:t>对出现的安全问题提供依据与手段。</a:t>
            </a:r>
          </a:p>
        </p:txBody>
      </p:sp>
    </p:spTree>
    <p:extLst>
      <p:ext uri="{BB962C8B-B14F-4D97-AF65-F5344CB8AC3E}">
        <p14:creationId xmlns:p14="http://schemas.microsoft.com/office/powerpoint/2010/main" val="364204631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pic>
        <p:nvPicPr>
          <p:cNvPr id="6146" name="Picture 1029"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Rectangle 1026"/>
          <p:cNvSpPr>
            <a:spLocks noGrp="1" noChangeArrowheads="1"/>
          </p:cNvSpPr>
          <p:nvPr>
            <p:ph type="title"/>
          </p:nvPr>
        </p:nvSpPr>
        <p:spPr/>
        <p:txBody>
          <a:bodyPr/>
          <a:lstStyle/>
          <a:p>
            <a:pPr eaLnBrk="1" hangingPunct="1"/>
            <a:r>
              <a:rPr lang="zh-CN" altLang="en-US"/>
              <a:t>安全威胁的来源</a:t>
            </a:r>
          </a:p>
        </p:txBody>
      </p:sp>
      <p:sp>
        <p:nvSpPr>
          <p:cNvPr id="6148" name="Rectangle 1028"/>
          <p:cNvSpPr>
            <a:spLocks noChangeArrowheads="1"/>
          </p:cNvSpPr>
          <p:nvPr/>
        </p:nvSpPr>
        <p:spPr bwMode="auto">
          <a:xfrm>
            <a:off x="1295400" y="990600"/>
            <a:ext cx="6324600" cy="4810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
                <a:schemeClr val="accent2"/>
              </a:buClr>
              <a:buSzPct val="55000"/>
            </a:pPr>
            <a:r>
              <a:rPr kumimoji="1" lang="zh-CN" altLang="en-US" sz="2000" b="1">
                <a:solidFill>
                  <a:schemeClr val="accent2"/>
                </a:solidFill>
                <a:latin typeface="宋体" charset="-122"/>
              </a:rPr>
              <a:t>外部渗入</a:t>
            </a:r>
          </a:p>
          <a:p>
            <a:pPr lvl="1" eaLnBrk="1" hangingPunct="1">
              <a:lnSpc>
                <a:spcPct val="120000"/>
              </a:lnSpc>
              <a:spcBef>
                <a:spcPct val="50000"/>
              </a:spcBef>
              <a:buFont typeface="Wingdings" pitchFamily="2" charset="2"/>
              <a:buChar char="è"/>
            </a:pPr>
            <a:r>
              <a:rPr kumimoji="1" lang="zh-CN" altLang="en-US" sz="2000">
                <a:latin typeface="宋体" charset="-122"/>
              </a:rPr>
              <a:t>未被授权使用计算机的人</a:t>
            </a:r>
            <a:r>
              <a:rPr kumimoji="1" lang="zh-CN" altLang="en-US" sz="2000">
                <a:latin typeface="Times New Roman" pitchFamily="18" charset="0"/>
              </a:rPr>
              <a:t>。</a:t>
            </a:r>
          </a:p>
          <a:p>
            <a:pPr eaLnBrk="1" hangingPunct="1">
              <a:lnSpc>
                <a:spcPct val="120000"/>
              </a:lnSpc>
              <a:spcBef>
                <a:spcPct val="50000"/>
              </a:spcBef>
              <a:buClr>
                <a:schemeClr val="accent2"/>
              </a:buClr>
              <a:buSzPct val="55000"/>
            </a:pPr>
            <a:r>
              <a:rPr kumimoji="1" lang="zh-CN" altLang="en-US" sz="2000" b="1">
                <a:solidFill>
                  <a:schemeClr val="accent2"/>
                </a:solidFill>
                <a:latin typeface="宋体" charset="-122"/>
              </a:rPr>
              <a:t>内部渗入者</a:t>
            </a:r>
            <a:endParaRPr kumimoji="1" lang="zh-CN" altLang="en-US" sz="2000" b="1">
              <a:solidFill>
                <a:schemeClr val="accent2"/>
              </a:solidFill>
              <a:latin typeface="Times New Roman" pitchFamily="18" charset="0"/>
            </a:endParaRPr>
          </a:p>
          <a:p>
            <a:pPr lvl="1" eaLnBrk="1" hangingPunct="1">
              <a:lnSpc>
                <a:spcPct val="120000"/>
              </a:lnSpc>
              <a:spcBef>
                <a:spcPct val="50000"/>
              </a:spcBef>
              <a:buFont typeface="Wingdings" pitchFamily="2" charset="2"/>
              <a:buChar char="è"/>
            </a:pPr>
            <a:r>
              <a:rPr kumimoji="1" lang="zh-CN" altLang="en-US" sz="2000">
                <a:latin typeface="宋体" charset="-122"/>
              </a:rPr>
              <a:t>被授权使用计算机，但不能访问某些数据、程序或资源，它包括</a:t>
            </a:r>
          </a:p>
          <a:p>
            <a:pPr lvl="2" eaLnBrk="1" hangingPunct="1">
              <a:lnSpc>
                <a:spcPct val="120000"/>
              </a:lnSpc>
              <a:spcBef>
                <a:spcPct val="50000"/>
              </a:spcBef>
              <a:buClr>
                <a:schemeClr val="accent2"/>
              </a:buClr>
              <a:buFont typeface="Wingdings" pitchFamily="2" charset="2"/>
              <a:buChar char="è"/>
            </a:pPr>
            <a:r>
              <a:rPr lang="zh-CN" altLang="en-US" sz="2000">
                <a:latin typeface="宋体" charset="-122"/>
              </a:rPr>
              <a:t>冒名顶替</a:t>
            </a:r>
            <a:r>
              <a:rPr lang="en-US" altLang="zh-CN" sz="2000">
                <a:latin typeface="宋体" charset="-122"/>
              </a:rPr>
              <a:t>:</a:t>
            </a:r>
            <a:r>
              <a:rPr lang="zh-CN" altLang="en-US" sz="2000">
                <a:latin typeface="宋体" charset="-122"/>
              </a:rPr>
              <a:t>使用别人的用户名和口令进行操作；</a:t>
            </a:r>
          </a:p>
          <a:p>
            <a:pPr lvl="2" eaLnBrk="1" hangingPunct="1">
              <a:lnSpc>
                <a:spcPct val="120000"/>
              </a:lnSpc>
              <a:spcBef>
                <a:spcPct val="50000"/>
              </a:spcBef>
              <a:buClr>
                <a:schemeClr val="accent2"/>
              </a:buClr>
              <a:buFont typeface="Wingdings" pitchFamily="2" charset="2"/>
              <a:buChar char="è"/>
            </a:pPr>
            <a:r>
              <a:rPr lang="zh-CN" altLang="en-US" sz="2000">
                <a:latin typeface="宋体" charset="-122"/>
              </a:rPr>
              <a:t>隐蔽用户</a:t>
            </a:r>
            <a:r>
              <a:rPr lang="en-US" altLang="zh-CN" sz="2000">
                <a:latin typeface="宋体" charset="-122"/>
              </a:rPr>
              <a:t>:</a:t>
            </a:r>
            <a:r>
              <a:rPr lang="zh-CN" altLang="en-US" sz="2000">
                <a:latin typeface="宋体" charset="-122"/>
              </a:rPr>
              <a:t>逃避审计和访问控制的用户；</a:t>
            </a:r>
            <a:endParaRPr kumimoji="1" lang="zh-CN" altLang="en-US" sz="2000">
              <a:latin typeface="Times New Roman" pitchFamily="18" charset="0"/>
            </a:endParaRPr>
          </a:p>
          <a:p>
            <a:pPr eaLnBrk="1" hangingPunct="1">
              <a:lnSpc>
                <a:spcPct val="120000"/>
              </a:lnSpc>
              <a:spcBef>
                <a:spcPct val="50000"/>
              </a:spcBef>
              <a:buClr>
                <a:schemeClr val="accent2"/>
              </a:buClr>
              <a:buSzPct val="55000"/>
            </a:pPr>
            <a:r>
              <a:rPr kumimoji="1" lang="zh-CN" altLang="en-US" sz="2000" b="1">
                <a:solidFill>
                  <a:schemeClr val="accent2"/>
                </a:solidFill>
                <a:latin typeface="宋体" charset="-122"/>
              </a:rPr>
              <a:t>滥用职权者</a:t>
            </a:r>
            <a:endParaRPr kumimoji="1" lang="zh-CN" altLang="en-US" sz="2000" b="1">
              <a:solidFill>
                <a:schemeClr val="accent2"/>
              </a:solidFill>
              <a:latin typeface="Times New Roman" pitchFamily="18" charset="0"/>
            </a:endParaRPr>
          </a:p>
          <a:p>
            <a:pPr lvl="1" eaLnBrk="1" hangingPunct="1">
              <a:lnSpc>
                <a:spcPct val="120000"/>
              </a:lnSpc>
              <a:spcBef>
                <a:spcPct val="50000"/>
              </a:spcBef>
              <a:buFont typeface="Wingdings" pitchFamily="2" charset="2"/>
              <a:buChar char="è"/>
            </a:pPr>
            <a:r>
              <a:rPr kumimoji="1" lang="zh-CN" altLang="en-US" sz="2000">
                <a:latin typeface="宋体" charset="-122"/>
              </a:rPr>
              <a:t>被授权使用计算机和访问系统资源，但滥用职权者。</a:t>
            </a:r>
            <a:endParaRPr kumimoji="1" lang="zh-CN" altLang="en-US" sz="2000">
              <a:latin typeface="Times New Roman" pitchFamily="18" charset="0"/>
            </a:endParaRPr>
          </a:p>
        </p:txBody>
      </p:sp>
    </p:spTree>
    <p:extLst>
      <p:ext uri="{BB962C8B-B14F-4D97-AF65-F5344CB8AC3E}">
        <p14:creationId xmlns:p14="http://schemas.microsoft.com/office/powerpoint/2010/main" val="329182790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内部与外部威胁</a:t>
            </a:r>
          </a:p>
        </p:txBody>
      </p:sp>
      <p:sp>
        <p:nvSpPr>
          <p:cNvPr id="7171" name="TextBox 2"/>
          <p:cNvSpPr txBox="1">
            <a:spLocks noChangeArrowheads="1"/>
          </p:cNvSpPr>
          <p:nvPr/>
        </p:nvSpPr>
        <p:spPr bwMode="auto">
          <a:xfrm>
            <a:off x="500063" y="1500188"/>
            <a:ext cx="828675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400">
                <a:solidFill>
                  <a:srgbClr val="002060"/>
                </a:solidFill>
              </a:rPr>
              <a:t>Internal VS External Security Threats to Enterprise Security by Company Size</a:t>
            </a:r>
            <a:r>
              <a:rPr lang="zh-CN" altLang="en-US" sz="2400">
                <a:solidFill>
                  <a:srgbClr val="002060"/>
                </a:solidFill>
              </a:rPr>
              <a:t> </a:t>
            </a:r>
            <a:r>
              <a:rPr lang="en-US" altLang="zh-CN" sz="2400">
                <a:solidFill>
                  <a:srgbClr val="002060"/>
                </a:solidFill>
              </a:rPr>
              <a:t>–</a:t>
            </a:r>
            <a:r>
              <a:rPr lang="zh-CN" altLang="en-US" sz="2400">
                <a:solidFill>
                  <a:srgbClr val="002060"/>
                </a:solidFill>
              </a:rPr>
              <a:t> </a:t>
            </a:r>
            <a:r>
              <a:rPr lang="en-US" altLang="zh-CN" sz="2400">
                <a:solidFill>
                  <a:srgbClr val="002060"/>
                </a:solidFill>
              </a:rPr>
              <a:t>IDC</a:t>
            </a:r>
            <a:r>
              <a:rPr lang="zh-CN" altLang="en-US" sz="2400">
                <a:solidFill>
                  <a:srgbClr val="002060"/>
                </a:solidFill>
              </a:rPr>
              <a:t> </a:t>
            </a:r>
            <a:r>
              <a:rPr lang="en-US" altLang="zh-CN" sz="2400">
                <a:solidFill>
                  <a:srgbClr val="002060"/>
                </a:solidFill>
              </a:rPr>
              <a:t>2005</a:t>
            </a:r>
            <a:endParaRPr lang="zh-CN" altLang="en-US" sz="2400">
              <a:solidFill>
                <a:srgbClr val="002060"/>
              </a:solidFill>
            </a:endParaRP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71625" y="2643188"/>
            <a:ext cx="6176963" cy="3895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5784834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1000" y="228600"/>
            <a:ext cx="8240713"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3900" b="1">
                <a:solidFill>
                  <a:schemeClr val="tx2"/>
                </a:solidFill>
              </a:rPr>
              <a:t>Information and Network Security</a:t>
            </a:r>
          </a:p>
        </p:txBody>
      </p:sp>
      <p:sp>
        <p:nvSpPr>
          <p:cNvPr id="8195" name="TextBox 1"/>
          <p:cNvSpPr txBox="1">
            <a:spLocks noChangeArrowheads="1"/>
          </p:cNvSpPr>
          <p:nvPr/>
        </p:nvSpPr>
        <p:spPr bwMode="auto">
          <a:xfrm>
            <a:off x="411163" y="2133600"/>
            <a:ext cx="8210550" cy="267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just" eaLnBrk="1" hangingPunct="1">
              <a:spcBef>
                <a:spcPct val="0"/>
              </a:spcBef>
              <a:buClrTx/>
              <a:buSzTx/>
              <a:buFontTx/>
              <a:buNone/>
            </a:pPr>
            <a:r>
              <a:rPr lang="en-US" altLang="zh-CN" b="1">
                <a:latin typeface="Times New Roman" pitchFamily="18" charset="0"/>
                <a:cs typeface="Times New Roman" pitchFamily="18" charset="0"/>
              </a:rPr>
              <a:t>        We will demonstrate that 62% of all systems can be penetrated in less than 30 minutes.</a:t>
            </a:r>
          </a:p>
          <a:p>
            <a:pPr algn="just" eaLnBrk="1" hangingPunct="1">
              <a:spcBef>
                <a:spcPct val="0"/>
              </a:spcBef>
              <a:buClrTx/>
              <a:buSzTx/>
              <a:buFontTx/>
              <a:buNone/>
            </a:pPr>
            <a:r>
              <a:rPr lang="en-US" altLang="zh-CN" b="1">
                <a:latin typeface="Times New Roman" pitchFamily="18" charset="0"/>
                <a:cs typeface="Times New Roman" pitchFamily="18" charset="0"/>
              </a:rPr>
              <a:t>        More than half of all attacks will come from inside your own organization</a:t>
            </a:r>
          </a:p>
          <a:p>
            <a:pPr eaLnBrk="1" hangingPunct="1">
              <a:spcBef>
                <a:spcPct val="0"/>
              </a:spcBef>
              <a:buClrTx/>
              <a:buSzTx/>
              <a:buFontTx/>
              <a:buNone/>
            </a:pPr>
            <a:endParaRPr lang="en-US" altLang="zh-CN" b="1">
              <a:latin typeface="Times New Roman" pitchFamily="18" charset="0"/>
              <a:cs typeface="Times New Roman" pitchFamily="18" charset="0"/>
            </a:endParaRPr>
          </a:p>
          <a:p>
            <a:pPr algn="r" eaLnBrk="1" hangingPunct="1">
              <a:spcBef>
                <a:spcPct val="0"/>
              </a:spcBef>
              <a:buClrTx/>
              <a:buSzTx/>
              <a:buFontTx/>
              <a:buNone/>
            </a:pPr>
            <a:r>
              <a:rPr lang="en-US" altLang="zh-CN" b="1">
                <a:latin typeface="Times New Roman" pitchFamily="18" charset="0"/>
                <a:cs typeface="Times New Roman" pitchFamily="18" charset="0"/>
              </a:rPr>
              <a:t>from TNN.com</a:t>
            </a:r>
            <a:endParaRPr lang="zh-CN" altLang="en-US" b="1">
              <a:latin typeface="Times New Roman" pitchFamily="18" charset="0"/>
              <a:cs typeface="Times New Roman" pitchFamily="18" charset="0"/>
            </a:endParaRPr>
          </a:p>
        </p:txBody>
      </p:sp>
    </p:spTree>
    <p:extLst>
      <p:ext uri="{BB962C8B-B14F-4D97-AF65-F5344CB8AC3E}">
        <p14:creationId xmlns:p14="http://schemas.microsoft.com/office/powerpoint/2010/main" val="58103630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457200" y="1196975"/>
            <a:ext cx="8240713" cy="4487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marL="565150" indent="-565150"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969963" indent="-403225"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lnSpc>
                <a:spcPct val="110000"/>
              </a:lnSpc>
            </a:pPr>
            <a:r>
              <a:rPr lang="zh-CN" altLang="en-US"/>
              <a:t>信息安全内容广阔</a:t>
            </a:r>
          </a:p>
          <a:p>
            <a:pPr lvl="1" eaLnBrk="1" hangingPunct="1">
              <a:lnSpc>
                <a:spcPct val="110000"/>
              </a:lnSpc>
            </a:pPr>
            <a:r>
              <a:rPr lang="zh-CN" altLang="en-US" sz="2800"/>
              <a:t>密码学</a:t>
            </a:r>
          </a:p>
          <a:p>
            <a:pPr lvl="1" eaLnBrk="1" hangingPunct="1">
              <a:lnSpc>
                <a:spcPct val="110000"/>
              </a:lnSpc>
            </a:pPr>
            <a:r>
              <a:rPr lang="zh-CN" altLang="en-US" sz="2800"/>
              <a:t>网络安全</a:t>
            </a:r>
          </a:p>
          <a:p>
            <a:pPr lvl="1" eaLnBrk="1" hangingPunct="1">
              <a:lnSpc>
                <a:spcPct val="110000"/>
              </a:lnSpc>
            </a:pPr>
            <a:r>
              <a:rPr lang="zh-CN" altLang="en-US" sz="2800"/>
              <a:t>系统安全</a:t>
            </a:r>
          </a:p>
          <a:p>
            <a:pPr lvl="1" eaLnBrk="1" hangingPunct="1">
              <a:lnSpc>
                <a:spcPct val="110000"/>
              </a:lnSpc>
            </a:pPr>
            <a:r>
              <a:rPr lang="zh-CN" altLang="en-US" sz="2800"/>
              <a:t>安全的信息系统</a:t>
            </a:r>
          </a:p>
          <a:p>
            <a:pPr eaLnBrk="1" hangingPunct="1">
              <a:lnSpc>
                <a:spcPct val="110000"/>
              </a:lnSpc>
            </a:pPr>
            <a:r>
              <a:rPr lang="zh-CN" altLang="en-US"/>
              <a:t>学习方法</a:t>
            </a:r>
          </a:p>
          <a:p>
            <a:pPr lvl="1" eaLnBrk="1" hangingPunct="1">
              <a:lnSpc>
                <a:spcPct val="110000"/>
              </a:lnSpc>
            </a:pPr>
            <a:r>
              <a:rPr lang="zh-CN" altLang="en-US" sz="2800"/>
              <a:t>阅读一些系统性较强的教材和经典的论文</a:t>
            </a:r>
          </a:p>
          <a:p>
            <a:pPr lvl="1" eaLnBrk="1" hangingPunct="1">
              <a:lnSpc>
                <a:spcPct val="110000"/>
              </a:lnSpc>
            </a:pPr>
            <a:r>
              <a:rPr lang="zh-CN" altLang="en-US" sz="2800"/>
              <a:t>案例分析、动手实践</a:t>
            </a:r>
          </a:p>
        </p:txBody>
      </p:sp>
      <p:sp>
        <p:nvSpPr>
          <p:cNvPr id="5123" name="Rectangle 2"/>
          <p:cNvSpPr>
            <a:spLocks noChangeArrowheads="1"/>
          </p:cNvSpPr>
          <p:nvPr/>
        </p:nvSpPr>
        <p:spPr bwMode="auto">
          <a:xfrm>
            <a:off x="381000" y="228600"/>
            <a:ext cx="8240713" cy="70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3900" b="1">
                <a:solidFill>
                  <a:schemeClr val="tx2"/>
                </a:solidFill>
              </a:rPr>
              <a:t>课程背景</a:t>
            </a:r>
          </a:p>
        </p:txBody>
      </p:sp>
    </p:spTree>
    <p:extLst>
      <p:ext uri="{BB962C8B-B14F-4D97-AF65-F5344CB8AC3E}">
        <p14:creationId xmlns:p14="http://schemas.microsoft.com/office/powerpoint/2010/main" val="187502005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信息泄漏</a:t>
            </a:r>
          </a:p>
        </p:txBody>
      </p:sp>
      <p:sp>
        <p:nvSpPr>
          <p:cNvPr id="9219" name="TextBox 2"/>
          <p:cNvSpPr txBox="1">
            <a:spLocks noChangeArrowheads="1"/>
          </p:cNvSpPr>
          <p:nvPr/>
        </p:nvSpPr>
        <p:spPr bwMode="auto">
          <a:xfrm>
            <a:off x="857250" y="1643063"/>
            <a:ext cx="7666038"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400">
                <a:solidFill>
                  <a:srgbClr val="002060"/>
                </a:solidFill>
              </a:rPr>
              <a:t>Exposure of Confidential Information by Company Size</a:t>
            </a:r>
          </a:p>
          <a:p>
            <a:pPr eaLnBrk="1" hangingPunct="1">
              <a:spcBef>
                <a:spcPct val="0"/>
              </a:spcBef>
              <a:buClrTx/>
              <a:buSzTx/>
              <a:buFontTx/>
              <a:buNone/>
            </a:pPr>
            <a:r>
              <a:rPr lang="en-US" altLang="zh-CN" sz="2400">
                <a:solidFill>
                  <a:srgbClr val="002060"/>
                </a:solidFill>
              </a:rPr>
              <a:t>-</a:t>
            </a:r>
            <a:r>
              <a:rPr lang="zh-CN" altLang="en-US" sz="2400">
                <a:solidFill>
                  <a:srgbClr val="002060"/>
                </a:solidFill>
              </a:rPr>
              <a:t> </a:t>
            </a:r>
            <a:r>
              <a:rPr lang="en-US" altLang="zh-CN" sz="2400">
                <a:solidFill>
                  <a:srgbClr val="002060"/>
                </a:solidFill>
              </a:rPr>
              <a:t>IDC</a:t>
            </a:r>
            <a:r>
              <a:rPr lang="zh-CN" altLang="en-US" sz="2400">
                <a:solidFill>
                  <a:srgbClr val="002060"/>
                </a:solidFill>
              </a:rPr>
              <a:t> </a:t>
            </a:r>
            <a:r>
              <a:rPr lang="en-US" altLang="zh-CN" sz="2400">
                <a:solidFill>
                  <a:srgbClr val="002060"/>
                </a:solidFill>
              </a:rPr>
              <a:t>2005</a:t>
            </a:r>
            <a:endParaRPr lang="zh-CN" altLang="en-US" sz="2400">
              <a:solidFill>
                <a:srgbClr val="002060"/>
              </a:solidFill>
            </a:endParaRP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28750" y="2928938"/>
            <a:ext cx="6610350" cy="316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1754479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8"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pPr eaLnBrk="1" hangingPunct="1"/>
            <a:r>
              <a:rPr lang="zh-CN" altLang="en-US"/>
              <a:t>安全威胁的几种类型</a:t>
            </a:r>
          </a:p>
        </p:txBody>
      </p:sp>
      <p:sp>
        <p:nvSpPr>
          <p:cNvPr id="10244" name="Oval 23"/>
          <p:cNvSpPr>
            <a:spLocks noChangeArrowheads="1"/>
          </p:cNvSpPr>
          <p:nvPr/>
        </p:nvSpPr>
        <p:spPr bwMode="auto">
          <a:xfrm>
            <a:off x="3657600" y="3124200"/>
            <a:ext cx="2057400" cy="990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安全威胁</a:t>
            </a:r>
            <a:endParaRPr kumimoji="1" lang="zh-CN" altLang="en-US" sz="2000" b="1">
              <a:solidFill>
                <a:srgbClr val="FFFF00"/>
              </a:solidFill>
              <a:latin typeface="宋体" charset="-122"/>
            </a:endParaRPr>
          </a:p>
        </p:txBody>
      </p:sp>
      <p:sp>
        <p:nvSpPr>
          <p:cNvPr id="10245" name="Oval 24"/>
          <p:cNvSpPr>
            <a:spLocks noChangeArrowheads="1"/>
          </p:cNvSpPr>
          <p:nvPr/>
        </p:nvSpPr>
        <p:spPr bwMode="auto">
          <a:xfrm>
            <a:off x="27432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线缆连接</a:t>
            </a:r>
          </a:p>
        </p:txBody>
      </p:sp>
      <p:sp>
        <p:nvSpPr>
          <p:cNvPr id="10246" name="Oval 25"/>
          <p:cNvSpPr>
            <a:spLocks noChangeArrowheads="1"/>
          </p:cNvSpPr>
          <p:nvPr/>
        </p:nvSpPr>
        <p:spPr bwMode="auto">
          <a:xfrm>
            <a:off x="2209800" y="35814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身份鉴别</a:t>
            </a:r>
          </a:p>
        </p:txBody>
      </p:sp>
      <p:sp>
        <p:nvSpPr>
          <p:cNvPr id="10247" name="Oval 26"/>
          <p:cNvSpPr>
            <a:spLocks noChangeArrowheads="1"/>
          </p:cNvSpPr>
          <p:nvPr/>
        </p:nvSpPr>
        <p:spPr bwMode="auto">
          <a:xfrm>
            <a:off x="3733800" y="40386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编程</a:t>
            </a:r>
          </a:p>
        </p:txBody>
      </p:sp>
      <p:sp>
        <p:nvSpPr>
          <p:cNvPr id="10248" name="Oval 27"/>
          <p:cNvSpPr>
            <a:spLocks noChangeArrowheads="1"/>
          </p:cNvSpPr>
          <p:nvPr/>
        </p:nvSpPr>
        <p:spPr bwMode="auto">
          <a:xfrm>
            <a:off x="5257800" y="3505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系统漏洞</a:t>
            </a:r>
          </a:p>
        </p:txBody>
      </p:sp>
      <p:sp>
        <p:nvSpPr>
          <p:cNvPr id="10249" name="Oval 28"/>
          <p:cNvSpPr>
            <a:spLocks noChangeArrowheads="1"/>
          </p:cNvSpPr>
          <p:nvPr/>
        </p:nvSpPr>
        <p:spPr bwMode="auto">
          <a:xfrm>
            <a:off x="48768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物理威胁</a:t>
            </a:r>
          </a:p>
        </p:txBody>
      </p:sp>
    </p:spTree>
    <p:extLst>
      <p:ext uri="{BB962C8B-B14F-4D97-AF65-F5344CB8AC3E}">
        <p14:creationId xmlns:p14="http://schemas.microsoft.com/office/powerpoint/2010/main" val="71800425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8"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Rectangle 2"/>
          <p:cNvSpPr>
            <a:spLocks noGrp="1" noChangeArrowheads="1"/>
          </p:cNvSpPr>
          <p:nvPr>
            <p:ph type="title"/>
          </p:nvPr>
        </p:nvSpPr>
        <p:spPr/>
        <p:txBody>
          <a:bodyPr/>
          <a:lstStyle/>
          <a:p>
            <a:pPr eaLnBrk="1" hangingPunct="1"/>
            <a:r>
              <a:rPr lang="zh-CN" altLang="en-US"/>
              <a:t>安全威胁的几种类型</a:t>
            </a:r>
          </a:p>
        </p:txBody>
      </p:sp>
      <p:sp>
        <p:nvSpPr>
          <p:cNvPr id="11268" name="Oval 23"/>
          <p:cNvSpPr>
            <a:spLocks noChangeArrowheads="1"/>
          </p:cNvSpPr>
          <p:nvPr/>
        </p:nvSpPr>
        <p:spPr bwMode="auto">
          <a:xfrm>
            <a:off x="3657600" y="3124200"/>
            <a:ext cx="2057400" cy="990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安全威胁</a:t>
            </a:r>
            <a:endParaRPr kumimoji="1" lang="zh-CN" altLang="en-US" sz="2000" b="1">
              <a:solidFill>
                <a:srgbClr val="FFFF00"/>
              </a:solidFill>
              <a:latin typeface="宋体" charset="-122"/>
            </a:endParaRPr>
          </a:p>
        </p:txBody>
      </p:sp>
      <p:sp>
        <p:nvSpPr>
          <p:cNvPr id="11269" name="Oval 24"/>
          <p:cNvSpPr>
            <a:spLocks noChangeArrowheads="1"/>
          </p:cNvSpPr>
          <p:nvPr/>
        </p:nvSpPr>
        <p:spPr bwMode="auto">
          <a:xfrm>
            <a:off x="27432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线缆连接</a:t>
            </a:r>
          </a:p>
        </p:txBody>
      </p:sp>
      <p:sp>
        <p:nvSpPr>
          <p:cNvPr id="11270" name="Oval 25"/>
          <p:cNvSpPr>
            <a:spLocks noChangeArrowheads="1"/>
          </p:cNvSpPr>
          <p:nvPr/>
        </p:nvSpPr>
        <p:spPr bwMode="auto">
          <a:xfrm>
            <a:off x="2209800" y="35814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身份鉴别</a:t>
            </a:r>
          </a:p>
        </p:txBody>
      </p:sp>
      <p:sp>
        <p:nvSpPr>
          <p:cNvPr id="11271" name="Oval 26"/>
          <p:cNvSpPr>
            <a:spLocks noChangeArrowheads="1"/>
          </p:cNvSpPr>
          <p:nvPr/>
        </p:nvSpPr>
        <p:spPr bwMode="auto">
          <a:xfrm>
            <a:off x="3733800" y="40386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编程</a:t>
            </a:r>
          </a:p>
        </p:txBody>
      </p:sp>
      <p:sp>
        <p:nvSpPr>
          <p:cNvPr id="11272" name="Oval 27"/>
          <p:cNvSpPr>
            <a:spLocks noChangeArrowheads="1"/>
          </p:cNvSpPr>
          <p:nvPr/>
        </p:nvSpPr>
        <p:spPr bwMode="auto">
          <a:xfrm>
            <a:off x="5257800" y="3505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系统漏洞</a:t>
            </a:r>
          </a:p>
        </p:txBody>
      </p:sp>
      <p:sp>
        <p:nvSpPr>
          <p:cNvPr id="11273" name="Oval 28"/>
          <p:cNvSpPr>
            <a:spLocks noChangeArrowheads="1"/>
          </p:cNvSpPr>
          <p:nvPr/>
        </p:nvSpPr>
        <p:spPr bwMode="auto">
          <a:xfrm>
            <a:off x="48768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物理威胁</a:t>
            </a:r>
          </a:p>
        </p:txBody>
      </p:sp>
      <p:sp>
        <p:nvSpPr>
          <p:cNvPr id="11274" name="Rectangle 5"/>
          <p:cNvSpPr>
            <a:spLocks noChangeArrowheads="1"/>
          </p:cNvSpPr>
          <p:nvPr/>
        </p:nvSpPr>
        <p:spPr bwMode="auto">
          <a:xfrm>
            <a:off x="47244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废物搜寻</a:t>
            </a:r>
            <a:endParaRPr kumimoji="1" lang="zh-CN" altLang="en-US" sz="4800" b="1">
              <a:solidFill>
                <a:srgbClr val="FFFF00"/>
              </a:solidFill>
              <a:latin typeface="隶书" pitchFamily="49" charset="-122"/>
              <a:ea typeface="隶书" pitchFamily="49" charset="-122"/>
            </a:endParaRPr>
          </a:p>
        </p:txBody>
      </p:sp>
      <p:sp>
        <p:nvSpPr>
          <p:cNvPr id="11275" name="Rectangle 6"/>
          <p:cNvSpPr>
            <a:spLocks noChangeArrowheads="1"/>
          </p:cNvSpPr>
          <p:nvPr/>
        </p:nvSpPr>
        <p:spPr bwMode="auto">
          <a:xfrm>
            <a:off x="6781800" y="19050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身份识别错误</a:t>
            </a:r>
          </a:p>
        </p:txBody>
      </p:sp>
      <p:sp>
        <p:nvSpPr>
          <p:cNvPr id="11276" name="Rectangle 15"/>
          <p:cNvSpPr>
            <a:spLocks noChangeArrowheads="1"/>
          </p:cNvSpPr>
          <p:nvPr/>
        </p:nvSpPr>
        <p:spPr bwMode="auto">
          <a:xfrm>
            <a:off x="63246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间谍行为</a:t>
            </a:r>
            <a:endParaRPr kumimoji="1" lang="zh-CN" altLang="en-US" sz="2000" b="1">
              <a:solidFill>
                <a:srgbClr val="FFFF00"/>
              </a:solidFill>
              <a:latin typeface="宋体" charset="-122"/>
            </a:endParaRPr>
          </a:p>
        </p:txBody>
      </p:sp>
      <p:sp>
        <p:nvSpPr>
          <p:cNvPr id="11277" name="Rectangle 22"/>
          <p:cNvSpPr>
            <a:spLocks noChangeArrowheads="1"/>
          </p:cNvSpPr>
          <p:nvPr/>
        </p:nvSpPr>
        <p:spPr bwMode="auto">
          <a:xfrm>
            <a:off x="5029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偷窃</a:t>
            </a:r>
            <a:endParaRPr kumimoji="1" lang="zh-CN" altLang="en-US" sz="2000" b="1">
              <a:solidFill>
                <a:srgbClr val="FFFF00"/>
              </a:solidFill>
              <a:latin typeface="宋体" charset="-122"/>
            </a:endParaRPr>
          </a:p>
        </p:txBody>
      </p:sp>
      <p:sp>
        <p:nvSpPr>
          <p:cNvPr id="11278" name="Line 40"/>
          <p:cNvSpPr>
            <a:spLocks noChangeShapeType="1"/>
          </p:cNvSpPr>
          <p:nvPr/>
        </p:nvSpPr>
        <p:spPr bwMode="auto">
          <a:xfrm flipH="1" flipV="1">
            <a:off x="5562600" y="2438400"/>
            <a:ext cx="533400" cy="3048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79" name="Line 41"/>
          <p:cNvSpPr>
            <a:spLocks noChangeShapeType="1"/>
          </p:cNvSpPr>
          <p:nvPr/>
        </p:nvSpPr>
        <p:spPr bwMode="auto">
          <a:xfrm flipH="1" flipV="1">
            <a:off x="5791200" y="1752600"/>
            <a:ext cx="3048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0" name="Line 42"/>
          <p:cNvSpPr>
            <a:spLocks noChangeShapeType="1"/>
          </p:cNvSpPr>
          <p:nvPr/>
        </p:nvSpPr>
        <p:spPr bwMode="auto">
          <a:xfrm flipV="1">
            <a:off x="6096000" y="1752600"/>
            <a:ext cx="3810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1" name="Line 43"/>
          <p:cNvSpPr>
            <a:spLocks noChangeShapeType="1"/>
          </p:cNvSpPr>
          <p:nvPr/>
        </p:nvSpPr>
        <p:spPr bwMode="auto">
          <a:xfrm flipV="1">
            <a:off x="6096000" y="2362200"/>
            <a:ext cx="990600" cy="3810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3499937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8"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1" name="Rectangle 2"/>
          <p:cNvSpPr>
            <a:spLocks noGrp="1" noChangeArrowheads="1"/>
          </p:cNvSpPr>
          <p:nvPr>
            <p:ph type="title"/>
          </p:nvPr>
        </p:nvSpPr>
        <p:spPr/>
        <p:txBody>
          <a:bodyPr/>
          <a:lstStyle/>
          <a:p>
            <a:pPr eaLnBrk="1" hangingPunct="1"/>
            <a:r>
              <a:rPr lang="zh-CN" altLang="en-US"/>
              <a:t>安全威胁的几种类型</a:t>
            </a:r>
          </a:p>
        </p:txBody>
      </p:sp>
      <p:sp>
        <p:nvSpPr>
          <p:cNvPr id="12292" name="Oval 23"/>
          <p:cNvSpPr>
            <a:spLocks noChangeArrowheads="1"/>
          </p:cNvSpPr>
          <p:nvPr/>
        </p:nvSpPr>
        <p:spPr bwMode="auto">
          <a:xfrm>
            <a:off x="3657600" y="3124200"/>
            <a:ext cx="2057400" cy="990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安全威胁</a:t>
            </a:r>
            <a:endParaRPr kumimoji="1" lang="zh-CN" altLang="en-US" sz="2000" b="1">
              <a:solidFill>
                <a:srgbClr val="FFFF00"/>
              </a:solidFill>
              <a:latin typeface="宋体" charset="-122"/>
            </a:endParaRPr>
          </a:p>
        </p:txBody>
      </p:sp>
      <p:sp>
        <p:nvSpPr>
          <p:cNvPr id="12293" name="Oval 24"/>
          <p:cNvSpPr>
            <a:spLocks noChangeArrowheads="1"/>
          </p:cNvSpPr>
          <p:nvPr/>
        </p:nvSpPr>
        <p:spPr bwMode="auto">
          <a:xfrm>
            <a:off x="27432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线缆连接</a:t>
            </a:r>
          </a:p>
        </p:txBody>
      </p:sp>
      <p:sp>
        <p:nvSpPr>
          <p:cNvPr id="12294" name="Oval 25"/>
          <p:cNvSpPr>
            <a:spLocks noChangeArrowheads="1"/>
          </p:cNvSpPr>
          <p:nvPr/>
        </p:nvSpPr>
        <p:spPr bwMode="auto">
          <a:xfrm>
            <a:off x="2209800" y="35814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身份鉴别</a:t>
            </a:r>
          </a:p>
        </p:txBody>
      </p:sp>
      <p:sp>
        <p:nvSpPr>
          <p:cNvPr id="12295" name="Oval 26"/>
          <p:cNvSpPr>
            <a:spLocks noChangeArrowheads="1"/>
          </p:cNvSpPr>
          <p:nvPr/>
        </p:nvSpPr>
        <p:spPr bwMode="auto">
          <a:xfrm>
            <a:off x="3733800" y="40386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编程</a:t>
            </a:r>
          </a:p>
        </p:txBody>
      </p:sp>
      <p:sp>
        <p:nvSpPr>
          <p:cNvPr id="12296" name="Oval 27"/>
          <p:cNvSpPr>
            <a:spLocks noChangeArrowheads="1"/>
          </p:cNvSpPr>
          <p:nvPr/>
        </p:nvSpPr>
        <p:spPr bwMode="auto">
          <a:xfrm>
            <a:off x="5257800" y="3505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系统漏洞</a:t>
            </a:r>
          </a:p>
        </p:txBody>
      </p:sp>
      <p:sp>
        <p:nvSpPr>
          <p:cNvPr id="12297" name="Oval 28"/>
          <p:cNvSpPr>
            <a:spLocks noChangeArrowheads="1"/>
          </p:cNvSpPr>
          <p:nvPr/>
        </p:nvSpPr>
        <p:spPr bwMode="auto">
          <a:xfrm>
            <a:off x="48768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物理威胁</a:t>
            </a:r>
          </a:p>
        </p:txBody>
      </p:sp>
      <p:sp>
        <p:nvSpPr>
          <p:cNvPr id="12298" name="Rectangle 5"/>
          <p:cNvSpPr>
            <a:spLocks noChangeArrowheads="1"/>
          </p:cNvSpPr>
          <p:nvPr/>
        </p:nvSpPr>
        <p:spPr bwMode="auto">
          <a:xfrm>
            <a:off x="47244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废物搜寻</a:t>
            </a:r>
            <a:endParaRPr kumimoji="1" lang="zh-CN" altLang="en-US" sz="4800" b="1">
              <a:solidFill>
                <a:srgbClr val="FFFF00"/>
              </a:solidFill>
              <a:latin typeface="隶书" pitchFamily="49" charset="-122"/>
              <a:ea typeface="隶书" pitchFamily="49" charset="-122"/>
            </a:endParaRPr>
          </a:p>
        </p:txBody>
      </p:sp>
      <p:sp>
        <p:nvSpPr>
          <p:cNvPr id="12299" name="Rectangle 6"/>
          <p:cNvSpPr>
            <a:spLocks noChangeArrowheads="1"/>
          </p:cNvSpPr>
          <p:nvPr/>
        </p:nvSpPr>
        <p:spPr bwMode="auto">
          <a:xfrm>
            <a:off x="6781800" y="19050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身份识别错误</a:t>
            </a:r>
          </a:p>
        </p:txBody>
      </p:sp>
      <p:sp>
        <p:nvSpPr>
          <p:cNvPr id="12300" name="Rectangle 15"/>
          <p:cNvSpPr>
            <a:spLocks noChangeArrowheads="1"/>
          </p:cNvSpPr>
          <p:nvPr/>
        </p:nvSpPr>
        <p:spPr bwMode="auto">
          <a:xfrm>
            <a:off x="63246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间谍行为</a:t>
            </a:r>
            <a:endParaRPr kumimoji="1" lang="zh-CN" altLang="en-US" sz="2000" b="1">
              <a:solidFill>
                <a:srgbClr val="FFFF00"/>
              </a:solidFill>
              <a:latin typeface="宋体" charset="-122"/>
            </a:endParaRPr>
          </a:p>
        </p:txBody>
      </p:sp>
      <p:sp>
        <p:nvSpPr>
          <p:cNvPr id="12301" name="Rectangle 22"/>
          <p:cNvSpPr>
            <a:spLocks noChangeArrowheads="1"/>
          </p:cNvSpPr>
          <p:nvPr/>
        </p:nvSpPr>
        <p:spPr bwMode="auto">
          <a:xfrm>
            <a:off x="5029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偷窃</a:t>
            </a:r>
            <a:endParaRPr kumimoji="1" lang="zh-CN" altLang="en-US" sz="2000" b="1">
              <a:solidFill>
                <a:srgbClr val="FFFF00"/>
              </a:solidFill>
              <a:latin typeface="宋体" charset="-122"/>
            </a:endParaRPr>
          </a:p>
        </p:txBody>
      </p:sp>
      <p:sp>
        <p:nvSpPr>
          <p:cNvPr id="12302" name="Line 40"/>
          <p:cNvSpPr>
            <a:spLocks noChangeShapeType="1"/>
          </p:cNvSpPr>
          <p:nvPr/>
        </p:nvSpPr>
        <p:spPr bwMode="auto">
          <a:xfrm flipH="1" flipV="1">
            <a:off x="5562600" y="2438400"/>
            <a:ext cx="533400" cy="3048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3" name="Line 41"/>
          <p:cNvSpPr>
            <a:spLocks noChangeShapeType="1"/>
          </p:cNvSpPr>
          <p:nvPr/>
        </p:nvSpPr>
        <p:spPr bwMode="auto">
          <a:xfrm flipH="1" flipV="1">
            <a:off x="5791200" y="1752600"/>
            <a:ext cx="3048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4" name="Line 42"/>
          <p:cNvSpPr>
            <a:spLocks noChangeShapeType="1"/>
          </p:cNvSpPr>
          <p:nvPr/>
        </p:nvSpPr>
        <p:spPr bwMode="auto">
          <a:xfrm flipV="1">
            <a:off x="6096000" y="1752600"/>
            <a:ext cx="3810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5" name="Line 43"/>
          <p:cNvSpPr>
            <a:spLocks noChangeShapeType="1"/>
          </p:cNvSpPr>
          <p:nvPr/>
        </p:nvSpPr>
        <p:spPr bwMode="auto">
          <a:xfrm flipV="1">
            <a:off x="6096000" y="2362200"/>
            <a:ext cx="990600" cy="3810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06" name="Rectangle 4"/>
          <p:cNvSpPr>
            <a:spLocks noChangeArrowheads="1"/>
          </p:cNvSpPr>
          <p:nvPr/>
        </p:nvSpPr>
        <p:spPr bwMode="auto">
          <a:xfrm>
            <a:off x="2438400" y="1371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冒名顶替</a:t>
            </a:r>
          </a:p>
        </p:txBody>
      </p:sp>
      <p:sp>
        <p:nvSpPr>
          <p:cNvPr id="12307" name="Rectangle 16"/>
          <p:cNvSpPr>
            <a:spLocks noChangeArrowheads="1"/>
          </p:cNvSpPr>
          <p:nvPr/>
        </p:nvSpPr>
        <p:spPr bwMode="auto">
          <a:xfrm>
            <a:off x="1066800" y="2133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拨号进入</a:t>
            </a:r>
          </a:p>
        </p:txBody>
      </p:sp>
      <p:sp>
        <p:nvSpPr>
          <p:cNvPr id="12308" name="Rectangle 21"/>
          <p:cNvSpPr>
            <a:spLocks noChangeArrowheads="1"/>
          </p:cNvSpPr>
          <p:nvPr/>
        </p:nvSpPr>
        <p:spPr bwMode="auto">
          <a:xfrm>
            <a:off x="3886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窃听</a:t>
            </a:r>
          </a:p>
        </p:txBody>
      </p:sp>
      <p:sp>
        <p:nvSpPr>
          <p:cNvPr id="12309" name="Line 29"/>
          <p:cNvSpPr>
            <a:spLocks noChangeShapeType="1"/>
          </p:cNvSpPr>
          <p:nvPr/>
        </p:nvSpPr>
        <p:spPr bwMode="auto">
          <a:xfrm flipV="1">
            <a:off x="3429000" y="2438400"/>
            <a:ext cx="685800" cy="3048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10" name="Line 30"/>
          <p:cNvSpPr>
            <a:spLocks noChangeShapeType="1"/>
          </p:cNvSpPr>
          <p:nvPr/>
        </p:nvSpPr>
        <p:spPr bwMode="auto">
          <a:xfrm flipH="1" flipV="1">
            <a:off x="3200400" y="1828800"/>
            <a:ext cx="152400" cy="914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311" name="Line 31"/>
          <p:cNvSpPr>
            <a:spLocks noChangeShapeType="1"/>
          </p:cNvSpPr>
          <p:nvPr/>
        </p:nvSpPr>
        <p:spPr bwMode="auto">
          <a:xfrm flipH="1" flipV="1">
            <a:off x="2209800" y="2590800"/>
            <a:ext cx="1066800" cy="152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1347136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8"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5" name="Rectangle 2"/>
          <p:cNvSpPr>
            <a:spLocks noGrp="1" noChangeArrowheads="1"/>
          </p:cNvSpPr>
          <p:nvPr>
            <p:ph type="title"/>
          </p:nvPr>
        </p:nvSpPr>
        <p:spPr/>
        <p:txBody>
          <a:bodyPr/>
          <a:lstStyle/>
          <a:p>
            <a:pPr eaLnBrk="1" hangingPunct="1"/>
            <a:r>
              <a:rPr lang="zh-CN" altLang="en-US"/>
              <a:t>安全威胁的几种类型</a:t>
            </a:r>
          </a:p>
        </p:txBody>
      </p:sp>
      <p:sp>
        <p:nvSpPr>
          <p:cNvPr id="13316" name="Oval 23"/>
          <p:cNvSpPr>
            <a:spLocks noChangeArrowheads="1"/>
          </p:cNvSpPr>
          <p:nvPr/>
        </p:nvSpPr>
        <p:spPr bwMode="auto">
          <a:xfrm>
            <a:off x="3657600" y="3124200"/>
            <a:ext cx="2057400" cy="990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安全威胁</a:t>
            </a:r>
            <a:endParaRPr kumimoji="1" lang="zh-CN" altLang="en-US" sz="2000" b="1">
              <a:solidFill>
                <a:srgbClr val="FFFF00"/>
              </a:solidFill>
              <a:latin typeface="宋体" charset="-122"/>
            </a:endParaRPr>
          </a:p>
        </p:txBody>
      </p:sp>
      <p:sp>
        <p:nvSpPr>
          <p:cNvPr id="13317" name="Oval 24"/>
          <p:cNvSpPr>
            <a:spLocks noChangeArrowheads="1"/>
          </p:cNvSpPr>
          <p:nvPr/>
        </p:nvSpPr>
        <p:spPr bwMode="auto">
          <a:xfrm>
            <a:off x="27432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线缆连接</a:t>
            </a:r>
          </a:p>
        </p:txBody>
      </p:sp>
      <p:sp>
        <p:nvSpPr>
          <p:cNvPr id="13318" name="Oval 25"/>
          <p:cNvSpPr>
            <a:spLocks noChangeArrowheads="1"/>
          </p:cNvSpPr>
          <p:nvPr/>
        </p:nvSpPr>
        <p:spPr bwMode="auto">
          <a:xfrm>
            <a:off x="2209800" y="35814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身份鉴别</a:t>
            </a:r>
          </a:p>
        </p:txBody>
      </p:sp>
      <p:sp>
        <p:nvSpPr>
          <p:cNvPr id="13319" name="Oval 26"/>
          <p:cNvSpPr>
            <a:spLocks noChangeArrowheads="1"/>
          </p:cNvSpPr>
          <p:nvPr/>
        </p:nvSpPr>
        <p:spPr bwMode="auto">
          <a:xfrm>
            <a:off x="3733800" y="40386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编程</a:t>
            </a:r>
          </a:p>
        </p:txBody>
      </p:sp>
      <p:sp>
        <p:nvSpPr>
          <p:cNvPr id="13320" name="Oval 27"/>
          <p:cNvSpPr>
            <a:spLocks noChangeArrowheads="1"/>
          </p:cNvSpPr>
          <p:nvPr/>
        </p:nvSpPr>
        <p:spPr bwMode="auto">
          <a:xfrm>
            <a:off x="5257800" y="3505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系统漏洞</a:t>
            </a:r>
          </a:p>
        </p:txBody>
      </p:sp>
      <p:sp>
        <p:nvSpPr>
          <p:cNvPr id="13321" name="Oval 28"/>
          <p:cNvSpPr>
            <a:spLocks noChangeArrowheads="1"/>
          </p:cNvSpPr>
          <p:nvPr/>
        </p:nvSpPr>
        <p:spPr bwMode="auto">
          <a:xfrm>
            <a:off x="48768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物理威胁</a:t>
            </a:r>
          </a:p>
        </p:txBody>
      </p:sp>
      <p:sp>
        <p:nvSpPr>
          <p:cNvPr id="13322" name="Rectangle 5"/>
          <p:cNvSpPr>
            <a:spLocks noChangeArrowheads="1"/>
          </p:cNvSpPr>
          <p:nvPr/>
        </p:nvSpPr>
        <p:spPr bwMode="auto">
          <a:xfrm>
            <a:off x="47244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废物搜寻</a:t>
            </a:r>
            <a:endParaRPr kumimoji="1" lang="zh-CN" altLang="en-US" sz="4800" b="1">
              <a:solidFill>
                <a:srgbClr val="FFFF00"/>
              </a:solidFill>
              <a:latin typeface="隶书" pitchFamily="49" charset="-122"/>
              <a:ea typeface="隶书" pitchFamily="49" charset="-122"/>
            </a:endParaRPr>
          </a:p>
        </p:txBody>
      </p:sp>
      <p:sp>
        <p:nvSpPr>
          <p:cNvPr id="13323" name="Rectangle 6"/>
          <p:cNvSpPr>
            <a:spLocks noChangeArrowheads="1"/>
          </p:cNvSpPr>
          <p:nvPr/>
        </p:nvSpPr>
        <p:spPr bwMode="auto">
          <a:xfrm>
            <a:off x="6781800" y="19050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身份识别错误</a:t>
            </a:r>
          </a:p>
        </p:txBody>
      </p:sp>
      <p:sp>
        <p:nvSpPr>
          <p:cNvPr id="13324" name="Rectangle 15"/>
          <p:cNvSpPr>
            <a:spLocks noChangeArrowheads="1"/>
          </p:cNvSpPr>
          <p:nvPr/>
        </p:nvSpPr>
        <p:spPr bwMode="auto">
          <a:xfrm>
            <a:off x="63246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间谍行为</a:t>
            </a:r>
            <a:endParaRPr kumimoji="1" lang="zh-CN" altLang="en-US" sz="2000" b="1">
              <a:solidFill>
                <a:srgbClr val="FFFF00"/>
              </a:solidFill>
              <a:latin typeface="宋体" charset="-122"/>
            </a:endParaRPr>
          </a:p>
        </p:txBody>
      </p:sp>
      <p:sp>
        <p:nvSpPr>
          <p:cNvPr id="13325" name="Rectangle 22"/>
          <p:cNvSpPr>
            <a:spLocks noChangeArrowheads="1"/>
          </p:cNvSpPr>
          <p:nvPr/>
        </p:nvSpPr>
        <p:spPr bwMode="auto">
          <a:xfrm>
            <a:off x="5029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偷窃</a:t>
            </a:r>
            <a:endParaRPr kumimoji="1" lang="zh-CN" altLang="en-US" sz="2000" b="1">
              <a:solidFill>
                <a:srgbClr val="FFFF00"/>
              </a:solidFill>
              <a:latin typeface="宋体" charset="-122"/>
            </a:endParaRPr>
          </a:p>
        </p:txBody>
      </p:sp>
      <p:sp>
        <p:nvSpPr>
          <p:cNvPr id="13326" name="Line 40"/>
          <p:cNvSpPr>
            <a:spLocks noChangeShapeType="1"/>
          </p:cNvSpPr>
          <p:nvPr/>
        </p:nvSpPr>
        <p:spPr bwMode="auto">
          <a:xfrm flipH="1" flipV="1">
            <a:off x="5562600" y="2438400"/>
            <a:ext cx="533400" cy="3048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27" name="Line 41"/>
          <p:cNvSpPr>
            <a:spLocks noChangeShapeType="1"/>
          </p:cNvSpPr>
          <p:nvPr/>
        </p:nvSpPr>
        <p:spPr bwMode="auto">
          <a:xfrm flipH="1" flipV="1">
            <a:off x="5791200" y="1752600"/>
            <a:ext cx="3048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28" name="Line 42"/>
          <p:cNvSpPr>
            <a:spLocks noChangeShapeType="1"/>
          </p:cNvSpPr>
          <p:nvPr/>
        </p:nvSpPr>
        <p:spPr bwMode="auto">
          <a:xfrm flipV="1">
            <a:off x="6096000" y="1752600"/>
            <a:ext cx="3810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29" name="Line 43"/>
          <p:cNvSpPr>
            <a:spLocks noChangeShapeType="1"/>
          </p:cNvSpPr>
          <p:nvPr/>
        </p:nvSpPr>
        <p:spPr bwMode="auto">
          <a:xfrm flipV="1">
            <a:off x="6096000" y="2362200"/>
            <a:ext cx="990600" cy="3810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30" name="Rectangle 4"/>
          <p:cNvSpPr>
            <a:spLocks noChangeArrowheads="1"/>
          </p:cNvSpPr>
          <p:nvPr/>
        </p:nvSpPr>
        <p:spPr bwMode="auto">
          <a:xfrm>
            <a:off x="2438400" y="1371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冒名顶替</a:t>
            </a:r>
          </a:p>
        </p:txBody>
      </p:sp>
      <p:sp>
        <p:nvSpPr>
          <p:cNvPr id="13331" name="Rectangle 16"/>
          <p:cNvSpPr>
            <a:spLocks noChangeArrowheads="1"/>
          </p:cNvSpPr>
          <p:nvPr/>
        </p:nvSpPr>
        <p:spPr bwMode="auto">
          <a:xfrm>
            <a:off x="1066800" y="2133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拨号进入</a:t>
            </a:r>
          </a:p>
        </p:txBody>
      </p:sp>
      <p:sp>
        <p:nvSpPr>
          <p:cNvPr id="13332" name="Rectangle 21"/>
          <p:cNvSpPr>
            <a:spLocks noChangeArrowheads="1"/>
          </p:cNvSpPr>
          <p:nvPr/>
        </p:nvSpPr>
        <p:spPr bwMode="auto">
          <a:xfrm>
            <a:off x="3886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窃听</a:t>
            </a:r>
          </a:p>
        </p:txBody>
      </p:sp>
      <p:sp>
        <p:nvSpPr>
          <p:cNvPr id="13333" name="Line 29"/>
          <p:cNvSpPr>
            <a:spLocks noChangeShapeType="1"/>
          </p:cNvSpPr>
          <p:nvPr/>
        </p:nvSpPr>
        <p:spPr bwMode="auto">
          <a:xfrm flipV="1">
            <a:off x="3429000" y="2438400"/>
            <a:ext cx="685800" cy="3048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34" name="Line 30"/>
          <p:cNvSpPr>
            <a:spLocks noChangeShapeType="1"/>
          </p:cNvSpPr>
          <p:nvPr/>
        </p:nvSpPr>
        <p:spPr bwMode="auto">
          <a:xfrm flipH="1" flipV="1">
            <a:off x="3200400" y="1828800"/>
            <a:ext cx="152400" cy="914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35" name="Line 31"/>
          <p:cNvSpPr>
            <a:spLocks noChangeShapeType="1"/>
          </p:cNvSpPr>
          <p:nvPr/>
        </p:nvSpPr>
        <p:spPr bwMode="auto">
          <a:xfrm flipH="1" flipV="1">
            <a:off x="2209800" y="2590800"/>
            <a:ext cx="1066800" cy="152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36" name="Rectangle 17"/>
          <p:cNvSpPr>
            <a:spLocks noChangeArrowheads="1"/>
          </p:cNvSpPr>
          <p:nvPr/>
        </p:nvSpPr>
        <p:spPr bwMode="auto">
          <a:xfrm>
            <a:off x="457200" y="28194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算法考虑不周</a:t>
            </a:r>
          </a:p>
        </p:txBody>
      </p:sp>
      <p:sp>
        <p:nvSpPr>
          <p:cNvPr id="13337" name="Rectangle 18"/>
          <p:cNvSpPr>
            <a:spLocks noChangeArrowheads="1"/>
          </p:cNvSpPr>
          <p:nvPr/>
        </p:nvSpPr>
        <p:spPr bwMode="auto">
          <a:xfrm>
            <a:off x="457200" y="35052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随意口令</a:t>
            </a:r>
          </a:p>
        </p:txBody>
      </p:sp>
      <p:sp>
        <p:nvSpPr>
          <p:cNvPr id="13338" name="Rectangle 19"/>
          <p:cNvSpPr>
            <a:spLocks noChangeArrowheads="1"/>
          </p:cNvSpPr>
          <p:nvPr/>
        </p:nvSpPr>
        <p:spPr bwMode="auto">
          <a:xfrm>
            <a:off x="457200" y="41148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口令破解</a:t>
            </a:r>
          </a:p>
        </p:txBody>
      </p:sp>
      <p:sp>
        <p:nvSpPr>
          <p:cNvPr id="13339" name="Rectangle 20"/>
          <p:cNvSpPr>
            <a:spLocks noChangeArrowheads="1"/>
          </p:cNvSpPr>
          <p:nvPr/>
        </p:nvSpPr>
        <p:spPr bwMode="auto">
          <a:xfrm>
            <a:off x="457200" y="4800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口令圈套</a:t>
            </a:r>
          </a:p>
        </p:txBody>
      </p:sp>
      <p:sp>
        <p:nvSpPr>
          <p:cNvPr id="13340" name="Line 36"/>
          <p:cNvSpPr>
            <a:spLocks noChangeShapeType="1"/>
          </p:cNvSpPr>
          <p:nvPr/>
        </p:nvSpPr>
        <p:spPr bwMode="auto">
          <a:xfrm flipH="1" flipV="1">
            <a:off x="1828800" y="3276600"/>
            <a:ext cx="381000" cy="533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41" name="Line 37"/>
          <p:cNvSpPr>
            <a:spLocks noChangeShapeType="1"/>
          </p:cNvSpPr>
          <p:nvPr/>
        </p:nvSpPr>
        <p:spPr bwMode="auto">
          <a:xfrm flipH="1">
            <a:off x="1828800" y="3810000"/>
            <a:ext cx="381000"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42" name="Line 38"/>
          <p:cNvSpPr>
            <a:spLocks noChangeShapeType="1"/>
          </p:cNvSpPr>
          <p:nvPr/>
        </p:nvSpPr>
        <p:spPr bwMode="auto">
          <a:xfrm flipH="1">
            <a:off x="1828800" y="3810000"/>
            <a:ext cx="381000" cy="533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43" name="Line 39"/>
          <p:cNvSpPr>
            <a:spLocks noChangeShapeType="1"/>
          </p:cNvSpPr>
          <p:nvPr/>
        </p:nvSpPr>
        <p:spPr bwMode="auto">
          <a:xfrm flipH="1">
            <a:off x="1828800" y="3810000"/>
            <a:ext cx="381000" cy="12192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345326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8"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pPr eaLnBrk="1" hangingPunct="1"/>
            <a:r>
              <a:rPr lang="zh-CN" altLang="en-US"/>
              <a:t>安全威胁的几种类型</a:t>
            </a:r>
          </a:p>
        </p:txBody>
      </p:sp>
      <p:sp>
        <p:nvSpPr>
          <p:cNvPr id="14340" name="Oval 23"/>
          <p:cNvSpPr>
            <a:spLocks noChangeArrowheads="1"/>
          </p:cNvSpPr>
          <p:nvPr/>
        </p:nvSpPr>
        <p:spPr bwMode="auto">
          <a:xfrm>
            <a:off x="3657600" y="3124200"/>
            <a:ext cx="2057400" cy="990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安全威胁</a:t>
            </a:r>
            <a:endParaRPr kumimoji="1" lang="zh-CN" altLang="en-US" sz="2000" b="1">
              <a:solidFill>
                <a:srgbClr val="FFFF00"/>
              </a:solidFill>
              <a:latin typeface="宋体" charset="-122"/>
            </a:endParaRPr>
          </a:p>
        </p:txBody>
      </p:sp>
      <p:sp>
        <p:nvSpPr>
          <p:cNvPr id="14341" name="Oval 24"/>
          <p:cNvSpPr>
            <a:spLocks noChangeArrowheads="1"/>
          </p:cNvSpPr>
          <p:nvPr/>
        </p:nvSpPr>
        <p:spPr bwMode="auto">
          <a:xfrm>
            <a:off x="27432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线缆连接</a:t>
            </a:r>
          </a:p>
        </p:txBody>
      </p:sp>
      <p:sp>
        <p:nvSpPr>
          <p:cNvPr id="14342" name="Oval 25"/>
          <p:cNvSpPr>
            <a:spLocks noChangeArrowheads="1"/>
          </p:cNvSpPr>
          <p:nvPr/>
        </p:nvSpPr>
        <p:spPr bwMode="auto">
          <a:xfrm>
            <a:off x="2209800" y="35814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身份鉴别</a:t>
            </a:r>
          </a:p>
        </p:txBody>
      </p:sp>
      <p:sp>
        <p:nvSpPr>
          <p:cNvPr id="14343" name="Oval 26"/>
          <p:cNvSpPr>
            <a:spLocks noChangeArrowheads="1"/>
          </p:cNvSpPr>
          <p:nvPr/>
        </p:nvSpPr>
        <p:spPr bwMode="auto">
          <a:xfrm>
            <a:off x="3733800" y="40386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编程</a:t>
            </a:r>
          </a:p>
        </p:txBody>
      </p:sp>
      <p:sp>
        <p:nvSpPr>
          <p:cNvPr id="14344" name="Oval 27"/>
          <p:cNvSpPr>
            <a:spLocks noChangeArrowheads="1"/>
          </p:cNvSpPr>
          <p:nvPr/>
        </p:nvSpPr>
        <p:spPr bwMode="auto">
          <a:xfrm>
            <a:off x="5257800" y="3505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系统漏洞</a:t>
            </a:r>
          </a:p>
        </p:txBody>
      </p:sp>
      <p:sp>
        <p:nvSpPr>
          <p:cNvPr id="14345" name="Oval 28"/>
          <p:cNvSpPr>
            <a:spLocks noChangeArrowheads="1"/>
          </p:cNvSpPr>
          <p:nvPr/>
        </p:nvSpPr>
        <p:spPr bwMode="auto">
          <a:xfrm>
            <a:off x="48768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物理威胁</a:t>
            </a:r>
          </a:p>
        </p:txBody>
      </p:sp>
      <p:sp>
        <p:nvSpPr>
          <p:cNvPr id="14346" name="Rectangle 5"/>
          <p:cNvSpPr>
            <a:spLocks noChangeArrowheads="1"/>
          </p:cNvSpPr>
          <p:nvPr/>
        </p:nvSpPr>
        <p:spPr bwMode="auto">
          <a:xfrm>
            <a:off x="47244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废物搜寻</a:t>
            </a:r>
            <a:endParaRPr kumimoji="1" lang="zh-CN" altLang="en-US" sz="4800" b="1">
              <a:solidFill>
                <a:srgbClr val="FFFF00"/>
              </a:solidFill>
              <a:latin typeface="隶书" pitchFamily="49" charset="-122"/>
              <a:ea typeface="隶书" pitchFamily="49" charset="-122"/>
            </a:endParaRPr>
          </a:p>
        </p:txBody>
      </p:sp>
      <p:sp>
        <p:nvSpPr>
          <p:cNvPr id="14347" name="Rectangle 6"/>
          <p:cNvSpPr>
            <a:spLocks noChangeArrowheads="1"/>
          </p:cNvSpPr>
          <p:nvPr/>
        </p:nvSpPr>
        <p:spPr bwMode="auto">
          <a:xfrm>
            <a:off x="6781800" y="19050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身份识别错误</a:t>
            </a:r>
          </a:p>
        </p:txBody>
      </p:sp>
      <p:sp>
        <p:nvSpPr>
          <p:cNvPr id="14348" name="Rectangle 15"/>
          <p:cNvSpPr>
            <a:spLocks noChangeArrowheads="1"/>
          </p:cNvSpPr>
          <p:nvPr/>
        </p:nvSpPr>
        <p:spPr bwMode="auto">
          <a:xfrm>
            <a:off x="63246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间谍行为</a:t>
            </a:r>
            <a:endParaRPr kumimoji="1" lang="zh-CN" altLang="en-US" sz="2000" b="1">
              <a:solidFill>
                <a:srgbClr val="FFFF00"/>
              </a:solidFill>
              <a:latin typeface="宋体" charset="-122"/>
            </a:endParaRPr>
          </a:p>
        </p:txBody>
      </p:sp>
      <p:sp>
        <p:nvSpPr>
          <p:cNvPr id="14349" name="Rectangle 22"/>
          <p:cNvSpPr>
            <a:spLocks noChangeArrowheads="1"/>
          </p:cNvSpPr>
          <p:nvPr/>
        </p:nvSpPr>
        <p:spPr bwMode="auto">
          <a:xfrm>
            <a:off x="5029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偷窃</a:t>
            </a:r>
            <a:endParaRPr kumimoji="1" lang="zh-CN" altLang="en-US" sz="2000" b="1">
              <a:solidFill>
                <a:srgbClr val="FFFF00"/>
              </a:solidFill>
              <a:latin typeface="宋体" charset="-122"/>
            </a:endParaRPr>
          </a:p>
        </p:txBody>
      </p:sp>
      <p:sp>
        <p:nvSpPr>
          <p:cNvPr id="14350" name="Line 40"/>
          <p:cNvSpPr>
            <a:spLocks noChangeShapeType="1"/>
          </p:cNvSpPr>
          <p:nvPr/>
        </p:nvSpPr>
        <p:spPr bwMode="auto">
          <a:xfrm flipH="1" flipV="1">
            <a:off x="5562600" y="2438400"/>
            <a:ext cx="533400" cy="3048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51" name="Line 41"/>
          <p:cNvSpPr>
            <a:spLocks noChangeShapeType="1"/>
          </p:cNvSpPr>
          <p:nvPr/>
        </p:nvSpPr>
        <p:spPr bwMode="auto">
          <a:xfrm flipH="1" flipV="1">
            <a:off x="5791200" y="1752600"/>
            <a:ext cx="3048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52" name="Line 42"/>
          <p:cNvSpPr>
            <a:spLocks noChangeShapeType="1"/>
          </p:cNvSpPr>
          <p:nvPr/>
        </p:nvSpPr>
        <p:spPr bwMode="auto">
          <a:xfrm flipV="1">
            <a:off x="6096000" y="1752600"/>
            <a:ext cx="3810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53" name="Line 43"/>
          <p:cNvSpPr>
            <a:spLocks noChangeShapeType="1"/>
          </p:cNvSpPr>
          <p:nvPr/>
        </p:nvSpPr>
        <p:spPr bwMode="auto">
          <a:xfrm flipV="1">
            <a:off x="6096000" y="2362200"/>
            <a:ext cx="990600" cy="3810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54" name="Rectangle 4"/>
          <p:cNvSpPr>
            <a:spLocks noChangeArrowheads="1"/>
          </p:cNvSpPr>
          <p:nvPr/>
        </p:nvSpPr>
        <p:spPr bwMode="auto">
          <a:xfrm>
            <a:off x="2438400" y="1371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冒名顶替</a:t>
            </a:r>
          </a:p>
        </p:txBody>
      </p:sp>
      <p:sp>
        <p:nvSpPr>
          <p:cNvPr id="14355" name="Rectangle 16"/>
          <p:cNvSpPr>
            <a:spLocks noChangeArrowheads="1"/>
          </p:cNvSpPr>
          <p:nvPr/>
        </p:nvSpPr>
        <p:spPr bwMode="auto">
          <a:xfrm>
            <a:off x="1066800" y="2133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拨号进入</a:t>
            </a:r>
          </a:p>
        </p:txBody>
      </p:sp>
      <p:sp>
        <p:nvSpPr>
          <p:cNvPr id="14356" name="Rectangle 21"/>
          <p:cNvSpPr>
            <a:spLocks noChangeArrowheads="1"/>
          </p:cNvSpPr>
          <p:nvPr/>
        </p:nvSpPr>
        <p:spPr bwMode="auto">
          <a:xfrm>
            <a:off x="3886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窃听</a:t>
            </a:r>
          </a:p>
        </p:txBody>
      </p:sp>
      <p:sp>
        <p:nvSpPr>
          <p:cNvPr id="14357" name="Line 29"/>
          <p:cNvSpPr>
            <a:spLocks noChangeShapeType="1"/>
          </p:cNvSpPr>
          <p:nvPr/>
        </p:nvSpPr>
        <p:spPr bwMode="auto">
          <a:xfrm flipV="1">
            <a:off x="3429000" y="2438400"/>
            <a:ext cx="685800" cy="3048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58" name="Line 30"/>
          <p:cNvSpPr>
            <a:spLocks noChangeShapeType="1"/>
          </p:cNvSpPr>
          <p:nvPr/>
        </p:nvSpPr>
        <p:spPr bwMode="auto">
          <a:xfrm flipH="1" flipV="1">
            <a:off x="3200400" y="1828800"/>
            <a:ext cx="152400" cy="914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59" name="Line 31"/>
          <p:cNvSpPr>
            <a:spLocks noChangeShapeType="1"/>
          </p:cNvSpPr>
          <p:nvPr/>
        </p:nvSpPr>
        <p:spPr bwMode="auto">
          <a:xfrm flipH="1" flipV="1">
            <a:off x="2209800" y="2590800"/>
            <a:ext cx="1066800" cy="152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60" name="Rectangle 17"/>
          <p:cNvSpPr>
            <a:spLocks noChangeArrowheads="1"/>
          </p:cNvSpPr>
          <p:nvPr/>
        </p:nvSpPr>
        <p:spPr bwMode="auto">
          <a:xfrm>
            <a:off x="457200" y="28194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算法考虑不周</a:t>
            </a:r>
          </a:p>
        </p:txBody>
      </p:sp>
      <p:sp>
        <p:nvSpPr>
          <p:cNvPr id="14361" name="Rectangle 18"/>
          <p:cNvSpPr>
            <a:spLocks noChangeArrowheads="1"/>
          </p:cNvSpPr>
          <p:nvPr/>
        </p:nvSpPr>
        <p:spPr bwMode="auto">
          <a:xfrm>
            <a:off x="457200" y="35052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随意口令</a:t>
            </a:r>
          </a:p>
        </p:txBody>
      </p:sp>
      <p:sp>
        <p:nvSpPr>
          <p:cNvPr id="14362" name="Rectangle 19"/>
          <p:cNvSpPr>
            <a:spLocks noChangeArrowheads="1"/>
          </p:cNvSpPr>
          <p:nvPr/>
        </p:nvSpPr>
        <p:spPr bwMode="auto">
          <a:xfrm>
            <a:off x="457200" y="41148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口令破解</a:t>
            </a:r>
          </a:p>
        </p:txBody>
      </p:sp>
      <p:sp>
        <p:nvSpPr>
          <p:cNvPr id="14363" name="Rectangle 20"/>
          <p:cNvSpPr>
            <a:spLocks noChangeArrowheads="1"/>
          </p:cNvSpPr>
          <p:nvPr/>
        </p:nvSpPr>
        <p:spPr bwMode="auto">
          <a:xfrm>
            <a:off x="457200" y="4800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口令圈套</a:t>
            </a:r>
          </a:p>
        </p:txBody>
      </p:sp>
      <p:sp>
        <p:nvSpPr>
          <p:cNvPr id="14364" name="Line 36"/>
          <p:cNvSpPr>
            <a:spLocks noChangeShapeType="1"/>
          </p:cNvSpPr>
          <p:nvPr/>
        </p:nvSpPr>
        <p:spPr bwMode="auto">
          <a:xfrm flipH="1" flipV="1">
            <a:off x="1828800" y="3276600"/>
            <a:ext cx="381000" cy="533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65" name="Line 37"/>
          <p:cNvSpPr>
            <a:spLocks noChangeShapeType="1"/>
          </p:cNvSpPr>
          <p:nvPr/>
        </p:nvSpPr>
        <p:spPr bwMode="auto">
          <a:xfrm flipH="1">
            <a:off x="1828800" y="3810000"/>
            <a:ext cx="381000"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66" name="Line 38"/>
          <p:cNvSpPr>
            <a:spLocks noChangeShapeType="1"/>
          </p:cNvSpPr>
          <p:nvPr/>
        </p:nvSpPr>
        <p:spPr bwMode="auto">
          <a:xfrm flipH="1">
            <a:off x="1828800" y="3810000"/>
            <a:ext cx="381000" cy="533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67" name="Line 39"/>
          <p:cNvSpPr>
            <a:spLocks noChangeShapeType="1"/>
          </p:cNvSpPr>
          <p:nvPr/>
        </p:nvSpPr>
        <p:spPr bwMode="auto">
          <a:xfrm flipH="1">
            <a:off x="1828800" y="3810000"/>
            <a:ext cx="381000" cy="12192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68" name="Rectangle 11"/>
          <p:cNvSpPr>
            <a:spLocks noChangeArrowheads="1"/>
          </p:cNvSpPr>
          <p:nvPr/>
        </p:nvSpPr>
        <p:spPr bwMode="auto">
          <a:xfrm>
            <a:off x="5562600" y="48768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代码炸弹</a:t>
            </a:r>
          </a:p>
        </p:txBody>
      </p:sp>
      <p:sp>
        <p:nvSpPr>
          <p:cNvPr id="14369" name="Rectangle 12"/>
          <p:cNvSpPr>
            <a:spLocks noChangeArrowheads="1"/>
          </p:cNvSpPr>
          <p:nvPr/>
        </p:nvSpPr>
        <p:spPr bwMode="auto">
          <a:xfrm>
            <a:off x="2819400" y="4953000"/>
            <a:ext cx="9144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病毒</a:t>
            </a:r>
          </a:p>
        </p:txBody>
      </p:sp>
      <p:sp>
        <p:nvSpPr>
          <p:cNvPr id="14370" name="Rectangle 13"/>
          <p:cNvSpPr>
            <a:spLocks noChangeArrowheads="1"/>
          </p:cNvSpPr>
          <p:nvPr/>
        </p:nvSpPr>
        <p:spPr bwMode="auto">
          <a:xfrm>
            <a:off x="5029200" y="5562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更新或下载</a:t>
            </a:r>
          </a:p>
        </p:txBody>
      </p:sp>
      <p:sp>
        <p:nvSpPr>
          <p:cNvPr id="14371" name="Rectangle 14"/>
          <p:cNvSpPr>
            <a:spLocks noChangeArrowheads="1"/>
          </p:cNvSpPr>
          <p:nvPr/>
        </p:nvSpPr>
        <p:spPr bwMode="auto">
          <a:xfrm>
            <a:off x="2971800" y="5562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特洛伊木马</a:t>
            </a:r>
          </a:p>
        </p:txBody>
      </p:sp>
      <p:sp>
        <p:nvSpPr>
          <p:cNvPr id="14372" name="Line 32"/>
          <p:cNvSpPr>
            <a:spLocks noChangeShapeType="1"/>
          </p:cNvSpPr>
          <p:nvPr/>
        </p:nvSpPr>
        <p:spPr bwMode="auto">
          <a:xfrm flipH="1">
            <a:off x="3352800" y="4648200"/>
            <a:ext cx="1143000" cy="3048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73" name="Line 33"/>
          <p:cNvSpPr>
            <a:spLocks noChangeShapeType="1"/>
          </p:cNvSpPr>
          <p:nvPr/>
        </p:nvSpPr>
        <p:spPr bwMode="auto">
          <a:xfrm flipH="1">
            <a:off x="3886200" y="4648200"/>
            <a:ext cx="609600" cy="9144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74" name="Line 34"/>
          <p:cNvSpPr>
            <a:spLocks noChangeShapeType="1"/>
          </p:cNvSpPr>
          <p:nvPr/>
        </p:nvSpPr>
        <p:spPr bwMode="auto">
          <a:xfrm>
            <a:off x="4495800" y="4648200"/>
            <a:ext cx="914400" cy="9144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375" name="Line 35"/>
          <p:cNvSpPr>
            <a:spLocks noChangeShapeType="1"/>
          </p:cNvSpPr>
          <p:nvPr/>
        </p:nvSpPr>
        <p:spPr bwMode="auto">
          <a:xfrm>
            <a:off x="4572000" y="4648200"/>
            <a:ext cx="1295400" cy="2286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3183009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8" descr="地球"/>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pPr eaLnBrk="1" hangingPunct="1"/>
            <a:r>
              <a:rPr lang="zh-CN" altLang="en-US"/>
              <a:t>安全威胁的几种类型</a:t>
            </a:r>
          </a:p>
        </p:txBody>
      </p:sp>
      <p:sp>
        <p:nvSpPr>
          <p:cNvPr id="15364" name="Rectangle 4"/>
          <p:cNvSpPr>
            <a:spLocks noChangeArrowheads="1"/>
          </p:cNvSpPr>
          <p:nvPr/>
        </p:nvSpPr>
        <p:spPr bwMode="auto">
          <a:xfrm>
            <a:off x="2438400" y="1371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冒名顶替</a:t>
            </a:r>
          </a:p>
        </p:txBody>
      </p:sp>
      <p:sp>
        <p:nvSpPr>
          <p:cNvPr id="15365" name="Rectangle 5"/>
          <p:cNvSpPr>
            <a:spLocks noChangeArrowheads="1"/>
          </p:cNvSpPr>
          <p:nvPr/>
        </p:nvSpPr>
        <p:spPr bwMode="auto">
          <a:xfrm>
            <a:off x="47244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废物搜寻</a:t>
            </a:r>
            <a:endParaRPr kumimoji="1" lang="zh-CN" altLang="en-US" sz="4800" b="1">
              <a:solidFill>
                <a:srgbClr val="FFFF00"/>
              </a:solidFill>
              <a:latin typeface="隶书" pitchFamily="49" charset="-122"/>
              <a:ea typeface="隶书" pitchFamily="49" charset="-122"/>
            </a:endParaRPr>
          </a:p>
        </p:txBody>
      </p:sp>
      <p:sp>
        <p:nvSpPr>
          <p:cNvPr id="15366" name="Rectangle 6"/>
          <p:cNvSpPr>
            <a:spLocks noChangeArrowheads="1"/>
          </p:cNvSpPr>
          <p:nvPr/>
        </p:nvSpPr>
        <p:spPr bwMode="auto">
          <a:xfrm>
            <a:off x="6781800" y="19050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身份识别错误</a:t>
            </a:r>
          </a:p>
        </p:txBody>
      </p:sp>
      <p:sp>
        <p:nvSpPr>
          <p:cNvPr id="15367" name="Rectangle 7"/>
          <p:cNvSpPr>
            <a:spLocks noChangeArrowheads="1"/>
          </p:cNvSpPr>
          <p:nvPr/>
        </p:nvSpPr>
        <p:spPr bwMode="auto">
          <a:xfrm>
            <a:off x="7315200" y="25908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不安全服务</a:t>
            </a:r>
          </a:p>
        </p:txBody>
      </p:sp>
      <p:sp>
        <p:nvSpPr>
          <p:cNvPr id="15368" name="Rectangle 8"/>
          <p:cNvSpPr>
            <a:spLocks noChangeArrowheads="1"/>
          </p:cNvSpPr>
          <p:nvPr/>
        </p:nvSpPr>
        <p:spPr bwMode="auto">
          <a:xfrm>
            <a:off x="7620000" y="3124200"/>
            <a:ext cx="10668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配置</a:t>
            </a:r>
          </a:p>
        </p:txBody>
      </p:sp>
      <p:sp>
        <p:nvSpPr>
          <p:cNvPr id="15369" name="Rectangle 9"/>
          <p:cNvSpPr>
            <a:spLocks noChangeArrowheads="1"/>
          </p:cNvSpPr>
          <p:nvPr/>
        </p:nvSpPr>
        <p:spPr bwMode="auto">
          <a:xfrm>
            <a:off x="7620000" y="3733800"/>
            <a:ext cx="10668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初始化</a:t>
            </a:r>
          </a:p>
        </p:txBody>
      </p:sp>
      <p:sp>
        <p:nvSpPr>
          <p:cNvPr id="15370" name="Rectangle 10"/>
          <p:cNvSpPr>
            <a:spLocks noChangeArrowheads="1"/>
          </p:cNvSpPr>
          <p:nvPr/>
        </p:nvSpPr>
        <p:spPr bwMode="auto">
          <a:xfrm>
            <a:off x="7315200" y="4419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乘虚而入</a:t>
            </a:r>
          </a:p>
        </p:txBody>
      </p:sp>
      <p:sp>
        <p:nvSpPr>
          <p:cNvPr id="15371" name="Rectangle 11"/>
          <p:cNvSpPr>
            <a:spLocks noChangeArrowheads="1"/>
          </p:cNvSpPr>
          <p:nvPr/>
        </p:nvSpPr>
        <p:spPr bwMode="auto">
          <a:xfrm>
            <a:off x="5562600" y="48768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代码炸弹</a:t>
            </a:r>
          </a:p>
        </p:txBody>
      </p:sp>
      <p:sp>
        <p:nvSpPr>
          <p:cNvPr id="15372" name="Rectangle 12"/>
          <p:cNvSpPr>
            <a:spLocks noChangeArrowheads="1"/>
          </p:cNvSpPr>
          <p:nvPr/>
        </p:nvSpPr>
        <p:spPr bwMode="auto">
          <a:xfrm>
            <a:off x="2819400" y="4953000"/>
            <a:ext cx="9144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病毒</a:t>
            </a:r>
          </a:p>
        </p:txBody>
      </p:sp>
      <p:sp>
        <p:nvSpPr>
          <p:cNvPr id="15373" name="Rectangle 13"/>
          <p:cNvSpPr>
            <a:spLocks noChangeArrowheads="1"/>
          </p:cNvSpPr>
          <p:nvPr/>
        </p:nvSpPr>
        <p:spPr bwMode="auto">
          <a:xfrm>
            <a:off x="5029200" y="5562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更新或下载</a:t>
            </a:r>
          </a:p>
        </p:txBody>
      </p:sp>
      <p:sp>
        <p:nvSpPr>
          <p:cNvPr id="15374" name="Rectangle 14"/>
          <p:cNvSpPr>
            <a:spLocks noChangeArrowheads="1"/>
          </p:cNvSpPr>
          <p:nvPr/>
        </p:nvSpPr>
        <p:spPr bwMode="auto">
          <a:xfrm>
            <a:off x="2971800" y="5562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特洛伊木马</a:t>
            </a:r>
          </a:p>
        </p:txBody>
      </p:sp>
      <p:sp>
        <p:nvSpPr>
          <p:cNvPr id="15375" name="Rectangle 15"/>
          <p:cNvSpPr>
            <a:spLocks noChangeArrowheads="1"/>
          </p:cNvSpPr>
          <p:nvPr/>
        </p:nvSpPr>
        <p:spPr bwMode="auto">
          <a:xfrm>
            <a:off x="6324600" y="12954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间谍行为</a:t>
            </a:r>
            <a:endParaRPr kumimoji="1" lang="zh-CN" altLang="en-US" sz="2000" b="1">
              <a:solidFill>
                <a:srgbClr val="FFFF00"/>
              </a:solidFill>
              <a:latin typeface="宋体" charset="-122"/>
            </a:endParaRPr>
          </a:p>
        </p:txBody>
      </p:sp>
      <p:sp>
        <p:nvSpPr>
          <p:cNvPr id="15376" name="Rectangle 16"/>
          <p:cNvSpPr>
            <a:spLocks noChangeArrowheads="1"/>
          </p:cNvSpPr>
          <p:nvPr/>
        </p:nvSpPr>
        <p:spPr bwMode="auto">
          <a:xfrm>
            <a:off x="1066800" y="2133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拨号进入</a:t>
            </a:r>
          </a:p>
        </p:txBody>
      </p:sp>
      <p:sp>
        <p:nvSpPr>
          <p:cNvPr id="15377" name="Rectangle 17"/>
          <p:cNvSpPr>
            <a:spLocks noChangeArrowheads="1"/>
          </p:cNvSpPr>
          <p:nvPr/>
        </p:nvSpPr>
        <p:spPr bwMode="auto">
          <a:xfrm>
            <a:off x="457200" y="2819400"/>
            <a:ext cx="16002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算法考虑不周</a:t>
            </a:r>
          </a:p>
        </p:txBody>
      </p:sp>
      <p:sp>
        <p:nvSpPr>
          <p:cNvPr id="15378" name="Rectangle 18"/>
          <p:cNvSpPr>
            <a:spLocks noChangeArrowheads="1"/>
          </p:cNvSpPr>
          <p:nvPr/>
        </p:nvSpPr>
        <p:spPr bwMode="auto">
          <a:xfrm>
            <a:off x="457200" y="35052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随意口令</a:t>
            </a:r>
          </a:p>
        </p:txBody>
      </p:sp>
      <p:sp>
        <p:nvSpPr>
          <p:cNvPr id="15379" name="Rectangle 19"/>
          <p:cNvSpPr>
            <a:spLocks noChangeArrowheads="1"/>
          </p:cNvSpPr>
          <p:nvPr/>
        </p:nvSpPr>
        <p:spPr bwMode="auto">
          <a:xfrm>
            <a:off x="457200" y="41148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口令破解</a:t>
            </a:r>
          </a:p>
        </p:txBody>
      </p:sp>
      <p:sp>
        <p:nvSpPr>
          <p:cNvPr id="15380" name="Rectangle 20"/>
          <p:cNvSpPr>
            <a:spLocks noChangeArrowheads="1"/>
          </p:cNvSpPr>
          <p:nvPr/>
        </p:nvSpPr>
        <p:spPr bwMode="auto">
          <a:xfrm>
            <a:off x="457200" y="4800600"/>
            <a:ext cx="13716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口令圈套</a:t>
            </a:r>
          </a:p>
        </p:txBody>
      </p:sp>
      <p:sp>
        <p:nvSpPr>
          <p:cNvPr id="15381" name="Rectangle 21"/>
          <p:cNvSpPr>
            <a:spLocks noChangeArrowheads="1"/>
          </p:cNvSpPr>
          <p:nvPr/>
        </p:nvSpPr>
        <p:spPr bwMode="auto">
          <a:xfrm>
            <a:off x="3886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窃听</a:t>
            </a:r>
          </a:p>
        </p:txBody>
      </p:sp>
      <p:sp>
        <p:nvSpPr>
          <p:cNvPr id="15382" name="Rectangle 22"/>
          <p:cNvSpPr>
            <a:spLocks noChangeArrowheads="1"/>
          </p:cNvSpPr>
          <p:nvPr/>
        </p:nvSpPr>
        <p:spPr bwMode="auto">
          <a:xfrm>
            <a:off x="5029200" y="1981200"/>
            <a:ext cx="762000" cy="457200"/>
          </a:xfrm>
          <a:prstGeom prst="rect">
            <a:avLst/>
          </a:prstGeom>
          <a:solidFill>
            <a:schemeClr val="bg2">
              <a:alpha val="50195"/>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偷窃</a:t>
            </a:r>
            <a:endParaRPr kumimoji="1" lang="zh-CN" altLang="en-US" sz="2000" b="1">
              <a:solidFill>
                <a:srgbClr val="FFFF00"/>
              </a:solidFill>
              <a:latin typeface="宋体" charset="-122"/>
            </a:endParaRPr>
          </a:p>
        </p:txBody>
      </p:sp>
      <p:sp>
        <p:nvSpPr>
          <p:cNvPr id="15383" name="Oval 23"/>
          <p:cNvSpPr>
            <a:spLocks noChangeArrowheads="1"/>
          </p:cNvSpPr>
          <p:nvPr/>
        </p:nvSpPr>
        <p:spPr bwMode="auto">
          <a:xfrm>
            <a:off x="3657600" y="3124200"/>
            <a:ext cx="2057400" cy="990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安全威胁</a:t>
            </a:r>
            <a:endParaRPr kumimoji="1" lang="zh-CN" altLang="en-US" sz="2000" b="1">
              <a:solidFill>
                <a:srgbClr val="FFFF00"/>
              </a:solidFill>
              <a:latin typeface="宋体" charset="-122"/>
            </a:endParaRPr>
          </a:p>
        </p:txBody>
      </p:sp>
      <p:sp>
        <p:nvSpPr>
          <p:cNvPr id="15384" name="Oval 24"/>
          <p:cNvSpPr>
            <a:spLocks noChangeArrowheads="1"/>
          </p:cNvSpPr>
          <p:nvPr/>
        </p:nvSpPr>
        <p:spPr bwMode="auto">
          <a:xfrm>
            <a:off x="27432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chemeClr val="accent2"/>
                </a:solidFill>
                <a:latin typeface="宋体" charset="-122"/>
              </a:rPr>
              <a:t>线缆连接</a:t>
            </a:r>
          </a:p>
        </p:txBody>
      </p:sp>
      <p:sp>
        <p:nvSpPr>
          <p:cNvPr id="15385" name="Oval 25"/>
          <p:cNvSpPr>
            <a:spLocks noChangeArrowheads="1"/>
          </p:cNvSpPr>
          <p:nvPr/>
        </p:nvSpPr>
        <p:spPr bwMode="auto">
          <a:xfrm>
            <a:off x="2209800" y="35814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FF0000"/>
                </a:solidFill>
                <a:latin typeface="宋体" charset="-122"/>
              </a:rPr>
              <a:t>身份鉴别</a:t>
            </a:r>
          </a:p>
        </p:txBody>
      </p:sp>
      <p:sp>
        <p:nvSpPr>
          <p:cNvPr id="15386" name="Oval 26"/>
          <p:cNvSpPr>
            <a:spLocks noChangeArrowheads="1"/>
          </p:cNvSpPr>
          <p:nvPr/>
        </p:nvSpPr>
        <p:spPr bwMode="auto">
          <a:xfrm>
            <a:off x="3733800" y="40386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6666FF"/>
                </a:solidFill>
                <a:latin typeface="宋体" charset="-122"/>
              </a:rPr>
              <a:t>编程</a:t>
            </a:r>
          </a:p>
        </p:txBody>
      </p:sp>
      <p:sp>
        <p:nvSpPr>
          <p:cNvPr id="15387" name="Oval 27"/>
          <p:cNvSpPr>
            <a:spLocks noChangeArrowheads="1"/>
          </p:cNvSpPr>
          <p:nvPr/>
        </p:nvSpPr>
        <p:spPr bwMode="auto">
          <a:xfrm>
            <a:off x="5257800" y="3505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latin typeface="宋体" charset="-122"/>
              </a:rPr>
              <a:t>系统漏洞</a:t>
            </a:r>
          </a:p>
        </p:txBody>
      </p:sp>
      <p:sp>
        <p:nvSpPr>
          <p:cNvPr id="15388" name="Oval 28"/>
          <p:cNvSpPr>
            <a:spLocks noChangeArrowheads="1"/>
          </p:cNvSpPr>
          <p:nvPr/>
        </p:nvSpPr>
        <p:spPr bwMode="auto">
          <a:xfrm>
            <a:off x="4876800" y="2743200"/>
            <a:ext cx="1676400" cy="609600"/>
          </a:xfrm>
          <a:prstGeom prst="ellipse">
            <a:avLst/>
          </a:prstGeom>
          <a:solidFill>
            <a:schemeClr val="bg2">
              <a:alpha val="50195"/>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000" b="1">
                <a:solidFill>
                  <a:srgbClr val="0099CC"/>
                </a:solidFill>
                <a:latin typeface="宋体" charset="-122"/>
              </a:rPr>
              <a:t>物理威胁</a:t>
            </a:r>
          </a:p>
        </p:txBody>
      </p:sp>
      <p:sp>
        <p:nvSpPr>
          <p:cNvPr id="15389" name="Line 29"/>
          <p:cNvSpPr>
            <a:spLocks noChangeShapeType="1"/>
          </p:cNvSpPr>
          <p:nvPr/>
        </p:nvSpPr>
        <p:spPr bwMode="auto">
          <a:xfrm flipV="1">
            <a:off x="3429000" y="2438400"/>
            <a:ext cx="685800" cy="3048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auto">
          <a:xfrm flipH="1" flipV="1">
            <a:off x="3200400" y="1828800"/>
            <a:ext cx="152400" cy="914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H="1" flipV="1">
            <a:off x="2209800" y="2590800"/>
            <a:ext cx="1066800" cy="152400"/>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flipH="1">
            <a:off x="3352800" y="4648200"/>
            <a:ext cx="1143000" cy="3048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flipH="1">
            <a:off x="3886200" y="4648200"/>
            <a:ext cx="609600" cy="9144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auto">
          <a:xfrm>
            <a:off x="4495800" y="4648200"/>
            <a:ext cx="914400" cy="9144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auto">
          <a:xfrm>
            <a:off x="4572000" y="4648200"/>
            <a:ext cx="1295400" cy="228600"/>
          </a:xfrm>
          <a:prstGeom prst="line">
            <a:avLst/>
          </a:prstGeom>
          <a:noFill/>
          <a:ln w="9525">
            <a:solidFill>
              <a:srgbClr val="00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auto">
          <a:xfrm flipH="1" flipV="1">
            <a:off x="1828800" y="3276600"/>
            <a:ext cx="381000" cy="533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7" name="Line 37"/>
          <p:cNvSpPr>
            <a:spLocks noChangeShapeType="1"/>
          </p:cNvSpPr>
          <p:nvPr/>
        </p:nvSpPr>
        <p:spPr bwMode="auto">
          <a:xfrm flipH="1">
            <a:off x="1828800" y="3810000"/>
            <a:ext cx="381000"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8" name="Line 38"/>
          <p:cNvSpPr>
            <a:spLocks noChangeShapeType="1"/>
          </p:cNvSpPr>
          <p:nvPr/>
        </p:nvSpPr>
        <p:spPr bwMode="auto">
          <a:xfrm flipH="1">
            <a:off x="1828800" y="3810000"/>
            <a:ext cx="381000" cy="5334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99" name="Line 39"/>
          <p:cNvSpPr>
            <a:spLocks noChangeShapeType="1"/>
          </p:cNvSpPr>
          <p:nvPr/>
        </p:nvSpPr>
        <p:spPr bwMode="auto">
          <a:xfrm flipH="1">
            <a:off x="1828800" y="3810000"/>
            <a:ext cx="381000" cy="121920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0" name="Line 40"/>
          <p:cNvSpPr>
            <a:spLocks noChangeShapeType="1"/>
          </p:cNvSpPr>
          <p:nvPr/>
        </p:nvSpPr>
        <p:spPr bwMode="auto">
          <a:xfrm flipH="1" flipV="1">
            <a:off x="5562600" y="2438400"/>
            <a:ext cx="533400" cy="3048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1" name="Line 41"/>
          <p:cNvSpPr>
            <a:spLocks noChangeShapeType="1"/>
          </p:cNvSpPr>
          <p:nvPr/>
        </p:nvSpPr>
        <p:spPr bwMode="auto">
          <a:xfrm flipH="1" flipV="1">
            <a:off x="5791200" y="1752600"/>
            <a:ext cx="3048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2" name="Line 42"/>
          <p:cNvSpPr>
            <a:spLocks noChangeShapeType="1"/>
          </p:cNvSpPr>
          <p:nvPr/>
        </p:nvSpPr>
        <p:spPr bwMode="auto">
          <a:xfrm flipV="1">
            <a:off x="6096000" y="1752600"/>
            <a:ext cx="381000" cy="9906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3" name="Line 43"/>
          <p:cNvSpPr>
            <a:spLocks noChangeShapeType="1"/>
          </p:cNvSpPr>
          <p:nvPr/>
        </p:nvSpPr>
        <p:spPr bwMode="auto">
          <a:xfrm flipV="1">
            <a:off x="6096000" y="2362200"/>
            <a:ext cx="990600" cy="381000"/>
          </a:xfrm>
          <a:prstGeom prst="line">
            <a:avLst/>
          </a:prstGeom>
          <a:noFill/>
          <a:ln w="9525">
            <a:solidFill>
              <a:srgbClr val="0099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4" name="Line 44"/>
          <p:cNvSpPr>
            <a:spLocks noChangeShapeType="1"/>
          </p:cNvSpPr>
          <p:nvPr/>
        </p:nvSpPr>
        <p:spPr bwMode="auto">
          <a:xfrm flipV="1">
            <a:off x="6934200" y="3048000"/>
            <a:ext cx="457200" cy="762000"/>
          </a:xfrm>
          <a:prstGeom prst="line">
            <a:avLst/>
          </a:prstGeom>
          <a:noFill/>
          <a:ln w="9525">
            <a:solidFill>
              <a:srgbClr val="CC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5" name="Line 45"/>
          <p:cNvSpPr>
            <a:spLocks noChangeShapeType="1"/>
          </p:cNvSpPr>
          <p:nvPr/>
        </p:nvSpPr>
        <p:spPr bwMode="auto">
          <a:xfrm flipV="1">
            <a:off x="6934200" y="3352800"/>
            <a:ext cx="685800" cy="457200"/>
          </a:xfrm>
          <a:prstGeom prst="line">
            <a:avLst/>
          </a:prstGeom>
          <a:noFill/>
          <a:ln w="9525">
            <a:solidFill>
              <a:srgbClr val="CC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6" name="Line 46"/>
          <p:cNvSpPr>
            <a:spLocks noChangeShapeType="1"/>
          </p:cNvSpPr>
          <p:nvPr/>
        </p:nvSpPr>
        <p:spPr bwMode="auto">
          <a:xfrm>
            <a:off x="6934200" y="3810000"/>
            <a:ext cx="685800" cy="152400"/>
          </a:xfrm>
          <a:prstGeom prst="line">
            <a:avLst/>
          </a:prstGeom>
          <a:noFill/>
          <a:ln w="9525">
            <a:solidFill>
              <a:srgbClr val="CC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07" name="Line 47"/>
          <p:cNvSpPr>
            <a:spLocks noChangeShapeType="1"/>
          </p:cNvSpPr>
          <p:nvPr/>
        </p:nvSpPr>
        <p:spPr bwMode="auto">
          <a:xfrm>
            <a:off x="6934200" y="3810000"/>
            <a:ext cx="533400" cy="609600"/>
          </a:xfrm>
          <a:prstGeom prst="line">
            <a:avLst/>
          </a:prstGeom>
          <a:noFill/>
          <a:ln w="9525">
            <a:solidFill>
              <a:srgbClr val="CC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67324120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地球"/>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7" name="Rectangle 2"/>
          <p:cNvSpPr>
            <a:spLocks noGrp="1" noChangeArrowheads="1"/>
          </p:cNvSpPr>
          <p:nvPr>
            <p:ph type="title"/>
          </p:nvPr>
        </p:nvSpPr>
        <p:spPr>
          <a:xfrm>
            <a:off x="609600" y="533400"/>
            <a:ext cx="7772400" cy="533400"/>
          </a:xfrm>
        </p:spPr>
        <p:txBody>
          <a:bodyPr>
            <a:normAutofit fontScale="90000"/>
          </a:bodyPr>
          <a:lstStyle/>
          <a:p>
            <a:pPr eaLnBrk="1" hangingPunct="1"/>
            <a:r>
              <a:rPr lang="zh-CN" altLang="en-US" sz="4800"/>
              <a:t>安全的目标</a:t>
            </a:r>
          </a:p>
        </p:txBody>
      </p:sp>
      <p:sp>
        <p:nvSpPr>
          <p:cNvPr id="16388" name="Rectangle 3"/>
          <p:cNvSpPr>
            <a:spLocks noGrp="1" noChangeArrowheads="1"/>
          </p:cNvSpPr>
          <p:nvPr>
            <p:ph type="body" idx="1"/>
          </p:nvPr>
        </p:nvSpPr>
        <p:spPr>
          <a:xfrm>
            <a:off x="687388" y="2087563"/>
            <a:ext cx="7772400" cy="3070225"/>
          </a:xfrm>
        </p:spPr>
        <p:txBody>
          <a:bodyPr/>
          <a:lstStyle/>
          <a:p>
            <a:pPr eaLnBrk="1" hangingPunct="1"/>
            <a:r>
              <a:rPr lang="zh-CN" altLang="en-US" sz="3600" dirty="0"/>
              <a:t>保障安全的基本目标就是要能具备</a:t>
            </a:r>
          </a:p>
          <a:p>
            <a:pPr lvl="1" eaLnBrk="1" hangingPunct="1"/>
            <a:r>
              <a:rPr lang="zh-CN" altLang="en-US" sz="3200" dirty="0"/>
              <a:t>安全保护能力</a:t>
            </a:r>
          </a:p>
          <a:p>
            <a:pPr lvl="1" eaLnBrk="1" hangingPunct="1"/>
            <a:r>
              <a:rPr lang="zh-CN" altLang="en-US" sz="3200" dirty="0"/>
              <a:t>隐患发现能力</a:t>
            </a:r>
          </a:p>
          <a:p>
            <a:pPr lvl="1" eaLnBrk="1" hangingPunct="1"/>
            <a:r>
              <a:rPr lang="zh-CN" altLang="en-US" sz="3200" dirty="0"/>
              <a:t>应急反应能力</a:t>
            </a:r>
          </a:p>
          <a:p>
            <a:pPr lvl="1" eaLnBrk="1" hangingPunct="1"/>
            <a:r>
              <a:rPr lang="zh-CN" altLang="en-US" sz="3200" dirty="0"/>
              <a:t>信息对抗能力 </a:t>
            </a:r>
          </a:p>
        </p:txBody>
      </p:sp>
      <p:sp>
        <p:nvSpPr>
          <p:cNvPr id="339972" name="AutoShape 4"/>
          <p:cNvSpPr>
            <a:spLocks noChangeArrowheads="1"/>
          </p:cNvSpPr>
          <p:nvPr/>
        </p:nvSpPr>
        <p:spPr bwMode="auto">
          <a:xfrm>
            <a:off x="5838825" y="2998788"/>
            <a:ext cx="2743200" cy="3733800"/>
          </a:xfrm>
          <a:prstGeom prst="wedgeRoundRectCallout">
            <a:avLst>
              <a:gd name="adj1" fmla="val -115972"/>
              <a:gd name="adj2" fmla="val -49870"/>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400">
                <a:latin typeface="Times New Roman" pitchFamily="18" charset="0"/>
              </a:rPr>
              <a:t>采取积极的防御措施，保护网络免受攻击、损害；具有容侵能力，使得网络在即使遭受入侵的情况下也能够提供安全、稳定、可靠的服务 </a:t>
            </a:r>
          </a:p>
        </p:txBody>
      </p:sp>
    </p:spTree>
    <p:custDataLst>
      <p:tags r:id="rId1"/>
    </p:custDataLst>
    <p:extLst>
      <p:ext uri="{BB962C8B-B14F-4D97-AF65-F5344CB8AC3E}">
        <p14:creationId xmlns:p14="http://schemas.microsoft.com/office/powerpoint/2010/main" val="18599770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9000"/>
                                  </p:stCondLst>
                                  <p:childTnLst>
                                    <p:set>
                                      <p:cBhvr>
                                        <p:cTn id="6" dur="1" fill="hold">
                                          <p:stCondLst>
                                            <p:cond delay="499"/>
                                          </p:stCondLst>
                                        </p:cTn>
                                        <p:tgtEl>
                                          <p:spTgt spid="339972"/>
                                        </p:tgtEl>
                                        <p:attrNameLst>
                                          <p:attrName>style.visibility</p:attrName>
                                        </p:attrNameLst>
                                      </p:cBhvr>
                                      <p:to>
                                        <p:strVal val="visible"/>
                                      </p:to>
                                    </p:set>
                                  </p:childTnLst>
                                  <p:subTnLst>
                                    <p:set>
                                      <p:cBhvr override="childStyle">
                                        <p:cTn dur="1" fill="hold" display="0" masterRel="nextClick" afterEffect="1"/>
                                        <p:tgtEl>
                                          <p:spTgt spid="3399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地球"/>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7" name="Rectangle 2"/>
          <p:cNvSpPr>
            <a:spLocks noGrp="1" noChangeArrowheads="1"/>
          </p:cNvSpPr>
          <p:nvPr>
            <p:ph type="title"/>
          </p:nvPr>
        </p:nvSpPr>
        <p:spPr>
          <a:xfrm>
            <a:off x="609600" y="533400"/>
            <a:ext cx="7772400" cy="533400"/>
          </a:xfrm>
        </p:spPr>
        <p:txBody>
          <a:bodyPr>
            <a:normAutofit fontScale="90000"/>
          </a:bodyPr>
          <a:lstStyle/>
          <a:p>
            <a:pPr eaLnBrk="1" hangingPunct="1"/>
            <a:r>
              <a:rPr lang="zh-CN" altLang="en-US" sz="4800"/>
              <a:t>安全的目标</a:t>
            </a:r>
          </a:p>
        </p:txBody>
      </p:sp>
      <p:sp>
        <p:nvSpPr>
          <p:cNvPr id="16388" name="Rectangle 3"/>
          <p:cNvSpPr>
            <a:spLocks noGrp="1" noChangeArrowheads="1"/>
          </p:cNvSpPr>
          <p:nvPr>
            <p:ph type="body" idx="1"/>
          </p:nvPr>
        </p:nvSpPr>
        <p:spPr>
          <a:xfrm>
            <a:off x="687388" y="2087563"/>
            <a:ext cx="7772400" cy="3070225"/>
          </a:xfrm>
        </p:spPr>
        <p:txBody>
          <a:bodyPr/>
          <a:lstStyle/>
          <a:p>
            <a:pPr eaLnBrk="1" hangingPunct="1"/>
            <a:r>
              <a:rPr lang="zh-CN" altLang="en-US" sz="3600"/>
              <a:t>保障安全的基本目标就是要能具备</a:t>
            </a:r>
          </a:p>
          <a:p>
            <a:pPr lvl="1" eaLnBrk="1" hangingPunct="1"/>
            <a:r>
              <a:rPr lang="zh-CN" altLang="en-US" sz="3200"/>
              <a:t>安全保护能力</a:t>
            </a:r>
          </a:p>
          <a:p>
            <a:pPr lvl="1" eaLnBrk="1" hangingPunct="1"/>
            <a:r>
              <a:rPr lang="zh-CN" altLang="en-US" sz="3200"/>
              <a:t>隐患发现能力</a:t>
            </a:r>
          </a:p>
          <a:p>
            <a:pPr lvl="1" eaLnBrk="1" hangingPunct="1"/>
            <a:r>
              <a:rPr lang="zh-CN" altLang="en-US" sz="3200"/>
              <a:t>应急反应能力</a:t>
            </a:r>
          </a:p>
          <a:p>
            <a:pPr lvl="1" eaLnBrk="1" hangingPunct="1"/>
            <a:r>
              <a:rPr lang="zh-CN" altLang="en-US" sz="3200"/>
              <a:t>信息对抗能力 </a:t>
            </a:r>
          </a:p>
        </p:txBody>
      </p:sp>
      <p:sp>
        <p:nvSpPr>
          <p:cNvPr id="339973" name="AutoShape 5"/>
          <p:cNvSpPr>
            <a:spLocks noChangeArrowheads="1"/>
          </p:cNvSpPr>
          <p:nvPr/>
        </p:nvSpPr>
        <p:spPr bwMode="auto">
          <a:xfrm>
            <a:off x="5838825" y="2998788"/>
            <a:ext cx="2743200" cy="3733800"/>
          </a:xfrm>
          <a:prstGeom prst="wedgeRoundRectCallout">
            <a:avLst>
              <a:gd name="adj1" fmla="val -114352"/>
              <a:gd name="adj2" fmla="val -31847"/>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400">
                <a:latin typeface="Times New Roman" pitchFamily="18" charset="0"/>
              </a:rPr>
              <a:t>能够及时、准确、自动地发现各种安全隐患特别是系统漏洞，并及时消除安全隐患 </a:t>
            </a:r>
          </a:p>
        </p:txBody>
      </p:sp>
    </p:spTree>
    <p:custDataLst>
      <p:tags r:id="rId1"/>
    </p:custDataLst>
    <p:extLst>
      <p:ext uri="{BB962C8B-B14F-4D97-AF65-F5344CB8AC3E}">
        <p14:creationId xmlns:p14="http://schemas.microsoft.com/office/powerpoint/2010/main" val="27930167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500"/>
                                  </p:stCondLst>
                                  <p:childTnLst>
                                    <p:set>
                                      <p:cBhvr>
                                        <p:cTn id="6" dur="1" fill="hold">
                                          <p:stCondLst>
                                            <p:cond delay="499"/>
                                          </p:stCondLst>
                                        </p:cTn>
                                        <p:tgtEl>
                                          <p:spTgt spid="339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地球"/>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7" name="Rectangle 2"/>
          <p:cNvSpPr>
            <a:spLocks noGrp="1" noChangeArrowheads="1"/>
          </p:cNvSpPr>
          <p:nvPr>
            <p:ph type="title"/>
          </p:nvPr>
        </p:nvSpPr>
        <p:spPr>
          <a:xfrm>
            <a:off x="609600" y="533400"/>
            <a:ext cx="7772400" cy="533400"/>
          </a:xfrm>
        </p:spPr>
        <p:txBody>
          <a:bodyPr>
            <a:normAutofit fontScale="90000"/>
          </a:bodyPr>
          <a:lstStyle/>
          <a:p>
            <a:pPr eaLnBrk="1" hangingPunct="1"/>
            <a:r>
              <a:rPr lang="zh-CN" altLang="en-US" sz="4800"/>
              <a:t>安全的目标</a:t>
            </a:r>
          </a:p>
        </p:txBody>
      </p:sp>
      <p:sp>
        <p:nvSpPr>
          <p:cNvPr id="16388" name="Rectangle 3"/>
          <p:cNvSpPr>
            <a:spLocks noGrp="1" noChangeArrowheads="1"/>
          </p:cNvSpPr>
          <p:nvPr>
            <p:ph type="body" idx="1"/>
          </p:nvPr>
        </p:nvSpPr>
        <p:spPr>
          <a:xfrm>
            <a:off x="687388" y="2087563"/>
            <a:ext cx="7772400" cy="3070225"/>
          </a:xfrm>
        </p:spPr>
        <p:txBody>
          <a:bodyPr/>
          <a:lstStyle/>
          <a:p>
            <a:pPr eaLnBrk="1" hangingPunct="1"/>
            <a:r>
              <a:rPr lang="zh-CN" altLang="en-US" sz="3600"/>
              <a:t>保障安全的基本目标就是要能具备</a:t>
            </a:r>
          </a:p>
          <a:p>
            <a:pPr lvl="1" eaLnBrk="1" hangingPunct="1"/>
            <a:r>
              <a:rPr lang="zh-CN" altLang="en-US" sz="3200"/>
              <a:t>安全保护能力</a:t>
            </a:r>
          </a:p>
          <a:p>
            <a:pPr lvl="1" eaLnBrk="1" hangingPunct="1"/>
            <a:r>
              <a:rPr lang="zh-CN" altLang="en-US" sz="3200"/>
              <a:t>隐患发现能力</a:t>
            </a:r>
          </a:p>
          <a:p>
            <a:pPr lvl="1" eaLnBrk="1" hangingPunct="1"/>
            <a:r>
              <a:rPr lang="zh-CN" altLang="en-US" sz="3200"/>
              <a:t>应急反应能力</a:t>
            </a:r>
          </a:p>
          <a:p>
            <a:pPr lvl="1" eaLnBrk="1" hangingPunct="1"/>
            <a:r>
              <a:rPr lang="zh-CN" altLang="en-US" sz="3200"/>
              <a:t>信息对抗能力 </a:t>
            </a:r>
          </a:p>
        </p:txBody>
      </p:sp>
      <p:sp>
        <p:nvSpPr>
          <p:cNvPr id="7" name="AutoShape 6"/>
          <p:cNvSpPr>
            <a:spLocks noChangeArrowheads="1"/>
          </p:cNvSpPr>
          <p:nvPr/>
        </p:nvSpPr>
        <p:spPr bwMode="auto">
          <a:xfrm>
            <a:off x="5861050" y="2276475"/>
            <a:ext cx="2743200" cy="3733800"/>
          </a:xfrm>
          <a:prstGeom prst="wedgeRoundRectCallout">
            <a:avLst>
              <a:gd name="adj1" fmla="val -114468"/>
              <a:gd name="adj2" fmla="val 4889"/>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400">
                <a:latin typeface="Times New Roman" pitchFamily="18" charset="0"/>
              </a:rPr>
              <a:t>万一网络崩溃，或出现了其它安全问题，能够以最短的时间、最小的代价恢复系统，同时使用户的信息资产得到最大程度的保护 </a:t>
            </a:r>
          </a:p>
        </p:txBody>
      </p:sp>
    </p:spTree>
    <p:custDataLst>
      <p:tags r:id="rId1"/>
    </p:custDataLst>
    <p:extLst>
      <p:ext uri="{BB962C8B-B14F-4D97-AF65-F5344CB8AC3E}">
        <p14:creationId xmlns:p14="http://schemas.microsoft.com/office/powerpoint/2010/main" val="18817223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50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228600"/>
            <a:ext cx="8240713" cy="693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3900" b="1">
                <a:solidFill>
                  <a:schemeClr val="tx2"/>
                </a:solidFill>
              </a:rPr>
              <a:t>先修课程</a:t>
            </a:r>
          </a:p>
        </p:txBody>
      </p:sp>
      <p:sp>
        <p:nvSpPr>
          <p:cNvPr id="6147" name="Rectangle 3"/>
          <p:cNvSpPr>
            <a:spLocks noChangeArrowheads="1"/>
          </p:cNvSpPr>
          <p:nvPr/>
        </p:nvSpPr>
        <p:spPr bwMode="auto">
          <a:xfrm>
            <a:off x="417513" y="1414463"/>
            <a:ext cx="8240712" cy="413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r>
              <a:rPr lang="zh-CN" altLang="en-US" sz="3200"/>
              <a:t>密码学</a:t>
            </a:r>
          </a:p>
          <a:p>
            <a:pPr eaLnBrk="1" hangingPunct="1"/>
            <a:endParaRPr lang="zh-CN" altLang="en-US" sz="3200"/>
          </a:p>
          <a:p>
            <a:pPr eaLnBrk="1" hangingPunct="1"/>
            <a:r>
              <a:rPr lang="zh-CN" altLang="en-US" sz="3200"/>
              <a:t>计算机网络</a:t>
            </a:r>
            <a:r>
              <a:rPr lang="en-US" altLang="zh-CN" sz="3200"/>
              <a:t>(TCP/IP)</a:t>
            </a:r>
          </a:p>
          <a:p>
            <a:pPr eaLnBrk="1" hangingPunct="1"/>
            <a:endParaRPr lang="en-US" altLang="zh-CN" sz="3200"/>
          </a:p>
          <a:p>
            <a:pPr eaLnBrk="1" hangingPunct="1"/>
            <a:r>
              <a:rPr lang="zh-CN" altLang="en-US" sz="3200"/>
              <a:t>操作系统</a:t>
            </a:r>
            <a:r>
              <a:rPr lang="en-US" altLang="zh-CN" sz="3200"/>
              <a:t>(UNIX</a:t>
            </a:r>
            <a:r>
              <a:rPr lang="zh-CN" altLang="en-US" sz="3200"/>
              <a:t>和</a:t>
            </a:r>
            <a:r>
              <a:rPr lang="en-US" altLang="zh-CN" sz="3200"/>
              <a:t>Windows)</a:t>
            </a:r>
          </a:p>
          <a:p>
            <a:pPr eaLnBrk="1" hangingPunct="1"/>
            <a:endParaRPr lang="en-US" altLang="zh-CN" sz="3200"/>
          </a:p>
          <a:p>
            <a:pPr eaLnBrk="1" hangingPunct="1"/>
            <a:r>
              <a:rPr lang="zh-CN" altLang="en-US" sz="3200"/>
              <a:t>程序设计（高级语言、汇编）</a:t>
            </a:r>
          </a:p>
        </p:txBody>
      </p:sp>
    </p:spTree>
    <p:extLst>
      <p:ext uri="{BB962C8B-B14F-4D97-AF65-F5344CB8AC3E}">
        <p14:creationId xmlns:p14="http://schemas.microsoft.com/office/powerpoint/2010/main" val="290448520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地球"/>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4430713"/>
            <a:ext cx="2286000" cy="218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7" name="Rectangle 2"/>
          <p:cNvSpPr>
            <a:spLocks noGrp="1" noChangeArrowheads="1"/>
          </p:cNvSpPr>
          <p:nvPr>
            <p:ph type="title"/>
          </p:nvPr>
        </p:nvSpPr>
        <p:spPr>
          <a:xfrm>
            <a:off x="609600" y="533400"/>
            <a:ext cx="7772400" cy="533400"/>
          </a:xfrm>
        </p:spPr>
        <p:txBody>
          <a:bodyPr>
            <a:normAutofit fontScale="90000"/>
          </a:bodyPr>
          <a:lstStyle/>
          <a:p>
            <a:pPr eaLnBrk="1" hangingPunct="1"/>
            <a:r>
              <a:rPr lang="zh-CN" altLang="en-US" sz="4800"/>
              <a:t>安全的目标</a:t>
            </a:r>
          </a:p>
        </p:txBody>
      </p:sp>
      <p:sp>
        <p:nvSpPr>
          <p:cNvPr id="16388" name="Rectangle 3"/>
          <p:cNvSpPr>
            <a:spLocks noGrp="1" noChangeArrowheads="1"/>
          </p:cNvSpPr>
          <p:nvPr>
            <p:ph type="body" idx="1"/>
          </p:nvPr>
        </p:nvSpPr>
        <p:spPr>
          <a:xfrm>
            <a:off x="687388" y="2087563"/>
            <a:ext cx="7772400" cy="3070225"/>
          </a:xfrm>
        </p:spPr>
        <p:txBody>
          <a:bodyPr/>
          <a:lstStyle/>
          <a:p>
            <a:pPr eaLnBrk="1" hangingPunct="1"/>
            <a:r>
              <a:rPr lang="zh-CN" altLang="en-US" sz="3600"/>
              <a:t>保障安全的基本目标就是要能具备</a:t>
            </a:r>
          </a:p>
          <a:p>
            <a:pPr lvl="1" eaLnBrk="1" hangingPunct="1"/>
            <a:r>
              <a:rPr lang="zh-CN" altLang="en-US" sz="3200"/>
              <a:t>安全保护能力</a:t>
            </a:r>
          </a:p>
          <a:p>
            <a:pPr lvl="1" eaLnBrk="1" hangingPunct="1"/>
            <a:r>
              <a:rPr lang="zh-CN" altLang="en-US" sz="3200"/>
              <a:t>隐患发现能力</a:t>
            </a:r>
          </a:p>
          <a:p>
            <a:pPr lvl="1" eaLnBrk="1" hangingPunct="1"/>
            <a:r>
              <a:rPr lang="zh-CN" altLang="en-US" sz="3200"/>
              <a:t>应急反应能力</a:t>
            </a:r>
          </a:p>
          <a:p>
            <a:pPr lvl="1" eaLnBrk="1" hangingPunct="1"/>
            <a:r>
              <a:rPr lang="zh-CN" altLang="en-US" sz="3200"/>
              <a:t>信息对抗能力 </a:t>
            </a:r>
          </a:p>
        </p:txBody>
      </p:sp>
      <p:sp>
        <p:nvSpPr>
          <p:cNvPr id="339975" name="AutoShape 7"/>
          <p:cNvSpPr>
            <a:spLocks noChangeArrowheads="1"/>
          </p:cNvSpPr>
          <p:nvPr/>
        </p:nvSpPr>
        <p:spPr bwMode="auto">
          <a:xfrm>
            <a:off x="5861050" y="2492375"/>
            <a:ext cx="2743200" cy="3886200"/>
          </a:xfrm>
          <a:prstGeom prst="wedgeRoundRectCallout">
            <a:avLst>
              <a:gd name="adj1" fmla="val -113079"/>
              <a:gd name="adj2" fmla="val 12009"/>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kumimoji="1" lang="zh-CN" altLang="en-US" sz="2400">
                <a:latin typeface="Times New Roman" pitchFamily="18" charset="0"/>
              </a:rPr>
              <a:t>信息对抗能力已经不只是科技水平的体现，更是综合国力的体现。未来的战争无疑是始于信息战，以网络为基础的信息对抗将在一定程度上决定战争的胜负 </a:t>
            </a:r>
          </a:p>
        </p:txBody>
      </p:sp>
    </p:spTree>
    <p:custDataLst>
      <p:tags r:id="rId1"/>
    </p:custDataLst>
    <p:extLst>
      <p:ext uri="{BB962C8B-B14F-4D97-AF65-F5344CB8AC3E}">
        <p14:creationId xmlns:p14="http://schemas.microsoft.com/office/powerpoint/2010/main" val="21031753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500"/>
                                  </p:stCondLst>
                                  <p:childTnLst>
                                    <p:set>
                                      <p:cBhvr>
                                        <p:cTn id="6" dur="1" fill="hold">
                                          <p:stCondLst>
                                            <p:cond delay="499"/>
                                          </p:stCondLst>
                                        </p:cTn>
                                        <p:tgtEl>
                                          <p:spTgt spid="339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第一章回顾</a:t>
            </a:r>
          </a:p>
        </p:txBody>
      </p:sp>
      <p:sp>
        <p:nvSpPr>
          <p:cNvPr id="17411" name="Rectangle 3"/>
          <p:cNvSpPr>
            <a:spLocks noGrp="1" noChangeArrowheads="1"/>
          </p:cNvSpPr>
          <p:nvPr>
            <p:ph type="body" idx="1"/>
          </p:nvPr>
        </p:nvSpPr>
        <p:spPr/>
        <p:txBody>
          <a:bodyPr/>
          <a:lstStyle/>
          <a:p>
            <a:pPr eaLnBrk="1" hangingPunct="1"/>
            <a:r>
              <a:rPr lang="zh-CN" altLang="en-US"/>
              <a:t>什么是安全</a:t>
            </a:r>
          </a:p>
          <a:p>
            <a:pPr eaLnBrk="1" hangingPunct="1"/>
            <a:r>
              <a:rPr lang="zh-CN" altLang="en-US"/>
              <a:t>信息安全的级别</a:t>
            </a:r>
          </a:p>
          <a:p>
            <a:pPr eaLnBrk="1" hangingPunct="1"/>
            <a:r>
              <a:rPr lang="zh-CN" altLang="en-US"/>
              <a:t>安全的几个要素</a:t>
            </a:r>
          </a:p>
          <a:p>
            <a:pPr eaLnBrk="1" hangingPunct="1"/>
            <a:r>
              <a:rPr lang="zh-CN" altLang="en-US"/>
              <a:t>安全威胁的来源</a:t>
            </a:r>
          </a:p>
          <a:p>
            <a:pPr eaLnBrk="1" hangingPunct="1"/>
            <a:r>
              <a:rPr lang="zh-CN" altLang="en-US"/>
              <a:t>安全的目标</a:t>
            </a:r>
          </a:p>
        </p:txBody>
      </p:sp>
    </p:spTree>
    <p:extLst>
      <p:ext uri="{BB962C8B-B14F-4D97-AF65-F5344CB8AC3E}">
        <p14:creationId xmlns:p14="http://schemas.microsoft.com/office/powerpoint/2010/main" val="182799024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154F274-B266-4B93-A068-EB062CD36817}"/>
              </a:ext>
            </a:extLst>
          </p:cNvPr>
          <p:cNvSpPr>
            <a:spLocks noGrp="1" noChangeArrowheads="1"/>
          </p:cNvSpPr>
          <p:nvPr>
            <p:ph type="title"/>
          </p:nvPr>
        </p:nvSpPr>
        <p:spPr>
          <a:xfrm>
            <a:off x="609600" y="2209800"/>
            <a:ext cx="7772400" cy="1219200"/>
          </a:xfrm>
        </p:spPr>
        <p:txBody>
          <a:bodyPr/>
          <a:lstStyle/>
          <a:p>
            <a:pPr eaLnBrk="1" hangingPunct="1"/>
            <a:r>
              <a:rPr lang="zh-CN" altLang="en-US" sz="6500"/>
              <a:t>二、信息安全体系</a:t>
            </a:r>
          </a:p>
        </p:txBody>
      </p:sp>
      <p:sp>
        <p:nvSpPr>
          <p:cNvPr id="16386" name="Rectangle 3">
            <a:extLst>
              <a:ext uri="{FF2B5EF4-FFF2-40B4-BE49-F238E27FC236}">
                <a16:creationId xmlns:a16="http://schemas.microsoft.com/office/drawing/2014/main" id="{D4835BD9-600F-4631-84C4-160F96AD0518}"/>
              </a:ext>
            </a:extLst>
          </p:cNvPr>
          <p:cNvSpPr>
            <a:spLocks noChangeArrowheads="1"/>
          </p:cNvSpPr>
          <p:nvPr/>
        </p:nvSpPr>
        <p:spPr bwMode="auto">
          <a:xfrm>
            <a:off x="457200" y="5791200"/>
            <a:ext cx="8229600" cy="152400"/>
          </a:xfrm>
          <a:prstGeom prst="rect">
            <a:avLst/>
          </a:prstGeom>
          <a:gradFill rotWithShape="0">
            <a:gsLst>
              <a:gs pos="0">
                <a:srgbClr val="FFFFFF"/>
              </a:gs>
              <a:gs pos="50000">
                <a:srgbClr val="CC9900"/>
              </a:gs>
              <a:gs pos="100000">
                <a:srgbClr val="FFFFFF"/>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0"/>
              </a:spcBef>
              <a:spcAft>
                <a:spcPct val="0"/>
              </a:spcAft>
              <a:buClrTx/>
              <a:buSzTx/>
              <a:buFontTx/>
              <a:buNone/>
              <a:tabLst/>
              <a:defRPr/>
            </a:pPr>
            <a:r>
              <a:rPr kumimoji="1" lang="en-US" altLang="zh-CN" sz="1200" b="0" i="0" u="none" strike="noStrike" kern="1200" cap="none" spc="0" normalizeH="0" baseline="0" noProof="0">
                <a:ln>
                  <a:noFill/>
                </a:ln>
                <a:solidFill>
                  <a:srgbClr val="666633"/>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8D5D433-5921-4F71-8A94-DFC8A1DECA19}"/>
              </a:ext>
            </a:extLst>
          </p:cNvPr>
          <p:cNvSpPr>
            <a:spLocks noChangeArrowheads="1"/>
          </p:cNvSpPr>
          <p:nvPr/>
        </p:nvSpPr>
        <p:spPr bwMode="auto">
          <a:xfrm>
            <a:off x="381000" y="228600"/>
            <a:ext cx="82407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900" b="1" i="0" u="none" strike="noStrike" kern="1200" cap="none" spc="0" normalizeH="0" baseline="0" noProof="0">
                <a:ln>
                  <a:noFill/>
                </a:ln>
                <a:solidFill>
                  <a:srgbClr val="330066"/>
                </a:solidFill>
                <a:effectLst/>
                <a:uLnTx/>
                <a:uFillTx/>
                <a:latin typeface="Arial" panose="020B0604020202020204" pitchFamily="34" charset="0"/>
                <a:ea typeface="宋体" panose="02010600030101010101" pitchFamily="2" charset="-122"/>
                <a:cs typeface="+mn-cs"/>
              </a:rPr>
              <a:t>信息通讯环境</a:t>
            </a:r>
          </a:p>
        </p:txBody>
      </p:sp>
      <p:sp>
        <p:nvSpPr>
          <p:cNvPr id="17410" name="Rectangle 3">
            <a:extLst>
              <a:ext uri="{FF2B5EF4-FFF2-40B4-BE49-F238E27FC236}">
                <a16:creationId xmlns:a16="http://schemas.microsoft.com/office/drawing/2014/main" id="{B54AA781-9380-4EEE-8CD6-A1AD81985FAD}"/>
              </a:ext>
            </a:extLst>
          </p:cNvPr>
          <p:cNvSpPr>
            <a:spLocks noChangeArrowheads="1"/>
          </p:cNvSpPr>
          <p:nvPr/>
        </p:nvSpPr>
        <p:spPr bwMode="auto">
          <a:xfrm>
            <a:off x="417513" y="1414463"/>
            <a:ext cx="82407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基本的通讯模型</a:t>
            </a:r>
          </a:p>
        </p:txBody>
      </p:sp>
      <p:sp>
        <p:nvSpPr>
          <p:cNvPr id="17411" name="Rectangle 4">
            <a:extLst>
              <a:ext uri="{FF2B5EF4-FFF2-40B4-BE49-F238E27FC236}">
                <a16:creationId xmlns:a16="http://schemas.microsoft.com/office/drawing/2014/main" id="{F0AB9ED2-CA29-438D-8CEB-C716E236049E}"/>
              </a:ext>
            </a:extLst>
          </p:cNvPr>
          <p:cNvSpPr>
            <a:spLocks noChangeArrowheads="1"/>
          </p:cNvSpPr>
          <p:nvPr/>
        </p:nvSpPr>
        <p:spPr bwMode="auto">
          <a:xfrm>
            <a:off x="1371600" y="2133600"/>
            <a:ext cx="1295400" cy="68103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t>sender</a:t>
            </a:r>
          </a:p>
        </p:txBody>
      </p:sp>
      <p:sp>
        <p:nvSpPr>
          <p:cNvPr id="17412" name="Rectangle 5">
            <a:extLst>
              <a:ext uri="{FF2B5EF4-FFF2-40B4-BE49-F238E27FC236}">
                <a16:creationId xmlns:a16="http://schemas.microsoft.com/office/drawing/2014/main" id="{A6C920B1-B3B4-4D0A-A7E1-EBB68A38C23E}"/>
              </a:ext>
            </a:extLst>
          </p:cNvPr>
          <p:cNvSpPr>
            <a:spLocks noChangeArrowheads="1"/>
          </p:cNvSpPr>
          <p:nvPr/>
        </p:nvSpPr>
        <p:spPr bwMode="auto">
          <a:xfrm>
            <a:off x="4572000" y="2133600"/>
            <a:ext cx="1225550" cy="68103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t>receiver</a:t>
            </a:r>
          </a:p>
        </p:txBody>
      </p:sp>
      <p:sp>
        <p:nvSpPr>
          <p:cNvPr id="17413" name="Line 6">
            <a:extLst>
              <a:ext uri="{FF2B5EF4-FFF2-40B4-BE49-F238E27FC236}">
                <a16:creationId xmlns:a16="http://schemas.microsoft.com/office/drawing/2014/main" id="{AC4BE128-792E-47A8-A302-D416992450E7}"/>
              </a:ext>
            </a:extLst>
          </p:cNvPr>
          <p:cNvSpPr>
            <a:spLocks noChangeShapeType="1"/>
          </p:cNvSpPr>
          <p:nvPr/>
        </p:nvSpPr>
        <p:spPr bwMode="auto">
          <a:xfrm>
            <a:off x="3124200" y="2438400"/>
            <a:ext cx="1041400" cy="1588"/>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414" name="Text Box 7">
            <a:extLst>
              <a:ext uri="{FF2B5EF4-FFF2-40B4-BE49-F238E27FC236}">
                <a16:creationId xmlns:a16="http://schemas.microsoft.com/office/drawing/2014/main" id="{3FA253FE-A3E3-4686-A9CF-260838CE92D4}"/>
              </a:ext>
            </a:extLst>
          </p:cNvPr>
          <p:cNvSpPr txBox="1">
            <a:spLocks noChangeArrowheads="1"/>
          </p:cNvSpPr>
          <p:nvPr/>
        </p:nvSpPr>
        <p:spPr bwMode="auto">
          <a:xfrm>
            <a:off x="6324600" y="1676400"/>
            <a:ext cx="1409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信源编码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信道编码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信道传输</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通信协议</a:t>
            </a:r>
          </a:p>
        </p:txBody>
      </p:sp>
      <p:sp>
        <p:nvSpPr>
          <p:cNvPr id="400392" name="Rectangle 8">
            <a:extLst>
              <a:ext uri="{FF2B5EF4-FFF2-40B4-BE49-F238E27FC236}">
                <a16:creationId xmlns:a16="http://schemas.microsoft.com/office/drawing/2014/main" id="{82DFBE2B-635D-4C80-87FE-68B70949B93B}"/>
              </a:ext>
            </a:extLst>
          </p:cNvPr>
          <p:cNvSpPr>
            <a:spLocks noChangeArrowheads="1"/>
          </p:cNvSpPr>
          <p:nvPr/>
        </p:nvSpPr>
        <p:spPr bwMode="auto">
          <a:xfrm>
            <a:off x="381000" y="3657600"/>
            <a:ext cx="82407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565150" indent="-5651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565150" marR="0" lvl="0" indent="-565150" algn="l" defTabSz="914400" rtl="0" eaLnBrk="0" fontAlgn="base" latinLnBrk="0" hangingPunct="0">
              <a:lnSpc>
                <a:spcPct val="90000"/>
              </a:lnSpc>
              <a:spcBef>
                <a:spcPct val="30000"/>
              </a:spcBef>
              <a:spcAft>
                <a:spcPct val="0"/>
              </a:spcAft>
              <a:buClr>
                <a:srgbClr val="330066"/>
              </a:buClr>
              <a:buSzPct val="75000"/>
              <a:buFont typeface="Wingdings" panose="05000000000000000000" pitchFamily="2" charset="2"/>
              <a:buChar char="u"/>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通信的保密模型</a:t>
            </a:r>
            <a:b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b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通信安全</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年代（</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COMSEC</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grpSp>
        <p:nvGrpSpPr>
          <p:cNvPr id="400393" name="Group 9">
            <a:extLst>
              <a:ext uri="{FF2B5EF4-FFF2-40B4-BE49-F238E27FC236}">
                <a16:creationId xmlns:a16="http://schemas.microsoft.com/office/drawing/2014/main" id="{BA33539D-40A3-4F38-AC6E-494F44A53A92}"/>
              </a:ext>
            </a:extLst>
          </p:cNvPr>
          <p:cNvGrpSpPr>
            <a:grpSpLocks/>
          </p:cNvGrpSpPr>
          <p:nvPr/>
        </p:nvGrpSpPr>
        <p:grpSpPr bwMode="auto">
          <a:xfrm>
            <a:off x="1371600" y="4495800"/>
            <a:ext cx="6591300" cy="1917700"/>
            <a:chOff x="864" y="2832"/>
            <a:chExt cx="4152" cy="1208"/>
          </a:xfrm>
        </p:grpSpPr>
        <p:sp>
          <p:nvSpPr>
            <p:cNvPr id="17417" name="Text Box 10">
              <a:extLst>
                <a:ext uri="{FF2B5EF4-FFF2-40B4-BE49-F238E27FC236}">
                  <a16:creationId xmlns:a16="http://schemas.microsoft.com/office/drawing/2014/main" id="{3C491E96-1286-4B5B-BAF3-F3EE0FF4FF1C}"/>
                </a:ext>
              </a:extLst>
            </p:cNvPr>
            <p:cNvSpPr txBox="1">
              <a:spLocks noChangeArrowheads="1"/>
            </p:cNvSpPr>
            <p:nvPr/>
          </p:nvSpPr>
          <p:spPr bwMode="auto">
            <a:xfrm>
              <a:off x="4128" y="2832"/>
              <a:ext cx="888"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信源编码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信道编码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信道传输</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通信协议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密码</a:t>
              </a:r>
            </a:p>
          </p:txBody>
        </p:sp>
        <p:sp>
          <p:nvSpPr>
            <p:cNvPr id="17418" name="Rectangle 11">
              <a:extLst>
                <a:ext uri="{FF2B5EF4-FFF2-40B4-BE49-F238E27FC236}">
                  <a16:creationId xmlns:a16="http://schemas.microsoft.com/office/drawing/2014/main" id="{B441311C-F76D-4029-A286-412176621E8B}"/>
                </a:ext>
              </a:extLst>
            </p:cNvPr>
            <p:cNvSpPr>
              <a:spLocks noChangeArrowheads="1"/>
            </p:cNvSpPr>
            <p:nvPr/>
          </p:nvSpPr>
          <p:spPr bwMode="auto">
            <a:xfrm>
              <a:off x="864" y="3456"/>
              <a:ext cx="816" cy="429"/>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t>sender</a:t>
              </a:r>
            </a:p>
          </p:txBody>
        </p:sp>
        <p:sp>
          <p:nvSpPr>
            <p:cNvPr id="17419" name="Rectangle 12">
              <a:extLst>
                <a:ext uri="{FF2B5EF4-FFF2-40B4-BE49-F238E27FC236}">
                  <a16:creationId xmlns:a16="http://schemas.microsoft.com/office/drawing/2014/main" id="{D5DC2211-F31D-4EAE-AD33-F3FFEAB1D9E4}"/>
                </a:ext>
              </a:extLst>
            </p:cNvPr>
            <p:cNvSpPr>
              <a:spLocks noChangeArrowheads="1"/>
            </p:cNvSpPr>
            <p:nvPr/>
          </p:nvSpPr>
          <p:spPr bwMode="auto">
            <a:xfrm>
              <a:off x="2880" y="3456"/>
              <a:ext cx="772" cy="429"/>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t>receiver</a:t>
              </a:r>
            </a:p>
          </p:txBody>
        </p:sp>
        <p:sp>
          <p:nvSpPr>
            <p:cNvPr id="17420" name="Line 13">
              <a:extLst>
                <a:ext uri="{FF2B5EF4-FFF2-40B4-BE49-F238E27FC236}">
                  <a16:creationId xmlns:a16="http://schemas.microsoft.com/office/drawing/2014/main" id="{93BF77C0-0978-44B7-A02E-8B5AB82E79D9}"/>
                </a:ext>
              </a:extLst>
            </p:cNvPr>
            <p:cNvSpPr>
              <a:spLocks noChangeShapeType="1"/>
            </p:cNvSpPr>
            <p:nvPr/>
          </p:nvSpPr>
          <p:spPr bwMode="auto">
            <a:xfrm>
              <a:off x="1968" y="3744"/>
              <a:ext cx="656" cy="1"/>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421" name="Rectangle 14">
              <a:extLst>
                <a:ext uri="{FF2B5EF4-FFF2-40B4-BE49-F238E27FC236}">
                  <a16:creationId xmlns:a16="http://schemas.microsoft.com/office/drawing/2014/main" id="{64899BBC-9492-42B7-A083-4F4864B551DA}"/>
                </a:ext>
              </a:extLst>
            </p:cNvPr>
            <p:cNvSpPr>
              <a:spLocks noChangeArrowheads="1"/>
            </p:cNvSpPr>
            <p:nvPr/>
          </p:nvSpPr>
          <p:spPr bwMode="auto">
            <a:xfrm>
              <a:off x="1872" y="2880"/>
              <a:ext cx="772" cy="429"/>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t>enemy</a:t>
              </a:r>
            </a:p>
          </p:txBody>
        </p:sp>
        <p:sp>
          <p:nvSpPr>
            <p:cNvPr id="17422" name="Line 15">
              <a:extLst>
                <a:ext uri="{FF2B5EF4-FFF2-40B4-BE49-F238E27FC236}">
                  <a16:creationId xmlns:a16="http://schemas.microsoft.com/office/drawing/2014/main" id="{B743D462-FE26-40E0-A8F9-C639BE63E335}"/>
                </a:ext>
              </a:extLst>
            </p:cNvPr>
            <p:cNvSpPr>
              <a:spLocks noChangeShapeType="1"/>
            </p:cNvSpPr>
            <p:nvPr/>
          </p:nvSpPr>
          <p:spPr bwMode="auto">
            <a:xfrm flipV="1">
              <a:off x="2256" y="3360"/>
              <a:ext cx="0" cy="336"/>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9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00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AE95619-A831-42D1-8353-55660D5B032B}"/>
              </a:ext>
            </a:extLst>
          </p:cNvPr>
          <p:cNvSpPr>
            <a:spLocks noGrp="1" noChangeArrowheads="1"/>
          </p:cNvSpPr>
          <p:nvPr>
            <p:ph type="title"/>
          </p:nvPr>
        </p:nvSpPr>
        <p:spPr/>
        <p:txBody>
          <a:bodyPr/>
          <a:lstStyle/>
          <a:p>
            <a:pPr eaLnBrk="1" hangingPunct="1"/>
            <a:r>
              <a:rPr lang="zh-CN" altLang="en-US"/>
              <a:t>网络通讯的信息安全模型</a:t>
            </a:r>
          </a:p>
        </p:txBody>
      </p:sp>
      <p:grpSp>
        <p:nvGrpSpPr>
          <p:cNvPr id="19458" name="Group 4">
            <a:extLst>
              <a:ext uri="{FF2B5EF4-FFF2-40B4-BE49-F238E27FC236}">
                <a16:creationId xmlns:a16="http://schemas.microsoft.com/office/drawing/2014/main" id="{83F434BF-E682-462D-8A6B-A84C5E74073A}"/>
              </a:ext>
            </a:extLst>
          </p:cNvPr>
          <p:cNvGrpSpPr>
            <a:grpSpLocks/>
          </p:cNvGrpSpPr>
          <p:nvPr/>
        </p:nvGrpSpPr>
        <p:grpSpPr bwMode="auto">
          <a:xfrm>
            <a:off x="971550" y="1992313"/>
            <a:ext cx="7200900" cy="3816350"/>
            <a:chOff x="388" y="1300"/>
            <a:chExt cx="4536" cy="2404"/>
          </a:xfrm>
        </p:grpSpPr>
        <p:sp>
          <p:nvSpPr>
            <p:cNvPr id="19459" name="Rectangle 5">
              <a:extLst>
                <a:ext uri="{FF2B5EF4-FFF2-40B4-BE49-F238E27FC236}">
                  <a16:creationId xmlns:a16="http://schemas.microsoft.com/office/drawing/2014/main" id="{50000C8F-A8A3-43FF-96A5-0573E692420A}"/>
                </a:ext>
              </a:extLst>
            </p:cNvPr>
            <p:cNvSpPr>
              <a:spLocks noChangeArrowheads="1"/>
            </p:cNvSpPr>
            <p:nvPr/>
          </p:nvSpPr>
          <p:spPr bwMode="auto">
            <a:xfrm>
              <a:off x="1860" y="1300"/>
              <a:ext cx="1528" cy="31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仲裁方</a:t>
              </a:r>
            </a:p>
          </p:txBody>
        </p:sp>
        <p:sp>
          <p:nvSpPr>
            <p:cNvPr id="19460" name="Rectangle 6">
              <a:extLst>
                <a:ext uri="{FF2B5EF4-FFF2-40B4-BE49-F238E27FC236}">
                  <a16:creationId xmlns:a16="http://schemas.microsoft.com/office/drawing/2014/main" id="{C1F18149-6B48-439D-A9BC-E335C21346F2}"/>
                </a:ext>
              </a:extLst>
            </p:cNvPr>
            <p:cNvSpPr>
              <a:spLocks noChangeArrowheads="1"/>
            </p:cNvSpPr>
            <p:nvPr/>
          </p:nvSpPr>
          <p:spPr bwMode="auto">
            <a:xfrm>
              <a:off x="1860" y="1804"/>
              <a:ext cx="1528" cy="31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公正方</a:t>
              </a:r>
            </a:p>
          </p:txBody>
        </p:sp>
        <p:sp>
          <p:nvSpPr>
            <p:cNvPr id="19461" name="Rectangle 7">
              <a:extLst>
                <a:ext uri="{FF2B5EF4-FFF2-40B4-BE49-F238E27FC236}">
                  <a16:creationId xmlns:a16="http://schemas.microsoft.com/office/drawing/2014/main" id="{C4F37F09-0E48-48FD-BAC4-C07BBD1BBBE4}"/>
                </a:ext>
              </a:extLst>
            </p:cNvPr>
            <p:cNvSpPr>
              <a:spLocks noChangeArrowheads="1"/>
            </p:cNvSpPr>
            <p:nvPr/>
          </p:nvSpPr>
          <p:spPr bwMode="auto">
            <a:xfrm>
              <a:off x="1860" y="2272"/>
              <a:ext cx="1528" cy="31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控制方</a:t>
              </a:r>
            </a:p>
          </p:txBody>
        </p:sp>
        <p:sp>
          <p:nvSpPr>
            <p:cNvPr id="19462" name="Rectangle 8">
              <a:extLst>
                <a:ext uri="{FF2B5EF4-FFF2-40B4-BE49-F238E27FC236}">
                  <a16:creationId xmlns:a16="http://schemas.microsoft.com/office/drawing/2014/main" id="{36BA45B9-46B1-4DE9-B042-B23B119C39B3}"/>
                </a:ext>
              </a:extLst>
            </p:cNvPr>
            <p:cNvSpPr>
              <a:spLocks noChangeArrowheads="1"/>
            </p:cNvSpPr>
            <p:nvPr/>
          </p:nvSpPr>
          <p:spPr bwMode="auto">
            <a:xfrm>
              <a:off x="388" y="2740"/>
              <a:ext cx="1528" cy="316"/>
            </a:xfrm>
            <a:prstGeom prst="rect">
              <a:avLst/>
            </a:prstGeom>
            <a:solidFill>
              <a:srgbClr val="00B050"/>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发方</a:t>
              </a:r>
            </a:p>
          </p:txBody>
        </p:sp>
        <p:sp>
          <p:nvSpPr>
            <p:cNvPr id="19463" name="Rectangle 9">
              <a:extLst>
                <a:ext uri="{FF2B5EF4-FFF2-40B4-BE49-F238E27FC236}">
                  <a16:creationId xmlns:a16="http://schemas.microsoft.com/office/drawing/2014/main" id="{6A0ED547-B9FB-4F6F-8675-6EF375EBF725}"/>
                </a:ext>
              </a:extLst>
            </p:cNvPr>
            <p:cNvSpPr>
              <a:spLocks noChangeArrowheads="1"/>
            </p:cNvSpPr>
            <p:nvPr/>
          </p:nvSpPr>
          <p:spPr bwMode="auto">
            <a:xfrm>
              <a:off x="3396" y="2740"/>
              <a:ext cx="1528" cy="316"/>
            </a:xfrm>
            <a:prstGeom prst="rect">
              <a:avLst/>
            </a:prstGeom>
            <a:solidFill>
              <a:srgbClr val="00B050"/>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收方</a:t>
              </a:r>
            </a:p>
          </p:txBody>
        </p:sp>
        <p:sp>
          <p:nvSpPr>
            <p:cNvPr id="19464" name="Rectangle 10">
              <a:extLst>
                <a:ext uri="{FF2B5EF4-FFF2-40B4-BE49-F238E27FC236}">
                  <a16:creationId xmlns:a16="http://schemas.microsoft.com/office/drawing/2014/main" id="{CA5923B9-3399-4098-9EDA-4520506E3915}"/>
                </a:ext>
              </a:extLst>
            </p:cNvPr>
            <p:cNvSpPr>
              <a:spLocks noChangeArrowheads="1"/>
            </p:cNvSpPr>
            <p:nvPr/>
          </p:nvSpPr>
          <p:spPr bwMode="auto">
            <a:xfrm>
              <a:off x="1860" y="3388"/>
              <a:ext cx="1528" cy="316"/>
            </a:xfrm>
            <a:prstGeom prst="rect">
              <a:avLst/>
            </a:prstGeom>
            <a:solidFill>
              <a:srgbClr val="FF0000"/>
            </a:solidFill>
            <a:ln w="12700">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敌方</a:t>
              </a:r>
            </a:p>
          </p:txBody>
        </p:sp>
        <p:sp>
          <p:nvSpPr>
            <p:cNvPr id="19465" name="Line 17">
              <a:extLst>
                <a:ext uri="{FF2B5EF4-FFF2-40B4-BE49-F238E27FC236}">
                  <a16:creationId xmlns:a16="http://schemas.microsoft.com/office/drawing/2014/main" id="{3815CA32-FD0A-405D-A8A4-3428311738D6}"/>
                </a:ext>
              </a:extLst>
            </p:cNvPr>
            <p:cNvSpPr>
              <a:spLocks noChangeShapeType="1"/>
            </p:cNvSpPr>
            <p:nvPr/>
          </p:nvSpPr>
          <p:spPr bwMode="auto">
            <a:xfrm flipV="1">
              <a:off x="1024" y="2516"/>
              <a:ext cx="0" cy="2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66" name="Line 18">
              <a:extLst>
                <a:ext uri="{FF2B5EF4-FFF2-40B4-BE49-F238E27FC236}">
                  <a16:creationId xmlns:a16="http://schemas.microsoft.com/office/drawing/2014/main" id="{E74E1F49-1972-42B3-BF4C-58E046FB4A47}"/>
                </a:ext>
              </a:extLst>
            </p:cNvPr>
            <p:cNvSpPr>
              <a:spLocks noChangeShapeType="1"/>
            </p:cNvSpPr>
            <p:nvPr/>
          </p:nvSpPr>
          <p:spPr bwMode="auto">
            <a:xfrm flipV="1">
              <a:off x="1028" y="1436"/>
              <a:ext cx="824" cy="1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67" name="Line 19">
              <a:extLst>
                <a:ext uri="{FF2B5EF4-FFF2-40B4-BE49-F238E27FC236}">
                  <a16:creationId xmlns:a16="http://schemas.microsoft.com/office/drawing/2014/main" id="{A20AF75A-E72B-4E08-89DF-C99FB0454B73}"/>
                </a:ext>
              </a:extLst>
            </p:cNvPr>
            <p:cNvSpPr>
              <a:spLocks noChangeShapeType="1"/>
            </p:cNvSpPr>
            <p:nvPr/>
          </p:nvSpPr>
          <p:spPr bwMode="auto">
            <a:xfrm flipV="1">
              <a:off x="1028" y="1976"/>
              <a:ext cx="824" cy="5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68" name="Line 20">
              <a:extLst>
                <a:ext uri="{FF2B5EF4-FFF2-40B4-BE49-F238E27FC236}">
                  <a16:creationId xmlns:a16="http://schemas.microsoft.com/office/drawing/2014/main" id="{8619F642-FF8F-4373-9D4C-798F43E9AC6C}"/>
                </a:ext>
              </a:extLst>
            </p:cNvPr>
            <p:cNvSpPr>
              <a:spLocks noChangeShapeType="1"/>
            </p:cNvSpPr>
            <p:nvPr/>
          </p:nvSpPr>
          <p:spPr bwMode="auto">
            <a:xfrm flipV="1">
              <a:off x="4160" y="2516"/>
              <a:ext cx="0" cy="2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69" name="Line 21">
              <a:extLst>
                <a:ext uri="{FF2B5EF4-FFF2-40B4-BE49-F238E27FC236}">
                  <a16:creationId xmlns:a16="http://schemas.microsoft.com/office/drawing/2014/main" id="{B3A5D63D-8E36-4FB4-842F-3B07CA1567D3}"/>
                </a:ext>
              </a:extLst>
            </p:cNvPr>
            <p:cNvSpPr>
              <a:spLocks noChangeShapeType="1"/>
            </p:cNvSpPr>
            <p:nvPr/>
          </p:nvSpPr>
          <p:spPr bwMode="auto">
            <a:xfrm flipH="1" flipV="1">
              <a:off x="3388" y="1436"/>
              <a:ext cx="776" cy="1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70" name="Line 22">
              <a:extLst>
                <a:ext uri="{FF2B5EF4-FFF2-40B4-BE49-F238E27FC236}">
                  <a16:creationId xmlns:a16="http://schemas.microsoft.com/office/drawing/2014/main" id="{00ADB15C-41F8-4006-92B4-8FDE1DD94069}"/>
                </a:ext>
              </a:extLst>
            </p:cNvPr>
            <p:cNvSpPr>
              <a:spLocks noChangeShapeType="1"/>
            </p:cNvSpPr>
            <p:nvPr/>
          </p:nvSpPr>
          <p:spPr bwMode="auto">
            <a:xfrm flipH="1" flipV="1">
              <a:off x="3388" y="1976"/>
              <a:ext cx="776" cy="5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71" name="Line 23">
              <a:extLst>
                <a:ext uri="{FF2B5EF4-FFF2-40B4-BE49-F238E27FC236}">
                  <a16:creationId xmlns:a16="http://schemas.microsoft.com/office/drawing/2014/main" id="{5F2E64A2-14F9-4F36-BC76-0CC522591C80}"/>
                </a:ext>
              </a:extLst>
            </p:cNvPr>
            <p:cNvSpPr>
              <a:spLocks noChangeShapeType="1"/>
            </p:cNvSpPr>
            <p:nvPr/>
          </p:nvSpPr>
          <p:spPr bwMode="auto">
            <a:xfrm>
              <a:off x="1924" y="2916"/>
              <a:ext cx="146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72" name="Line 24">
              <a:extLst>
                <a:ext uri="{FF2B5EF4-FFF2-40B4-BE49-F238E27FC236}">
                  <a16:creationId xmlns:a16="http://schemas.microsoft.com/office/drawing/2014/main" id="{ADF3B91A-44D7-44E1-A056-845CD07C2A80}"/>
                </a:ext>
              </a:extLst>
            </p:cNvPr>
            <p:cNvSpPr>
              <a:spLocks noChangeShapeType="1"/>
            </p:cNvSpPr>
            <p:nvPr/>
          </p:nvSpPr>
          <p:spPr bwMode="auto">
            <a:xfrm>
              <a:off x="2624" y="2596"/>
              <a:ext cx="0" cy="7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BDDD1BCA-9BA1-4522-BCCE-164748E3DEE5}"/>
              </a:ext>
            </a:extLst>
          </p:cNvPr>
          <p:cNvSpPr>
            <a:spLocks noGrp="1" noChangeArrowheads="1"/>
          </p:cNvSpPr>
          <p:nvPr>
            <p:ph type="title"/>
          </p:nvPr>
        </p:nvSpPr>
        <p:spPr/>
        <p:txBody>
          <a:bodyPr/>
          <a:lstStyle/>
          <a:p>
            <a:pPr eaLnBrk="1" hangingPunct="1"/>
            <a:r>
              <a:rPr lang="zh-CN" altLang="en-US"/>
              <a:t>信息安全体系</a:t>
            </a:r>
          </a:p>
        </p:txBody>
      </p:sp>
      <p:pic>
        <p:nvPicPr>
          <p:cNvPr id="20482" name="图片 5" descr="1.png">
            <a:extLst>
              <a:ext uri="{FF2B5EF4-FFF2-40B4-BE49-F238E27FC236}">
                <a16:creationId xmlns:a16="http://schemas.microsoft.com/office/drawing/2014/main" id="{4AEE1101-05A9-4EE1-932F-247527615530}"/>
              </a:ext>
            </a:extLst>
          </p:cNvPr>
          <p:cNvPicPr>
            <a:picLocks noChangeAspect="1"/>
          </p:cNvPicPr>
          <p:nvPr/>
        </p:nvPicPr>
        <p:blipFill>
          <a:blip r:embed="rId2">
            <a:extLst>
              <a:ext uri="{28A0092B-C50C-407E-A947-70E740481C1C}">
                <a14:useLocalDpi xmlns:a14="http://schemas.microsoft.com/office/drawing/2010/main" val="0"/>
              </a:ext>
            </a:extLst>
          </a:blip>
          <a:srcRect l="-229" t="21040" r="1579" b="9311"/>
          <a:stretch>
            <a:fillRect/>
          </a:stretch>
        </p:blipFill>
        <p:spPr bwMode="auto">
          <a:xfrm>
            <a:off x="395288" y="1412875"/>
            <a:ext cx="8456612"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0000">
            <a:alpha val="27843"/>
          </a:srgbClr>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B67DAA57-AF47-4D74-A2AE-0539F051E841}"/>
              </a:ext>
            </a:extLst>
          </p:cNvPr>
          <p:cNvSpPr>
            <a:spLocks noGrp="1" noChangeArrowheads="1"/>
          </p:cNvSpPr>
          <p:nvPr>
            <p:ph type="title"/>
          </p:nvPr>
        </p:nvSpPr>
        <p:spPr/>
        <p:txBody>
          <a:bodyPr/>
          <a:lstStyle/>
          <a:p>
            <a:pPr eaLnBrk="1" hangingPunct="1"/>
            <a:r>
              <a:rPr lang="zh-CN" altLang="en-US"/>
              <a:t>信息安全体系</a:t>
            </a:r>
          </a:p>
        </p:txBody>
      </p:sp>
      <p:pic>
        <p:nvPicPr>
          <p:cNvPr id="21507" name="图片 4" descr="2.png">
            <a:extLst>
              <a:ext uri="{FF2B5EF4-FFF2-40B4-BE49-F238E27FC236}">
                <a16:creationId xmlns:a16="http://schemas.microsoft.com/office/drawing/2014/main" id="{71352487-CA16-4C29-9977-BFEBB4CD73A8}"/>
              </a:ext>
            </a:extLst>
          </p:cNvPr>
          <p:cNvPicPr>
            <a:picLocks noChangeAspect="1"/>
          </p:cNvPicPr>
          <p:nvPr/>
        </p:nvPicPr>
        <p:blipFill>
          <a:blip r:embed="rId2">
            <a:extLst>
              <a:ext uri="{28A0092B-C50C-407E-A947-70E740481C1C}">
                <a14:useLocalDpi xmlns:a14="http://schemas.microsoft.com/office/drawing/2010/main" val="0"/>
              </a:ext>
            </a:extLst>
          </a:blip>
          <a:srcRect l="6667" t="22514" r="6636" b="11626"/>
          <a:stretch>
            <a:fillRect/>
          </a:stretch>
        </p:blipFill>
        <p:spPr bwMode="auto">
          <a:xfrm>
            <a:off x="1116013" y="1557338"/>
            <a:ext cx="7431087"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3AA0D06-6B8B-42BE-8255-FB5F98313E2E}"/>
              </a:ext>
            </a:extLst>
          </p:cNvPr>
          <p:cNvSpPr>
            <a:spLocks noGrp="1" noChangeArrowheads="1"/>
          </p:cNvSpPr>
          <p:nvPr>
            <p:ph type="title"/>
          </p:nvPr>
        </p:nvSpPr>
        <p:spPr>
          <a:xfrm>
            <a:off x="1787525" y="228600"/>
            <a:ext cx="7356475" cy="1143000"/>
          </a:xfrm>
        </p:spPr>
        <p:txBody>
          <a:bodyPr/>
          <a:lstStyle/>
          <a:p>
            <a:pPr eaLnBrk="1" hangingPunct="1"/>
            <a:r>
              <a:rPr lang="en-US" altLang="zh-CN"/>
              <a:t>Internet</a:t>
            </a:r>
            <a:r>
              <a:rPr lang="zh-CN" altLang="zh-CN"/>
              <a:t>网络安全技术</a:t>
            </a:r>
            <a:r>
              <a:rPr lang="en-US" altLang="zh-CN"/>
              <a:t>(1)</a:t>
            </a:r>
          </a:p>
        </p:txBody>
      </p:sp>
      <p:sp>
        <p:nvSpPr>
          <p:cNvPr id="22530" name="Rectangle 3">
            <a:extLst>
              <a:ext uri="{FF2B5EF4-FFF2-40B4-BE49-F238E27FC236}">
                <a16:creationId xmlns:a16="http://schemas.microsoft.com/office/drawing/2014/main" id="{6CFA90D3-5796-4EE0-8EF8-B63A55B4EFFC}"/>
              </a:ext>
            </a:extLst>
          </p:cNvPr>
          <p:cNvSpPr>
            <a:spLocks noGrp="1" noChangeArrowheads="1"/>
          </p:cNvSpPr>
          <p:nvPr>
            <p:ph type="body" sz="half" idx="1"/>
          </p:nvPr>
        </p:nvSpPr>
        <p:spPr/>
        <p:txBody>
          <a:bodyPr/>
          <a:lstStyle/>
          <a:p>
            <a:pPr eaLnBrk="1" hangingPunct="1"/>
            <a:r>
              <a:rPr lang="zh-CN" altLang="en-US"/>
              <a:t>安全内核技术</a:t>
            </a:r>
          </a:p>
          <a:p>
            <a:pPr lvl="1" eaLnBrk="1" hangingPunct="1"/>
            <a:r>
              <a:rPr lang="zh-CN" altLang="en-US"/>
              <a:t>安全等级制</a:t>
            </a:r>
          </a:p>
          <a:p>
            <a:pPr eaLnBrk="1" hangingPunct="1"/>
            <a:r>
              <a:rPr lang="zh-CN" altLang="en-US"/>
              <a:t>身份鉴别技术</a:t>
            </a:r>
          </a:p>
          <a:p>
            <a:pPr lvl="1" eaLnBrk="1" hangingPunct="1"/>
            <a:r>
              <a:rPr lang="en-US" altLang="zh-CN"/>
              <a:t>Kerberos</a:t>
            </a:r>
          </a:p>
          <a:p>
            <a:pPr eaLnBrk="1" hangingPunct="1"/>
            <a:r>
              <a:rPr lang="en-US" altLang="zh-CN"/>
              <a:t>Web</a:t>
            </a:r>
            <a:r>
              <a:rPr lang="zh-CN" altLang="en-US"/>
              <a:t>安全技术</a:t>
            </a:r>
          </a:p>
          <a:p>
            <a:pPr lvl="1" eaLnBrk="1" hangingPunct="1"/>
            <a:r>
              <a:rPr lang="en-US" altLang="zh-CN"/>
              <a:t>SSL</a:t>
            </a:r>
          </a:p>
          <a:p>
            <a:pPr lvl="1" eaLnBrk="1" hangingPunct="1"/>
            <a:r>
              <a:rPr lang="en-US" altLang="zh-CN"/>
              <a:t>SHTTP</a:t>
            </a:r>
          </a:p>
          <a:p>
            <a:pPr eaLnBrk="1" hangingPunct="1"/>
            <a:r>
              <a:rPr lang="en-US" altLang="zh-CN"/>
              <a:t>SOCKS</a:t>
            </a:r>
            <a:r>
              <a:rPr lang="zh-CN" altLang="zh-CN"/>
              <a:t>协议</a:t>
            </a:r>
          </a:p>
          <a:p>
            <a:pPr eaLnBrk="1" hangingPunct="1"/>
            <a:r>
              <a:rPr lang="zh-CN" altLang="en-US"/>
              <a:t>网络反病毒技术</a:t>
            </a:r>
          </a:p>
        </p:txBody>
      </p:sp>
      <p:sp>
        <p:nvSpPr>
          <p:cNvPr id="22531" name="Rectangle 5">
            <a:extLst>
              <a:ext uri="{FF2B5EF4-FFF2-40B4-BE49-F238E27FC236}">
                <a16:creationId xmlns:a16="http://schemas.microsoft.com/office/drawing/2014/main" id="{C163CD10-0C50-4CC7-BB88-30B758884833}"/>
              </a:ext>
            </a:extLst>
          </p:cNvPr>
          <p:cNvSpPr>
            <a:spLocks noGrp="1" noChangeArrowheads="1"/>
          </p:cNvSpPr>
          <p:nvPr>
            <p:ph type="body" sz="half" idx="2"/>
          </p:nvPr>
        </p:nvSpPr>
        <p:spPr>
          <a:xfrm>
            <a:off x="4643438" y="1628775"/>
            <a:ext cx="4079875" cy="4114800"/>
          </a:xfrm>
        </p:spPr>
        <p:txBody>
          <a:bodyPr/>
          <a:lstStyle/>
          <a:p>
            <a:pPr eaLnBrk="1" hangingPunct="1"/>
            <a:r>
              <a:rPr lang="zh-CN" altLang="en-US"/>
              <a:t>防火墙技术</a:t>
            </a:r>
          </a:p>
          <a:p>
            <a:pPr lvl="1" eaLnBrk="1" hangingPunct="1"/>
            <a:r>
              <a:rPr lang="zh-CN" altLang="en-US"/>
              <a:t>动态</a:t>
            </a:r>
            <a:r>
              <a:rPr lang="en-US" altLang="zh-CN"/>
              <a:t>IP</a:t>
            </a:r>
            <a:r>
              <a:rPr lang="zh-CN" altLang="en-US"/>
              <a:t>过滤技术</a:t>
            </a:r>
          </a:p>
          <a:p>
            <a:pPr lvl="1" eaLnBrk="1" hangingPunct="1"/>
            <a:r>
              <a:rPr lang="en-US" altLang="zh-CN"/>
              <a:t>IP</a:t>
            </a:r>
            <a:r>
              <a:rPr lang="zh-CN" altLang="zh-CN"/>
              <a:t>分片过滤技术</a:t>
            </a:r>
          </a:p>
          <a:p>
            <a:pPr lvl="1" eaLnBrk="1" hangingPunct="1"/>
            <a:r>
              <a:rPr lang="en-US" altLang="zh-CN"/>
              <a:t>IP</a:t>
            </a:r>
            <a:r>
              <a:rPr lang="zh-CN" altLang="zh-CN"/>
              <a:t>欺骗保护</a:t>
            </a:r>
          </a:p>
          <a:p>
            <a:pPr lvl="1" eaLnBrk="1" hangingPunct="1"/>
            <a:r>
              <a:rPr lang="zh-CN" altLang="zh-CN"/>
              <a:t>地址转换</a:t>
            </a:r>
          </a:p>
          <a:p>
            <a:pPr lvl="1" eaLnBrk="1" hangingPunct="1"/>
            <a:r>
              <a:rPr lang="zh-CN" altLang="zh-CN"/>
              <a:t>访问控制</a:t>
            </a:r>
            <a:endParaRPr lang="zh-CN" altLang="en-US"/>
          </a:p>
          <a:p>
            <a:pPr eaLnBrk="1" hangingPunct="1"/>
            <a:r>
              <a:rPr lang="zh-CN" altLang="en-US"/>
              <a:t>保密网关技术</a:t>
            </a:r>
          </a:p>
          <a:p>
            <a:pPr lvl="1" eaLnBrk="1" hangingPunct="1"/>
            <a:r>
              <a:rPr lang="zh-CN" altLang="en-US"/>
              <a:t>面向信息与面向客户</a:t>
            </a:r>
          </a:p>
          <a:p>
            <a:pPr lvl="1" eaLnBrk="1" hangingPunct="1"/>
            <a:r>
              <a:rPr lang="zh-CN" altLang="en-US"/>
              <a:t>综合安全与保密策略实现</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5C8D03E4-F445-4B80-A4F9-AC83FE9B9402}"/>
              </a:ext>
            </a:extLst>
          </p:cNvPr>
          <p:cNvSpPr>
            <a:spLocks noGrp="1" noChangeArrowheads="1"/>
          </p:cNvSpPr>
          <p:nvPr>
            <p:ph type="title"/>
          </p:nvPr>
        </p:nvSpPr>
        <p:spPr>
          <a:xfrm>
            <a:off x="1719263" y="228600"/>
            <a:ext cx="7115175" cy="1143000"/>
          </a:xfrm>
        </p:spPr>
        <p:txBody>
          <a:bodyPr/>
          <a:lstStyle/>
          <a:p>
            <a:pPr eaLnBrk="1" hangingPunct="1"/>
            <a:r>
              <a:rPr lang="en-US" altLang="zh-CN"/>
              <a:t>Internet</a:t>
            </a:r>
            <a:r>
              <a:rPr lang="zh-CN" altLang="zh-CN"/>
              <a:t>网络安全技术(2)</a:t>
            </a:r>
            <a:endParaRPr lang="en-US" altLang="zh-CN"/>
          </a:p>
        </p:txBody>
      </p:sp>
      <p:sp>
        <p:nvSpPr>
          <p:cNvPr id="24578" name="Rectangle 3">
            <a:extLst>
              <a:ext uri="{FF2B5EF4-FFF2-40B4-BE49-F238E27FC236}">
                <a16:creationId xmlns:a16="http://schemas.microsoft.com/office/drawing/2014/main" id="{AACB1A82-6730-4205-9E74-8A7B34E49508}"/>
              </a:ext>
            </a:extLst>
          </p:cNvPr>
          <p:cNvSpPr>
            <a:spLocks noGrp="1" noChangeArrowheads="1"/>
          </p:cNvSpPr>
          <p:nvPr>
            <p:ph type="body" idx="1"/>
          </p:nvPr>
        </p:nvSpPr>
        <p:spPr>
          <a:xfrm>
            <a:off x="579438" y="1557338"/>
            <a:ext cx="8229600" cy="4411662"/>
          </a:xfrm>
        </p:spPr>
        <p:txBody>
          <a:bodyPr/>
          <a:lstStyle/>
          <a:p>
            <a:pPr eaLnBrk="1" hangingPunct="1"/>
            <a:r>
              <a:rPr lang="en-US" altLang="zh-CN"/>
              <a:t>ISO7498-2</a:t>
            </a:r>
            <a:r>
              <a:rPr lang="zh-CN" altLang="en-US"/>
              <a:t>，信息安全体系结构</a:t>
            </a:r>
          </a:p>
          <a:p>
            <a:pPr lvl="1" eaLnBrk="1" hangingPunct="1"/>
            <a:r>
              <a:rPr lang="en-US" altLang="zh-CN" sz="2400"/>
              <a:t>1989.2.15</a:t>
            </a:r>
            <a:r>
              <a:rPr lang="zh-CN" altLang="en-US" sz="2400"/>
              <a:t>颁布，确立了基于</a:t>
            </a:r>
            <a:r>
              <a:rPr lang="en-US" altLang="zh-CN" sz="2400"/>
              <a:t>OSI</a:t>
            </a:r>
            <a:r>
              <a:rPr lang="zh-CN" altLang="en-US" sz="2400"/>
              <a:t>参考模型的七层协议之上的信息安全体系结构</a:t>
            </a:r>
          </a:p>
          <a:p>
            <a:pPr lvl="2" eaLnBrk="1" hangingPunct="1"/>
            <a:r>
              <a:rPr lang="zh-CN" altLang="en-US" sz="2000"/>
              <a:t>五大类安全服务</a:t>
            </a:r>
            <a:r>
              <a:rPr lang="en-US" altLang="zh-CN" sz="2000"/>
              <a:t>(</a:t>
            </a:r>
            <a:r>
              <a:rPr lang="zh-CN" altLang="en-US" sz="2000"/>
              <a:t>鉴别、访问控制、保密性、完整性、抗否认）</a:t>
            </a:r>
          </a:p>
          <a:p>
            <a:pPr lvl="2" eaLnBrk="1" hangingPunct="1"/>
            <a:r>
              <a:rPr lang="zh-CN" altLang="en-US" sz="2000"/>
              <a:t>八类安全机制</a:t>
            </a:r>
            <a:r>
              <a:rPr lang="en-US" altLang="zh-CN" sz="2000"/>
              <a:t>(</a:t>
            </a:r>
            <a:r>
              <a:rPr lang="zh-CN" altLang="en-US" sz="2000"/>
              <a:t>加密、数字签名、访问控制、数据完整性、鉴别交换、业务流填充、路由控制、公证）</a:t>
            </a:r>
          </a:p>
          <a:p>
            <a:pPr lvl="2" eaLnBrk="1" hangingPunct="1"/>
            <a:r>
              <a:rPr lang="en-US" altLang="zh-CN" sz="2000"/>
              <a:t>OSI</a:t>
            </a:r>
            <a:r>
              <a:rPr lang="zh-CN" altLang="zh-CN" sz="2000"/>
              <a:t>安全管理</a:t>
            </a:r>
            <a:endParaRPr lang="en-US" altLang="zh-CN" sz="200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a:extLst>
              <a:ext uri="{FF2B5EF4-FFF2-40B4-BE49-F238E27FC236}">
                <a16:creationId xmlns:a16="http://schemas.microsoft.com/office/drawing/2014/main" id="{06D0F18D-C64D-4EC3-9C91-AE6890437460}"/>
              </a:ext>
            </a:extLst>
          </p:cNvPr>
          <p:cNvSpPr>
            <a:spLocks noGrp="1" noChangeArrowheads="1"/>
          </p:cNvSpPr>
          <p:nvPr>
            <p:ph type="title"/>
          </p:nvPr>
        </p:nvSpPr>
        <p:spPr>
          <a:xfrm>
            <a:off x="1719263" y="228600"/>
            <a:ext cx="7424737" cy="1143000"/>
          </a:xfrm>
        </p:spPr>
        <p:txBody>
          <a:bodyPr/>
          <a:lstStyle/>
          <a:p>
            <a:pPr eaLnBrk="1" hangingPunct="1"/>
            <a:r>
              <a:rPr lang="en-US" altLang="zh-CN"/>
              <a:t>Internet</a:t>
            </a:r>
            <a:r>
              <a:rPr lang="zh-CN" altLang="zh-CN"/>
              <a:t>网络安全技术(3)</a:t>
            </a:r>
            <a:endParaRPr lang="en-US" altLang="zh-CN"/>
          </a:p>
        </p:txBody>
      </p:sp>
      <p:sp>
        <p:nvSpPr>
          <p:cNvPr id="26626" name="Rectangle 1027">
            <a:extLst>
              <a:ext uri="{FF2B5EF4-FFF2-40B4-BE49-F238E27FC236}">
                <a16:creationId xmlns:a16="http://schemas.microsoft.com/office/drawing/2014/main" id="{0A331DFC-F7E6-4700-91B7-E8F20982EA00}"/>
              </a:ext>
            </a:extLst>
          </p:cNvPr>
          <p:cNvSpPr>
            <a:spLocks noGrp="1" noChangeArrowheads="1"/>
          </p:cNvSpPr>
          <p:nvPr>
            <p:ph type="body" idx="1"/>
          </p:nvPr>
        </p:nvSpPr>
        <p:spPr>
          <a:xfrm>
            <a:off x="633413" y="1447800"/>
            <a:ext cx="7772400" cy="4114800"/>
          </a:xfrm>
        </p:spPr>
        <p:txBody>
          <a:bodyPr/>
          <a:lstStyle/>
          <a:p>
            <a:pPr eaLnBrk="1" hangingPunct="1"/>
            <a:r>
              <a:rPr lang="en-US" altLang="zh-CN"/>
              <a:t>ISO7498-2</a:t>
            </a:r>
            <a:r>
              <a:rPr lang="zh-CN" altLang="en-US"/>
              <a:t>到</a:t>
            </a:r>
            <a:r>
              <a:rPr lang="en-US" altLang="zh-CN"/>
              <a:t>TCP/IP</a:t>
            </a:r>
            <a:r>
              <a:rPr lang="zh-CN" altLang="en-US"/>
              <a:t>的映射</a:t>
            </a:r>
          </a:p>
          <a:p>
            <a:pPr lvl="1" eaLnBrk="1" hangingPunct="1"/>
            <a:endParaRPr lang="en-US" altLang="zh-CN" sz="2400"/>
          </a:p>
        </p:txBody>
      </p:sp>
      <p:graphicFrame>
        <p:nvGraphicFramePr>
          <p:cNvPr id="26627" name="Object 1029">
            <a:extLst>
              <a:ext uri="{FF2B5EF4-FFF2-40B4-BE49-F238E27FC236}">
                <a16:creationId xmlns:a16="http://schemas.microsoft.com/office/drawing/2014/main" id="{E50CE10E-354E-4DEC-93E5-ABB299AFD217}"/>
              </a:ext>
            </a:extLst>
          </p:cNvPr>
          <p:cNvGraphicFramePr>
            <a:graphicFrameLocks noChangeAspect="1"/>
          </p:cNvGraphicFramePr>
          <p:nvPr/>
        </p:nvGraphicFramePr>
        <p:xfrm>
          <a:off x="914400" y="2101850"/>
          <a:ext cx="7667625" cy="4375150"/>
        </p:xfrm>
        <a:graphic>
          <a:graphicData uri="http://schemas.openxmlformats.org/presentationml/2006/ole">
            <mc:AlternateContent xmlns:mc="http://schemas.openxmlformats.org/markup-compatibility/2006">
              <mc:Choice xmlns:v="urn:schemas-microsoft-com:vml" Requires="v">
                <p:oleObj spid="_x0000_s2050" name="文档" r:id="rId3" imgW="0" imgH="0" progId="Word.Document.8">
                  <p:embed/>
                </p:oleObj>
              </mc:Choice>
              <mc:Fallback>
                <p:oleObj name="文档" r:id="rId3" imgW="0" imgH="0" progId="Word.Document.8">
                  <p:embed/>
                  <p:pic>
                    <p:nvPicPr>
                      <p:cNvPr id="26627" name="Object 1029">
                        <a:extLst>
                          <a:ext uri="{FF2B5EF4-FFF2-40B4-BE49-F238E27FC236}">
                            <a16:creationId xmlns:a16="http://schemas.microsoft.com/office/drawing/2014/main" id="{E50CE10E-354E-4DEC-93E5-ABB299AFD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914400" y="2101850"/>
                        <a:ext cx="7667625" cy="4375150"/>
                      </a:xfrm>
                      <a:prstGeom prst="rect">
                        <a:avLst/>
                      </a:prstGeom>
                      <a:solidFill>
                        <a:srgbClr val="33CCCC"/>
                      </a:solidFill>
                      <a:ln>
                        <a:noFill/>
                      </a:ln>
                      <a:effectLst/>
                      <a:extLs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1000" y="228600"/>
            <a:ext cx="8240713"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lr>
                <a:schemeClr val="tx2"/>
              </a:buClr>
              <a:buSzPct val="70000"/>
              <a:buFont typeface="Wingdings" pitchFamily="2" charset="2"/>
              <a:buChar char="l"/>
              <a:defRPr sz="2800">
                <a:solidFill>
                  <a:schemeClr val="tx1"/>
                </a:solidFill>
                <a:latin typeface="Arial" charset="0"/>
                <a:ea typeface="宋体"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3900" b="1">
                <a:solidFill>
                  <a:schemeClr val="tx2"/>
                </a:solidFill>
              </a:rPr>
              <a:t>参考书籍</a:t>
            </a:r>
          </a:p>
        </p:txBody>
      </p:sp>
      <p:sp>
        <p:nvSpPr>
          <p:cNvPr id="408579" name="Rectangle 3"/>
          <p:cNvSpPr>
            <a:spLocks noChangeArrowheads="1"/>
          </p:cNvSpPr>
          <p:nvPr/>
        </p:nvSpPr>
        <p:spPr bwMode="auto">
          <a:xfrm>
            <a:off x="417513" y="1414463"/>
            <a:ext cx="8240712" cy="523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defRPr/>
            </a:pPr>
            <a:r>
              <a:rPr lang="en-US" altLang="zh-CN" sz="2800" dirty="0">
                <a:latin typeface="Arial" pitchFamily="34" charset="0"/>
              </a:rPr>
              <a:t>Required readings:</a:t>
            </a:r>
          </a:p>
          <a:p>
            <a:pPr lvl="1">
              <a:defRPr/>
            </a:pPr>
            <a:r>
              <a:rPr lang="en-US" altLang="zh-CN" sz="2600" b="1" dirty="0">
                <a:latin typeface="Arial" pitchFamily="34" charset="0"/>
              </a:rPr>
              <a:t>http://en.wikipedia.org/wiki/Network_security</a:t>
            </a:r>
          </a:p>
          <a:p>
            <a:pPr marL="342900" indent="-342900">
              <a:spcBef>
                <a:spcPct val="20000"/>
              </a:spcBef>
              <a:buClr>
                <a:schemeClr val="tx2"/>
              </a:buClr>
              <a:buSzPct val="70000"/>
              <a:buFont typeface="Wingdings" pitchFamily="2" charset="2"/>
              <a:buChar char="l"/>
              <a:defRPr/>
            </a:pPr>
            <a:r>
              <a:rPr lang="en-US" altLang="zh-CN" sz="2800" b="1" dirty="0">
                <a:latin typeface="Times" pitchFamily="18" charset="0"/>
                <a:ea typeface="宋体" pitchFamily="2" charset="-122"/>
              </a:rPr>
              <a:t>William Stallings, </a:t>
            </a:r>
            <a:r>
              <a:rPr lang="en-US" altLang="zh-CN" sz="2800" b="1" i="1" dirty="0">
                <a:latin typeface="Times" pitchFamily="18" charset="0"/>
                <a:ea typeface="宋体" pitchFamily="2" charset="-122"/>
              </a:rPr>
              <a:t>Cryptography and network security: principles and practice</a:t>
            </a:r>
          </a:p>
          <a:p>
            <a:pPr marL="342900" indent="-342900">
              <a:spcBef>
                <a:spcPct val="20000"/>
              </a:spcBef>
              <a:buClr>
                <a:schemeClr val="tx2"/>
              </a:buClr>
              <a:buSzPct val="70000"/>
              <a:buFont typeface="Wingdings" pitchFamily="2" charset="2"/>
              <a:buChar char="l"/>
              <a:defRPr/>
            </a:pPr>
            <a:r>
              <a:rPr lang="en-US" altLang="zh-CN" sz="2800" b="1" dirty="0">
                <a:latin typeface="Times" pitchFamily="18" charset="0"/>
                <a:ea typeface="宋体" pitchFamily="2" charset="-122"/>
              </a:rPr>
              <a:t>Ed </a:t>
            </a:r>
            <a:r>
              <a:rPr lang="en-US" altLang="zh-CN" sz="2800" b="1" dirty="0" err="1">
                <a:latin typeface="Times" pitchFamily="18" charset="0"/>
                <a:ea typeface="宋体" pitchFamily="2" charset="-122"/>
              </a:rPr>
              <a:t>Skoudis</a:t>
            </a:r>
            <a:r>
              <a:rPr lang="en-US" altLang="zh-CN" sz="2800" b="1" dirty="0">
                <a:latin typeface="Times" pitchFamily="18" charset="0"/>
                <a:ea typeface="宋体" pitchFamily="2" charset="-122"/>
              </a:rPr>
              <a:t> with Tom Liston:  </a:t>
            </a:r>
            <a:r>
              <a:rPr lang="en-US" altLang="zh-CN" sz="2800" b="1" i="1" dirty="0">
                <a:latin typeface="Times" pitchFamily="18" charset="0"/>
                <a:ea typeface="宋体" pitchFamily="2" charset="-122"/>
              </a:rPr>
              <a:t>Counter Hack Reloaded: A Step-by-Step Guide to Computer Attacks and Effective Defenses</a:t>
            </a:r>
            <a:r>
              <a:rPr lang="en-US" altLang="zh-CN" sz="2800" b="1" dirty="0">
                <a:latin typeface="Times" pitchFamily="18" charset="0"/>
                <a:ea typeface="宋体" pitchFamily="2" charset="-122"/>
              </a:rPr>
              <a:t>.  Prentice Hall </a:t>
            </a:r>
          </a:p>
          <a:p>
            <a:pPr marL="342900" indent="-342900">
              <a:spcBef>
                <a:spcPct val="20000"/>
              </a:spcBef>
              <a:buClr>
                <a:schemeClr val="tx2"/>
              </a:buClr>
              <a:buSzPct val="70000"/>
              <a:buFont typeface="Wingdings" pitchFamily="2" charset="2"/>
              <a:buChar char="l"/>
              <a:defRPr/>
            </a:pPr>
            <a:r>
              <a:rPr lang="en-US" altLang="zh-CN" sz="2800" b="1" dirty="0">
                <a:latin typeface="Times" pitchFamily="18" charset="0"/>
                <a:ea typeface="宋体" pitchFamily="2" charset="-122"/>
              </a:rPr>
              <a:t>Ross Anderson:  Security Engineering: </a:t>
            </a:r>
            <a:r>
              <a:rPr lang="en-US" altLang="zh-CN" sz="2800" b="1" i="1" dirty="0">
                <a:latin typeface="Times" pitchFamily="18" charset="0"/>
                <a:ea typeface="宋体" pitchFamily="2" charset="-122"/>
              </a:rPr>
              <a:t>A Guide to Building Dependable Distributed Systems</a:t>
            </a:r>
            <a:r>
              <a:rPr lang="en-US" altLang="zh-CN" sz="2800" b="1" dirty="0">
                <a:latin typeface="Times" pitchFamily="18" charset="0"/>
                <a:ea typeface="宋体" pitchFamily="2" charset="-122"/>
              </a:rPr>
              <a:t>.  Wiley.</a:t>
            </a:r>
          </a:p>
          <a:p>
            <a:pPr marL="342900" indent="-342900">
              <a:spcBef>
                <a:spcPct val="20000"/>
              </a:spcBef>
              <a:buClr>
                <a:schemeClr val="tx2"/>
              </a:buClr>
              <a:buSzPct val="70000"/>
              <a:buFont typeface="Wingdings" pitchFamily="2" charset="2"/>
              <a:buChar char="l"/>
              <a:defRPr/>
            </a:pPr>
            <a:r>
              <a:rPr lang="zh-CN" altLang="en-US" sz="2800" b="1" dirty="0">
                <a:latin typeface="Times" pitchFamily="18" charset="0"/>
                <a:ea typeface="宋体" pitchFamily="2" charset="-122"/>
              </a:rPr>
              <a:t>其他准备知识的书籍</a:t>
            </a:r>
          </a:p>
          <a:p>
            <a:pPr marL="742950" lvl="1" indent="-285750">
              <a:spcBef>
                <a:spcPct val="20000"/>
              </a:spcBef>
              <a:buClr>
                <a:schemeClr val="accent2"/>
              </a:buClr>
              <a:buSzPct val="70000"/>
              <a:buFont typeface="Wingdings" pitchFamily="2" charset="2"/>
              <a:buChar char="l"/>
              <a:defRPr/>
            </a:pPr>
            <a:r>
              <a:rPr lang="en-US" altLang="zh-CN" sz="2800" b="1" dirty="0">
                <a:latin typeface="Times" pitchFamily="18" charset="0"/>
                <a:ea typeface="宋体" pitchFamily="2" charset="-122"/>
              </a:rPr>
              <a:t>TCP/IP\OS\Windows NT/2000</a:t>
            </a:r>
          </a:p>
        </p:txBody>
      </p:sp>
    </p:spTree>
    <p:extLst>
      <p:ext uri="{BB962C8B-B14F-4D97-AF65-F5344CB8AC3E}">
        <p14:creationId xmlns:p14="http://schemas.microsoft.com/office/powerpoint/2010/main" val="266535055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A517AC82-1BC8-4F41-A903-0165FF048534}"/>
              </a:ext>
            </a:extLst>
          </p:cNvPr>
          <p:cNvSpPr>
            <a:spLocks noGrp="1" noChangeArrowheads="1"/>
          </p:cNvSpPr>
          <p:nvPr>
            <p:ph type="title"/>
          </p:nvPr>
        </p:nvSpPr>
        <p:spPr>
          <a:xfrm>
            <a:off x="468313" y="188913"/>
            <a:ext cx="7424737" cy="1143000"/>
          </a:xfrm>
        </p:spPr>
        <p:txBody>
          <a:bodyPr/>
          <a:lstStyle/>
          <a:p>
            <a:pPr eaLnBrk="1" hangingPunct="1"/>
            <a:r>
              <a:rPr lang="zh-CN" altLang="en-US" sz="4000"/>
              <a:t>国际</a:t>
            </a:r>
            <a:r>
              <a:rPr lang="en-US" altLang="zh-CN" sz="4000"/>
              <a:t>Internet</a:t>
            </a:r>
            <a:r>
              <a:rPr lang="zh-CN" altLang="zh-CN" sz="4000"/>
              <a:t>安全技术活动(1)</a:t>
            </a:r>
            <a:endParaRPr lang="en-US" altLang="zh-CN" sz="4000"/>
          </a:p>
        </p:txBody>
      </p:sp>
      <p:sp>
        <p:nvSpPr>
          <p:cNvPr id="27650" name="Rectangle 3">
            <a:extLst>
              <a:ext uri="{FF2B5EF4-FFF2-40B4-BE49-F238E27FC236}">
                <a16:creationId xmlns:a16="http://schemas.microsoft.com/office/drawing/2014/main" id="{593BD1AE-6A9A-426B-AB51-F75E0E029892}"/>
              </a:ext>
            </a:extLst>
          </p:cNvPr>
          <p:cNvSpPr>
            <a:spLocks noGrp="1" noChangeArrowheads="1"/>
          </p:cNvSpPr>
          <p:nvPr>
            <p:ph type="body" idx="1"/>
          </p:nvPr>
        </p:nvSpPr>
        <p:spPr>
          <a:xfrm>
            <a:off x="561975" y="1371600"/>
            <a:ext cx="7772400" cy="4114800"/>
          </a:xfrm>
        </p:spPr>
        <p:txBody>
          <a:bodyPr/>
          <a:lstStyle/>
          <a:p>
            <a:pPr eaLnBrk="1" hangingPunct="1"/>
            <a:r>
              <a:rPr lang="zh-CN" altLang="en-US"/>
              <a:t>互连网层安全协议</a:t>
            </a:r>
          </a:p>
          <a:p>
            <a:pPr lvl="1" eaLnBrk="1" hangingPunct="1"/>
            <a:r>
              <a:rPr lang="en-US" altLang="zh-CN" sz="2400"/>
              <a:t>IPSO</a:t>
            </a:r>
            <a:r>
              <a:rPr lang="zh-CN" altLang="en-US" sz="2400"/>
              <a:t>（</a:t>
            </a:r>
            <a:r>
              <a:rPr lang="en-US" altLang="zh-CN" sz="2400"/>
              <a:t>IP Security Option)[RFC1108]</a:t>
            </a:r>
          </a:p>
          <a:p>
            <a:pPr lvl="2" eaLnBrk="1" hangingPunct="1"/>
            <a:r>
              <a:rPr lang="zh-CN" altLang="en-US" sz="2000"/>
              <a:t>美国国防部安全规范，仅适用军事封闭网</a:t>
            </a:r>
          </a:p>
          <a:p>
            <a:pPr lvl="1" eaLnBrk="1" hangingPunct="1"/>
            <a:r>
              <a:rPr lang="en-US" altLang="zh-CN" sz="2400"/>
              <a:t>SwIPe</a:t>
            </a:r>
          </a:p>
          <a:p>
            <a:pPr lvl="2" eaLnBrk="1" hangingPunct="1"/>
            <a:r>
              <a:rPr lang="zh-CN" altLang="en-US" sz="2000"/>
              <a:t>增强</a:t>
            </a:r>
            <a:r>
              <a:rPr lang="en-US" altLang="zh-CN" sz="2000"/>
              <a:t>IP</a:t>
            </a:r>
            <a:r>
              <a:rPr lang="zh-CN" altLang="en-US" sz="2000"/>
              <a:t>层安全的一个早期原型实例</a:t>
            </a:r>
          </a:p>
          <a:p>
            <a:pPr lvl="1" eaLnBrk="1" hangingPunct="1"/>
            <a:r>
              <a:rPr lang="en-US" altLang="zh-CN" sz="2400"/>
              <a:t>1994</a:t>
            </a:r>
            <a:r>
              <a:rPr lang="zh-CN" altLang="en-US" sz="2400"/>
              <a:t>年</a:t>
            </a:r>
            <a:r>
              <a:rPr lang="en-US" altLang="zh-CN" sz="2400"/>
              <a:t>IETF/IPsec</a:t>
            </a:r>
            <a:r>
              <a:rPr lang="zh-CN" altLang="zh-CN" sz="2400"/>
              <a:t>工作组：</a:t>
            </a:r>
          </a:p>
          <a:p>
            <a:pPr lvl="2" eaLnBrk="1" hangingPunct="1"/>
            <a:r>
              <a:rPr lang="zh-CN" altLang="zh-CN" sz="2000"/>
              <a:t>制定</a:t>
            </a:r>
            <a:r>
              <a:rPr lang="en-US" altLang="zh-CN" sz="2000"/>
              <a:t>IP</a:t>
            </a:r>
            <a:r>
              <a:rPr lang="zh-CN" altLang="en-US" sz="2000"/>
              <a:t>安全协议</a:t>
            </a:r>
            <a:r>
              <a:rPr lang="en-US" altLang="zh-CN" sz="2000"/>
              <a:t>(IPSP)</a:t>
            </a:r>
          </a:p>
          <a:p>
            <a:pPr lvl="2" eaLnBrk="1" hangingPunct="1"/>
            <a:r>
              <a:rPr lang="zh-CN" altLang="en-US" sz="2000"/>
              <a:t>制定</a:t>
            </a:r>
            <a:r>
              <a:rPr lang="en-US" altLang="zh-CN" sz="2000"/>
              <a:t>IP</a:t>
            </a:r>
            <a:r>
              <a:rPr lang="zh-CN" altLang="en-US" sz="2000"/>
              <a:t>密钥管理协议</a:t>
            </a:r>
            <a:r>
              <a:rPr lang="en-US" altLang="zh-CN" sz="2000"/>
              <a:t>(IPKMP)</a:t>
            </a:r>
          </a:p>
          <a:p>
            <a:pPr lvl="2" eaLnBrk="1" hangingPunct="1"/>
            <a:r>
              <a:rPr lang="en-US" altLang="zh-CN" sz="2000"/>
              <a:t>1995</a:t>
            </a:r>
            <a:r>
              <a:rPr lang="zh-CN" altLang="en-US" sz="2000"/>
              <a:t>年公布</a:t>
            </a:r>
            <a:r>
              <a:rPr lang="en-US" altLang="zh-CN" sz="2000"/>
              <a:t>IPv6,</a:t>
            </a:r>
            <a:r>
              <a:rPr lang="zh-CN" altLang="en-US" sz="2000"/>
              <a:t>增加了鉴别头</a:t>
            </a:r>
            <a:r>
              <a:rPr lang="en-US" altLang="zh-CN" sz="2000"/>
              <a:t>(AH)</a:t>
            </a:r>
            <a:r>
              <a:rPr lang="zh-CN" altLang="en-US" sz="2000"/>
              <a:t>和封装安全负载</a:t>
            </a:r>
            <a:r>
              <a:rPr lang="en-US" altLang="zh-CN" sz="2000"/>
              <a:t>(ESP)</a:t>
            </a:r>
          </a:p>
          <a:p>
            <a:pPr eaLnBrk="1" hangingPunct="1"/>
            <a:r>
              <a:rPr lang="zh-CN" altLang="en-US"/>
              <a:t>结论</a:t>
            </a:r>
          </a:p>
          <a:p>
            <a:pPr lvl="1" eaLnBrk="1" hangingPunct="1"/>
            <a:r>
              <a:rPr lang="zh-CN" altLang="en-US" sz="2400"/>
              <a:t>探索与实验之中，尚未解决问题</a:t>
            </a:r>
          </a:p>
          <a:p>
            <a:pPr lvl="1" eaLnBrk="1" hangingPunct="1"/>
            <a:r>
              <a:rPr lang="zh-CN" altLang="en-US" sz="2400"/>
              <a:t>密钥算法与密钥分发问题</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5D30D520-242E-479A-9B3C-B7036BBD48F1}"/>
              </a:ext>
            </a:extLst>
          </p:cNvPr>
          <p:cNvSpPr>
            <a:spLocks noGrp="1" noChangeArrowheads="1"/>
          </p:cNvSpPr>
          <p:nvPr>
            <p:ph type="title"/>
          </p:nvPr>
        </p:nvSpPr>
        <p:spPr>
          <a:xfrm>
            <a:off x="468313" y="260350"/>
            <a:ext cx="7493000" cy="1143000"/>
          </a:xfrm>
        </p:spPr>
        <p:txBody>
          <a:bodyPr/>
          <a:lstStyle/>
          <a:p>
            <a:pPr eaLnBrk="1" hangingPunct="1"/>
            <a:r>
              <a:rPr lang="zh-CN" altLang="en-US" sz="4000"/>
              <a:t>国际</a:t>
            </a:r>
            <a:r>
              <a:rPr lang="en-US" altLang="zh-CN" sz="4000"/>
              <a:t>Internet</a:t>
            </a:r>
            <a:r>
              <a:rPr lang="zh-CN" altLang="zh-CN" sz="4000"/>
              <a:t>安全技术活动(2)</a:t>
            </a:r>
            <a:endParaRPr lang="en-US" altLang="zh-CN" sz="4000"/>
          </a:p>
        </p:txBody>
      </p:sp>
      <p:sp>
        <p:nvSpPr>
          <p:cNvPr id="29698" name="Rectangle 3">
            <a:extLst>
              <a:ext uri="{FF2B5EF4-FFF2-40B4-BE49-F238E27FC236}">
                <a16:creationId xmlns:a16="http://schemas.microsoft.com/office/drawing/2014/main" id="{FCF6EC3D-316A-4925-9EC1-EF72C5F5D43F}"/>
              </a:ext>
            </a:extLst>
          </p:cNvPr>
          <p:cNvSpPr>
            <a:spLocks noGrp="1" noChangeArrowheads="1"/>
          </p:cNvSpPr>
          <p:nvPr>
            <p:ph type="body" idx="1"/>
          </p:nvPr>
        </p:nvSpPr>
        <p:spPr>
          <a:xfrm>
            <a:off x="633413" y="1371600"/>
            <a:ext cx="7772400" cy="4114800"/>
          </a:xfrm>
        </p:spPr>
        <p:txBody>
          <a:bodyPr/>
          <a:lstStyle/>
          <a:p>
            <a:pPr eaLnBrk="1" hangingPunct="1"/>
            <a:r>
              <a:rPr lang="zh-CN" altLang="en-US"/>
              <a:t>传输层安全协议</a:t>
            </a:r>
            <a:r>
              <a:rPr lang="en-US" altLang="zh-CN"/>
              <a:t>(Sockets &amp; TLI)</a:t>
            </a:r>
          </a:p>
          <a:p>
            <a:pPr lvl="1" eaLnBrk="1" hangingPunct="1"/>
            <a:r>
              <a:rPr lang="zh-CN" altLang="zh-CN" sz="2400"/>
              <a:t>安全套接层</a:t>
            </a:r>
            <a:r>
              <a:rPr lang="en-US" altLang="zh-CN" sz="2400"/>
              <a:t>SSL(Secure Sockets Layer)</a:t>
            </a:r>
          </a:p>
          <a:p>
            <a:pPr lvl="2" eaLnBrk="1" hangingPunct="1"/>
            <a:r>
              <a:rPr lang="en-US" altLang="zh-CN" sz="2000"/>
              <a:t>1995</a:t>
            </a:r>
            <a:r>
              <a:rPr lang="zh-CN" altLang="en-US" sz="2000"/>
              <a:t>年</a:t>
            </a:r>
            <a:r>
              <a:rPr lang="en-US" altLang="zh-CN" sz="2000"/>
              <a:t>12</a:t>
            </a:r>
            <a:r>
              <a:rPr lang="zh-CN" altLang="en-US" sz="2000"/>
              <a:t>月公布</a:t>
            </a:r>
            <a:r>
              <a:rPr lang="en-US" altLang="zh-CN" sz="2000"/>
              <a:t>v3, Netscape</a:t>
            </a:r>
            <a:r>
              <a:rPr lang="zh-CN" altLang="en-US" sz="2000"/>
              <a:t>开发</a:t>
            </a:r>
          </a:p>
          <a:p>
            <a:pPr lvl="2" eaLnBrk="1" hangingPunct="1"/>
            <a:r>
              <a:rPr lang="en-US" altLang="zh-CN" sz="2000"/>
              <a:t>1996</a:t>
            </a:r>
            <a:r>
              <a:rPr lang="zh-CN" altLang="en-US" sz="2000"/>
              <a:t>年</a:t>
            </a:r>
            <a:r>
              <a:rPr lang="en-US" altLang="zh-CN" sz="2000"/>
              <a:t>4</a:t>
            </a:r>
            <a:r>
              <a:rPr lang="zh-CN" altLang="en-US" sz="2000"/>
              <a:t>月</a:t>
            </a:r>
            <a:r>
              <a:rPr lang="en-US" altLang="zh-CN" sz="2000"/>
              <a:t>IETF/TLSG</a:t>
            </a:r>
            <a:r>
              <a:rPr lang="zh-CN" altLang="zh-CN" sz="2000"/>
              <a:t>传输层安全工作组起草</a:t>
            </a:r>
            <a:r>
              <a:rPr lang="en-US" altLang="zh-CN" sz="2000"/>
              <a:t>TLSP</a:t>
            </a:r>
          </a:p>
          <a:p>
            <a:pPr lvl="2" eaLnBrk="1" hangingPunct="1"/>
            <a:r>
              <a:rPr lang="zh-CN" altLang="en-US" sz="2000"/>
              <a:t>微软提出</a:t>
            </a:r>
            <a:r>
              <a:rPr lang="en-US" altLang="zh-CN" sz="2000"/>
              <a:t>SSL</a:t>
            </a:r>
            <a:r>
              <a:rPr lang="zh-CN" altLang="en-US" sz="2000"/>
              <a:t>升级版本成为</a:t>
            </a:r>
            <a:r>
              <a:rPr lang="en-US" altLang="zh-CN" sz="2000"/>
              <a:t>PCT(private communication technology)</a:t>
            </a:r>
          </a:p>
          <a:p>
            <a:pPr lvl="1" eaLnBrk="1" hangingPunct="1"/>
            <a:r>
              <a:rPr lang="zh-CN" altLang="en-US" sz="2400"/>
              <a:t>主要问题</a:t>
            </a:r>
          </a:p>
          <a:p>
            <a:pPr lvl="2" eaLnBrk="1" hangingPunct="1"/>
            <a:r>
              <a:rPr lang="zh-CN" altLang="en-US" sz="2000"/>
              <a:t>上层应用需要改变</a:t>
            </a:r>
          </a:p>
          <a:p>
            <a:pPr lvl="2" eaLnBrk="1" hangingPunct="1"/>
            <a:r>
              <a:rPr lang="zh-CN" altLang="en-US" sz="2000"/>
              <a:t>使用</a:t>
            </a:r>
            <a:r>
              <a:rPr lang="en-US" altLang="zh-CN" sz="2000"/>
              <a:t>X.509</a:t>
            </a:r>
            <a:r>
              <a:rPr lang="zh-CN" altLang="en-US" sz="2000"/>
              <a:t>证书，由于</a:t>
            </a:r>
            <a:r>
              <a:rPr lang="en-US" altLang="zh-CN" sz="2000"/>
              <a:t>X.500</a:t>
            </a:r>
            <a:r>
              <a:rPr lang="zh-CN" altLang="en-US" sz="2000"/>
              <a:t>目录服务的领悟力极差，导致密钥分发和证书暴露许多问题。</a:t>
            </a:r>
          </a:p>
          <a:p>
            <a:pPr lvl="2" eaLnBrk="1" hangingPunct="1"/>
            <a:r>
              <a:rPr lang="zh-CN" altLang="en-US" sz="2000"/>
              <a:t>需要一个全球密钥分发机制</a:t>
            </a:r>
            <a:r>
              <a:rPr lang="en-US" altLang="zh-CN" sz="2000"/>
              <a:t>(CA</a:t>
            </a:r>
            <a:r>
              <a:rPr lang="zh-CN" altLang="en-US" sz="2000"/>
              <a:t>），以</a:t>
            </a:r>
            <a:r>
              <a:rPr lang="en-US" altLang="zh-CN" sz="2000"/>
              <a:t>DNS</a:t>
            </a:r>
            <a:r>
              <a:rPr lang="zh-CN" altLang="en-US" sz="2000"/>
              <a:t>为基础，带来法律与政治问题</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7732B3B-E752-4B24-99AC-3B3CE426728C}"/>
              </a:ext>
            </a:extLst>
          </p:cNvPr>
          <p:cNvSpPr>
            <a:spLocks noGrp="1" noChangeArrowheads="1"/>
          </p:cNvSpPr>
          <p:nvPr>
            <p:ph type="title"/>
          </p:nvPr>
        </p:nvSpPr>
        <p:spPr>
          <a:xfrm>
            <a:off x="611188" y="188913"/>
            <a:ext cx="7494587" cy="1143000"/>
          </a:xfrm>
        </p:spPr>
        <p:txBody>
          <a:bodyPr/>
          <a:lstStyle/>
          <a:p>
            <a:pPr eaLnBrk="1" hangingPunct="1"/>
            <a:r>
              <a:rPr lang="zh-CN" altLang="en-US" sz="4000"/>
              <a:t>国际</a:t>
            </a:r>
            <a:r>
              <a:rPr lang="en-US" altLang="zh-CN" sz="4000"/>
              <a:t>Internet</a:t>
            </a:r>
            <a:r>
              <a:rPr lang="zh-CN" altLang="zh-CN" sz="4000"/>
              <a:t>安全技术活动(3)</a:t>
            </a:r>
            <a:endParaRPr lang="en-US" altLang="zh-CN" sz="4000"/>
          </a:p>
        </p:txBody>
      </p:sp>
      <p:sp>
        <p:nvSpPr>
          <p:cNvPr id="30722" name="Rectangle 3">
            <a:extLst>
              <a:ext uri="{FF2B5EF4-FFF2-40B4-BE49-F238E27FC236}">
                <a16:creationId xmlns:a16="http://schemas.microsoft.com/office/drawing/2014/main" id="{65205BAD-BDE5-47C7-B1EC-2E168ACBC811}"/>
              </a:ext>
            </a:extLst>
          </p:cNvPr>
          <p:cNvSpPr>
            <a:spLocks noGrp="1" noChangeArrowheads="1"/>
          </p:cNvSpPr>
          <p:nvPr>
            <p:ph type="body" idx="1"/>
          </p:nvPr>
        </p:nvSpPr>
        <p:spPr>
          <a:xfrm>
            <a:off x="633413" y="1371600"/>
            <a:ext cx="8088312" cy="4114800"/>
          </a:xfrm>
        </p:spPr>
        <p:txBody>
          <a:bodyPr/>
          <a:lstStyle/>
          <a:p>
            <a:pPr eaLnBrk="1" hangingPunct="1"/>
            <a:r>
              <a:rPr lang="zh-CN" altLang="en-US"/>
              <a:t>应用层安全协议</a:t>
            </a:r>
          </a:p>
          <a:p>
            <a:pPr lvl="1" eaLnBrk="1" hangingPunct="1"/>
            <a:r>
              <a:rPr lang="en-US" altLang="zh-CN" sz="2400"/>
              <a:t>PEM(Private Enhanced Email)</a:t>
            </a:r>
          </a:p>
          <a:p>
            <a:pPr lvl="1" eaLnBrk="1" hangingPunct="1"/>
            <a:r>
              <a:rPr lang="en-US" altLang="zh-CN" sz="2400"/>
              <a:t>MIME</a:t>
            </a:r>
            <a:r>
              <a:rPr lang="zh-CN" altLang="zh-CN" sz="2400"/>
              <a:t>对象安全服务</a:t>
            </a:r>
            <a:r>
              <a:rPr lang="en-US" altLang="zh-CN" sz="2400"/>
              <a:t>(MOSS)</a:t>
            </a:r>
          </a:p>
          <a:p>
            <a:pPr lvl="1" eaLnBrk="1" hangingPunct="1"/>
            <a:r>
              <a:rPr lang="en-US" altLang="zh-CN" sz="2400"/>
              <a:t>S/MIME</a:t>
            </a:r>
          </a:p>
          <a:p>
            <a:pPr lvl="1" eaLnBrk="1" hangingPunct="1"/>
            <a:r>
              <a:rPr lang="en-US" altLang="zh-CN" sz="2400"/>
              <a:t>PGP</a:t>
            </a:r>
          </a:p>
          <a:p>
            <a:pPr lvl="1" eaLnBrk="1" hangingPunct="1"/>
            <a:r>
              <a:rPr lang="en-US" altLang="zh-CN" sz="2400"/>
              <a:t>S-HTTP</a:t>
            </a:r>
          </a:p>
          <a:p>
            <a:pPr lvl="1" eaLnBrk="1" hangingPunct="1"/>
            <a:r>
              <a:rPr lang="en-US" altLang="zh-CN" sz="2400"/>
              <a:t>SNMPv1</a:t>
            </a:r>
            <a:r>
              <a:rPr lang="zh-CN" altLang="en-US" sz="2400"/>
              <a:t>和</a:t>
            </a:r>
            <a:r>
              <a:rPr lang="en-US" altLang="zh-CN" sz="2400"/>
              <a:t>SNMPv2</a:t>
            </a:r>
          </a:p>
          <a:p>
            <a:pPr lvl="1" eaLnBrk="1" hangingPunct="1"/>
            <a:r>
              <a:rPr lang="en-US" altLang="zh-CN" sz="2400"/>
              <a:t>E-Commerce SET</a:t>
            </a:r>
          </a:p>
          <a:p>
            <a:pPr lvl="1" eaLnBrk="1" hangingPunct="1"/>
            <a:r>
              <a:rPr lang="zh-CN" altLang="en-US" sz="2400"/>
              <a:t>鉴别和密钥分发系统</a:t>
            </a:r>
            <a:r>
              <a:rPr lang="en-US" altLang="zh-CN" sz="2400"/>
              <a:t>(Kerberos V5,Kryptoknight</a:t>
            </a:r>
            <a:r>
              <a:rPr lang="zh-CN" altLang="en-US" sz="2400"/>
              <a:t>等</a:t>
            </a:r>
            <a:r>
              <a:rPr lang="en-US" altLang="zh-CN" sz="2400"/>
              <a:t>)</a:t>
            </a:r>
          </a:p>
          <a:p>
            <a:pPr lvl="1" eaLnBrk="1" hangingPunct="1"/>
            <a:r>
              <a:rPr lang="zh-CN" altLang="en-US" sz="2400"/>
              <a:t>其它问题</a:t>
            </a:r>
            <a:r>
              <a:rPr lang="en-US" altLang="zh-CN" sz="2400"/>
              <a:t>(PKI,</a:t>
            </a:r>
            <a:r>
              <a:rPr lang="zh-CN" altLang="zh-CN" sz="2400"/>
              <a:t>安全服务的层次）</a:t>
            </a:r>
            <a:endParaRPr lang="zh-CN" altLang="en-US" sz="240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486F2E8C-F154-4766-BF94-11D258FB5D64}"/>
              </a:ext>
            </a:extLst>
          </p:cNvPr>
          <p:cNvSpPr>
            <a:spLocks noGrp="1" noChangeArrowheads="1"/>
          </p:cNvSpPr>
          <p:nvPr>
            <p:ph type="title"/>
          </p:nvPr>
        </p:nvSpPr>
        <p:spPr>
          <a:xfrm>
            <a:off x="584200" y="260350"/>
            <a:ext cx="7494588" cy="1143000"/>
          </a:xfrm>
        </p:spPr>
        <p:txBody>
          <a:bodyPr/>
          <a:lstStyle/>
          <a:p>
            <a:pPr eaLnBrk="1" hangingPunct="1"/>
            <a:r>
              <a:rPr lang="zh-CN" altLang="en-US" sz="4000"/>
              <a:t>国际</a:t>
            </a:r>
            <a:r>
              <a:rPr lang="en-US" altLang="zh-CN" sz="4000"/>
              <a:t>Internet</a:t>
            </a:r>
            <a:r>
              <a:rPr lang="zh-CN" altLang="zh-CN" sz="4000"/>
              <a:t>安全技术活动(4)</a:t>
            </a:r>
            <a:endParaRPr lang="en-US" altLang="zh-CN" sz="4000"/>
          </a:p>
        </p:txBody>
      </p:sp>
      <p:sp>
        <p:nvSpPr>
          <p:cNvPr id="31746" name="Rectangle 3">
            <a:extLst>
              <a:ext uri="{FF2B5EF4-FFF2-40B4-BE49-F238E27FC236}">
                <a16:creationId xmlns:a16="http://schemas.microsoft.com/office/drawing/2014/main" id="{69B982EC-376E-493F-BD01-2F2F0F93A9F8}"/>
              </a:ext>
            </a:extLst>
          </p:cNvPr>
          <p:cNvSpPr>
            <a:spLocks noGrp="1" noChangeArrowheads="1"/>
          </p:cNvSpPr>
          <p:nvPr>
            <p:ph type="body" idx="1"/>
          </p:nvPr>
        </p:nvSpPr>
        <p:spPr>
          <a:xfrm>
            <a:off x="633413" y="1676400"/>
            <a:ext cx="8247062" cy="4114800"/>
          </a:xfrm>
        </p:spPr>
        <p:txBody>
          <a:bodyPr/>
          <a:lstStyle/>
          <a:p>
            <a:pPr eaLnBrk="1" hangingPunct="1"/>
            <a:r>
              <a:rPr lang="zh-CN" altLang="en-US"/>
              <a:t>基于</a:t>
            </a:r>
            <a:r>
              <a:rPr lang="en-US" altLang="zh-CN"/>
              <a:t>TCP/IP</a:t>
            </a:r>
            <a:r>
              <a:rPr lang="zh-CN" altLang="en-US"/>
              <a:t>协议的网络安全体系结构基础框架</a:t>
            </a:r>
          </a:p>
        </p:txBody>
      </p:sp>
      <p:sp>
        <p:nvSpPr>
          <p:cNvPr id="31747" name="Rectangle 5">
            <a:extLst>
              <a:ext uri="{FF2B5EF4-FFF2-40B4-BE49-F238E27FC236}">
                <a16:creationId xmlns:a16="http://schemas.microsoft.com/office/drawing/2014/main" id="{43A7480C-D150-463F-B864-3F1BF937E386}"/>
              </a:ext>
            </a:extLst>
          </p:cNvPr>
          <p:cNvSpPr>
            <a:spLocks noChangeArrowheads="1"/>
          </p:cNvSpPr>
          <p:nvPr/>
        </p:nvSpPr>
        <p:spPr bwMode="ltGray">
          <a:xfrm>
            <a:off x="492125" y="5638800"/>
            <a:ext cx="7526338" cy="533400"/>
          </a:xfrm>
          <a:prstGeom prst="rect">
            <a:avLst/>
          </a:prstGeom>
          <a:solidFill>
            <a:srgbClr val="66006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IPv6   IPSEC  ISAKMP</a:t>
            </a:r>
          </a:p>
        </p:txBody>
      </p:sp>
      <p:sp>
        <p:nvSpPr>
          <p:cNvPr id="31748" name="Rectangle 7">
            <a:extLst>
              <a:ext uri="{FF2B5EF4-FFF2-40B4-BE49-F238E27FC236}">
                <a16:creationId xmlns:a16="http://schemas.microsoft.com/office/drawing/2014/main" id="{92F72CF8-954D-4852-BE1E-3D52099645D2}"/>
              </a:ext>
            </a:extLst>
          </p:cNvPr>
          <p:cNvSpPr>
            <a:spLocks noChangeArrowheads="1"/>
          </p:cNvSpPr>
          <p:nvPr/>
        </p:nvSpPr>
        <p:spPr bwMode="ltGray">
          <a:xfrm>
            <a:off x="492125" y="4724400"/>
            <a:ext cx="6330950" cy="914400"/>
          </a:xfrm>
          <a:prstGeom prst="rect">
            <a:avLst/>
          </a:prstGeom>
          <a:solidFill>
            <a:srgbClr val="666699"/>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TCP        SSL</a:t>
            </a:r>
          </a:p>
        </p:txBody>
      </p:sp>
      <p:sp>
        <p:nvSpPr>
          <p:cNvPr id="31749" name="Rectangle 8">
            <a:extLst>
              <a:ext uri="{FF2B5EF4-FFF2-40B4-BE49-F238E27FC236}">
                <a16:creationId xmlns:a16="http://schemas.microsoft.com/office/drawing/2014/main" id="{91161F62-EDDC-4E28-BA56-8E724C3517CE}"/>
              </a:ext>
            </a:extLst>
          </p:cNvPr>
          <p:cNvSpPr>
            <a:spLocks noChangeArrowheads="1"/>
          </p:cNvSpPr>
          <p:nvPr/>
        </p:nvSpPr>
        <p:spPr bwMode="ltGray">
          <a:xfrm>
            <a:off x="6823075" y="4724400"/>
            <a:ext cx="1195388" cy="914400"/>
          </a:xfrm>
          <a:prstGeom prst="rect">
            <a:avLst/>
          </a:prstGeom>
          <a:solidFill>
            <a:srgbClr val="666699"/>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UDP</a:t>
            </a:r>
          </a:p>
        </p:txBody>
      </p:sp>
      <p:sp>
        <p:nvSpPr>
          <p:cNvPr id="31750" name="Rectangle 11">
            <a:extLst>
              <a:ext uri="{FF2B5EF4-FFF2-40B4-BE49-F238E27FC236}">
                <a16:creationId xmlns:a16="http://schemas.microsoft.com/office/drawing/2014/main" id="{8DDE4981-45BD-46A9-92EE-406906F693F4}"/>
              </a:ext>
            </a:extLst>
          </p:cNvPr>
          <p:cNvSpPr>
            <a:spLocks noChangeArrowheads="1"/>
          </p:cNvSpPr>
          <p:nvPr/>
        </p:nvSpPr>
        <p:spPr bwMode="ltGray">
          <a:xfrm>
            <a:off x="492125" y="3581400"/>
            <a:ext cx="844550"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PEM</a:t>
            </a:r>
          </a:p>
        </p:txBody>
      </p:sp>
      <p:sp>
        <p:nvSpPr>
          <p:cNvPr id="31751" name="Rectangle 13">
            <a:extLst>
              <a:ext uri="{FF2B5EF4-FFF2-40B4-BE49-F238E27FC236}">
                <a16:creationId xmlns:a16="http://schemas.microsoft.com/office/drawing/2014/main" id="{9D77F939-7CB6-4A55-8C6A-F76D8255B2FE}"/>
              </a:ext>
            </a:extLst>
          </p:cNvPr>
          <p:cNvSpPr>
            <a:spLocks noChangeArrowheads="1"/>
          </p:cNvSpPr>
          <p:nvPr/>
        </p:nvSpPr>
        <p:spPr bwMode="ltGray">
          <a:xfrm>
            <a:off x="1336675" y="3581400"/>
            <a:ext cx="844550"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MOSS</a:t>
            </a:r>
          </a:p>
        </p:txBody>
      </p:sp>
      <p:sp>
        <p:nvSpPr>
          <p:cNvPr id="31752" name="Rectangle 14">
            <a:extLst>
              <a:ext uri="{FF2B5EF4-FFF2-40B4-BE49-F238E27FC236}">
                <a16:creationId xmlns:a16="http://schemas.microsoft.com/office/drawing/2014/main" id="{27177087-EB48-469D-81FE-A2C20B5D5F9D}"/>
              </a:ext>
            </a:extLst>
          </p:cNvPr>
          <p:cNvSpPr>
            <a:spLocks noChangeArrowheads="1"/>
          </p:cNvSpPr>
          <p:nvPr/>
        </p:nvSpPr>
        <p:spPr bwMode="ltGray">
          <a:xfrm>
            <a:off x="2181225" y="3581400"/>
            <a:ext cx="842963"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PGP</a:t>
            </a:r>
          </a:p>
        </p:txBody>
      </p:sp>
      <p:sp>
        <p:nvSpPr>
          <p:cNvPr id="31753" name="Rectangle 15">
            <a:extLst>
              <a:ext uri="{FF2B5EF4-FFF2-40B4-BE49-F238E27FC236}">
                <a16:creationId xmlns:a16="http://schemas.microsoft.com/office/drawing/2014/main" id="{226198EE-4AB5-4541-AF06-D80A23174886}"/>
              </a:ext>
            </a:extLst>
          </p:cNvPr>
          <p:cNvSpPr>
            <a:spLocks noChangeArrowheads="1"/>
          </p:cNvSpPr>
          <p:nvPr/>
        </p:nvSpPr>
        <p:spPr bwMode="ltGray">
          <a:xfrm>
            <a:off x="3024188" y="3581400"/>
            <a:ext cx="1055687"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S/MIME</a:t>
            </a:r>
          </a:p>
        </p:txBody>
      </p:sp>
      <p:sp>
        <p:nvSpPr>
          <p:cNvPr id="31754" name="Rectangle 16">
            <a:extLst>
              <a:ext uri="{FF2B5EF4-FFF2-40B4-BE49-F238E27FC236}">
                <a16:creationId xmlns:a16="http://schemas.microsoft.com/office/drawing/2014/main" id="{AEE71AB3-8054-4500-8651-6B078DCAB850}"/>
              </a:ext>
            </a:extLst>
          </p:cNvPr>
          <p:cNvSpPr>
            <a:spLocks noChangeArrowheads="1"/>
          </p:cNvSpPr>
          <p:nvPr/>
        </p:nvSpPr>
        <p:spPr bwMode="ltGray">
          <a:xfrm>
            <a:off x="4291013" y="3581400"/>
            <a:ext cx="842962"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SHTTP</a:t>
            </a:r>
          </a:p>
        </p:txBody>
      </p:sp>
      <p:sp>
        <p:nvSpPr>
          <p:cNvPr id="31755" name="Rectangle 17">
            <a:extLst>
              <a:ext uri="{FF2B5EF4-FFF2-40B4-BE49-F238E27FC236}">
                <a16:creationId xmlns:a16="http://schemas.microsoft.com/office/drawing/2014/main" id="{7E3CCC29-FDA2-4F42-85C6-C4AB38AB5720}"/>
              </a:ext>
            </a:extLst>
          </p:cNvPr>
          <p:cNvSpPr>
            <a:spLocks noChangeArrowheads="1"/>
          </p:cNvSpPr>
          <p:nvPr/>
        </p:nvSpPr>
        <p:spPr bwMode="ltGray">
          <a:xfrm>
            <a:off x="5275263" y="3581400"/>
            <a:ext cx="633412"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SSH</a:t>
            </a:r>
          </a:p>
        </p:txBody>
      </p:sp>
      <p:sp>
        <p:nvSpPr>
          <p:cNvPr id="31756" name="Rectangle 18">
            <a:extLst>
              <a:ext uri="{FF2B5EF4-FFF2-40B4-BE49-F238E27FC236}">
                <a16:creationId xmlns:a16="http://schemas.microsoft.com/office/drawing/2014/main" id="{1347C432-D2F0-4E82-949B-53F8A6D26478}"/>
              </a:ext>
            </a:extLst>
          </p:cNvPr>
          <p:cNvSpPr>
            <a:spLocks noChangeArrowheads="1"/>
          </p:cNvSpPr>
          <p:nvPr/>
        </p:nvSpPr>
        <p:spPr bwMode="ltGray">
          <a:xfrm>
            <a:off x="6962775" y="3581400"/>
            <a:ext cx="1055688"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SNMPv2</a:t>
            </a:r>
          </a:p>
        </p:txBody>
      </p:sp>
      <p:sp>
        <p:nvSpPr>
          <p:cNvPr id="31757" name="Rectangle 19">
            <a:extLst>
              <a:ext uri="{FF2B5EF4-FFF2-40B4-BE49-F238E27FC236}">
                <a16:creationId xmlns:a16="http://schemas.microsoft.com/office/drawing/2014/main" id="{7E4050CD-4630-434A-A22A-927687CBFE72}"/>
              </a:ext>
            </a:extLst>
          </p:cNvPr>
          <p:cNvSpPr>
            <a:spLocks noChangeArrowheads="1"/>
          </p:cNvSpPr>
          <p:nvPr/>
        </p:nvSpPr>
        <p:spPr bwMode="ltGray">
          <a:xfrm>
            <a:off x="5908675" y="3581400"/>
            <a:ext cx="844550" cy="1143000"/>
          </a:xfrm>
          <a:prstGeom prst="rect">
            <a:avLst/>
          </a:prstGeom>
          <a:solidFill>
            <a:srgbClr val="969696"/>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Kerberos</a:t>
            </a:r>
          </a:p>
        </p:txBody>
      </p:sp>
      <p:sp>
        <p:nvSpPr>
          <p:cNvPr id="31758" name="Text Box 20">
            <a:extLst>
              <a:ext uri="{FF2B5EF4-FFF2-40B4-BE49-F238E27FC236}">
                <a16:creationId xmlns:a16="http://schemas.microsoft.com/office/drawing/2014/main" id="{BF2E4DB2-1A15-48C0-8EBF-50977BBEFDEA}"/>
              </a:ext>
            </a:extLst>
          </p:cNvPr>
          <p:cNvSpPr txBox="1">
            <a:spLocks noChangeArrowheads="1"/>
          </p:cNvSpPr>
          <p:nvPr/>
        </p:nvSpPr>
        <p:spPr bwMode="ltGray">
          <a:xfrm>
            <a:off x="8088313" y="5638800"/>
            <a:ext cx="87788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网络层</a:t>
            </a:r>
          </a:p>
        </p:txBody>
      </p:sp>
      <p:sp>
        <p:nvSpPr>
          <p:cNvPr id="31759" name="Text Box 21">
            <a:extLst>
              <a:ext uri="{FF2B5EF4-FFF2-40B4-BE49-F238E27FC236}">
                <a16:creationId xmlns:a16="http://schemas.microsoft.com/office/drawing/2014/main" id="{1CE67E23-CC4D-43B2-95D7-A687FEB0927D}"/>
              </a:ext>
            </a:extLst>
          </p:cNvPr>
          <p:cNvSpPr txBox="1">
            <a:spLocks noChangeArrowheads="1"/>
          </p:cNvSpPr>
          <p:nvPr/>
        </p:nvSpPr>
        <p:spPr bwMode="ltGray">
          <a:xfrm>
            <a:off x="8088313" y="5029200"/>
            <a:ext cx="87788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传输层</a:t>
            </a:r>
          </a:p>
        </p:txBody>
      </p:sp>
      <p:sp>
        <p:nvSpPr>
          <p:cNvPr id="31760" name="Text Box 22">
            <a:extLst>
              <a:ext uri="{FF2B5EF4-FFF2-40B4-BE49-F238E27FC236}">
                <a16:creationId xmlns:a16="http://schemas.microsoft.com/office/drawing/2014/main" id="{08615CFB-5F00-4ED6-8BE3-E1BC1B50A511}"/>
              </a:ext>
            </a:extLst>
          </p:cNvPr>
          <p:cNvSpPr txBox="1">
            <a:spLocks noChangeArrowheads="1"/>
          </p:cNvSpPr>
          <p:nvPr/>
        </p:nvSpPr>
        <p:spPr bwMode="ltGray">
          <a:xfrm>
            <a:off x="8032750" y="3906838"/>
            <a:ext cx="877888"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应用层</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88">
            <a:extLst>
              <a:ext uri="{FF2B5EF4-FFF2-40B4-BE49-F238E27FC236}">
                <a16:creationId xmlns:a16="http://schemas.microsoft.com/office/drawing/2014/main" id="{12F9BC11-1414-420F-8B84-3FF824D336BC}"/>
              </a:ext>
            </a:extLst>
          </p:cNvPr>
          <p:cNvSpPr txBox="1">
            <a:spLocks noChangeArrowheads="1"/>
          </p:cNvSpPr>
          <p:nvPr/>
        </p:nvSpPr>
        <p:spPr bwMode="ltGray">
          <a:xfrm>
            <a:off x="1600200" y="2438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794" name="Text Box 87">
            <a:extLst>
              <a:ext uri="{FF2B5EF4-FFF2-40B4-BE49-F238E27FC236}">
                <a16:creationId xmlns:a16="http://schemas.microsoft.com/office/drawing/2014/main" id="{877FC1CE-E449-4D82-9A9A-2A488CD250A7}"/>
              </a:ext>
            </a:extLst>
          </p:cNvPr>
          <p:cNvSpPr txBox="1">
            <a:spLocks noChangeArrowheads="1"/>
          </p:cNvSpPr>
          <p:nvPr/>
        </p:nvSpPr>
        <p:spPr bwMode="ltGray">
          <a:xfrm>
            <a:off x="1600200" y="6248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795" name="Rectangle 2">
            <a:extLst>
              <a:ext uri="{FF2B5EF4-FFF2-40B4-BE49-F238E27FC236}">
                <a16:creationId xmlns:a16="http://schemas.microsoft.com/office/drawing/2014/main" id="{5C3581CE-72BA-487E-B279-35A5BA360549}"/>
              </a:ext>
            </a:extLst>
          </p:cNvPr>
          <p:cNvSpPr>
            <a:spLocks noGrp="1" noChangeArrowheads="1"/>
          </p:cNvSpPr>
          <p:nvPr>
            <p:ph type="title"/>
          </p:nvPr>
        </p:nvSpPr>
        <p:spPr>
          <a:xfrm>
            <a:off x="627063" y="188913"/>
            <a:ext cx="7424737" cy="1143000"/>
          </a:xfrm>
        </p:spPr>
        <p:txBody>
          <a:bodyPr/>
          <a:lstStyle/>
          <a:p>
            <a:pPr eaLnBrk="1" hangingPunct="1"/>
            <a:r>
              <a:rPr lang="zh-CN" altLang="en-US" sz="3600"/>
              <a:t>国际</a:t>
            </a:r>
            <a:r>
              <a:rPr lang="en-US" altLang="zh-CN" sz="3600"/>
              <a:t>Internet</a:t>
            </a:r>
            <a:r>
              <a:rPr lang="zh-CN" altLang="zh-CN" sz="3600"/>
              <a:t>安全技术活动(5)</a:t>
            </a:r>
            <a:endParaRPr lang="en-US" altLang="zh-CN" sz="3600"/>
          </a:p>
        </p:txBody>
      </p:sp>
      <p:sp>
        <p:nvSpPr>
          <p:cNvPr id="33796" name="Rectangle 3">
            <a:extLst>
              <a:ext uri="{FF2B5EF4-FFF2-40B4-BE49-F238E27FC236}">
                <a16:creationId xmlns:a16="http://schemas.microsoft.com/office/drawing/2014/main" id="{A21485A6-8E6A-4032-B5A1-2CAC758430E4}"/>
              </a:ext>
            </a:extLst>
          </p:cNvPr>
          <p:cNvSpPr>
            <a:spLocks noGrp="1" noChangeArrowheads="1"/>
          </p:cNvSpPr>
          <p:nvPr>
            <p:ph type="body" idx="1"/>
          </p:nvPr>
        </p:nvSpPr>
        <p:spPr>
          <a:xfrm>
            <a:off x="685800" y="1371600"/>
            <a:ext cx="7772400" cy="4114800"/>
          </a:xfrm>
        </p:spPr>
        <p:txBody>
          <a:bodyPr/>
          <a:lstStyle/>
          <a:p>
            <a:pPr lvl="1" eaLnBrk="1" hangingPunct="1"/>
            <a:r>
              <a:rPr lang="en-US" altLang="zh-CN"/>
              <a:t>ISO7498-2</a:t>
            </a:r>
            <a:r>
              <a:rPr lang="zh-CN" altLang="en-US"/>
              <a:t>映射而得的</a:t>
            </a:r>
            <a:r>
              <a:rPr lang="en-US" altLang="zh-CN"/>
              <a:t>TCP/IP</a:t>
            </a:r>
            <a:r>
              <a:rPr lang="zh-CN" altLang="en-US"/>
              <a:t>各层安全服务与安全协议的对应关系</a:t>
            </a:r>
          </a:p>
        </p:txBody>
      </p:sp>
      <p:sp>
        <p:nvSpPr>
          <p:cNvPr id="33797" name="Text Box 7">
            <a:extLst>
              <a:ext uri="{FF2B5EF4-FFF2-40B4-BE49-F238E27FC236}">
                <a16:creationId xmlns:a16="http://schemas.microsoft.com/office/drawing/2014/main" id="{70DD12C1-B47C-4DE8-B5E9-5AC4B509AC9F}"/>
              </a:ext>
            </a:extLst>
          </p:cNvPr>
          <p:cNvSpPr txBox="1">
            <a:spLocks noChangeArrowheads="1"/>
          </p:cNvSpPr>
          <p:nvPr/>
        </p:nvSpPr>
        <p:spPr bwMode="ltGray">
          <a:xfrm>
            <a:off x="627063" y="2819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IP</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层</a:t>
            </a:r>
          </a:p>
        </p:txBody>
      </p:sp>
      <p:sp>
        <p:nvSpPr>
          <p:cNvPr id="33798" name="Text Box 8">
            <a:extLst>
              <a:ext uri="{FF2B5EF4-FFF2-40B4-BE49-F238E27FC236}">
                <a16:creationId xmlns:a16="http://schemas.microsoft.com/office/drawing/2014/main" id="{7944B3D8-07CA-4B23-8CE7-0ADF44F6DD7A}"/>
              </a:ext>
            </a:extLst>
          </p:cNvPr>
          <p:cNvSpPr txBox="1">
            <a:spLocks noChangeArrowheads="1"/>
          </p:cNvSpPr>
          <p:nvPr/>
        </p:nvSpPr>
        <p:spPr bwMode="ltGray">
          <a:xfrm>
            <a:off x="627063" y="3200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TCP</a:t>
            </a: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层</a:t>
            </a:r>
          </a:p>
        </p:txBody>
      </p:sp>
      <p:sp>
        <p:nvSpPr>
          <p:cNvPr id="33799" name="Text Box 9">
            <a:extLst>
              <a:ext uri="{FF2B5EF4-FFF2-40B4-BE49-F238E27FC236}">
                <a16:creationId xmlns:a16="http://schemas.microsoft.com/office/drawing/2014/main" id="{604D6BF1-430C-4E23-840C-3BF41CD15A71}"/>
              </a:ext>
            </a:extLst>
          </p:cNvPr>
          <p:cNvSpPr txBox="1">
            <a:spLocks noChangeArrowheads="1"/>
          </p:cNvSpPr>
          <p:nvPr/>
        </p:nvSpPr>
        <p:spPr bwMode="ltGray">
          <a:xfrm>
            <a:off x="1611313" y="2819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IPSEC</a:t>
            </a:r>
          </a:p>
        </p:txBody>
      </p:sp>
      <p:sp>
        <p:nvSpPr>
          <p:cNvPr id="33800" name="Text Box 11">
            <a:extLst>
              <a:ext uri="{FF2B5EF4-FFF2-40B4-BE49-F238E27FC236}">
                <a16:creationId xmlns:a16="http://schemas.microsoft.com/office/drawing/2014/main" id="{DE8729C5-A689-4FD7-87A4-3E8AF477D5A0}"/>
              </a:ext>
            </a:extLst>
          </p:cNvPr>
          <p:cNvSpPr txBox="1">
            <a:spLocks noChangeArrowheads="1"/>
          </p:cNvSpPr>
          <p:nvPr/>
        </p:nvSpPr>
        <p:spPr bwMode="ltGray">
          <a:xfrm>
            <a:off x="2595563" y="2438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鉴别</a:t>
            </a:r>
          </a:p>
        </p:txBody>
      </p:sp>
      <p:sp>
        <p:nvSpPr>
          <p:cNvPr id="33801" name="Text Box 12">
            <a:extLst>
              <a:ext uri="{FF2B5EF4-FFF2-40B4-BE49-F238E27FC236}">
                <a16:creationId xmlns:a16="http://schemas.microsoft.com/office/drawing/2014/main" id="{6B431388-BF8B-48E4-A375-57C95AB089B6}"/>
              </a:ext>
            </a:extLst>
          </p:cNvPr>
          <p:cNvSpPr txBox="1">
            <a:spLocks noChangeArrowheads="1"/>
          </p:cNvSpPr>
          <p:nvPr/>
        </p:nvSpPr>
        <p:spPr bwMode="ltGray">
          <a:xfrm>
            <a:off x="3581400" y="2438400"/>
            <a:ext cx="119538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访问控制</a:t>
            </a:r>
          </a:p>
        </p:txBody>
      </p:sp>
      <p:sp>
        <p:nvSpPr>
          <p:cNvPr id="33802" name="Text Box 13">
            <a:extLst>
              <a:ext uri="{FF2B5EF4-FFF2-40B4-BE49-F238E27FC236}">
                <a16:creationId xmlns:a16="http://schemas.microsoft.com/office/drawing/2014/main" id="{812F7D7D-0230-4384-BD51-272615F64FD8}"/>
              </a:ext>
            </a:extLst>
          </p:cNvPr>
          <p:cNvSpPr txBox="1">
            <a:spLocks noChangeArrowheads="1"/>
          </p:cNvSpPr>
          <p:nvPr/>
        </p:nvSpPr>
        <p:spPr bwMode="ltGray">
          <a:xfrm>
            <a:off x="4776788" y="2438400"/>
            <a:ext cx="11255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保密性</a:t>
            </a:r>
          </a:p>
        </p:txBody>
      </p:sp>
      <p:sp>
        <p:nvSpPr>
          <p:cNvPr id="33803" name="Text Box 14">
            <a:extLst>
              <a:ext uri="{FF2B5EF4-FFF2-40B4-BE49-F238E27FC236}">
                <a16:creationId xmlns:a16="http://schemas.microsoft.com/office/drawing/2014/main" id="{B702104E-A419-487E-9FAF-3DFA9584DBA3}"/>
              </a:ext>
            </a:extLst>
          </p:cNvPr>
          <p:cNvSpPr txBox="1">
            <a:spLocks noChangeArrowheads="1"/>
          </p:cNvSpPr>
          <p:nvPr/>
        </p:nvSpPr>
        <p:spPr bwMode="ltGray">
          <a:xfrm>
            <a:off x="5902325" y="2438400"/>
            <a:ext cx="11255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完整性</a:t>
            </a:r>
          </a:p>
        </p:txBody>
      </p:sp>
      <p:sp>
        <p:nvSpPr>
          <p:cNvPr id="33804" name="Text Box 15">
            <a:extLst>
              <a:ext uri="{FF2B5EF4-FFF2-40B4-BE49-F238E27FC236}">
                <a16:creationId xmlns:a16="http://schemas.microsoft.com/office/drawing/2014/main" id="{CC32D4C0-D8D3-49E9-B831-DC5D7842AFA5}"/>
              </a:ext>
            </a:extLst>
          </p:cNvPr>
          <p:cNvSpPr txBox="1">
            <a:spLocks noChangeArrowheads="1"/>
          </p:cNvSpPr>
          <p:nvPr/>
        </p:nvSpPr>
        <p:spPr bwMode="ltGray">
          <a:xfrm>
            <a:off x="7027863" y="2438400"/>
            <a:ext cx="11255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抗否认</a:t>
            </a:r>
          </a:p>
        </p:txBody>
      </p:sp>
      <p:sp>
        <p:nvSpPr>
          <p:cNvPr id="33805" name="Text Box 17">
            <a:extLst>
              <a:ext uri="{FF2B5EF4-FFF2-40B4-BE49-F238E27FC236}">
                <a16:creationId xmlns:a16="http://schemas.microsoft.com/office/drawing/2014/main" id="{584FD7C0-A24A-4EBF-A6AF-66BF72D6CAF9}"/>
              </a:ext>
            </a:extLst>
          </p:cNvPr>
          <p:cNvSpPr txBox="1">
            <a:spLocks noChangeArrowheads="1"/>
          </p:cNvSpPr>
          <p:nvPr/>
        </p:nvSpPr>
        <p:spPr bwMode="ltGray">
          <a:xfrm>
            <a:off x="1611313" y="3200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SSL</a:t>
            </a:r>
          </a:p>
        </p:txBody>
      </p:sp>
      <p:sp>
        <p:nvSpPr>
          <p:cNvPr id="33806" name="Text Box 18">
            <a:extLst>
              <a:ext uri="{FF2B5EF4-FFF2-40B4-BE49-F238E27FC236}">
                <a16:creationId xmlns:a16="http://schemas.microsoft.com/office/drawing/2014/main" id="{05E55434-89ED-4A24-A19A-9890F05FE412}"/>
              </a:ext>
            </a:extLst>
          </p:cNvPr>
          <p:cNvSpPr txBox="1">
            <a:spLocks noChangeArrowheads="1"/>
          </p:cNvSpPr>
          <p:nvPr/>
        </p:nvSpPr>
        <p:spPr bwMode="ltGray">
          <a:xfrm>
            <a:off x="1611313" y="3581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PEM</a:t>
            </a:r>
          </a:p>
        </p:txBody>
      </p:sp>
      <p:sp>
        <p:nvSpPr>
          <p:cNvPr id="33807" name="Text Box 19">
            <a:extLst>
              <a:ext uri="{FF2B5EF4-FFF2-40B4-BE49-F238E27FC236}">
                <a16:creationId xmlns:a16="http://schemas.microsoft.com/office/drawing/2014/main" id="{2A0824A1-E59D-417F-9272-D1B326768DF3}"/>
              </a:ext>
            </a:extLst>
          </p:cNvPr>
          <p:cNvSpPr txBox="1">
            <a:spLocks noChangeArrowheads="1"/>
          </p:cNvSpPr>
          <p:nvPr/>
        </p:nvSpPr>
        <p:spPr bwMode="ltGray">
          <a:xfrm>
            <a:off x="1611313" y="3962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MOSS</a:t>
            </a:r>
          </a:p>
        </p:txBody>
      </p:sp>
      <p:sp>
        <p:nvSpPr>
          <p:cNvPr id="33808" name="Text Box 20">
            <a:extLst>
              <a:ext uri="{FF2B5EF4-FFF2-40B4-BE49-F238E27FC236}">
                <a16:creationId xmlns:a16="http://schemas.microsoft.com/office/drawing/2014/main" id="{D261FFB8-1C1B-4098-A1A6-36ED7BB955DB}"/>
              </a:ext>
            </a:extLst>
          </p:cNvPr>
          <p:cNvSpPr txBox="1">
            <a:spLocks noChangeArrowheads="1"/>
          </p:cNvSpPr>
          <p:nvPr/>
        </p:nvSpPr>
        <p:spPr bwMode="ltGray">
          <a:xfrm>
            <a:off x="1611313" y="4343400"/>
            <a:ext cx="984250" cy="650875"/>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S/MIME</a:t>
            </a:r>
          </a:p>
        </p:txBody>
      </p:sp>
      <p:sp>
        <p:nvSpPr>
          <p:cNvPr id="33809" name="Text Box 21">
            <a:extLst>
              <a:ext uri="{FF2B5EF4-FFF2-40B4-BE49-F238E27FC236}">
                <a16:creationId xmlns:a16="http://schemas.microsoft.com/office/drawing/2014/main" id="{B3048515-C477-4D83-ADF1-C6C42EEC190B}"/>
              </a:ext>
            </a:extLst>
          </p:cNvPr>
          <p:cNvSpPr txBox="1">
            <a:spLocks noChangeArrowheads="1"/>
          </p:cNvSpPr>
          <p:nvPr/>
        </p:nvSpPr>
        <p:spPr bwMode="ltGray">
          <a:xfrm>
            <a:off x="1611313" y="4724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PGP</a:t>
            </a:r>
          </a:p>
        </p:txBody>
      </p:sp>
      <p:sp>
        <p:nvSpPr>
          <p:cNvPr id="33810" name="Text Box 22">
            <a:extLst>
              <a:ext uri="{FF2B5EF4-FFF2-40B4-BE49-F238E27FC236}">
                <a16:creationId xmlns:a16="http://schemas.microsoft.com/office/drawing/2014/main" id="{5A602D60-4C51-49AF-9084-C14DC46A0E31}"/>
              </a:ext>
            </a:extLst>
          </p:cNvPr>
          <p:cNvSpPr txBox="1">
            <a:spLocks noChangeArrowheads="1"/>
          </p:cNvSpPr>
          <p:nvPr/>
        </p:nvSpPr>
        <p:spPr bwMode="ltGray">
          <a:xfrm>
            <a:off x="1611313" y="5105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SHTTP</a:t>
            </a:r>
          </a:p>
        </p:txBody>
      </p:sp>
      <p:sp>
        <p:nvSpPr>
          <p:cNvPr id="33811" name="Text Box 23">
            <a:extLst>
              <a:ext uri="{FF2B5EF4-FFF2-40B4-BE49-F238E27FC236}">
                <a16:creationId xmlns:a16="http://schemas.microsoft.com/office/drawing/2014/main" id="{654CA094-7C80-4B2E-B39C-FA3695F6D33F}"/>
              </a:ext>
            </a:extLst>
          </p:cNvPr>
          <p:cNvSpPr txBox="1">
            <a:spLocks noChangeArrowheads="1"/>
          </p:cNvSpPr>
          <p:nvPr/>
        </p:nvSpPr>
        <p:spPr bwMode="ltGray">
          <a:xfrm>
            <a:off x="1611313" y="5486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SNMP</a:t>
            </a:r>
          </a:p>
        </p:txBody>
      </p:sp>
      <p:sp>
        <p:nvSpPr>
          <p:cNvPr id="33812" name="Text Box 24">
            <a:extLst>
              <a:ext uri="{FF2B5EF4-FFF2-40B4-BE49-F238E27FC236}">
                <a16:creationId xmlns:a16="http://schemas.microsoft.com/office/drawing/2014/main" id="{3A3ABBFC-75F1-4A70-BEC4-0DDFD59B9E6D}"/>
              </a:ext>
            </a:extLst>
          </p:cNvPr>
          <p:cNvSpPr txBox="1">
            <a:spLocks noChangeArrowheads="1"/>
          </p:cNvSpPr>
          <p:nvPr/>
        </p:nvSpPr>
        <p:spPr bwMode="ltGray">
          <a:xfrm>
            <a:off x="1611313" y="5867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SSH</a:t>
            </a:r>
          </a:p>
        </p:txBody>
      </p:sp>
      <p:sp>
        <p:nvSpPr>
          <p:cNvPr id="33813" name="Text Box 25">
            <a:extLst>
              <a:ext uri="{FF2B5EF4-FFF2-40B4-BE49-F238E27FC236}">
                <a16:creationId xmlns:a16="http://schemas.microsoft.com/office/drawing/2014/main" id="{88BACB27-3E97-4D9C-ACD4-B176817F5830}"/>
              </a:ext>
            </a:extLst>
          </p:cNvPr>
          <p:cNvSpPr txBox="1">
            <a:spLocks noChangeArrowheads="1"/>
          </p:cNvSpPr>
          <p:nvPr/>
        </p:nvSpPr>
        <p:spPr bwMode="ltGray">
          <a:xfrm>
            <a:off x="1530350" y="6292850"/>
            <a:ext cx="984250" cy="304800"/>
          </a:xfrm>
          <a:prstGeom prst="rect">
            <a:avLst/>
          </a:prstGeom>
          <a:solidFill>
            <a:srgbClr val="969696"/>
          </a:solidFill>
          <a:ln>
            <a:noFill/>
          </a:ln>
          <a:effectLst/>
          <a:extLs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Kerberos</a:t>
            </a:r>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14" name="Text Box 10">
            <a:extLst>
              <a:ext uri="{FF2B5EF4-FFF2-40B4-BE49-F238E27FC236}">
                <a16:creationId xmlns:a16="http://schemas.microsoft.com/office/drawing/2014/main" id="{732BBBC1-3BE1-4862-8F80-7E7FA60DDE37}"/>
              </a:ext>
            </a:extLst>
          </p:cNvPr>
          <p:cNvSpPr txBox="1">
            <a:spLocks noChangeArrowheads="1"/>
          </p:cNvSpPr>
          <p:nvPr/>
        </p:nvSpPr>
        <p:spPr bwMode="ltGray">
          <a:xfrm>
            <a:off x="2595563" y="2819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15" name="Text Box 26">
            <a:extLst>
              <a:ext uri="{FF2B5EF4-FFF2-40B4-BE49-F238E27FC236}">
                <a16:creationId xmlns:a16="http://schemas.microsoft.com/office/drawing/2014/main" id="{8E58B14B-9D1B-4137-8308-260A437553D2}"/>
              </a:ext>
            </a:extLst>
          </p:cNvPr>
          <p:cNvSpPr txBox="1">
            <a:spLocks noChangeArrowheads="1"/>
          </p:cNvSpPr>
          <p:nvPr/>
        </p:nvSpPr>
        <p:spPr bwMode="ltGray">
          <a:xfrm>
            <a:off x="2595563" y="3200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16" name="Text Box 28">
            <a:extLst>
              <a:ext uri="{FF2B5EF4-FFF2-40B4-BE49-F238E27FC236}">
                <a16:creationId xmlns:a16="http://schemas.microsoft.com/office/drawing/2014/main" id="{DC3BD606-8573-47C8-99F3-727BEFF5DC33}"/>
              </a:ext>
            </a:extLst>
          </p:cNvPr>
          <p:cNvSpPr txBox="1">
            <a:spLocks noChangeArrowheads="1"/>
          </p:cNvSpPr>
          <p:nvPr/>
        </p:nvSpPr>
        <p:spPr bwMode="ltGray">
          <a:xfrm>
            <a:off x="2595563" y="3581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17" name="Text Box 29">
            <a:extLst>
              <a:ext uri="{FF2B5EF4-FFF2-40B4-BE49-F238E27FC236}">
                <a16:creationId xmlns:a16="http://schemas.microsoft.com/office/drawing/2014/main" id="{782C65CB-5E89-4A10-B329-9789CE137EA8}"/>
              </a:ext>
            </a:extLst>
          </p:cNvPr>
          <p:cNvSpPr txBox="1">
            <a:spLocks noChangeArrowheads="1"/>
          </p:cNvSpPr>
          <p:nvPr/>
        </p:nvSpPr>
        <p:spPr bwMode="ltGray">
          <a:xfrm>
            <a:off x="2595563" y="3962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18" name="Text Box 30">
            <a:extLst>
              <a:ext uri="{FF2B5EF4-FFF2-40B4-BE49-F238E27FC236}">
                <a16:creationId xmlns:a16="http://schemas.microsoft.com/office/drawing/2014/main" id="{A25FF89E-D497-4A05-925A-D66F2DD2852C}"/>
              </a:ext>
            </a:extLst>
          </p:cNvPr>
          <p:cNvSpPr txBox="1">
            <a:spLocks noChangeArrowheads="1"/>
          </p:cNvSpPr>
          <p:nvPr/>
        </p:nvSpPr>
        <p:spPr bwMode="ltGray">
          <a:xfrm>
            <a:off x="2595563" y="4343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19" name="Text Box 31">
            <a:extLst>
              <a:ext uri="{FF2B5EF4-FFF2-40B4-BE49-F238E27FC236}">
                <a16:creationId xmlns:a16="http://schemas.microsoft.com/office/drawing/2014/main" id="{9A2F83F8-0605-4A1B-9D50-E99B18D1DDBF}"/>
              </a:ext>
            </a:extLst>
          </p:cNvPr>
          <p:cNvSpPr txBox="1">
            <a:spLocks noChangeArrowheads="1"/>
          </p:cNvSpPr>
          <p:nvPr/>
        </p:nvSpPr>
        <p:spPr bwMode="ltGray">
          <a:xfrm>
            <a:off x="2595563" y="4724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20" name="Text Box 32">
            <a:extLst>
              <a:ext uri="{FF2B5EF4-FFF2-40B4-BE49-F238E27FC236}">
                <a16:creationId xmlns:a16="http://schemas.microsoft.com/office/drawing/2014/main" id="{63A1AE7B-9DCE-48BE-A9E0-8A805AFDFCA4}"/>
              </a:ext>
            </a:extLst>
          </p:cNvPr>
          <p:cNvSpPr txBox="1">
            <a:spLocks noChangeArrowheads="1"/>
          </p:cNvSpPr>
          <p:nvPr/>
        </p:nvSpPr>
        <p:spPr bwMode="ltGray">
          <a:xfrm>
            <a:off x="2595563" y="5105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21" name="Text Box 33">
            <a:extLst>
              <a:ext uri="{FF2B5EF4-FFF2-40B4-BE49-F238E27FC236}">
                <a16:creationId xmlns:a16="http://schemas.microsoft.com/office/drawing/2014/main" id="{2807310F-5C46-4E3E-931E-D70931932DA0}"/>
              </a:ext>
            </a:extLst>
          </p:cNvPr>
          <p:cNvSpPr txBox="1">
            <a:spLocks noChangeArrowheads="1"/>
          </p:cNvSpPr>
          <p:nvPr/>
        </p:nvSpPr>
        <p:spPr bwMode="ltGray">
          <a:xfrm>
            <a:off x="2595563" y="5486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22" name="Text Box 34">
            <a:extLst>
              <a:ext uri="{FF2B5EF4-FFF2-40B4-BE49-F238E27FC236}">
                <a16:creationId xmlns:a16="http://schemas.microsoft.com/office/drawing/2014/main" id="{FFCA2545-281E-4AE2-BE0B-C0C6A57095DF}"/>
              </a:ext>
            </a:extLst>
          </p:cNvPr>
          <p:cNvSpPr txBox="1">
            <a:spLocks noChangeArrowheads="1"/>
          </p:cNvSpPr>
          <p:nvPr/>
        </p:nvSpPr>
        <p:spPr bwMode="ltGray">
          <a:xfrm>
            <a:off x="2595563" y="5867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23" name="Text Box 35">
            <a:extLst>
              <a:ext uri="{FF2B5EF4-FFF2-40B4-BE49-F238E27FC236}">
                <a16:creationId xmlns:a16="http://schemas.microsoft.com/office/drawing/2014/main" id="{9F5FD646-CE28-4990-9426-178489A03F5D}"/>
              </a:ext>
            </a:extLst>
          </p:cNvPr>
          <p:cNvSpPr txBox="1">
            <a:spLocks noChangeArrowheads="1"/>
          </p:cNvSpPr>
          <p:nvPr/>
        </p:nvSpPr>
        <p:spPr bwMode="ltGray">
          <a:xfrm>
            <a:off x="2595563" y="6248400"/>
            <a:ext cx="985837"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24" name="Text Box 38">
            <a:extLst>
              <a:ext uri="{FF2B5EF4-FFF2-40B4-BE49-F238E27FC236}">
                <a16:creationId xmlns:a16="http://schemas.microsoft.com/office/drawing/2014/main" id="{9C2CC589-14C7-4B70-9E5D-96277590A1D2}"/>
              </a:ext>
            </a:extLst>
          </p:cNvPr>
          <p:cNvSpPr txBox="1">
            <a:spLocks noChangeArrowheads="1"/>
          </p:cNvSpPr>
          <p:nvPr/>
        </p:nvSpPr>
        <p:spPr bwMode="ltGray">
          <a:xfrm>
            <a:off x="3581400" y="2819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25" name="Text Box 39">
            <a:extLst>
              <a:ext uri="{FF2B5EF4-FFF2-40B4-BE49-F238E27FC236}">
                <a16:creationId xmlns:a16="http://schemas.microsoft.com/office/drawing/2014/main" id="{AF6B2263-339C-4B2C-BC81-729FEF6FBD92}"/>
              </a:ext>
            </a:extLst>
          </p:cNvPr>
          <p:cNvSpPr txBox="1">
            <a:spLocks noChangeArrowheads="1"/>
          </p:cNvSpPr>
          <p:nvPr/>
        </p:nvSpPr>
        <p:spPr bwMode="ltGray">
          <a:xfrm>
            <a:off x="3581400" y="3200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26" name="Text Box 41">
            <a:extLst>
              <a:ext uri="{FF2B5EF4-FFF2-40B4-BE49-F238E27FC236}">
                <a16:creationId xmlns:a16="http://schemas.microsoft.com/office/drawing/2014/main" id="{16076CB5-9991-4F68-9F3D-3032490F3A24}"/>
              </a:ext>
            </a:extLst>
          </p:cNvPr>
          <p:cNvSpPr txBox="1">
            <a:spLocks noChangeArrowheads="1"/>
          </p:cNvSpPr>
          <p:nvPr/>
        </p:nvSpPr>
        <p:spPr bwMode="ltGray">
          <a:xfrm>
            <a:off x="3581400" y="3581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27" name="Text Box 42">
            <a:extLst>
              <a:ext uri="{FF2B5EF4-FFF2-40B4-BE49-F238E27FC236}">
                <a16:creationId xmlns:a16="http://schemas.microsoft.com/office/drawing/2014/main" id="{19F9FA15-256F-4A1A-B439-2D11B8BED7D6}"/>
              </a:ext>
            </a:extLst>
          </p:cNvPr>
          <p:cNvSpPr txBox="1">
            <a:spLocks noChangeArrowheads="1"/>
          </p:cNvSpPr>
          <p:nvPr/>
        </p:nvSpPr>
        <p:spPr bwMode="ltGray">
          <a:xfrm>
            <a:off x="3581400" y="3962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28" name="Text Box 43">
            <a:extLst>
              <a:ext uri="{FF2B5EF4-FFF2-40B4-BE49-F238E27FC236}">
                <a16:creationId xmlns:a16="http://schemas.microsoft.com/office/drawing/2014/main" id="{DF376271-D955-4B36-B805-15C2174240A1}"/>
              </a:ext>
            </a:extLst>
          </p:cNvPr>
          <p:cNvSpPr txBox="1">
            <a:spLocks noChangeArrowheads="1"/>
          </p:cNvSpPr>
          <p:nvPr/>
        </p:nvSpPr>
        <p:spPr bwMode="ltGray">
          <a:xfrm>
            <a:off x="3581400" y="4343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29" name="Text Box 44">
            <a:extLst>
              <a:ext uri="{FF2B5EF4-FFF2-40B4-BE49-F238E27FC236}">
                <a16:creationId xmlns:a16="http://schemas.microsoft.com/office/drawing/2014/main" id="{DC6AD015-8A5F-4E3F-AFC9-A4A3047535F3}"/>
              </a:ext>
            </a:extLst>
          </p:cNvPr>
          <p:cNvSpPr txBox="1">
            <a:spLocks noChangeArrowheads="1"/>
          </p:cNvSpPr>
          <p:nvPr/>
        </p:nvSpPr>
        <p:spPr bwMode="ltGray">
          <a:xfrm>
            <a:off x="3581400" y="4724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30" name="Text Box 45">
            <a:extLst>
              <a:ext uri="{FF2B5EF4-FFF2-40B4-BE49-F238E27FC236}">
                <a16:creationId xmlns:a16="http://schemas.microsoft.com/office/drawing/2014/main" id="{9090D26D-86BF-4EB8-B592-18C078560E00}"/>
              </a:ext>
            </a:extLst>
          </p:cNvPr>
          <p:cNvSpPr txBox="1">
            <a:spLocks noChangeArrowheads="1"/>
          </p:cNvSpPr>
          <p:nvPr/>
        </p:nvSpPr>
        <p:spPr bwMode="ltGray">
          <a:xfrm>
            <a:off x="3581400" y="5105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31" name="Text Box 46">
            <a:extLst>
              <a:ext uri="{FF2B5EF4-FFF2-40B4-BE49-F238E27FC236}">
                <a16:creationId xmlns:a16="http://schemas.microsoft.com/office/drawing/2014/main" id="{E15FE733-5C0F-441B-8C72-2286F83F0A6A}"/>
              </a:ext>
            </a:extLst>
          </p:cNvPr>
          <p:cNvSpPr txBox="1">
            <a:spLocks noChangeArrowheads="1"/>
          </p:cNvSpPr>
          <p:nvPr/>
        </p:nvSpPr>
        <p:spPr bwMode="ltGray">
          <a:xfrm>
            <a:off x="3581400" y="5486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32" name="Text Box 47">
            <a:extLst>
              <a:ext uri="{FF2B5EF4-FFF2-40B4-BE49-F238E27FC236}">
                <a16:creationId xmlns:a16="http://schemas.microsoft.com/office/drawing/2014/main" id="{A2223EE1-A145-4EBD-8249-6B1F13F2B262}"/>
              </a:ext>
            </a:extLst>
          </p:cNvPr>
          <p:cNvSpPr txBox="1">
            <a:spLocks noChangeArrowheads="1"/>
          </p:cNvSpPr>
          <p:nvPr/>
        </p:nvSpPr>
        <p:spPr bwMode="ltGray">
          <a:xfrm>
            <a:off x="3581400" y="5867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33" name="Text Box 48">
            <a:extLst>
              <a:ext uri="{FF2B5EF4-FFF2-40B4-BE49-F238E27FC236}">
                <a16:creationId xmlns:a16="http://schemas.microsoft.com/office/drawing/2014/main" id="{653380B4-B538-46F4-8E32-01DD8A7DDDB4}"/>
              </a:ext>
            </a:extLst>
          </p:cNvPr>
          <p:cNvSpPr txBox="1">
            <a:spLocks noChangeArrowheads="1"/>
          </p:cNvSpPr>
          <p:nvPr/>
        </p:nvSpPr>
        <p:spPr bwMode="ltGray">
          <a:xfrm>
            <a:off x="3581400" y="6248400"/>
            <a:ext cx="1201738"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grpSp>
        <p:nvGrpSpPr>
          <p:cNvPr id="33834" name="Group 61">
            <a:extLst>
              <a:ext uri="{FF2B5EF4-FFF2-40B4-BE49-F238E27FC236}">
                <a16:creationId xmlns:a16="http://schemas.microsoft.com/office/drawing/2014/main" id="{682D75B6-49EC-4EBC-A968-48436D62CF1A}"/>
              </a:ext>
            </a:extLst>
          </p:cNvPr>
          <p:cNvGrpSpPr>
            <a:grpSpLocks/>
          </p:cNvGrpSpPr>
          <p:nvPr/>
        </p:nvGrpSpPr>
        <p:grpSpPr bwMode="auto">
          <a:xfrm>
            <a:off x="4776788" y="2819400"/>
            <a:ext cx="1125537" cy="3805238"/>
            <a:chOff x="3264" y="1872"/>
            <a:chExt cx="746" cy="2397"/>
          </a:xfrm>
        </p:grpSpPr>
        <p:sp>
          <p:nvSpPr>
            <p:cNvPr id="33860" name="Text Box 50">
              <a:extLst>
                <a:ext uri="{FF2B5EF4-FFF2-40B4-BE49-F238E27FC236}">
                  <a16:creationId xmlns:a16="http://schemas.microsoft.com/office/drawing/2014/main" id="{92F96EAD-F869-441B-A1F4-BFFC7CCEE8C5}"/>
                </a:ext>
              </a:extLst>
            </p:cNvPr>
            <p:cNvSpPr txBox="1">
              <a:spLocks noChangeArrowheads="1"/>
            </p:cNvSpPr>
            <p:nvPr/>
          </p:nvSpPr>
          <p:spPr bwMode="ltGray">
            <a:xfrm>
              <a:off x="3264" y="187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1" name="Text Box 51">
              <a:extLst>
                <a:ext uri="{FF2B5EF4-FFF2-40B4-BE49-F238E27FC236}">
                  <a16:creationId xmlns:a16="http://schemas.microsoft.com/office/drawing/2014/main" id="{30FF1A5E-DC07-4F58-8F2F-E8B97BD934C5}"/>
                </a:ext>
              </a:extLst>
            </p:cNvPr>
            <p:cNvSpPr txBox="1">
              <a:spLocks noChangeArrowheads="1"/>
            </p:cNvSpPr>
            <p:nvPr/>
          </p:nvSpPr>
          <p:spPr bwMode="ltGray">
            <a:xfrm>
              <a:off x="3264" y="211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2" name="Text Box 53">
              <a:extLst>
                <a:ext uri="{FF2B5EF4-FFF2-40B4-BE49-F238E27FC236}">
                  <a16:creationId xmlns:a16="http://schemas.microsoft.com/office/drawing/2014/main" id="{07BE9A63-148E-48D9-9105-73B4D4E183C6}"/>
                </a:ext>
              </a:extLst>
            </p:cNvPr>
            <p:cNvSpPr txBox="1">
              <a:spLocks noChangeArrowheads="1"/>
            </p:cNvSpPr>
            <p:nvPr/>
          </p:nvSpPr>
          <p:spPr bwMode="ltGray">
            <a:xfrm>
              <a:off x="3264" y="235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3" name="Text Box 54">
              <a:extLst>
                <a:ext uri="{FF2B5EF4-FFF2-40B4-BE49-F238E27FC236}">
                  <a16:creationId xmlns:a16="http://schemas.microsoft.com/office/drawing/2014/main" id="{D2154EA9-34EB-49CD-B637-E33C39DAC8A0}"/>
                </a:ext>
              </a:extLst>
            </p:cNvPr>
            <p:cNvSpPr txBox="1">
              <a:spLocks noChangeArrowheads="1"/>
            </p:cNvSpPr>
            <p:nvPr/>
          </p:nvSpPr>
          <p:spPr bwMode="ltGray">
            <a:xfrm>
              <a:off x="3264" y="259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4" name="Text Box 55">
              <a:extLst>
                <a:ext uri="{FF2B5EF4-FFF2-40B4-BE49-F238E27FC236}">
                  <a16:creationId xmlns:a16="http://schemas.microsoft.com/office/drawing/2014/main" id="{2DA5F685-4232-4DE3-AD80-4C95A1A0A1A4}"/>
                </a:ext>
              </a:extLst>
            </p:cNvPr>
            <p:cNvSpPr txBox="1">
              <a:spLocks noChangeArrowheads="1"/>
            </p:cNvSpPr>
            <p:nvPr/>
          </p:nvSpPr>
          <p:spPr bwMode="ltGray">
            <a:xfrm>
              <a:off x="3264" y="283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5" name="Text Box 56">
              <a:extLst>
                <a:ext uri="{FF2B5EF4-FFF2-40B4-BE49-F238E27FC236}">
                  <a16:creationId xmlns:a16="http://schemas.microsoft.com/office/drawing/2014/main" id="{4B40A1A8-D5DD-4382-B732-ACA9396993C2}"/>
                </a:ext>
              </a:extLst>
            </p:cNvPr>
            <p:cNvSpPr txBox="1">
              <a:spLocks noChangeArrowheads="1"/>
            </p:cNvSpPr>
            <p:nvPr/>
          </p:nvSpPr>
          <p:spPr bwMode="ltGray">
            <a:xfrm>
              <a:off x="3264" y="307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6" name="Text Box 57">
              <a:extLst>
                <a:ext uri="{FF2B5EF4-FFF2-40B4-BE49-F238E27FC236}">
                  <a16:creationId xmlns:a16="http://schemas.microsoft.com/office/drawing/2014/main" id="{573CB2B4-2B8A-451D-9E5C-50B4BFA5A569}"/>
                </a:ext>
              </a:extLst>
            </p:cNvPr>
            <p:cNvSpPr txBox="1">
              <a:spLocks noChangeArrowheads="1"/>
            </p:cNvSpPr>
            <p:nvPr/>
          </p:nvSpPr>
          <p:spPr bwMode="ltGray">
            <a:xfrm>
              <a:off x="3264" y="331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7" name="Text Box 58">
              <a:extLst>
                <a:ext uri="{FF2B5EF4-FFF2-40B4-BE49-F238E27FC236}">
                  <a16:creationId xmlns:a16="http://schemas.microsoft.com/office/drawing/2014/main" id="{50C1CCC0-59B6-44D5-B075-ED5F8617D4AF}"/>
                </a:ext>
              </a:extLst>
            </p:cNvPr>
            <p:cNvSpPr txBox="1">
              <a:spLocks noChangeArrowheads="1"/>
            </p:cNvSpPr>
            <p:nvPr/>
          </p:nvSpPr>
          <p:spPr bwMode="ltGray">
            <a:xfrm>
              <a:off x="3264" y="355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8" name="Text Box 59">
              <a:extLst>
                <a:ext uri="{FF2B5EF4-FFF2-40B4-BE49-F238E27FC236}">
                  <a16:creationId xmlns:a16="http://schemas.microsoft.com/office/drawing/2014/main" id="{3BCBC81F-8386-448B-9FC9-2274604CE1F0}"/>
                </a:ext>
              </a:extLst>
            </p:cNvPr>
            <p:cNvSpPr txBox="1">
              <a:spLocks noChangeArrowheads="1"/>
            </p:cNvSpPr>
            <p:nvPr/>
          </p:nvSpPr>
          <p:spPr bwMode="ltGray">
            <a:xfrm>
              <a:off x="3264" y="379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69" name="Text Box 60">
              <a:extLst>
                <a:ext uri="{FF2B5EF4-FFF2-40B4-BE49-F238E27FC236}">
                  <a16:creationId xmlns:a16="http://schemas.microsoft.com/office/drawing/2014/main" id="{7492129E-34C3-4F2E-A7E1-F9E3DECD3130}"/>
                </a:ext>
              </a:extLst>
            </p:cNvPr>
            <p:cNvSpPr txBox="1">
              <a:spLocks noChangeArrowheads="1"/>
            </p:cNvSpPr>
            <p:nvPr/>
          </p:nvSpPr>
          <p:spPr bwMode="ltGray">
            <a:xfrm>
              <a:off x="3264" y="403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grpSp>
      <p:grpSp>
        <p:nvGrpSpPr>
          <p:cNvPr id="33835" name="Group 62">
            <a:extLst>
              <a:ext uri="{FF2B5EF4-FFF2-40B4-BE49-F238E27FC236}">
                <a16:creationId xmlns:a16="http://schemas.microsoft.com/office/drawing/2014/main" id="{DAF31916-8417-4913-995B-8D1F6AEFA8C9}"/>
              </a:ext>
            </a:extLst>
          </p:cNvPr>
          <p:cNvGrpSpPr>
            <a:grpSpLocks/>
          </p:cNvGrpSpPr>
          <p:nvPr/>
        </p:nvGrpSpPr>
        <p:grpSpPr bwMode="auto">
          <a:xfrm>
            <a:off x="5902325" y="2819400"/>
            <a:ext cx="1125538" cy="3805238"/>
            <a:chOff x="3264" y="1872"/>
            <a:chExt cx="746" cy="2397"/>
          </a:xfrm>
        </p:grpSpPr>
        <p:sp>
          <p:nvSpPr>
            <p:cNvPr id="33850" name="Text Box 63">
              <a:extLst>
                <a:ext uri="{FF2B5EF4-FFF2-40B4-BE49-F238E27FC236}">
                  <a16:creationId xmlns:a16="http://schemas.microsoft.com/office/drawing/2014/main" id="{62FC8D92-C8A4-4231-BEA7-222651E23F12}"/>
                </a:ext>
              </a:extLst>
            </p:cNvPr>
            <p:cNvSpPr txBox="1">
              <a:spLocks noChangeArrowheads="1"/>
            </p:cNvSpPr>
            <p:nvPr/>
          </p:nvSpPr>
          <p:spPr bwMode="ltGray">
            <a:xfrm>
              <a:off x="3264" y="187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1" name="Text Box 64">
              <a:extLst>
                <a:ext uri="{FF2B5EF4-FFF2-40B4-BE49-F238E27FC236}">
                  <a16:creationId xmlns:a16="http://schemas.microsoft.com/office/drawing/2014/main" id="{838137D5-F89B-468D-9384-FE05FF114D85}"/>
                </a:ext>
              </a:extLst>
            </p:cNvPr>
            <p:cNvSpPr txBox="1">
              <a:spLocks noChangeArrowheads="1"/>
            </p:cNvSpPr>
            <p:nvPr/>
          </p:nvSpPr>
          <p:spPr bwMode="ltGray">
            <a:xfrm>
              <a:off x="3264" y="211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2" name="Text Box 65">
              <a:extLst>
                <a:ext uri="{FF2B5EF4-FFF2-40B4-BE49-F238E27FC236}">
                  <a16:creationId xmlns:a16="http://schemas.microsoft.com/office/drawing/2014/main" id="{AB491E80-7B2F-4E8E-9562-A9292D76C0F9}"/>
                </a:ext>
              </a:extLst>
            </p:cNvPr>
            <p:cNvSpPr txBox="1">
              <a:spLocks noChangeArrowheads="1"/>
            </p:cNvSpPr>
            <p:nvPr/>
          </p:nvSpPr>
          <p:spPr bwMode="ltGray">
            <a:xfrm>
              <a:off x="3264" y="235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3" name="Text Box 66">
              <a:extLst>
                <a:ext uri="{FF2B5EF4-FFF2-40B4-BE49-F238E27FC236}">
                  <a16:creationId xmlns:a16="http://schemas.microsoft.com/office/drawing/2014/main" id="{0731310A-4957-4FC8-8320-FFA87D7AF45E}"/>
                </a:ext>
              </a:extLst>
            </p:cNvPr>
            <p:cNvSpPr txBox="1">
              <a:spLocks noChangeArrowheads="1"/>
            </p:cNvSpPr>
            <p:nvPr/>
          </p:nvSpPr>
          <p:spPr bwMode="ltGray">
            <a:xfrm>
              <a:off x="3264" y="259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4" name="Text Box 67">
              <a:extLst>
                <a:ext uri="{FF2B5EF4-FFF2-40B4-BE49-F238E27FC236}">
                  <a16:creationId xmlns:a16="http://schemas.microsoft.com/office/drawing/2014/main" id="{54D57EA6-A8CE-47C6-8532-6C2F034A1F26}"/>
                </a:ext>
              </a:extLst>
            </p:cNvPr>
            <p:cNvSpPr txBox="1">
              <a:spLocks noChangeArrowheads="1"/>
            </p:cNvSpPr>
            <p:nvPr/>
          </p:nvSpPr>
          <p:spPr bwMode="ltGray">
            <a:xfrm>
              <a:off x="3264" y="283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5" name="Text Box 68">
              <a:extLst>
                <a:ext uri="{FF2B5EF4-FFF2-40B4-BE49-F238E27FC236}">
                  <a16:creationId xmlns:a16="http://schemas.microsoft.com/office/drawing/2014/main" id="{C163E0F1-0499-4255-9CA4-19D2B156FF0D}"/>
                </a:ext>
              </a:extLst>
            </p:cNvPr>
            <p:cNvSpPr txBox="1">
              <a:spLocks noChangeArrowheads="1"/>
            </p:cNvSpPr>
            <p:nvPr/>
          </p:nvSpPr>
          <p:spPr bwMode="ltGray">
            <a:xfrm>
              <a:off x="3264" y="307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6" name="Text Box 69">
              <a:extLst>
                <a:ext uri="{FF2B5EF4-FFF2-40B4-BE49-F238E27FC236}">
                  <a16:creationId xmlns:a16="http://schemas.microsoft.com/office/drawing/2014/main" id="{99B4E210-BB6D-42BC-92FF-3D55AA3EDEB6}"/>
                </a:ext>
              </a:extLst>
            </p:cNvPr>
            <p:cNvSpPr txBox="1">
              <a:spLocks noChangeArrowheads="1"/>
            </p:cNvSpPr>
            <p:nvPr/>
          </p:nvSpPr>
          <p:spPr bwMode="ltGray">
            <a:xfrm>
              <a:off x="3264" y="331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7" name="Text Box 70">
              <a:extLst>
                <a:ext uri="{FF2B5EF4-FFF2-40B4-BE49-F238E27FC236}">
                  <a16:creationId xmlns:a16="http://schemas.microsoft.com/office/drawing/2014/main" id="{65CC8942-F506-45C5-B2B1-489B3D854985}"/>
                </a:ext>
              </a:extLst>
            </p:cNvPr>
            <p:cNvSpPr txBox="1">
              <a:spLocks noChangeArrowheads="1"/>
            </p:cNvSpPr>
            <p:nvPr/>
          </p:nvSpPr>
          <p:spPr bwMode="ltGray">
            <a:xfrm>
              <a:off x="3264" y="355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8" name="Text Box 71">
              <a:extLst>
                <a:ext uri="{FF2B5EF4-FFF2-40B4-BE49-F238E27FC236}">
                  <a16:creationId xmlns:a16="http://schemas.microsoft.com/office/drawing/2014/main" id="{BD4BC38E-7BAB-4377-8215-BA782130C6B3}"/>
                </a:ext>
              </a:extLst>
            </p:cNvPr>
            <p:cNvSpPr txBox="1">
              <a:spLocks noChangeArrowheads="1"/>
            </p:cNvSpPr>
            <p:nvPr/>
          </p:nvSpPr>
          <p:spPr bwMode="ltGray">
            <a:xfrm>
              <a:off x="3264" y="379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59" name="Text Box 72">
              <a:extLst>
                <a:ext uri="{FF2B5EF4-FFF2-40B4-BE49-F238E27FC236}">
                  <a16:creationId xmlns:a16="http://schemas.microsoft.com/office/drawing/2014/main" id="{39EE7772-26F7-4C23-A079-AAC8F2055840}"/>
                </a:ext>
              </a:extLst>
            </p:cNvPr>
            <p:cNvSpPr txBox="1">
              <a:spLocks noChangeArrowheads="1"/>
            </p:cNvSpPr>
            <p:nvPr/>
          </p:nvSpPr>
          <p:spPr bwMode="ltGray">
            <a:xfrm>
              <a:off x="3264" y="403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grpSp>
      <p:grpSp>
        <p:nvGrpSpPr>
          <p:cNvPr id="33836" name="Group 73">
            <a:extLst>
              <a:ext uri="{FF2B5EF4-FFF2-40B4-BE49-F238E27FC236}">
                <a16:creationId xmlns:a16="http://schemas.microsoft.com/office/drawing/2014/main" id="{A1809150-1214-4D7B-BBE3-364E5F0F146C}"/>
              </a:ext>
            </a:extLst>
          </p:cNvPr>
          <p:cNvGrpSpPr>
            <a:grpSpLocks/>
          </p:cNvGrpSpPr>
          <p:nvPr/>
        </p:nvGrpSpPr>
        <p:grpSpPr bwMode="auto">
          <a:xfrm>
            <a:off x="7027863" y="2819400"/>
            <a:ext cx="1125537" cy="3805238"/>
            <a:chOff x="3264" y="1872"/>
            <a:chExt cx="746" cy="2397"/>
          </a:xfrm>
        </p:grpSpPr>
        <p:sp>
          <p:nvSpPr>
            <p:cNvPr id="33840" name="Text Box 74">
              <a:extLst>
                <a:ext uri="{FF2B5EF4-FFF2-40B4-BE49-F238E27FC236}">
                  <a16:creationId xmlns:a16="http://schemas.microsoft.com/office/drawing/2014/main" id="{DADA00E4-AE77-49A2-949F-272109D2BC40}"/>
                </a:ext>
              </a:extLst>
            </p:cNvPr>
            <p:cNvSpPr txBox="1">
              <a:spLocks noChangeArrowheads="1"/>
            </p:cNvSpPr>
            <p:nvPr/>
          </p:nvSpPr>
          <p:spPr bwMode="ltGray">
            <a:xfrm>
              <a:off x="3264" y="187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41" name="Text Box 75">
              <a:extLst>
                <a:ext uri="{FF2B5EF4-FFF2-40B4-BE49-F238E27FC236}">
                  <a16:creationId xmlns:a16="http://schemas.microsoft.com/office/drawing/2014/main" id="{CE818394-9ED5-4B89-82A6-1896D6D0FDEA}"/>
                </a:ext>
              </a:extLst>
            </p:cNvPr>
            <p:cNvSpPr txBox="1">
              <a:spLocks noChangeArrowheads="1"/>
            </p:cNvSpPr>
            <p:nvPr/>
          </p:nvSpPr>
          <p:spPr bwMode="ltGray">
            <a:xfrm>
              <a:off x="3264" y="211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42" name="Text Box 76">
              <a:extLst>
                <a:ext uri="{FF2B5EF4-FFF2-40B4-BE49-F238E27FC236}">
                  <a16:creationId xmlns:a16="http://schemas.microsoft.com/office/drawing/2014/main" id="{75E28940-B974-43E8-B97B-8A58974E8D7A}"/>
                </a:ext>
              </a:extLst>
            </p:cNvPr>
            <p:cNvSpPr txBox="1">
              <a:spLocks noChangeArrowheads="1"/>
            </p:cNvSpPr>
            <p:nvPr/>
          </p:nvSpPr>
          <p:spPr bwMode="ltGray">
            <a:xfrm>
              <a:off x="3264" y="235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43" name="Text Box 77">
              <a:extLst>
                <a:ext uri="{FF2B5EF4-FFF2-40B4-BE49-F238E27FC236}">
                  <a16:creationId xmlns:a16="http://schemas.microsoft.com/office/drawing/2014/main" id="{9A56F580-05F6-45B0-ABF2-2F7C11859119}"/>
                </a:ext>
              </a:extLst>
            </p:cNvPr>
            <p:cNvSpPr txBox="1">
              <a:spLocks noChangeArrowheads="1"/>
            </p:cNvSpPr>
            <p:nvPr/>
          </p:nvSpPr>
          <p:spPr bwMode="ltGray">
            <a:xfrm>
              <a:off x="3264" y="259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44" name="Text Box 78">
              <a:extLst>
                <a:ext uri="{FF2B5EF4-FFF2-40B4-BE49-F238E27FC236}">
                  <a16:creationId xmlns:a16="http://schemas.microsoft.com/office/drawing/2014/main" id="{7705851E-DD49-4475-9DFE-9B08581AB705}"/>
                </a:ext>
              </a:extLst>
            </p:cNvPr>
            <p:cNvSpPr txBox="1">
              <a:spLocks noChangeArrowheads="1"/>
            </p:cNvSpPr>
            <p:nvPr/>
          </p:nvSpPr>
          <p:spPr bwMode="ltGray">
            <a:xfrm>
              <a:off x="3264" y="283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45" name="Text Box 79">
              <a:extLst>
                <a:ext uri="{FF2B5EF4-FFF2-40B4-BE49-F238E27FC236}">
                  <a16:creationId xmlns:a16="http://schemas.microsoft.com/office/drawing/2014/main" id="{214AD12D-387E-4DB6-AA2F-05AC541A3C90}"/>
                </a:ext>
              </a:extLst>
            </p:cNvPr>
            <p:cNvSpPr txBox="1">
              <a:spLocks noChangeArrowheads="1"/>
            </p:cNvSpPr>
            <p:nvPr/>
          </p:nvSpPr>
          <p:spPr bwMode="ltGray">
            <a:xfrm>
              <a:off x="3264" y="307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46" name="Text Box 80">
              <a:extLst>
                <a:ext uri="{FF2B5EF4-FFF2-40B4-BE49-F238E27FC236}">
                  <a16:creationId xmlns:a16="http://schemas.microsoft.com/office/drawing/2014/main" id="{27E6B6C5-D79D-48A1-B5DA-B1EFCCD1AA7E}"/>
                </a:ext>
              </a:extLst>
            </p:cNvPr>
            <p:cNvSpPr txBox="1">
              <a:spLocks noChangeArrowheads="1"/>
            </p:cNvSpPr>
            <p:nvPr/>
          </p:nvSpPr>
          <p:spPr bwMode="ltGray">
            <a:xfrm>
              <a:off x="3264" y="331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sp>
          <p:nvSpPr>
            <p:cNvPr id="33847" name="Text Box 81">
              <a:extLst>
                <a:ext uri="{FF2B5EF4-FFF2-40B4-BE49-F238E27FC236}">
                  <a16:creationId xmlns:a16="http://schemas.microsoft.com/office/drawing/2014/main" id="{9B508EB1-65D5-4050-939D-A34F64F340F1}"/>
                </a:ext>
              </a:extLst>
            </p:cNvPr>
            <p:cNvSpPr txBox="1">
              <a:spLocks noChangeArrowheads="1"/>
            </p:cNvSpPr>
            <p:nvPr/>
          </p:nvSpPr>
          <p:spPr bwMode="ltGray">
            <a:xfrm>
              <a:off x="3264" y="355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48" name="Text Box 82">
              <a:extLst>
                <a:ext uri="{FF2B5EF4-FFF2-40B4-BE49-F238E27FC236}">
                  <a16:creationId xmlns:a16="http://schemas.microsoft.com/office/drawing/2014/main" id="{DA3FEC4E-04F7-47B1-822C-75C9C8ABBC04}"/>
                </a:ext>
              </a:extLst>
            </p:cNvPr>
            <p:cNvSpPr txBox="1">
              <a:spLocks noChangeArrowheads="1"/>
            </p:cNvSpPr>
            <p:nvPr/>
          </p:nvSpPr>
          <p:spPr bwMode="ltGray">
            <a:xfrm>
              <a:off x="3264" y="379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49" name="Text Box 83">
              <a:extLst>
                <a:ext uri="{FF2B5EF4-FFF2-40B4-BE49-F238E27FC236}">
                  <a16:creationId xmlns:a16="http://schemas.microsoft.com/office/drawing/2014/main" id="{34FDDF8B-4D7E-417B-BDDA-0A58AD31923D}"/>
                </a:ext>
              </a:extLst>
            </p:cNvPr>
            <p:cNvSpPr txBox="1">
              <a:spLocks noChangeArrowheads="1"/>
            </p:cNvSpPr>
            <p:nvPr/>
          </p:nvSpPr>
          <p:spPr bwMode="ltGray">
            <a:xfrm>
              <a:off x="3264" y="4032"/>
              <a:ext cx="746" cy="237"/>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a:t>
              </a:r>
            </a:p>
          </p:txBody>
        </p:sp>
      </p:grpSp>
      <p:sp>
        <p:nvSpPr>
          <p:cNvPr id="33837" name="Text Box 85">
            <a:extLst>
              <a:ext uri="{FF2B5EF4-FFF2-40B4-BE49-F238E27FC236}">
                <a16:creationId xmlns:a16="http://schemas.microsoft.com/office/drawing/2014/main" id="{56156265-60EF-4E36-A7C1-BA0096B89161}"/>
              </a:ext>
            </a:extLst>
          </p:cNvPr>
          <p:cNvSpPr txBox="1">
            <a:spLocks noChangeArrowheads="1"/>
          </p:cNvSpPr>
          <p:nvPr/>
        </p:nvSpPr>
        <p:spPr bwMode="ltGray">
          <a:xfrm>
            <a:off x="1600200" y="2514600"/>
            <a:ext cx="984250" cy="304800"/>
          </a:xfrm>
          <a:prstGeom prst="rect">
            <a:avLst/>
          </a:prstGeom>
          <a:solidFill>
            <a:srgbClr val="969696"/>
          </a:solidFill>
          <a:ln>
            <a:noFill/>
          </a:ln>
          <a:effectLst/>
          <a:extLs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安全协议</a:t>
            </a:r>
          </a:p>
        </p:txBody>
      </p:sp>
      <p:sp>
        <p:nvSpPr>
          <p:cNvPr id="33838" name="Text Box 86">
            <a:extLst>
              <a:ext uri="{FF2B5EF4-FFF2-40B4-BE49-F238E27FC236}">
                <a16:creationId xmlns:a16="http://schemas.microsoft.com/office/drawing/2014/main" id="{2011B199-0237-4C4E-96A3-57675F04546B}"/>
              </a:ext>
            </a:extLst>
          </p:cNvPr>
          <p:cNvSpPr txBox="1">
            <a:spLocks noChangeArrowheads="1"/>
          </p:cNvSpPr>
          <p:nvPr/>
        </p:nvSpPr>
        <p:spPr bwMode="ltGray">
          <a:xfrm>
            <a:off x="627063" y="2438400"/>
            <a:ext cx="984250" cy="376238"/>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层</a:t>
            </a:r>
          </a:p>
        </p:txBody>
      </p:sp>
      <p:sp>
        <p:nvSpPr>
          <p:cNvPr id="33839" name="Rectangle 89">
            <a:extLst>
              <a:ext uri="{FF2B5EF4-FFF2-40B4-BE49-F238E27FC236}">
                <a16:creationId xmlns:a16="http://schemas.microsoft.com/office/drawing/2014/main" id="{1B808BCB-26B9-4E6C-8734-BAC803E54C99}"/>
              </a:ext>
            </a:extLst>
          </p:cNvPr>
          <p:cNvSpPr>
            <a:spLocks noChangeArrowheads="1"/>
          </p:cNvSpPr>
          <p:nvPr/>
        </p:nvSpPr>
        <p:spPr bwMode="ltGray">
          <a:xfrm>
            <a:off x="609600" y="3581400"/>
            <a:ext cx="990600" cy="3048000"/>
          </a:xfrm>
          <a:prstGeom prst="rect">
            <a:avLst/>
          </a:prstGeom>
          <a:solidFill>
            <a:srgbClr val="969696"/>
          </a:solidFill>
          <a:ln w="9525" cap="rnd">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应用层</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7268067B-E3F5-4053-BCA0-AA9A25F11EDF}"/>
              </a:ext>
            </a:extLst>
          </p:cNvPr>
          <p:cNvSpPr>
            <a:spLocks noGrp="1" noChangeArrowheads="1"/>
          </p:cNvSpPr>
          <p:nvPr>
            <p:ph type="title"/>
          </p:nvPr>
        </p:nvSpPr>
        <p:spPr>
          <a:xfrm>
            <a:off x="609600" y="2209800"/>
            <a:ext cx="7772400" cy="1219200"/>
          </a:xfrm>
        </p:spPr>
        <p:txBody>
          <a:bodyPr/>
          <a:lstStyle/>
          <a:p>
            <a:pPr eaLnBrk="1" hangingPunct="1"/>
            <a:r>
              <a:rPr lang="zh-CN" altLang="en-US" sz="4800"/>
              <a:t>三、信息系统安全保障体系</a:t>
            </a:r>
          </a:p>
        </p:txBody>
      </p:sp>
      <p:sp>
        <p:nvSpPr>
          <p:cNvPr id="34818" name="Rectangle 3">
            <a:extLst>
              <a:ext uri="{FF2B5EF4-FFF2-40B4-BE49-F238E27FC236}">
                <a16:creationId xmlns:a16="http://schemas.microsoft.com/office/drawing/2014/main" id="{F5D6EF2D-2B2B-4E38-9781-9E2A8075620F}"/>
              </a:ext>
            </a:extLst>
          </p:cNvPr>
          <p:cNvSpPr>
            <a:spLocks noChangeArrowheads="1"/>
          </p:cNvSpPr>
          <p:nvPr/>
        </p:nvSpPr>
        <p:spPr bwMode="auto">
          <a:xfrm>
            <a:off x="457200" y="5791200"/>
            <a:ext cx="8229600" cy="152400"/>
          </a:xfrm>
          <a:prstGeom prst="rect">
            <a:avLst/>
          </a:prstGeom>
          <a:gradFill rotWithShape="0">
            <a:gsLst>
              <a:gs pos="0">
                <a:srgbClr val="FFFFFF"/>
              </a:gs>
              <a:gs pos="50000">
                <a:srgbClr val="CC9900"/>
              </a:gs>
              <a:gs pos="100000">
                <a:srgbClr val="FFFFFF"/>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0"/>
              </a:spcBef>
              <a:spcAft>
                <a:spcPct val="0"/>
              </a:spcAft>
              <a:buClrTx/>
              <a:buSzTx/>
              <a:buFontTx/>
              <a:buNone/>
              <a:tabLst/>
              <a:defRPr/>
            </a:pPr>
            <a:r>
              <a:rPr kumimoji="1" lang="en-US" altLang="zh-CN" sz="1200" b="0" i="0" u="none" strike="noStrike" kern="1200" cap="none" spc="0" normalizeH="0" baseline="0" noProof="0">
                <a:ln>
                  <a:noFill/>
                </a:ln>
                <a:solidFill>
                  <a:srgbClr val="666633"/>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0000">
            <a:alpha val="29019"/>
          </a:srgbClr>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A1DFD5D-A5AB-4DAC-9BD5-B3C7A0A923BE}"/>
              </a:ext>
            </a:extLst>
          </p:cNvPr>
          <p:cNvSpPr>
            <a:spLocks noChangeArrowheads="1"/>
          </p:cNvSpPr>
          <p:nvPr/>
        </p:nvSpPr>
        <p:spPr bwMode="auto">
          <a:xfrm>
            <a:off x="381000" y="228600"/>
            <a:ext cx="82407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900" b="1" i="0" u="none" strike="noStrike" kern="1200" cap="none" spc="0" normalizeH="0" baseline="0" noProof="0">
                <a:ln>
                  <a:noFill/>
                </a:ln>
                <a:solidFill>
                  <a:srgbClr val="330066"/>
                </a:solidFill>
                <a:effectLst/>
                <a:uLnTx/>
                <a:uFillTx/>
                <a:latin typeface="Arial" panose="020B0604020202020204" pitchFamily="34" charset="0"/>
                <a:ea typeface="宋体" panose="02010600030101010101" pitchFamily="2" charset="-122"/>
                <a:cs typeface="+mn-cs"/>
              </a:rPr>
              <a:t>什么是信息保障</a:t>
            </a:r>
          </a:p>
        </p:txBody>
      </p:sp>
      <p:sp>
        <p:nvSpPr>
          <p:cNvPr id="35843" name="Rectangle 3">
            <a:extLst>
              <a:ext uri="{FF2B5EF4-FFF2-40B4-BE49-F238E27FC236}">
                <a16:creationId xmlns:a16="http://schemas.microsoft.com/office/drawing/2014/main" id="{E0C638B9-D28D-48DE-A6D1-3AC69C8681B7}"/>
              </a:ext>
            </a:extLst>
          </p:cNvPr>
          <p:cNvSpPr>
            <a:spLocks noChangeArrowheads="1"/>
          </p:cNvSpPr>
          <p:nvPr/>
        </p:nvSpPr>
        <p:spPr bwMode="auto">
          <a:xfrm>
            <a:off x="417513" y="1414463"/>
            <a:ext cx="8240712"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zh-CN" sz="3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Information Assurance</a:t>
            </a:r>
          </a:p>
          <a:p>
            <a:pPr marL="987425" marR="0" lvl="2" indent="-293688" algn="l" defTabSz="914400" rtl="0" eaLnBrk="1" fontAlgn="base" latinLnBrk="0" hangingPunct="1">
              <a:lnSpc>
                <a:spcPct val="100000"/>
              </a:lnSpc>
              <a:spcBef>
                <a:spcPct val="20000"/>
              </a:spcBef>
              <a:spcAft>
                <a:spcPct val="0"/>
              </a:spcAft>
              <a:buClr>
                <a:srgbClr val="CCCC00"/>
              </a:buClr>
              <a:buSzPct val="70000"/>
              <a:buFont typeface="Wingdings" panose="05000000000000000000" pitchFamily="2" charset="2"/>
              <a:buChar char="l"/>
              <a:tabLst/>
              <a:defRPr/>
            </a:pP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保护（</a:t>
            </a:r>
            <a:r>
              <a:rPr kumimoji="0" lang="en-US" altLang="zh-CN"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Protect</a:t>
            </a: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87425" marR="0" lvl="2" indent="-293688" algn="l" defTabSz="914400" rtl="0" eaLnBrk="1" fontAlgn="base" latinLnBrk="0" hangingPunct="1">
              <a:lnSpc>
                <a:spcPct val="100000"/>
              </a:lnSpc>
              <a:spcBef>
                <a:spcPct val="20000"/>
              </a:spcBef>
              <a:spcAft>
                <a:spcPct val="0"/>
              </a:spcAft>
              <a:buClr>
                <a:srgbClr val="CCCC00"/>
              </a:buClr>
              <a:buSzPct val="70000"/>
              <a:buFont typeface="Wingdings" panose="05000000000000000000" pitchFamily="2" charset="2"/>
              <a:buChar char="l"/>
              <a:tabLst/>
              <a:defRPr/>
            </a:pP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检测（</a:t>
            </a:r>
            <a:r>
              <a:rPr kumimoji="0" lang="en-US" altLang="zh-CN"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Detect</a:t>
            </a: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87425" marR="0" lvl="2" indent="-293688" algn="l" defTabSz="914400" rtl="0" eaLnBrk="1" fontAlgn="base" latinLnBrk="0" hangingPunct="1">
              <a:lnSpc>
                <a:spcPct val="100000"/>
              </a:lnSpc>
              <a:spcBef>
                <a:spcPct val="20000"/>
              </a:spcBef>
              <a:spcAft>
                <a:spcPct val="0"/>
              </a:spcAft>
              <a:buClr>
                <a:srgbClr val="CCCC00"/>
              </a:buClr>
              <a:buSzPct val="70000"/>
              <a:buFont typeface="Wingdings" panose="05000000000000000000" pitchFamily="2" charset="2"/>
              <a:buChar char="l"/>
              <a:tabLst/>
              <a:defRPr/>
            </a:pP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反应（</a:t>
            </a:r>
            <a:r>
              <a:rPr kumimoji="0" lang="en-US" altLang="zh-CN"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React</a:t>
            </a: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87425" marR="0" lvl="2" indent="-293688" algn="l" defTabSz="914400" rtl="0" eaLnBrk="1" fontAlgn="base" latinLnBrk="0" hangingPunct="1">
              <a:lnSpc>
                <a:spcPct val="100000"/>
              </a:lnSpc>
              <a:spcBef>
                <a:spcPct val="20000"/>
              </a:spcBef>
              <a:spcAft>
                <a:spcPct val="0"/>
              </a:spcAft>
              <a:buClr>
                <a:srgbClr val="CCCC00"/>
              </a:buClr>
              <a:buSzPct val="70000"/>
              <a:buFont typeface="Wingdings" panose="05000000000000000000" pitchFamily="2" charset="2"/>
              <a:buChar char="l"/>
              <a:tabLst/>
              <a:defRPr/>
            </a:pP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恢复（</a:t>
            </a:r>
            <a:r>
              <a:rPr kumimoji="0" lang="en-US" altLang="zh-CN"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Restore</a:t>
            </a: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graphicFrame>
        <p:nvGraphicFramePr>
          <p:cNvPr id="35844" name="Object 4">
            <a:extLst>
              <a:ext uri="{FF2B5EF4-FFF2-40B4-BE49-F238E27FC236}">
                <a16:creationId xmlns:a16="http://schemas.microsoft.com/office/drawing/2014/main" id="{561C072A-0C2E-4841-A581-89582C02EF7F}"/>
              </a:ext>
            </a:extLst>
          </p:cNvPr>
          <p:cNvGraphicFramePr>
            <a:graphicFrameLocks/>
          </p:cNvGraphicFramePr>
          <p:nvPr/>
        </p:nvGraphicFramePr>
        <p:xfrm>
          <a:off x="5068888" y="2436813"/>
          <a:ext cx="3810000" cy="3043237"/>
        </p:xfrm>
        <a:graphic>
          <a:graphicData uri="http://schemas.openxmlformats.org/presentationml/2006/ole">
            <mc:AlternateContent xmlns:mc="http://schemas.openxmlformats.org/markup-compatibility/2006">
              <mc:Choice xmlns:v="urn:schemas-microsoft-com:vml" Requires="v">
                <p:oleObj spid="_x0000_s3074" name="剪辑" r:id="rId3" imgW="0" imgH="0" progId="MS_ClipArt_Gallery.2">
                  <p:embed/>
                </p:oleObj>
              </mc:Choice>
              <mc:Fallback>
                <p:oleObj name="剪辑" r:id="rId3" imgW="0" imgH="0" progId="MS_ClipArt_Gallery.2">
                  <p:embed/>
                  <p:pic>
                    <p:nvPicPr>
                      <p:cNvPr id="35844" name="Object 4">
                        <a:extLst>
                          <a:ext uri="{FF2B5EF4-FFF2-40B4-BE49-F238E27FC236}">
                            <a16:creationId xmlns:a16="http://schemas.microsoft.com/office/drawing/2014/main" id="{561C072A-0C2E-4841-A581-89582C02EF7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888" y="2436813"/>
                        <a:ext cx="3810000" cy="304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Text Box 5">
            <a:extLst>
              <a:ext uri="{FF2B5EF4-FFF2-40B4-BE49-F238E27FC236}">
                <a16:creationId xmlns:a16="http://schemas.microsoft.com/office/drawing/2014/main" id="{5509223B-6554-414E-A8B9-C3FA0C1D6E98}"/>
              </a:ext>
            </a:extLst>
          </p:cNvPr>
          <p:cNvSpPr txBox="1">
            <a:spLocks noChangeArrowheads="1"/>
          </p:cNvSpPr>
          <p:nvPr/>
        </p:nvSpPr>
        <p:spPr bwMode="auto">
          <a:xfrm>
            <a:off x="5257800" y="2590800"/>
            <a:ext cx="11303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保护</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Protect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846" name="Text Box 6">
            <a:extLst>
              <a:ext uri="{FF2B5EF4-FFF2-40B4-BE49-F238E27FC236}">
                <a16:creationId xmlns:a16="http://schemas.microsoft.com/office/drawing/2014/main" id="{56899CD0-A751-428C-9D10-5D59F3EA5850}"/>
              </a:ext>
            </a:extLst>
          </p:cNvPr>
          <p:cNvSpPr txBox="1">
            <a:spLocks noChangeArrowheads="1"/>
          </p:cNvSpPr>
          <p:nvPr/>
        </p:nvSpPr>
        <p:spPr bwMode="auto">
          <a:xfrm>
            <a:off x="7543800" y="2590800"/>
            <a:ext cx="101282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检测</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Detect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847" name="Text Box 7">
            <a:extLst>
              <a:ext uri="{FF2B5EF4-FFF2-40B4-BE49-F238E27FC236}">
                <a16:creationId xmlns:a16="http://schemas.microsoft.com/office/drawing/2014/main" id="{F2796A4B-30ED-4C4F-BC5F-3D96BE612AEA}"/>
              </a:ext>
            </a:extLst>
          </p:cNvPr>
          <p:cNvSpPr txBox="1">
            <a:spLocks noChangeArrowheads="1"/>
          </p:cNvSpPr>
          <p:nvPr/>
        </p:nvSpPr>
        <p:spPr bwMode="auto">
          <a:xfrm>
            <a:off x="7543800" y="4495800"/>
            <a:ext cx="1182688"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恢复</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Restore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848" name="Text Box 8">
            <a:extLst>
              <a:ext uri="{FF2B5EF4-FFF2-40B4-BE49-F238E27FC236}">
                <a16:creationId xmlns:a16="http://schemas.microsoft.com/office/drawing/2014/main" id="{2B9B8275-CF60-48B6-BCCB-CF7D3E897FA6}"/>
              </a:ext>
            </a:extLst>
          </p:cNvPr>
          <p:cNvSpPr txBox="1">
            <a:spLocks noChangeArrowheads="1"/>
          </p:cNvSpPr>
          <p:nvPr/>
        </p:nvSpPr>
        <p:spPr bwMode="auto">
          <a:xfrm>
            <a:off x="5181600" y="4419600"/>
            <a:ext cx="928688"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反应</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React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849" name="Text Box 9">
            <a:extLst>
              <a:ext uri="{FF2B5EF4-FFF2-40B4-BE49-F238E27FC236}">
                <a16:creationId xmlns:a16="http://schemas.microsoft.com/office/drawing/2014/main" id="{3DFADBA3-0EFD-4591-A77F-6E21BD8A42D6}"/>
              </a:ext>
            </a:extLst>
          </p:cNvPr>
          <p:cNvSpPr txBox="1">
            <a:spLocks noChangeArrowheads="1"/>
          </p:cNvSpPr>
          <p:nvPr/>
        </p:nvSpPr>
        <p:spPr bwMode="auto">
          <a:xfrm>
            <a:off x="6629400" y="3505200"/>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IA</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0000">
            <a:alpha val="29019"/>
          </a:srgbClr>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D80DF42-8BC5-4D00-87D5-4709D1F6D5BA}"/>
              </a:ext>
            </a:extLst>
          </p:cNvPr>
          <p:cNvSpPr>
            <a:spLocks noChangeArrowheads="1"/>
          </p:cNvSpPr>
          <p:nvPr/>
        </p:nvSpPr>
        <p:spPr bwMode="auto">
          <a:xfrm>
            <a:off x="381000" y="228600"/>
            <a:ext cx="82407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900" b="1" i="0" u="none" strike="noStrike" kern="1200" cap="none" spc="0" normalizeH="0" baseline="0" noProof="0">
                <a:ln>
                  <a:noFill/>
                </a:ln>
                <a:solidFill>
                  <a:srgbClr val="330066"/>
                </a:solidFill>
                <a:effectLst/>
                <a:uLnTx/>
                <a:uFillTx/>
                <a:latin typeface="Arial" panose="020B0604020202020204" pitchFamily="34" charset="0"/>
                <a:ea typeface="宋体" panose="02010600030101010101" pitchFamily="2" charset="-122"/>
                <a:cs typeface="+mn-cs"/>
              </a:rPr>
              <a:t>PDRR</a:t>
            </a:r>
          </a:p>
        </p:txBody>
      </p:sp>
      <p:sp>
        <p:nvSpPr>
          <p:cNvPr id="36867" name="Rectangle 3">
            <a:extLst>
              <a:ext uri="{FF2B5EF4-FFF2-40B4-BE49-F238E27FC236}">
                <a16:creationId xmlns:a16="http://schemas.microsoft.com/office/drawing/2014/main" id="{401A138E-6B1C-4A35-8795-84A79E43422F}"/>
              </a:ext>
            </a:extLst>
          </p:cNvPr>
          <p:cNvSpPr>
            <a:spLocks noChangeArrowheads="1"/>
          </p:cNvSpPr>
          <p:nvPr/>
        </p:nvSpPr>
        <p:spPr bwMode="auto">
          <a:xfrm>
            <a:off x="468313" y="1052513"/>
            <a:ext cx="8240712"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565150" indent="-56515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969963" indent="-403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565150" marR="0" lvl="0" indent="-56515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保护（</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Protect</a:t>
            </a: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69963" marR="0" lvl="1" indent="-403225"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采用可能采取的手段保障信息的保密性、完整性、可用性、可控性和不可否认性。</a:t>
            </a:r>
          </a:p>
          <a:p>
            <a:pPr marL="565150" marR="0" lvl="0" indent="-56515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检测（</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Detect</a:t>
            </a: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69963" marR="0" lvl="1" indent="-403225"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利用高级术提供的工具检查系统存在的可能提供黑客攻击、白领犯罪、病毒泛滥脆弱性。</a:t>
            </a:r>
          </a:p>
          <a:p>
            <a:pPr marL="565150" marR="0" lvl="0" indent="-56515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反应（</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React</a:t>
            </a: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69963" marR="0" lvl="1" indent="-403225"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对危及安全的事件、行为、过程及时作出响应处理，杜绝危害的进一步蔓延扩大，力求系统尚能提供正常服务。</a:t>
            </a:r>
          </a:p>
          <a:p>
            <a:pPr marL="565150" marR="0" lvl="0" indent="-56515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恢复（</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Restore</a:t>
            </a: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969963" marR="0" lvl="1" indent="-403225"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一旦系统遭到破坏，尽快恢复系统功能，尽早提供正常的服务。</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4" descr="登山2">
            <a:extLst>
              <a:ext uri="{FF2B5EF4-FFF2-40B4-BE49-F238E27FC236}">
                <a16:creationId xmlns:a16="http://schemas.microsoft.com/office/drawing/2014/main" id="{F3641908-FEF4-49D9-960B-98A2ADB9E907}"/>
              </a:ext>
            </a:extLst>
          </p:cNvPr>
          <p:cNvPicPr>
            <a:picLocks noChangeAspect="1" noChangeArrowheads="1"/>
          </p:cNvPicPr>
          <p:nvPr/>
        </p:nvPicPr>
        <p:blipFill>
          <a:blip r:embed="rId2">
            <a:lum bright="88000" contrast="-70000"/>
            <a:grayscl/>
            <a:extLst>
              <a:ext uri="{28A0092B-C50C-407E-A947-70E740481C1C}">
                <a14:useLocalDpi xmlns:a14="http://schemas.microsoft.com/office/drawing/2010/main" val="0"/>
              </a:ext>
            </a:extLst>
          </a:blip>
          <a:srcRect t="53395"/>
          <a:stretch>
            <a:fillRect/>
          </a:stretch>
        </p:blipFill>
        <p:spPr bwMode="auto">
          <a:xfrm>
            <a:off x="0" y="4545013"/>
            <a:ext cx="32766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2">
            <a:extLst>
              <a:ext uri="{FF2B5EF4-FFF2-40B4-BE49-F238E27FC236}">
                <a16:creationId xmlns:a16="http://schemas.microsoft.com/office/drawing/2014/main" id="{A065237D-3A4F-4C4D-BD71-2BB454749296}"/>
              </a:ext>
            </a:extLst>
          </p:cNvPr>
          <p:cNvSpPr>
            <a:spLocks noGrp="1" noChangeArrowheads="1"/>
          </p:cNvSpPr>
          <p:nvPr>
            <p:ph type="title"/>
          </p:nvPr>
        </p:nvSpPr>
        <p:spPr/>
        <p:txBody>
          <a:bodyPr/>
          <a:lstStyle/>
          <a:p>
            <a:pPr eaLnBrk="1" hangingPunct="1"/>
            <a:r>
              <a:rPr lang="zh-CN" altLang="en-US" sz="4300"/>
              <a:t>国内外现状及发展趋势</a:t>
            </a:r>
          </a:p>
        </p:txBody>
      </p:sp>
      <p:sp>
        <p:nvSpPr>
          <p:cNvPr id="37891" name="Rectangle 3">
            <a:extLst>
              <a:ext uri="{FF2B5EF4-FFF2-40B4-BE49-F238E27FC236}">
                <a16:creationId xmlns:a16="http://schemas.microsoft.com/office/drawing/2014/main" id="{141C5820-7EF4-4B27-8F45-26C10FC5687B}"/>
              </a:ext>
            </a:extLst>
          </p:cNvPr>
          <p:cNvSpPr>
            <a:spLocks noGrp="1" noChangeArrowheads="1"/>
          </p:cNvSpPr>
          <p:nvPr>
            <p:ph type="body" idx="1"/>
          </p:nvPr>
        </p:nvSpPr>
        <p:spPr>
          <a:xfrm>
            <a:off x="685800" y="1125538"/>
            <a:ext cx="7772400" cy="5229225"/>
          </a:xfrm>
        </p:spPr>
        <p:txBody>
          <a:bodyPr/>
          <a:lstStyle/>
          <a:p>
            <a:pPr eaLnBrk="1" hangingPunct="1"/>
            <a:r>
              <a:rPr lang="zh-CN" altLang="en-US" sz="3600">
                <a:solidFill>
                  <a:srgbClr val="800000"/>
                </a:solidFill>
                <a:latin typeface="幼圆" panose="02010509060101010101" pitchFamily="49" charset="-122"/>
              </a:rPr>
              <a:t>美国</a:t>
            </a:r>
            <a:r>
              <a:rPr lang="zh-CN" altLang="en-US" sz="3600">
                <a:latin typeface="幼圆" panose="02010509060101010101" pitchFamily="49" charset="-122"/>
              </a:rPr>
              <a:t>：</a:t>
            </a:r>
          </a:p>
          <a:p>
            <a:pPr lvl="1" eaLnBrk="1" hangingPunct="1"/>
            <a:r>
              <a:rPr lang="en-US" altLang="zh-CN" sz="2000">
                <a:latin typeface="幼圆" panose="02010509060101010101" pitchFamily="49" charset="-122"/>
              </a:rPr>
              <a:t>1998</a:t>
            </a:r>
            <a:r>
              <a:rPr lang="zh-CN" altLang="en-US" sz="2000">
                <a:latin typeface="幼圆" panose="02010509060101010101" pitchFamily="49" charset="-122"/>
              </a:rPr>
              <a:t>年</a:t>
            </a:r>
            <a:r>
              <a:rPr lang="en-US" altLang="zh-CN" sz="2000">
                <a:latin typeface="幼圆" panose="02010509060101010101" pitchFamily="49" charset="-122"/>
              </a:rPr>
              <a:t>5</a:t>
            </a:r>
            <a:r>
              <a:rPr lang="zh-CN" altLang="en-US" sz="2000">
                <a:latin typeface="幼圆" panose="02010509060101010101" pitchFamily="49" charset="-122"/>
              </a:rPr>
              <a:t>月</a:t>
            </a:r>
            <a:r>
              <a:rPr lang="en-US" altLang="zh-CN" sz="2000">
                <a:latin typeface="幼圆" panose="02010509060101010101" pitchFamily="49" charset="-122"/>
              </a:rPr>
              <a:t>22</a:t>
            </a:r>
            <a:r>
              <a:rPr lang="zh-CN" altLang="en-US" sz="2000">
                <a:latin typeface="幼圆" panose="02010509060101010101" pitchFamily="49" charset="-122"/>
              </a:rPr>
              <a:t>日总统令</a:t>
            </a:r>
            <a:r>
              <a:rPr lang="en-US" altLang="zh-CN" sz="2000">
                <a:latin typeface="幼圆" panose="02010509060101010101" pitchFamily="49" charset="-122"/>
              </a:rPr>
              <a:t>(PDD-63)</a:t>
            </a:r>
            <a:r>
              <a:rPr lang="zh-CN" altLang="en-US" sz="2000">
                <a:latin typeface="幼圆" panose="02010509060101010101" pitchFamily="49" charset="-122"/>
              </a:rPr>
              <a:t>：</a:t>
            </a:r>
            <a:r>
              <a:rPr lang="en-US" altLang="zh-CN" sz="2000">
                <a:latin typeface="幼圆" panose="02010509060101010101" pitchFamily="49" charset="-122"/>
              </a:rPr>
              <a:t>《</a:t>
            </a:r>
            <a:r>
              <a:rPr lang="zh-CN" altLang="en-US" sz="2000">
                <a:latin typeface="幼圆" panose="02010509060101010101" pitchFamily="49" charset="-122"/>
              </a:rPr>
              <a:t>保护美国关键基础设施</a:t>
            </a:r>
            <a:r>
              <a:rPr lang="en-US" altLang="zh-CN" sz="2000">
                <a:latin typeface="幼圆" panose="02010509060101010101" pitchFamily="49" charset="-122"/>
              </a:rPr>
              <a:t>》</a:t>
            </a:r>
          </a:p>
          <a:p>
            <a:pPr lvl="1" eaLnBrk="1" hangingPunct="1"/>
            <a:r>
              <a:rPr lang="zh-CN" altLang="en-US" sz="2000">
                <a:latin typeface="幼圆" panose="02010509060101010101" pitchFamily="49" charset="-122"/>
              </a:rPr>
              <a:t>围绕</a:t>
            </a:r>
            <a:r>
              <a:rPr lang="zh-CN" altLang="en-US" sz="2000"/>
              <a:t>“</a:t>
            </a:r>
            <a:r>
              <a:rPr lang="zh-CN" altLang="en-US" sz="2000">
                <a:latin typeface="幼圆" panose="02010509060101010101" pitchFamily="49" charset="-122"/>
              </a:rPr>
              <a:t>信息保障</a:t>
            </a:r>
            <a:r>
              <a:rPr lang="zh-CN" altLang="en-US" sz="2000"/>
              <a:t>”</a:t>
            </a:r>
            <a:r>
              <a:rPr lang="zh-CN" altLang="en-US" sz="2000">
                <a:latin typeface="幼圆" panose="02010509060101010101" pitchFamily="49" charset="-122"/>
              </a:rPr>
              <a:t>成立了多个组织，包括：全国信息保障委员会、全国信息保障同盟、关键基础设施保障办公室、首席信息官委员会、联邦计算机事件响应行动组等十多个全国性机构</a:t>
            </a:r>
          </a:p>
          <a:p>
            <a:pPr lvl="1" eaLnBrk="1" hangingPunct="1"/>
            <a:r>
              <a:rPr lang="en-US" altLang="zh-CN" sz="2000">
                <a:latin typeface="幼圆" panose="02010509060101010101" pitchFamily="49" charset="-122"/>
              </a:rPr>
              <a:t>1998</a:t>
            </a:r>
            <a:r>
              <a:rPr lang="zh-CN" altLang="en-US" sz="2000">
                <a:latin typeface="幼圆" panose="02010509060101010101" pitchFamily="49" charset="-122"/>
              </a:rPr>
              <a:t>年美国国家安全局（</a:t>
            </a:r>
            <a:r>
              <a:rPr lang="en-US" altLang="zh-CN" sz="2000">
                <a:latin typeface="幼圆" panose="02010509060101010101" pitchFamily="49" charset="-122"/>
              </a:rPr>
              <a:t>NSA</a:t>
            </a:r>
            <a:r>
              <a:rPr lang="zh-CN" altLang="en-US" sz="2000">
                <a:latin typeface="幼圆" panose="02010509060101010101" pitchFamily="49" charset="-122"/>
              </a:rPr>
              <a:t>）制定了</a:t>
            </a:r>
            <a:r>
              <a:rPr lang="en-US" altLang="zh-CN" sz="2000">
                <a:latin typeface="幼圆" panose="02010509060101010101" pitchFamily="49" charset="-122"/>
              </a:rPr>
              <a:t>《</a:t>
            </a:r>
            <a:r>
              <a:rPr lang="zh-CN" altLang="en-US" sz="2000">
                <a:latin typeface="幼圆" panose="02010509060101010101" pitchFamily="49" charset="-122"/>
              </a:rPr>
              <a:t>信息保障技术框架</a:t>
            </a:r>
            <a:r>
              <a:rPr lang="en-US" altLang="zh-CN" sz="2000">
                <a:latin typeface="幼圆" panose="02010509060101010101" pitchFamily="49" charset="-122"/>
              </a:rPr>
              <a:t>》</a:t>
            </a:r>
            <a:r>
              <a:rPr lang="zh-CN" altLang="en-US" sz="2000">
                <a:latin typeface="幼圆" panose="02010509060101010101" pitchFamily="49" charset="-122"/>
              </a:rPr>
              <a:t>（</a:t>
            </a:r>
            <a:r>
              <a:rPr lang="en-US" altLang="zh-CN" sz="2000">
                <a:latin typeface="幼圆" panose="02010509060101010101" pitchFamily="49" charset="-122"/>
              </a:rPr>
              <a:t>IATF</a:t>
            </a:r>
            <a:r>
              <a:rPr lang="zh-CN" altLang="en-US" sz="2000">
                <a:latin typeface="幼圆" panose="02010509060101010101" pitchFamily="49" charset="-122"/>
              </a:rPr>
              <a:t>）</a:t>
            </a:r>
            <a:r>
              <a:rPr lang="en-US" altLang="zh-CN" sz="2000">
                <a:latin typeface="幼圆" panose="02010509060101010101" pitchFamily="49" charset="-122"/>
              </a:rPr>
              <a:t>,</a:t>
            </a:r>
            <a:r>
              <a:rPr lang="zh-CN" altLang="en-US" sz="2000">
                <a:latin typeface="幼圆" panose="02010509060101010101" pitchFamily="49" charset="-122"/>
              </a:rPr>
              <a:t>提出了</a:t>
            </a:r>
            <a:r>
              <a:rPr lang="zh-CN" altLang="en-US" sz="2000"/>
              <a:t>“</a:t>
            </a:r>
            <a:r>
              <a:rPr lang="zh-CN" altLang="en-US" sz="2000">
                <a:latin typeface="幼圆" panose="02010509060101010101" pitchFamily="49" charset="-122"/>
              </a:rPr>
              <a:t>深度防御策略</a:t>
            </a:r>
            <a:r>
              <a:rPr lang="zh-CN" altLang="en-US" sz="2000"/>
              <a:t>”</a:t>
            </a:r>
            <a:r>
              <a:rPr lang="zh-CN" altLang="en-US" sz="2000">
                <a:latin typeface="幼圆" panose="02010509060101010101" pitchFamily="49" charset="-122"/>
              </a:rPr>
              <a:t>，确定了包括网络与基础设施防御、区域边界防御、计算环境防御和支撑性基础设施的深度防御目标</a:t>
            </a:r>
          </a:p>
          <a:p>
            <a:pPr lvl="1" eaLnBrk="1" hangingPunct="1"/>
            <a:r>
              <a:rPr lang="en-US" altLang="zh-CN" sz="2000">
                <a:latin typeface="幼圆" panose="02010509060101010101" pitchFamily="49" charset="-122"/>
              </a:rPr>
              <a:t>2000</a:t>
            </a:r>
            <a:r>
              <a:rPr lang="zh-CN" altLang="en-US" sz="2000">
                <a:latin typeface="幼圆" panose="02010509060101010101" pitchFamily="49" charset="-122"/>
              </a:rPr>
              <a:t>年</a:t>
            </a:r>
            <a:r>
              <a:rPr lang="en-US" altLang="zh-CN" sz="2000">
                <a:latin typeface="幼圆" panose="02010509060101010101" pitchFamily="49" charset="-122"/>
              </a:rPr>
              <a:t>1</a:t>
            </a:r>
            <a:r>
              <a:rPr lang="zh-CN" altLang="en-US" sz="2000">
                <a:latin typeface="幼圆" panose="02010509060101010101" pitchFamily="49" charset="-122"/>
              </a:rPr>
              <a:t>月，发布</a:t>
            </a:r>
            <a:r>
              <a:rPr lang="en-US" altLang="zh-CN" sz="2000">
                <a:latin typeface="幼圆" panose="02010509060101010101" pitchFamily="49" charset="-122"/>
              </a:rPr>
              <a:t>《</a:t>
            </a:r>
            <a:r>
              <a:rPr lang="zh-CN" altLang="en-US" sz="2000">
                <a:latin typeface="幼圆" panose="02010509060101010101" pitchFamily="49" charset="-122"/>
              </a:rPr>
              <a:t>保卫美国计算机空间</a:t>
            </a:r>
            <a:r>
              <a:rPr lang="en-US" altLang="zh-CN" sz="2000"/>
              <a:t>—</a:t>
            </a:r>
            <a:r>
              <a:rPr lang="zh-CN" altLang="en-US" sz="2000">
                <a:latin typeface="幼圆" panose="02010509060101010101" pitchFamily="49" charset="-122"/>
              </a:rPr>
              <a:t>保护信息系统的国家计划</a:t>
            </a:r>
            <a:r>
              <a:rPr lang="en-US" altLang="zh-CN" sz="2000">
                <a:latin typeface="幼圆" panose="02010509060101010101" pitchFamily="49" charset="-122"/>
              </a:rPr>
              <a:t>》</a:t>
            </a:r>
            <a:r>
              <a:rPr lang="zh-CN" altLang="en-US" sz="2000">
                <a:latin typeface="幼圆" panose="02010509060101010101" pitchFamily="49" charset="-122"/>
              </a:rPr>
              <a:t>。分析了美国关键基础设施所面临的威胁，确定了计划的目标和范围，制定出联邦政府关键基础设施保护计划（民用机构和国防部），以及私营部门、洲和地方政府的关键基础设施保障框架。</a:t>
            </a:r>
            <a:endParaRPr lang="zh-CN" altLang="en-US" sz="200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a:extLst>
              <a:ext uri="{FF2B5EF4-FFF2-40B4-BE49-F238E27FC236}">
                <a16:creationId xmlns:a16="http://schemas.microsoft.com/office/drawing/2014/main" id="{D5FEAB4D-3F68-4DB8-A27D-D83C193573EE}"/>
              </a:ext>
            </a:extLst>
          </p:cNvPr>
          <p:cNvSpPr>
            <a:spLocks noGrp="1" noChangeArrowheads="1"/>
          </p:cNvSpPr>
          <p:nvPr>
            <p:ph type="title"/>
          </p:nvPr>
        </p:nvSpPr>
        <p:spPr/>
        <p:txBody>
          <a:bodyPr/>
          <a:lstStyle/>
          <a:p>
            <a:pPr eaLnBrk="1" hangingPunct="1"/>
            <a:r>
              <a:rPr lang="zh-CN" altLang="en-US"/>
              <a:t>美国关于密码的法规</a:t>
            </a:r>
          </a:p>
        </p:txBody>
      </p:sp>
      <p:sp>
        <p:nvSpPr>
          <p:cNvPr id="38914" name="Rectangle 7">
            <a:extLst>
              <a:ext uri="{FF2B5EF4-FFF2-40B4-BE49-F238E27FC236}">
                <a16:creationId xmlns:a16="http://schemas.microsoft.com/office/drawing/2014/main" id="{4BA02775-A97F-4B2C-9B0E-89D867CA51D7}"/>
              </a:ext>
            </a:extLst>
          </p:cNvPr>
          <p:cNvSpPr>
            <a:spLocks noGrp="1" noChangeArrowheads="1"/>
          </p:cNvSpPr>
          <p:nvPr>
            <p:ph type="body" idx="1"/>
          </p:nvPr>
        </p:nvSpPr>
        <p:spPr>
          <a:xfrm>
            <a:off x="417513" y="1414463"/>
            <a:ext cx="8240712" cy="5159375"/>
          </a:xfrm>
        </p:spPr>
        <p:txBody>
          <a:bodyPr/>
          <a:lstStyle/>
          <a:p>
            <a:pPr eaLnBrk="1" hangingPunct="1"/>
            <a:r>
              <a:rPr lang="zh-CN" altLang="en-US"/>
              <a:t>加密</a:t>
            </a:r>
          </a:p>
          <a:p>
            <a:pPr lvl="1" eaLnBrk="1" hangingPunct="1"/>
            <a:r>
              <a:rPr lang="zh-CN" altLang="en-US"/>
              <a:t>本土可以使用强密码（密钥托管、密钥恢复、零知识证明</a:t>
            </a:r>
            <a:r>
              <a:rPr lang="en-US" altLang="zh-CN"/>
              <a:t>）</a:t>
            </a:r>
          </a:p>
          <a:p>
            <a:pPr lvl="1" eaLnBrk="1" hangingPunct="1"/>
            <a:r>
              <a:rPr lang="zh-CN" altLang="en-US"/>
              <a:t>视为武器而禁止出口</a:t>
            </a:r>
          </a:p>
          <a:p>
            <a:pPr lvl="1" eaLnBrk="1" hangingPunct="1"/>
            <a:r>
              <a:rPr lang="zh-CN" altLang="en-US"/>
              <a:t>可以出口密钥长度不超过40位的产品，后来表示可以放宽到128位</a:t>
            </a:r>
          </a:p>
          <a:p>
            <a:pPr eaLnBrk="1" hangingPunct="1"/>
            <a:r>
              <a:rPr lang="zh-CN" altLang="en-US"/>
              <a:t>认证 </a:t>
            </a:r>
          </a:p>
          <a:p>
            <a:pPr lvl="1" eaLnBrk="1" hangingPunct="1"/>
            <a:r>
              <a:rPr lang="zh-CN" altLang="en-US"/>
              <a:t>出口限制相对加密宽松</a:t>
            </a:r>
          </a:p>
          <a:p>
            <a:pPr lvl="1" eaLnBrk="1" hangingPunct="1"/>
            <a:r>
              <a:rPr lang="zh-CN" altLang="en-US"/>
              <a:t>2000年通过了数字签名法。</a:t>
            </a:r>
          </a:p>
          <a:p>
            <a:pPr eaLnBrk="1" hangingPunct="1"/>
            <a:endParaRPr lang="zh-CN" alt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80C8990-1F98-40D1-8151-FE2B58BE0F1C}"/>
              </a:ext>
            </a:extLst>
          </p:cNvPr>
          <p:cNvSpPr>
            <a:spLocks noGrp="1" noChangeArrowheads="1"/>
          </p:cNvSpPr>
          <p:nvPr>
            <p:ph type="title"/>
          </p:nvPr>
        </p:nvSpPr>
        <p:spPr>
          <a:xfrm>
            <a:off x="609600" y="2209800"/>
            <a:ext cx="7772400" cy="1219200"/>
          </a:xfrm>
        </p:spPr>
        <p:txBody>
          <a:bodyPr/>
          <a:lstStyle/>
          <a:p>
            <a:pPr eaLnBrk="1" hangingPunct="1"/>
            <a:r>
              <a:rPr lang="zh-CN" altLang="en-US" sz="6500"/>
              <a:t>一、网络安全概论</a:t>
            </a:r>
          </a:p>
        </p:txBody>
      </p:sp>
      <p:sp>
        <p:nvSpPr>
          <p:cNvPr id="3075" name="Rectangle 5">
            <a:extLst>
              <a:ext uri="{FF2B5EF4-FFF2-40B4-BE49-F238E27FC236}">
                <a16:creationId xmlns:a16="http://schemas.microsoft.com/office/drawing/2014/main" id="{03A9CED6-2BF9-4496-923D-B7557DB59261}"/>
              </a:ext>
            </a:extLst>
          </p:cNvPr>
          <p:cNvSpPr>
            <a:spLocks noChangeArrowheads="1"/>
          </p:cNvSpPr>
          <p:nvPr/>
        </p:nvSpPr>
        <p:spPr bwMode="auto">
          <a:xfrm>
            <a:off x="457200" y="5791200"/>
            <a:ext cx="8229600" cy="152400"/>
          </a:xfrm>
          <a:prstGeom prst="rect">
            <a:avLst/>
          </a:prstGeom>
          <a:gradFill rotWithShape="0">
            <a:gsLst>
              <a:gs pos="0">
                <a:srgbClr val="FFFFFF"/>
              </a:gs>
              <a:gs pos="50000">
                <a:srgbClr val="CC9900"/>
              </a:gs>
              <a:gs pos="100000">
                <a:srgbClr val="FFFFFF"/>
              </a:gs>
            </a:gsLst>
            <a:lin ang="0" scaled="1"/>
          </a:gradFill>
          <a:ln>
            <a:noFill/>
          </a:ln>
          <a:effectLst/>
          <a:extLs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spcBef>
                <a:spcPct val="0"/>
              </a:spcBef>
              <a:buClrTx/>
              <a:buSzTx/>
              <a:buFontTx/>
              <a:buNone/>
            </a:pPr>
            <a:r>
              <a:rPr kumimoji="1" lang="en-US" altLang="zh-CN" sz="1200">
                <a:solidFill>
                  <a:srgbClr val="666633"/>
                </a:solidFill>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 descr="登山2">
            <a:extLst>
              <a:ext uri="{FF2B5EF4-FFF2-40B4-BE49-F238E27FC236}">
                <a16:creationId xmlns:a16="http://schemas.microsoft.com/office/drawing/2014/main" id="{F6A4CCDD-1F46-4D1B-A674-F5870ACAC8C4}"/>
              </a:ext>
            </a:extLst>
          </p:cNvPr>
          <p:cNvPicPr>
            <a:picLocks noChangeAspect="1" noChangeArrowheads="1"/>
          </p:cNvPicPr>
          <p:nvPr/>
        </p:nvPicPr>
        <p:blipFill>
          <a:blip r:embed="rId2">
            <a:lum bright="88000" contrast="-70000"/>
            <a:grayscl/>
            <a:extLst>
              <a:ext uri="{28A0092B-C50C-407E-A947-70E740481C1C}">
                <a14:useLocalDpi xmlns:a14="http://schemas.microsoft.com/office/drawing/2010/main" val="0"/>
              </a:ext>
            </a:extLst>
          </a:blip>
          <a:srcRect t="53395"/>
          <a:stretch>
            <a:fillRect/>
          </a:stretch>
        </p:blipFill>
        <p:spPr bwMode="auto">
          <a:xfrm>
            <a:off x="0" y="4545013"/>
            <a:ext cx="32766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Rectangle 2">
            <a:extLst>
              <a:ext uri="{FF2B5EF4-FFF2-40B4-BE49-F238E27FC236}">
                <a16:creationId xmlns:a16="http://schemas.microsoft.com/office/drawing/2014/main" id="{109CB50E-721C-4D9F-A684-E414BAEF08C8}"/>
              </a:ext>
            </a:extLst>
          </p:cNvPr>
          <p:cNvSpPr>
            <a:spLocks noGrp="1" noChangeArrowheads="1"/>
          </p:cNvSpPr>
          <p:nvPr>
            <p:ph type="title"/>
          </p:nvPr>
        </p:nvSpPr>
        <p:spPr>
          <a:xfrm>
            <a:off x="609600" y="457200"/>
            <a:ext cx="7772400" cy="533400"/>
          </a:xfrm>
        </p:spPr>
        <p:txBody>
          <a:bodyPr/>
          <a:lstStyle/>
          <a:p>
            <a:pPr eaLnBrk="1" hangingPunct="1"/>
            <a:r>
              <a:rPr lang="zh-CN" altLang="en-US" sz="4300"/>
              <a:t>国内外现状及发展趋势</a:t>
            </a:r>
          </a:p>
        </p:txBody>
      </p:sp>
      <p:sp>
        <p:nvSpPr>
          <p:cNvPr id="39939" name="Rectangle 3">
            <a:extLst>
              <a:ext uri="{FF2B5EF4-FFF2-40B4-BE49-F238E27FC236}">
                <a16:creationId xmlns:a16="http://schemas.microsoft.com/office/drawing/2014/main" id="{E15620A1-8B64-4A8D-A7B5-827624B8B0DF}"/>
              </a:ext>
            </a:extLst>
          </p:cNvPr>
          <p:cNvSpPr>
            <a:spLocks noGrp="1" noChangeArrowheads="1"/>
          </p:cNvSpPr>
          <p:nvPr>
            <p:ph type="body" idx="1"/>
          </p:nvPr>
        </p:nvSpPr>
        <p:spPr>
          <a:xfrm>
            <a:off x="762000" y="1447800"/>
            <a:ext cx="7772400" cy="4862513"/>
          </a:xfrm>
        </p:spPr>
        <p:txBody>
          <a:bodyPr/>
          <a:lstStyle/>
          <a:p>
            <a:pPr eaLnBrk="1" hangingPunct="1"/>
            <a:r>
              <a:rPr lang="zh-CN" altLang="en-US" sz="3600">
                <a:solidFill>
                  <a:srgbClr val="CC9900"/>
                </a:solidFill>
              </a:rPr>
              <a:t>俄罗斯：</a:t>
            </a:r>
          </a:p>
          <a:p>
            <a:pPr lvl="1" eaLnBrk="1" hangingPunct="1"/>
            <a:r>
              <a:rPr lang="en-US" altLang="zh-CN" sz="2000"/>
              <a:t>1995</a:t>
            </a:r>
            <a:r>
              <a:rPr lang="zh-CN" altLang="en-US" sz="2000"/>
              <a:t>年颁布</a:t>
            </a:r>
            <a:r>
              <a:rPr lang="en-US" altLang="zh-CN" sz="2000"/>
              <a:t>《</a:t>
            </a:r>
            <a:r>
              <a:rPr lang="zh-CN" altLang="en-US" sz="2000"/>
              <a:t>联邦信息、信息化和信息保护法</a:t>
            </a:r>
            <a:r>
              <a:rPr lang="en-US" altLang="zh-CN" sz="2000"/>
              <a:t>》</a:t>
            </a:r>
            <a:r>
              <a:rPr lang="zh-CN" altLang="en-US" sz="2000"/>
              <a:t>，为提供高效益、高质量的信息保障创造条件，明确界定了信息资源开放和保密的范畴，提出了保护信息的法律责任。</a:t>
            </a:r>
          </a:p>
          <a:p>
            <a:pPr lvl="1" eaLnBrk="1" hangingPunct="1"/>
            <a:r>
              <a:rPr lang="en-US" altLang="zh-CN" sz="2000"/>
              <a:t>1997</a:t>
            </a:r>
            <a:r>
              <a:rPr lang="zh-CN" altLang="en-US" sz="2000"/>
              <a:t>年出台</a:t>
            </a:r>
            <a:r>
              <a:rPr lang="en-US" altLang="zh-CN" sz="2000"/>
              <a:t>《</a:t>
            </a:r>
            <a:r>
              <a:rPr lang="zh-CN" altLang="en-US" sz="2000"/>
              <a:t>俄罗斯国家安全构想</a:t>
            </a:r>
            <a:r>
              <a:rPr lang="en-US" altLang="zh-CN" sz="2000"/>
              <a:t>》</a:t>
            </a:r>
            <a:r>
              <a:rPr lang="zh-CN" altLang="en-US" sz="2000"/>
              <a:t>。明确提出“保障国家安全应把保障经济安全放在第一位”，而“信息安全又是经济安全的重中之重。</a:t>
            </a:r>
          </a:p>
          <a:p>
            <a:pPr lvl="1" eaLnBrk="1" hangingPunct="1"/>
            <a:r>
              <a:rPr lang="en-US" altLang="zh-CN" sz="2000"/>
              <a:t>2000</a:t>
            </a:r>
            <a:r>
              <a:rPr lang="zh-CN" altLang="en-US" sz="2000"/>
              <a:t>年普京总统批准了</a:t>
            </a:r>
            <a:r>
              <a:rPr lang="en-US" altLang="zh-CN" sz="2000"/>
              <a:t>《</a:t>
            </a:r>
            <a:r>
              <a:rPr lang="zh-CN" altLang="en-US" sz="2000"/>
              <a:t>国家信息安全学说</a:t>
            </a:r>
            <a:r>
              <a:rPr lang="en-US" altLang="zh-CN" sz="2000"/>
              <a:t>》</a:t>
            </a:r>
            <a:r>
              <a:rPr lang="zh-CN" altLang="en-US" sz="2000"/>
              <a:t>，明确了联邦信息安全建设的任务、原则和主要内容。第一次明确了俄罗斯在信息领域的利益是什么，受到的威胁是什么，以及为确保信息安全首先要采取的措施等。</a:t>
            </a:r>
          </a:p>
          <a:p>
            <a:pPr eaLnBrk="1" hangingPunct="1"/>
            <a:endParaRPr lang="en-US" altLang="zh-CN" sz="2000"/>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4" descr="登山2">
            <a:extLst>
              <a:ext uri="{FF2B5EF4-FFF2-40B4-BE49-F238E27FC236}">
                <a16:creationId xmlns:a16="http://schemas.microsoft.com/office/drawing/2014/main" id="{B906C83E-E30C-4E64-A1B0-2841F00D0853}"/>
              </a:ext>
            </a:extLst>
          </p:cNvPr>
          <p:cNvPicPr>
            <a:picLocks noChangeAspect="1" noChangeArrowheads="1"/>
          </p:cNvPicPr>
          <p:nvPr/>
        </p:nvPicPr>
        <p:blipFill>
          <a:blip r:embed="rId2">
            <a:lum bright="88000" contrast="-70000"/>
            <a:grayscl/>
            <a:extLst>
              <a:ext uri="{28A0092B-C50C-407E-A947-70E740481C1C}">
                <a14:useLocalDpi xmlns:a14="http://schemas.microsoft.com/office/drawing/2010/main" val="0"/>
              </a:ext>
            </a:extLst>
          </a:blip>
          <a:srcRect t="53395"/>
          <a:stretch>
            <a:fillRect/>
          </a:stretch>
        </p:blipFill>
        <p:spPr bwMode="auto">
          <a:xfrm>
            <a:off x="0" y="4545013"/>
            <a:ext cx="32766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a:extLst>
              <a:ext uri="{FF2B5EF4-FFF2-40B4-BE49-F238E27FC236}">
                <a16:creationId xmlns:a16="http://schemas.microsoft.com/office/drawing/2014/main" id="{8F6D3A78-4587-46BE-8C11-8C1304406C1D}"/>
              </a:ext>
            </a:extLst>
          </p:cNvPr>
          <p:cNvSpPr>
            <a:spLocks noGrp="1" noChangeArrowheads="1"/>
          </p:cNvSpPr>
          <p:nvPr>
            <p:ph type="title"/>
          </p:nvPr>
        </p:nvSpPr>
        <p:spPr/>
        <p:txBody>
          <a:bodyPr/>
          <a:lstStyle/>
          <a:p>
            <a:pPr eaLnBrk="1" hangingPunct="1"/>
            <a:r>
              <a:rPr lang="zh-CN" altLang="en-US" sz="4300"/>
              <a:t>国内外现状及发展趋势</a:t>
            </a:r>
          </a:p>
        </p:txBody>
      </p:sp>
      <p:sp>
        <p:nvSpPr>
          <p:cNvPr id="40963" name="Rectangle 3">
            <a:extLst>
              <a:ext uri="{FF2B5EF4-FFF2-40B4-BE49-F238E27FC236}">
                <a16:creationId xmlns:a16="http://schemas.microsoft.com/office/drawing/2014/main" id="{282167A3-FED4-4050-8376-34CF886D74DA}"/>
              </a:ext>
            </a:extLst>
          </p:cNvPr>
          <p:cNvSpPr>
            <a:spLocks noGrp="1" noChangeArrowheads="1"/>
          </p:cNvSpPr>
          <p:nvPr>
            <p:ph type="body" idx="1"/>
          </p:nvPr>
        </p:nvSpPr>
        <p:spPr>
          <a:xfrm>
            <a:off x="762000" y="1447800"/>
            <a:ext cx="7772400" cy="5119688"/>
          </a:xfrm>
        </p:spPr>
        <p:txBody>
          <a:bodyPr/>
          <a:lstStyle/>
          <a:p>
            <a:pPr eaLnBrk="1" hangingPunct="1"/>
            <a:r>
              <a:rPr lang="zh-CN" altLang="en-US" sz="3600">
                <a:solidFill>
                  <a:srgbClr val="CC9900"/>
                </a:solidFill>
              </a:rPr>
              <a:t>中国：</a:t>
            </a:r>
          </a:p>
          <a:p>
            <a:pPr lvl="1" eaLnBrk="1" hangingPunct="1"/>
            <a:r>
              <a:rPr lang="zh-CN" altLang="en-US" sz="2400"/>
              <a:t>制定了一系列基本管理办法</a:t>
            </a:r>
          </a:p>
          <a:p>
            <a:pPr lvl="2" eaLnBrk="1" hangingPunct="1"/>
            <a:r>
              <a:rPr lang="zh-CN" altLang="en-US" sz="2400"/>
              <a:t>“中华人民共和国计算机安全保护条例”</a:t>
            </a:r>
          </a:p>
          <a:p>
            <a:pPr lvl="2" eaLnBrk="1" hangingPunct="1"/>
            <a:r>
              <a:rPr lang="zh-CN" altLang="en-US" sz="2400"/>
              <a:t>“中华人民共和国商用密码管理条例”</a:t>
            </a:r>
          </a:p>
          <a:p>
            <a:pPr lvl="2" eaLnBrk="1" hangingPunct="1"/>
            <a:r>
              <a:rPr lang="zh-CN" altLang="en-US" sz="2400"/>
              <a:t>“计算机信息网络国际联网管理暂行办法”</a:t>
            </a:r>
          </a:p>
          <a:p>
            <a:pPr lvl="2" eaLnBrk="1" hangingPunct="1"/>
            <a:r>
              <a:rPr lang="zh-CN" altLang="en-US" sz="2400"/>
              <a:t>“计算机信息网络国际联网安全保护管理办法”</a:t>
            </a:r>
          </a:p>
          <a:p>
            <a:pPr lvl="2" eaLnBrk="1" hangingPunct="1"/>
            <a:r>
              <a:rPr lang="zh-CN" altLang="en-US" sz="2400"/>
              <a:t>“计算机信息系统安全等级划分标准”等</a:t>
            </a:r>
          </a:p>
          <a:p>
            <a:pPr lvl="2" eaLnBrk="1" hangingPunct="1"/>
            <a:r>
              <a:rPr lang="en-US" altLang="zh-CN" sz="2400"/>
              <a:t>《</a:t>
            </a:r>
            <a:r>
              <a:rPr lang="zh-CN" altLang="en-US" sz="2400"/>
              <a:t>刑法</a:t>
            </a:r>
            <a:r>
              <a:rPr lang="en-US" altLang="zh-CN" sz="2400"/>
              <a:t>》</a:t>
            </a:r>
            <a:r>
              <a:rPr lang="zh-CN" altLang="en-US" sz="2400"/>
              <a:t>修订中，增加了有关计算机犯罪的条款</a:t>
            </a:r>
          </a:p>
          <a:p>
            <a:pPr lvl="1" eaLnBrk="1" hangingPunct="1"/>
            <a:r>
              <a:rPr lang="zh-CN" altLang="en-US" sz="2400"/>
              <a:t>尚未形成完整的体系</a:t>
            </a:r>
          </a:p>
          <a:p>
            <a:pPr eaLnBrk="1" hangingPunct="1"/>
            <a:endParaRPr lang="en-US" altLang="zh-CN" sz="240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2197250-8390-441C-AE78-E7719773DC8F}"/>
              </a:ext>
            </a:extLst>
          </p:cNvPr>
          <p:cNvSpPr>
            <a:spLocks noGrp="1" noChangeArrowheads="1"/>
          </p:cNvSpPr>
          <p:nvPr>
            <p:ph type="title"/>
          </p:nvPr>
        </p:nvSpPr>
        <p:spPr/>
        <p:txBody>
          <a:bodyPr/>
          <a:lstStyle/>
          <a:p>
            <a:pPr eaLnBrk="1" hangingPunct="1"/>
            <a:r>
              <a:rPr lang="zh-CN" altLang="en-US" sz="4300"/>
              <a:t>信息保障体系的组成</a:t>
            </a:r>
          </a:p>
        </p:txBody>
      </p:sp>
      <p:sp>
        <p:nvSpPr>
          <p:cNvPr id="41986" name="Rectangle 3">
            <a:extLst>
              <a:ext uri="{FF2B5EF4-FFF2-40B4-BE49-F238E27FC236}">
                <a16:creationId xmlns:a16="http://schemas.microsoft.com/office/drawing/2014/main" id="{E0E22DD5-0447-466F-B993-736AFA682A7D}"/>
              </a:ext>
            </a:extLst>
          </p:cNvPr>
          <p:cNvSpPr>
            <a:spLocks noGrp="1" noChangeArrowheads="1"/>
          </p:cNvSpPr>
          <p:nvPr>
            <p:ph type="body" idx="1"/>
          </p:nvPr>
        </p:nvSpPr>
        <p:spPr>
          <a:xfrm>
            <a:off x="762000" y="1447800"/>
            <a:ext cx="7772400" cy="4195763"/>
          </a:xfrm>
        </p:spPr>
        <p:txBody>
          <a:bodyPr/>
          <a:lstStyle/>
          <a:p>
            <a:pPr eaLnBrk="1" hangingPunct="1"/>
            <a:r>
              <a:rPr lang="zh-CN" altLang="en-US" sz="3600"/>
              <a:t>法律与政策体系</a:t>
            </a:r>
          </a:p>
          <a:p>
            <a:pPr eaLnBrk="1" hangingPunct="1"/>
            <a:r>
              <a:rPr lang="zh-CN" altLang="en-US" sz="3600"/>
              <a:t>标准与规范体系</a:t>
            </a:r>
          </a:p>
          <a:p>
            <a:pPr eaLnBrk="1" hangingPunct="1"/>
            <a:r>
              <a:rPr lang="zh-CN" altLang="en-US" sz="3600"/>
              <a:t>人才培养体系</a:t>
            </a:r>
          </a:p>
          <a:p>
            <a:pPr eaLnBrk="1" hangingPunct="1"/>
            <a:r>
              <a:rPr lang="zh-CN" altLang="en-US" sz="3600"/>
              <a:t>产业支撑体系</a:t>
            </a:r>
          </a:p>
          <a:p>
            <a:pPr eaLnBrk="1" hangingPunct="1"/>
            <a:r>
              <a:rPr lang="zh-CN" altLang="en-US" sz="3600"/>
              <a:t>技术保障体系</a:t>
            </a:r>
          </a:p>
          <a:p>
            <a:pPr eaLnBrk="1" hangingPunct="1"/>
            <a:r>
              <a:rPr lang="zh-CN" altLang="en-US" sz="3600"/>
              <a:t>组织管理体系</a:t>
            </a:r>
          </a:p>
          <a:p>
            <a:pPr eaLnBrk="1" hangingPunct="1"/>
            <a:endParaRPr lang="en-US" altLang="zh-CN" sz="3600"/>
          </a:p>
        </p:txBody>
      </p:sp>
      <p:pic>
        <p:nvPicPr>
          <p:cNvPr id="41987" name="Picture 5" descr="b34">
            <a:extLst>
              <a:ext uri="{FF2B5EF4-FFF2-40B4-BE49-F238E27FC236}">
                <a16:creationId xmlns:a16="http://schemas.microsoft.com/office/drawing/2014/main" id="{A980E3E8-3DE4-4D8F-86DE-26165E6E3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9DF64A30-E1D4-4AE5-A25F-87B448218CD1}"/>
              </a:ext>
            </a:extLst>
          </p:cNvPr>
          <p:cNvSpPr>
            <a:spLocks noGrp="1" noChangeArrowheads="1"/>
          </p:cNvSpPr>
          <p:nvPr>
            <p:ph type="title"/>
          </p:nvPr>
        </p:nvSpPr>
        <p:spPr/>
        <p:txBody>
          <a:bodyPr/>
          <a:lstStyle/>
          <a:p>
            <a:r>
              <a:rPr lang="zh-CN" altLang="en-US"/>
              <a:t>信息系统安全管理准则</a:t>
            </a:r>
          </a:p>
        </p:txBody>
      </p:sp>
      <p:sp>
        <p:nvSpPr>
          <p:cNvPr id="43010" name="内容占位符 4">
            <a:extLst>
              <a:ext uri="{FF2B5EF4-FFF2-40B4-BE49-F238E27FC236}">
                <a16:creationId xmlns:a16="http://schemas.microsoft.com/office/drawing/2014/main" id="{1B2CB842-65B0-437C-B28F-EF5B3A03BA91}"/>
              </a:ext>
            </a:extLst>
          </p:cNvPr>
          <p:cNvSpPr>
            <a:spLocks noGrp="1" noChangeArrowheads="1"/>
          </p:cNvSpPr>
          <p:nvPr>
            <p:ph sz="half" idx="1"/>
          </p:nvPr>
        </p:nvSpPr>
        <p:spPr/>
        <p:txBody>
          <a:bodyPr/>
          <a:lstStyle/>
          <a:p>
            <a:r>
              <a:rPr lang="zh-CN" altLang="en-US"/>
              <a:t>管理策略</a:t>
            </a:r>
          </a:p>
          <a:p>
            <a:r>
              <a:rPr lang="zh-CN" altLang="en-US"/>
              <a:t>组织与人员</a:t>
            </a:r>
          </a:p>
          <a:p>
            <a:r>
              <a:rPr lang="zh-CN" altLang="en-US"/>
              <a:t>资产分类与安全控制</a:t>
            </a:r>
          </a:p>
          <a:p>
            <a:r>
              <a:rPr lang="zh-CN" altLang="en-US"/>
              <a:t>配置与运行</a:t>
            </a:r>
          </a:p>
          <a:p>
            <a:r>
              <a:rPr lang="zh-CN" altLang="en-US"/>
              <a:t>网络信息安全域与通信安全</a:t>
            </a:r>
          </a:p>
          <a:p>
            <a:endParaRPr lang="zh-CN" altLang="en-US"/>
          </a:p>
        </p:txBody>
      </p:sp>
      <p:sp>
        <p:nvSpPr>
          <p:cNvPr id="43011" name="内容占位符 5">
            <a:extLst>
              <a:ext uri="{FF2B5EF4-FFF2-40B4-BE49-F238E27FC236}">
                <a16:creationId xmlns:a16="http://schemas.microsoft.com/office/drawing/2014/main" id="{49412D9C-B0AD-4999-85D0-F24AB0F137A1}"/>
              </a:ext>
            </a:extLst>
          </p:cNvPr>
          <p:cNvSpPr>
            <a:spLocks noGrp="1" noChangeArrowheads="1"/>
          </p:cNvSpPr>
          <p:nvPr>
            <p:ph sz="half" idx="2"/>
          </p:nvPr>
        </p:nvSpPr>
        <p:spPr/>
        <p:txBody>
          <a:bodyPr/>
          <a:lstStyle/>
          <a:p>
            <a:r>
              <a:rPr lang="zh-CN" altLang="en-US"/>
              <a:t>异常事件与审计</a:t>
            </a:r>
          </a:p>
          <a:p>
            <a:r>
              <a:rPr lang="zh-CN" altLang="en-US"/>
              <a:t>信息标记与文档</a:t>
            </a:r>
          </a:p>
          <a:p>
            <a:r>
              <a:rPr lang="zh-CN" altLang="en-US"/>
              <a:t>物理环境</a:t>
            </a:r>
          </a:p>
          <a:p>
            <a:r>
              <a:rPr lang="zh-CN" altLang="en-US"/>
              <a:t>开发与维护</a:t>
            </a:r>
          </a:p>
          <a:p>
            <a:r>
              <a:rPr lang="zh-CN" altLang="en-US"/>
              <a:t>作业连续性保障</a:t>
            </a:r>
          </a:p>
          <a:p>
            <a:r>
              <a:rPr lang="zh-CN" altLang="en-US"/>
              <a:t>符合性</a:t>
            </a:r>
          </a:p>
          <a:p>
            <a:endParaRPr lang="zh-CN" altLang="en-US"/>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0000">
            <a:alpha val="29019"/>
          </a:srgbClr>
        </a:solidFill>
        <a:effectLst/>
      </p:bgPr>
    </p:bg>
    <p:spTree>
      <p:nvGrpSpPr>
        <p:cNvPr id="1" name=""/>
        <p:cNvGrpSpPr/>
        <p:nvPr/>
      </p:nvGrpSpPr>
      <p:grpSpPr>
        <a:xfrm>
          <a:off x="0" y="0"/>
          <a:ext cx="0" cy="0"/>
          <a:chOff x="0" y="0"/>
          <a:chExt cx="0" cy="0"/>
        </a:xfrm>
      </p:grpSpPr>
      <p:pic>
        <p:nvPicPr>
          <p:cNvPr id="44034" name="Picture 22" descr="登山2">
            <a:extLst>
              <a:ext uri="{FF2B5EF4-FFF2-40B4-BE49-F238E27FC236}">
                <a16:creationId xmlns:a16="http://schemas.microsoft.com/office/drawing/2014/main" id="{ED639333-B62E-4F9A-BE92-735948F01761}"/>
              </a:ext>
            </a:extLst>
          </p:cNvPr>
          <p:cNvPicPr>
            <a:picLocks noChangeAspect="1" noChangeArrowheads="1"/>
          </p:cNvPicPr>
          <p:nvPr/>
        </p:nvPicPr>
        <p:blipFill>
          <a:blip r:embed="rId2">
            <a:lum bright="88000" contrast="-70000"/>
            <a:grayscl/>
            <a:extLst>
              <a:ext uri="{28A0092B-C50C-407E-A947-70E740481C1C}">
                <a14:useLocalDpi xmlns:a14="http://schemas.microsoft.com/office/drawing/2010/main" val="0"/>
              </a:ext>
            </a:extLst>
          </a:blip>
          <a:srcRect t="53395"/>
          <a:stretch>
            <a:fillRect/>
          </a:stretch>
        </p:blipFill>
        <p:spPr bwMode="auto">
          <a:xfrm>
            <a:off x="0" y="4545013"/>
            <a:ext cx="32766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a:extLst>
              <a:ext uri="{FF2B5EF4-FFF2-40B4-BE49-F238E27FC236}">
                <a16:creationId xmlns:a16="http://schemas.microsoft.com/office/drawing/2014/main" id="{4AF15A88-08ED-4429-905E-96DA1DEDCE3F}"/>
              </a:ext>
            </a:extLst>
          </p:cNvPr>
          <p:cNvSpPr>
            <a:spLocks noGrp="1" noChangeArrowheads="1"/>
          </p:cNvSpPr>
          <p:nvPr>
            <p:ph type="title"/>
          </p:nvPr>
        </p:nvSpPr>
        <p:spPr/>
        <p:txBody>
          <a:bodyPr/>
          <a:lstStyle/>
          <a:p>
            <a:pPr eaLnBrk="1" hangingPunct="1"/>
            <a:r>
              <a:rPr lang="zh-CN" altLang="en-US" sz="4300"/>
              <a:t>信息安全管理的地位</a:t>
            </a:r>
          </a:p>
        </p:txBody>
      </p:sp>
      <p:sp>
        <p:nvSpPr>
          <p:cNvPr id="44036" name="Oval 4">
            <a:extLst>
              <a:ext uri="{FF2B5EF4-FFF2-40B4-BE49-F238E27FC236}">
                <a16:creationId xmlns:a16="http://schemas.microsoft.com/office/drawing/2014/main" id="{1010888F-D21A-4E9E-AA95-1DACBA39B1CE}"/>
              </a:ext>
            </a:extLst>
          </p:cNvPr>
          <p:cNvSpPr>
            <a:spLocks noChangeArrowheads="1"/>
          </p:cNvSpPr>
          <p:nvPr/>
        </p:nvSpPr>
        <p:spPr bwMode="auto">
          <a:xfrm>
            <a:off x="3810000" y="34290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7" name="Text Box 5">
            <a:extLst>
              <a:ext uri="{FF2B5EF4-FFF2-40B4-BE49-F238E27FC236}">
                <a16:creationId xmlns:a16="http://schemas.microsoft.com/office/drawing/2014/main" id="{5559B95F-E72A-4775-A81F-D87DAB32050F}"/>
              </a:ext>
            </a:extLst>
          </p:cNvPr>
          <p:cNvSpPr txBox="1">
            <a:spLocks noChangeArrowheads="1"/>
          </p:cNvSpPr>
          <p:nvPr/>
        </p:nvSpPr>
        <p:spPr bwMode="auto">
          <a:xfrm>
            <a:off x="3930650" y="35258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人</a:t>
            </a:r>
          </a:p>
        </p:txBody>
      </p:sp>
      <p:sp>
        <p:nvSpPr>
          <p:cNvPr id="44038" name="Oval 6">
            <a:extLst>
              <a:ext uri="{FF2B5EF4-FFF2-40B4-BE49-F238E27FC236}">
                <a16:creationId xmlns:a16="http://schemas.microsoft.com/office/drawing/2014/main" id="{C454F53C-04A1-42AA-8A3C-0370A6B1C700}"/>
              </a:ext>
            </a:extLst>
          </p:cNvPr>
          <p:cNvSpPr>
            <a:spLocks noChangeArrowheads="1"/>
          </p:cNvSpPr>
          <p:nvPr/>
        </p:nvSpPr>
        <p:spPr bwMode="auto">
          <a:xfrm>
            <a:off x="3505200" y="3124200"/>
            <a:ext cx="1371600" cy="1295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9" name="Text Box 7">
            <a:extLst>
              <a:ext uri="{FF2B5EF4-FFF2-40B4-BE49-F238E27FC236}">
                <a16:creationId xmlns:a16="http://schemas.microsoft.com/office/drawing/2014/main" id="{3324465B-E7F6-436F-A610-7D4785F3B2AA}"/>
              </a:ext>
            </a:extLst>
          </p:cNvPr>
          <p:cNvSpPr txBox="1">
            <a:spLocks noChangeArrowheads="1"/>
          </p:cNvSpPr>
          <p:nvPr/>
        </p:nvSpPr>
        <p:spPr bwMode="auto">
          <a:xfrm>
            <a:off x="3776663" y="3048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管理</a:t>
            </a:r>
          </a:p>
        </p:txBody>
      </p:sp>
      <p:sp>
        <p:nvSpPr>
          <p:cNvPr id="44040" name="Oval 8">
            <a:extLst>
              <a:ext uri="{FF2B5EF4-FFF2-40B4-BE49-F238E27FC236}">
                <a16:creationId xmlns:a16="http://schemas.microsoft.com/office/drawing/2014/main" id="{835B90E4-A6FF-41F6-A5DC-BC7862AA9F3E}"/>
              </a:ext>
            </a:extLst>
          </p:cNvPr>
          <p:cNvSpPr>
            <a:spLocks noChangeArrowheads="1"/>
          </p:cNvSpPr>
          <p:nvPr/>
        </p:nvSpPr>
        <p:spPr bwMode="auto">
          <a:xfrm>
            <a:off x="3124200" y="2819400"/>
            <a:ext cx="2133600" cy="1981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1" name="Text Box 9">
            <a:extLst>
              <a:ext uri="{FF2B5EF4-FFF2-40B4-BE49-F238E27FC236}">
                <a16:creationId xmlns:a16="http://schemas.microsoft.com/office/drawing/2014/main" id="{8857AF71-B712-4E31-BF00-7D69F5D4F38D}"/>
              </a:ext>
            </a:extLst>
          </p:cNvPr>
          <p:cNvSpPr txBox="1">
            <a:spLocks noChangeArrowheads="1"/>
          </p:cNvSpPr>
          <p:nvPr/>
        </p:nvSpPr>
        <p:spPr bwMode="auto">
          <a:xfrm>
            <a:off x="3776663" y="2743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技术</a:t>
            </a:r>
          </a:p>
        </p:txBody>
      </p:sp>
      <p:sp>
        <p:nvSpPr>
          <p:cNvPr id="44042" name="Text Box 10">
            <a:extLst>
              <a:ext uri="{FF2B5EF4-FFF2-40B4-BE49-F238E27FC236}">
                <a16:creationId xmlns:a16="http://schemas.microsoft.com/office/drawing/2014/main" id="{D8ABA731-713E-4B0F-A918-ECAE0F4125EE}"/>
              </a:ext>
            </a:extLst>
          </p:cNvPr>
          <p:cNvSpPr txBox="1">
            <a:spLocks noChangeArrowheads="1"/>
          </p:cNvSpPr>
          <p:nvPr/>
        </p:nvSpPr>
        <p:spPr bwMode="auto">
          <a:xfrm>
            <a:off x="3794125" y="1620838"/>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预警</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W</a:t>
            </a:r>
          </a:p>
        </p:txBody>
      </p:sp>
      <p:sp>
        <p:nvSpPr>
          <p:cNvPr id="44043" name="Text Box 11">
            <a:extLst>
              <a:ext uri="{FF2B5EF4-FFF2-40B4-BE49-F238E27FC236}">
                <a16:creationId xmlns:a16="http://schemas.microsoft.com/office/drawing/2014/main" id="{9BE7E03F-EC1A-48C7-A6D2-A9D83A9247C6}"/>
              </a:ext>
            </a:extLst>
          </p:cNvPr>
          <p:cNvSpPr txBox="1">
            <a:spLocks noChangeArrowheads="1"/>
          </p:cNvSpPr>
          <p:nvPr/>
        </p:nvSpPr>
        <p:spPr bwMode="auto">
          <a:xfrm>
            <a:off x="2133600" y="27432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反击</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C</a:t>
            </a:r>
          </a:p>
        </p:txBody>
      </p:sp>
      <p:sp>
        <p:nvSpPr>
          <p:cNvPr id="44044" name="Text Box 12">
            <a:extLst>
              <a:ext uri="{FF2B5EF4-FFF2-40B4-BE49-F238E27FC236}">
                <a16:creationId xmlns:a16="http://schemas.microsoft.com/office/drawing/2014/main" id="{97AF5F2B-C4FC-441E-A9E1-1278AB6050A2}"/>
              </a:ext>
            </a:extLst>
          </p:cNvPr>
          <p:cNvSpPr txBox="1">
            <a:spLocks noChangeArrowheads="1"/>
          </p:cNvSpPr>
          <p:nvPr/>
        </p:nvSpPr>
        <p:spPr bwMode="auto">
          <a:xfrm>
            <a:off x="2057400" y="44958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恢复</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P</a:t>
            </a:r>
          </a:p>
        </p:txBody>
      </p:sp>
      <p:sp>
        <p:nvSpPr>
          <p:cNvPr id="44045" name="Text Box 13">
            <a:extLst>
              <a:ext uri="{FF2B5EF4-FFF2-40B4-BE49-F238E27FC236}">
                <a16:creationId xmlns:a16="http://schemas.microsoft.com/office/drawing/2014/main" id="{B35815AC-065A-4E60-9888-A22FA45270A6}"/>
              </a:ext>
            </a:extLst>
          </p:cNvPr>
          <p:cNvSpPr txBox="1">
            <a:spLocks noChangeArrowheads="1"/>
          </p:cNvSpPr>
          <p:nvPr/>
        </p:nvSpPr>
        <p:spPr bwMode="auto">
          <a:xfrm>
            <a:off x="5330825" y="27432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保护</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P</a:t>
            </a:r>
          </a:p>
        </p:txBody>
      </p:sp>
      <p:sp>
        <p:nvSpPr>
          <p:cNvPr id="44046" name="Text Box 14">
            <a:extLst>
              <a:ext uri="{FF2B5EF4-FFF2-40B4-BE49-F238E27FC236}">
                <a16:creationId xmlns:a16="http://schemas.microsoft.com/office/drawing/2014/main" id="{D323866B-4D0E-40CA-B38D-6E4C0AAB59F5}"/>
              </a:ext>
            </a:extLst>
          </p:cNvPr>
          <p:cNvSpPr txBox="1">
            <a:spLocks noChangeArrowheads="1"/>
          </p:cNvSpPr>
          <p:nvPr/>
        </p:nvSpPr>
        <p:spPr bwMode="auto">
          <a:xfrm>
            <a:off x="5334000" y="46482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检测</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D</a:t>
            </a:r>
          </a:p>
        </p:txBody>
      </p:sp>
      <p:sp>
        <p:nvSpPr>
          <p:cNvPr id="44047" name="Text Box 15">
            <a:extLst>
              <a:ext uri="{FF2B5EF4-FFF2-40B4-BE49-F238E27FC236}">
                <a16:creationId xmlns:a16="http://schemas.microsoft.com/office/drawing/2014/main" id="{4916C284-83E9-4943-8A3F-4F5B5937707D}"/>
              </a:ext>
            </a:extLst>
          </p:cNvPr>
          <p:cNvSpPr txBox="1">
            <a:spLocks noChangeArrowheads="1"/>
          </p:cNvSpPr>
          <p:nvPr/>
        </p:nvSpPr>
        <p:spPr bwMode="auto">
          <a:xfrm>
            <a:off x="3810000" y="5105400"/>
            <a:ext cx="793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反应</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R</a:t>
            </a:r>
          </a:p>
        </p:txBody>
      </p:sp>
      <p:sp>
        <p:nvSpPr>
          <p:cNvPr id="44048" name="Line 16">
            <a:extLst>
              <a:ext uri="{FF2B5EF4-FFF2-40B4-BE49-F238E27FC236}">
                <a16:creationId xmlns:a16="http://schemas.microsoft.com/office/drawing/2014/main" id="{24F98D2A-5953-4575-A598-34FF21F33CDE}"/>
              </a:ext>
            </a:extLst>
          </p:cNvPr>
          <p:cNvSpPr>
            <a:spLocks noChangeShapeType="1"/>
          </p:cNvSpPr>
          <p:nvPr/>
        </p:nvSpPr>
        <p:spPr bwMode="auto">
          <a:xfrm>
            <a:off x="4572000" y="20574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49" name="Line 17">
            <a:extLst>
              <a:ext uri="{FF2B5EF4-FFF2-40B4-BE49-F238E27FC236}">
                <a16:creationId xmlns:a16="http://schemas.microsoft.com/office/drawing/2014/main" id="{EECAAA7C-5CAB-4BE6-A6C9-1695AE202204}"/>
              </a:ext>
            </a:extLst>
          </p:cNvPr>
          <p:cNvSpPr>
            <a:spLocks noChangeShapeType="1"/>
          </p:cNvSpPr>
          <p:nvPr/>
        </p:nvSpPr>
        <p:spPr bwMode="auto">
          <a:xfrm>
            <a:off x="5715000" y="36576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0" name="Line 18">
            <a:extLst>
              <a:ext uri="{FF2B5EF4-FFF2-40B4-BE49-F238E27FC236}">
                <a16:creationId xmlns:a16="http://schemas.microsoft.com/office/drawing/2014/main" id="{07524CA2-FCF4-454D-B97F-B01BFAD6BFD0}"/>
              </a:ext>
            </a:extLst>
          </p:cNvPr>
          <p:cNvSpPr>
            <a:spLocks noChangeShapeType="1"/>
          </p:cNvSpPr>
          <p:nvPr/>
        </p:nvSpPr>
        <p:spPr bwMode="auto">
          <a:xfrm flipH="1">
            <a:off x="4572000" y="51816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1" name="Line 19">
            <a:extLst>
              <a:ext uri="{FF2B5EF4-FFF2-40B4-BE49-F238E27FC236}">
                <a16:creationId xmlns:a16="http://schemas.microsoft.com/office/drawing/2014/main" id="{89ED105C-A0B0-4E3A-84FF-10F391A006A1}"/>
              </a:ext>
            </a:extLst>
          </p:cNvPr>
          <p:cNvSpPr>
            <a:spLocks noChangeShapeType="1"/>
          </p:cNvSpPr>
          <p:nvPr/>
        </p:nvSpPr>
        <p:spPr bwMode="auto">
          <a:xfrm flipH="1" flipV="1">
            <a:off x="2819400" y="51054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2" name="Line 20">
            <a:extLst>
              <a:ext uri="{FF2B5EF4-FFF2-40B4-BE49-F238E27FC236}">
                <a16:creationId xmlns:a16="http://schemas.microsoft.com/office/drawing/2014/main" id="{5E2BFA6E-5136-43F6-81E2-A4E3E4EC2D54}"/>
              </a:ext>
            </a:extLst>
          </p:cNvPr>
          <p:cNvSpPr>
            <a:spLocks noChangeShapeType="1"/>
          </p:cNvSpPr>
          <p:nvPr/>
        </p:nvSpPr>
        <p:spPr bwMode="auto">
          <a:xfrm flipV="1">
            <a:off x="2438400" y="3657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53" name="Line 21">
            <a:extLst>
              <a:ext uri="{FF2B5EF4-FFF2-40B4-BE49-F238E27FC236}">
                <a16:creationId xmlns:a16="http://schemas.microsoft.com/office/drawing/2014/main" id="{D9C93412-A78D-4473-A2A0-61E6672D0120}"/>
              </a:ext>
            </a:extLst>
          </p:cNvPr>
          <p:cNvSpPr>
            <a:spLocks noChangeShapeType="1"/>
          </p:cNvSpPr>
          <p:nvPr/>
        </p:nvSpPr>
        <p:spPr bwMode="auto">
          <a:xfrm flipV="1">
            <a:off x="2667000" y="2057400"/>
            <a:ext cx="1066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a:extLst>
              <a:ext uri="{FF2B5EF4-FFF2-40B4-BE49-F238E27FC236}">
                <a16:creationId xmlns:a16="http://schemas.microsoft.com/office/drawing/2014/main" id="{32156143-C7CE-41D1-B4E4-DE323A9FB863}"/>
              </a:ext>
            </a:extLst>
          </p:cNvPr>
          <p:cNvSpPr>
            <a:spLocks noGrp="1" noChangeArrowheads="1"/>
          </p:cNvSpPr>
          <p:nvPr>
            <p:ph type="title"/>
          </p:nvPr>
        </p:nvSpPr>
        <p:spPr>
          <a:xfrm>
            <a:off x="762000" y="304800"/>
            <a:ext cx="7772400" cy="838200"/>
          </a:xfrm>
        </p:spPr>
        <p:txBody>
          <a:bodyPr anchor="ctr"/>
          <a:lstStyle/>
          <a:p>
            <a:pPr eaLnBrk="1" hangingPunct="1"/>
            <a:r>
              <a:rPr lang="zh-CN" altLang="en-US" sz="4300"/>
              <a:t>信息安全管理的层次与内容</a:t>
            </a:r>
          </a:p>
        </p:txBody>
      </p:sp>
      <p:sp>
        <p:nvSpPr>
          <p:cNvPr id="45058" name="Rectangle 5">
            <a:extLst>
              <a:ext uri="{FF2B5EF4-FFF2-40B4-BE49-F238E27FC236}">
                <a16:creationId xmlns:a16="http://schemas.microsoft.com/office/drawing/2014/main" id="{5F7BA2FC-A238-4F5C-9B75-080F66C8DF0E}"/>
              </a:ext>
            </a:extLst>
          </p:cNvPr>
          <p:cNvSpPr>
            <a:spLocks noGrp="1" noChangeArrowheads="1"/>
          </p:cNvSpPr>
          <p:nvPr>
            <p:ph type="body" idx="1"/>
          </p:nvPr>
        </p:nvSpPr>
        <p:spPr>
          <a:xfrm>
            <a:off x="611188" y="1196975"/>
            <a:ext cx="7848600" cy="5130800"/>
          </a:xfrm>
        </p:spPr>
        <p:txBody>
          <a:bodyPr/>
          <a:lstStyle/>
          <a:p>
            <a:pPr eaLnBrk="1" hangingPunct="1"/>
            <a:endParaRPr lang="en-US" altLang="zh-CN" sz="3200"/>
          </a:p>
          <a:p>
            <a:pPr eaLnBrk="1" hangingPunct="1"/>
            <a:r>
              <a:rPr lang="zh-CN" altLang="en-US" sz="3200"/>
              <a:t>宏观管理（政府）</a:t>
            </a:r>
          </a:p>
          <a:p>
            <a:pPr lvl="1" eaLnBrk="1" hangingPunct="1"/>
            <a:r>
              <a:rPr lang="zh-CN" altLang="en-US" sz="3000"/>
              <a:t>方针、政策、法规、标准</a:t>
            </a:r>
            <a:endParaRPr lang="en-US" altLang="zh-CN" sz="3000"/>
          </a:p>
          <a:p>
            <a:pPr lvl="1" eaLnBrk="1" hangingPunct="1"/>
            <a:endParaRPr lang="zh-CN" altLang="en-US" sz="3000"/>
          </a:p>
          <a:p>
            <a:pPr eaLnBrk="1" hangingPunct="1"/>
            <a:r>
              <a:rPr lang="zh-CN" altLang="en-US" sz="3200"/>
              <a:t>微观管理（机构）</a:t>
            </a:r>
          </a:p>
          <a:p>
            <a:pPr lvl="1" eaLnBrk="1" hangingPunct="1"/>
            <a:r>
              <a:rPr lang="zh-CN" altLang="en-US" sz="3000"/>
              <a:t>规章、制度、策略、措施</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0000">
            <a:alpha val="29019"/>
          </a:srgbClr>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8DE2862-5B64-49CF-9245-28D00FED7A62}"/>
              </a:ext>
            </a:extLst>
          </p:cNvPr>
          <p:cNvSpPr>
            <a:spLocks noGrp="1" noChangeArrowheads="1"/>
          </p:cNvSpPr>
          <p:nvPr>
            <p:ph type="title"/>
          </p:nvPr>
        </p:nvSpPr>
        <p:spPr/>
        <p:txBody>
          <a:bodyPr/>
          <a:lstStyle/>
          <a:p>
            <a:pPr eaLnBrk="1" hangingPunct="1"/>
            <a:r>
              <a:rPr lang="zh-CN" altLang="en-US"/>
              <a:t>信息安全管理的发展</a:t>
            </a:r>
          </a:p>
        </p:txBody>
      </p:sp>
      <p:sp>
        <p:nvSpPr>
          <p:cNvPr id="46083" name="内容占位符 1">
            <a:extLst>
              <a:ext uri="{FF2B5EF4-FFF2-40B4-BE49-F238E27FC236}">
                <a16:creationId xmlns:a16="http://schemas.microsoft.com/office/drawing/2014/main" id="{73E61DE9-EB76-491E-851B-00F5F44ABB5D}"/>
              </a:ext>
            </a:extLst>
          </p:cNvPr>
          <p:cNvSpPr>
            <a:spLocks noGrp="1" noChangeArrowheads="1"/>
          </p:cNvSpPr>
          <p:nvPr>
            <p:ph idx="1"/>
          </p:nvPr>
        </p:nvSpPr>
        <p:spPr/>
        <p:txBody>
          <a:bodyPr/>
          <a:lstStyle/>
          <a:p>
            <a:pPr>
              <a:buFont typeface="Wingdings" panose="05000000000000000000" pitchFamily="2" charset="2"/>
              <a:buBlip>
                <a:blip r:embed="rId3"/>
              </a:buBlip>
            </a:pPr>
            <a:endParaRPr lang="zh-CN" altLang="en-US"/>
          </a:p>
        </p:txBody>
      </p:sp>
      <p:grpSp>
        <p:nvGrpSpPr>
          <p:cNvPr id="5" name="组合 35">
            <a:extLst>
              <a:ext uri="{FF2B5EF4-FFF2-40B4-BE49-F238E27FC236}">
                <a16:creationId xmlns:a16="http://schemas.microsoft.com/office/drawing/2014/main" id="{F3BEA9F6-649F-4AB5-A7C0-3FB3CA4628DE}"/>
              </a:ext>
            </a:extLst>
          </p:cNvPr>
          <p:cNvGrpSpPr>
            <a:grpSpLocks/>
          </p:cNvGrpSpPr>
          <p:nvPr/>
        </p:nvGrpSpPr>
        <p:grpSpPr bwMode="auto">
          <a:xfrm>
            <a:off x="3340100" y="1568450"/>
            <a:ext cx="679450" cy="623888"/>
            <a:chOff x="2486025" y="1447800"/>
            <a:chExt cx="804863" cy="762000"/>
          </a:xfrm>
        </p:grpSpPr>
        <p:sp>
          <p:nvSpPr>
            <p:cNvPr id="46140" name="Oval 54">
              <a:extLst>
                <a:ext uri="{FF2B5EF4-FFF2-40B4-BE49-F238E27FC236}">
                  <a16:creationId xmlns:a16="http://schemas.microsoft.com/office/drawing/2014/main" id="{06062159-8AED-4D53-9FB6-4E857ED3BE26}"/>
                </a:ext>
              </a:extLst>
            </p:cNvPr>
            <p:cNvSpPr>
              <a:spLocks noChangeArrowheads="1"/>
            </p:cNvSpPr>
            <p:nvPr/>
          </p:nvSpPr>
          <p:spPr bwMode="gray">
            <a:xfrm>
              <a:off x="2486025" y="1981200"/>
              <a:ext cx="685800" cy="2286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41" name="Oval 55">
              <a:extLst>
                <a:ext uri="{FF2B5EF4-FFF2-40B4-BE49-F238E27FC236}">
                  <a16:creationId xmlns:a16="http://schemas.microsoft.com/office/drawing/2014/main" id="{93B77B03-6799-4397-A3CE-EC93574AC698}"/>
                </a:ext>
              </a:extLst>
            </p:cNvPr>
            <p:cNvSpPr>
              <a:spLocks noChangeArrowheads="1"/>
            </p:cNvSpPr>
            <p:nvPr/>
          </p:nvSpPr>
          <p:spPr bwMode="gray">
            <a:xfrm>
              <a:off x="2608263" y="1447800"/>
              <a:ext cx="682625" cy="68262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42" name="Oval 56">
              <a:extLst>
                <a:ext uri="{FF2B5EF4-FFF2-40B4-BE49-F238E27FC236}">
                  <a16:creationId xmlns:a16="http://schemas.microsoft.com/office/drawing/2014/main" id="{D3F3B7D8-6106-418E-8C08-7CA1B2E331B9}"/>
                </a:ext>
              </a:extLst>
            </p:cNvPr>
            <p:cNvSpPr>
              <a:spLocks noChangeArrowheads="1"/>
            </p:cNvSpPr>
            <p:nvPr/>
          </p:nvSpPr>
          <p:spPr bwMode="gray">
            <a:xfrm>
              <a:off x="2617788" y="1450975"/>
              <a:ext cx="665163" cy="66675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43" name="Oval 57">
              <a:extLst>
                <a:ext uri="{FF2B5EF4-FFF2-40B4-BE49-F238E27FC236}">
                  <a16:creationId xmlns:a16="http://schemas.microsoft.com/office/drawing/2014/main" id="{F8FF130A-DF00-449D-8706-A5ABE802A9F8}"/>
                </a:ext>
              </a:extLst>
            </p:cNvPr>
            <p:cNvSpPr>
              <a:spLocks noChangeArrowheads="1"/>
            </p:cNvSpPr>
            <p:nvPr/>
          </p:nvSpPr>
          <p:spPr bwMode="gray">
            <a:xfrm>
              <a:off x="2624138" y="1457325"/>
              <a:ext cx="633413" cy="62230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44" name="Oval 58">
              <a:extLst>
                <a:ext uri="{FF2B5EF4-FFF2-40B4-BE49-F238E27FC236}">
                  <a16:creationId xmlns:a16="http://schemas.microsoft.com/office/drawing/2014/main" id="{3AB5F29B-A23B-4F28-8327-223575F2754F}"/>
                </a:ext>
              </a:extLst>
            </p:cNvPr>
            <p:cNvSpPr>
              <a:spLocks noChangeArrowheads="1"/>
            </p:cNvSpPr>
            <p:nvPr/>
          </p:nvSpPr>
          <p:spPr bwMode="gray">
            <a:xfrm>
              <a:off x="2660650" y="1476375"/>
              <a:ext cx="563563" cy="503238"/>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45" name="Text Box 59">
              <a:extLst>
                <a:ext uri="{FF2B5EF4-FFF2-40B4-BE49-F238E27FC236}">
                  <a16:creationId xmlns:a16="http://schemas.microsoft.com/office/drawing/2014/main" id="{A13A7D8F-293E-47DF-B54E-0096E82B6C76}"/>
                </a:ext>
              </a:extLst>
            </p:cNvPr>
            <p:cNvSpPr txBox="1">
              <a:spLocks noChangeArrowheads="1"/>
            </p:cNvSpPr>
            <p:nvPr/>
          </p:nvSpPr>
          <p:spPr bwMode="gray">
            <a:xfrm>
              <a:off x="2736141" y="1671638"/>
              <a:ext cx="431632" cy="37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人</a:t>
              </a:r>
              <a:endPar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sp>
        <p:nvSpPr>
          <p:cNvPr id="12" name="Freeform 4">
            <a:extLst>
              <a:ext uri="{FF2B5EF4-FFF2-40B4-BE49-F238E27FC236}">
                <a16:creationId xmlns:a16="http://schemas.microsoft.com/office/drawing/2014/main" id="{A98BA9CE-A2AB-490C-9CB7-F172188FCD1C}"/>
              </a:ext>
            </a:extLst>
          </p:cNvPr>
          <p:cNvSpPr>
            <a:spLocks noEditPoints="1"/>
          </p:cNvSpPr>
          <p:nvPr/>
        </p:nvSpPr>
        <p:spPr bwMode="gray">
          <a:xfrm>
            <a:off x="1042988" y="2133600"/>
            <a:ext cx="5943600" cy="4038600"/>
          </a:xfrm>
          <a:custGeom>
            <a:avLst/>
            <a:gdLst>
              <a:gd name="T0" fmla="*/ 2147483646 w 2820"/>
              <a:gd name="T1" fmla="*/ 2147483646 h 2912"/>
              <a:gd name="T2" fmla="*/ 2147483646 w 2820"/>
              <a:gd name="T3" fmla="*/ 2147483646 h 2912"/>
              <a:gd name="T4" fmla="*/ 2147483646 w 2820"/>
              <a:gd name="T5" fmla="*/ 2147483646 h 2912"/>
              <a:gd name="T6" fmla="*/ 2147483646 w 2820"/>
              <a:gd name="T7" fmla="*/ 2147483646 h 2912"/>
              <a:gd name="T8" fmla="*/ 2147483646 w 2820"/>
              <a:gd name="T9" fmla="*/ 2147483646 h 2912"/>
              <a:gd name="T10" fmla="*/ 2147483646 w 2820"/>
              <a:gd name="T11" fmla="*/ 2147483646 h 2912"/>
              <a:gd name="T12" fmla="*/ 2147483646 w 2820"/>
              <a:gd name="T13" fmla="*/ 2147483646 h 2912"/>
              <a:gd name="T14" fmla="*/ 2147483646 w 2820"/>
              <a:gd name="T15" fmla="*/ 2147483646 h 2912"/>
              <a:gd name="T16" fmla="*/ 0 w 2820"/>
              <a:gd name="T17" fmla="*/ 2147483646 h 2912"/>
              <a:gd name="T18" fmla="*/ 2147483646 w 2820"/>
              <a:gd name="T19" fmla="*/ 2147483646 h 2912"/>
              <a:gd name="T20" fmla="*/ 2147483646 w 2820"/>
              <a:gd name="T21" fmla="*/ 2147483646 h 2912"/>
              <a:gd name="T22" fmla="*/ 2147483646 w 2820"/>
              <a:gd name="T23" fmla="*/ 2147483646 h 2912"/>
              <a:gd name="T24" fmla="*/ 2147483646 w 2820"/>
              <a:gd name="T25" fmla="*/ 2147483646 h 2912"/>
              <a:gd name="T26" fmla="*/ 2147483646 w 2820"/>
              <a:gd name="T27" fmla="*/ 2147483646 h 2912"/>
              <a:gd name="T28" fmla="*/ 2147483646 w 2820"/>
              <a:gd name="T29" fmla="*/ 2147483646 h 2912"/>
              <a:gd name="T30" fmla="*/ 2147483646 w 2820"/>
              <a:gd name="T31" fmla="*/ 2147483646 h 2912"/>
              <a:gd name="T32" fmla="*/ 2147483646 w 2820"/>
              <a:gd name="T33" fmla="*/ 2147483646 h 2912"/>
              <a:gd name="T34" fmla="*/ 2147483646 w 2820"/>
              <a:gd name="T35" fmla="*/ 2147483646 h 2912"/>
              <a:gd name="T36" fmla="*/ 2147483646 w 2820"/>
              <a:gd name="T37" fmla="*/ 2147483646 h 2912"/>
              <a:gd name="T38" fmla="*/ 2147483646 w 2820"/>
              <a:gd name="T39" fmla="*/ 2147483646 h 2912"/>
              <a:gd name="T40" fmla="*/ 2147483646 w 2820"/>
              <a:gd name="T41" fmla="*/ 2147483646 h 2912"/>
              <a:gd name="T42" fmla="*/ 2147483646 w 2820"/>
              <a:gd name="T43" fmla="*/ 2147483646 h 2912"/>
              <a:gd name="T44" fmla="*/ 2147483646 w 2820"/>
              <a:gd name="T45" fmla="*/ 2147483646 h 2912"/>
              <a:gd name="T46" fmla="*/ 2147483646 w 2820"/>
              <a:gd name="T47" fmla="*/ 2147483646 h 2912"/>
              <a:gd name="T48" fmla="*/ 2147483646 w 2820"/>
              <a:gd name="T49" fmla="*/ 2147483646 h 2912"/>
              <a:gd name="T50" fmla="*/ 2147483646 w 2820"/>
              <a:gd name="T51" fmla="*/ 2147483646 h 2912"/>
              <a:gd name="T52" fmla="*/ 2147483646 w 2820"/>
              <a:gd name="T53" fmla="*/ 2147483646 h 2912"/>
              <a:gd name="T54" fmla="*/ 2147483646 w 2820"/>
              <a:gd name="T55" fmla="*/ 2147483646 h 2912"/>
              <a:gd name="T56" fmla="*/ 2147483646 w 2820"/>
              <a:gd name="T57" fmla="*/ 2147483646 h 2912"/>
              <a:gd name="T58" fmla="*/ 2147483646 w 2820"/>
              <a:gd name="T59" fmla="*/ 2147483646 h 2912"/>
              <a:gd name="T60" fmla="*/ 2147483646 w 2820"/>
              <a:gd name="T61" fmla="*/ 2147483646 h 2912"/>
              <a:gd name="T62" fmla="*/ 2147483646 w 2820"/>
              <a:gd name="T63" fmla="*/ 2147483646 h 2912"/>
              <a:gd name="T64" fmla="*/ 2147483646 w 2820"/>
              <a:gd name="T65" fmla="*/ 2147483646 h 2912"/>
              <a:gd name="T66" fmla="*/ 2147483646 w 2820"/>
              <a:gd name="T67" fmla="*/ 2147483646 h 2912"/>
              <a:gd name="T68" fmla="*/ 2147483646 w 2820"/>
              <a:gd name="T69" fmla="*/ 2147483646 h 2912"/>
              <a:gd name="T70" fmla="*/ 2147483646 w 2820"/>
              <a:gd name="T71" fmla="*/ 2147483646 h 2912"/>
              <a:gd name="T72" fmla="*/ 2147483646 w 2820"/>
              <a:gd name="T73" fmla="*/ 2147483646 h 2912"/>
              <a:gd name="T74" fmla="*/ 2147483646 w 2820"/>
              <a:gd name="T75" fmla="*/ 2147483646 h 2912"/>
              <a:gd name="T76" fmla="*/ 2147483646 w 2820"/>
              <a:gd name="T77" fmla="*/ 2147483646 h 2912"/>
              <a:gd name="T78" fmla="*/ 2147483646 w 2820"/>
              <a:gd name="T79" fmla="*/ 2147483646 h 2912"/>
              <a:gd name="T80" fmla="*/ 2147483646 w 2820"/>
              <a:gd name="T81" fmla="*/ 2147483646 h 2912"/>
              <a:gd name="T82" fmla="*/ 2147483646 w 2820"/>
              <a:gd name="T83" fmla="*/ 2147483646 h 2912"/>
              <a:gd name="T84" fmla="*/ 2147483646 w 2820"/>
              <a:gd name="T85" fmla="*/ 2147483646 h 2912"/>
              <a:gd name="T86" fmla="*/ 2147483646 w 2820"/>
              <a:gd name="T87" fmla="*/ 2147483646 h 2912"/>
              <a:gd name="T88" fmla="*/ 2147483646 w 2820"/>
              <a:gd name="T89" fmla="*/ 2147483646 h 2912"/>
              <a:gd name="T90" fmla="*/ 2147483646 w 2820"/>
              <a:gd name="T91" fmla="*/ 0 h 2912"/>
              <a:gd name="T92" fmla="*/ 2147483646 w 2820"/>
              <a:gd name="T93" fmla="*/ 2147483646 h 2912"/>
              <a:gd name="T94" fmla="*/ 2147483646 w 2820"/>
              <a:gd name="T95" fmla="*/ 2147483646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3" name="组合 1">
            <a:extLst>
              <a:ext uri="{FF2B5EF4-FFF2-40B4-BE49-F238E27FC236}">
                <a16:creationId xmlns:a16="http://schemas.microsoft.com/office/drawing/2014/main" id="{9D23CD27-1E37-4DFF-AD0F-0D7B8A49E8DA}"/>
              </a:ext>
            </a:extLst>
          </p:cNvPr>
          <p:cNvGrpSpPr>
            <a:grpSpLocks/>
          </p:cNvGrpSpPr>
          <p:nvPr/>
        </p:nvGrpSpPr>
        <p:grpSpPr bwMode="auto">
          <a:xfrm>
            <a:off x="2654300" y="1622425"/>
            <a:ext cx="804863" cy="762000"/>
            <a:chOff x="2486025" y="1447800"/>
            <a:chExt cx="804863" cy="762000"/>
          </a:xfrm>
        </p:grpSpPr>
        <p:sp>
          <p:nvSpPr>
            <p:cNvPr id="46134" name="Oval 54">
              <a:extLst>
                <a:ext uri="{FF2B5EF4-FFF2-40B4-BE49-F238E27FC236}">
                  <a16:creationId xmlns:a16="http://schemas.microsoft.com/office/drawing/2014/main" id="{64267868-1DC4-4A9D-B234-96F1063F620A}"/>
                </a:ext>
              </a:extLst>
            </p:cNvPr>
            <p:cNvSpPr>
              <a:spLocks noChangeArrowheads="1"/>
            </p:cNvSpPr>
            <p:nvPr/>
          </p:nvSpPr>
          <p:spPr bwMode="gray">
            <a:xfrm>
              <a:off x="2486025" y="1981200"/>
              <a:ext cx="685800" cy="2286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5" name="Oval 55">
              <a:extLst>
                <a:ext uri="{FF2B5EF4-FFF2-40B4-BE49-F238E27FC236}">
                  <a16:creationId xmlns:a16="http://schemas.microsoft.com/office/drawing/2014/main" id="{C86355A0-3A98-4EBD-98BC-1CAA30A180F5}"/>
                </a:ext>
              </a:extLst>
            </p:cNvPr>
            <p:cNvSpPr>
              <a:spLocks noChangeArrowheads="1"/>
            </p:cNvSpPr>
            <p:nvPr/>
          </p:nvSpPr>
          <p:spPr bwMode="gray">
            <a:xfrm>
              <a:off x="2608263" y="1447800"/>
              <a:ext cx="682625" cy="68262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6" name="Oval 56">
              <a:extLst>
                <a:ext uri="{FF2B5EF4-FFF2-40B4-BE49-F238E27FC236}">
                  <a16:creationId xmlns:a16="http://schemas.microsoft.com/office/drawing/2014/main" id="{B1F40084-2CFD-43E8-8F7D-8DABE09E6D04}"/>
                </a:ext>
              </a:extLst>
            </p:cNvPr>
            <p:cNvSpPr>
              <a:spLocks noChangeArrowheads="1"/>
            </p:cNvSpPr>
            <p:nvPr/>
          </p:nvSpPr>
          <p:spPr bwMode="gray">
            <a:xfrm>
              <a:off x="2617788" y="1450975"/>
              <a:ext cx="665163" cy="66675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7" name="Oval 57">
              <a:extLst>
                <a:ext uri="{FF2B5EF4-FFF2-40B4-BE49-F238E27FC236}">
                  <a16:creationId xmlns:a16="http://schemas.microsoft.com/office/drawing/2014/main" id="{89458EA9-0D16-44B7-A27E-75F89FC6586A}"/>
                </a:ext>
              </a:extLst>
            </p:cNvPr>
            <p:cNvSpPr>
              <a:spLocks noChangeArrowheads="1"/>
            </p:cNvSpPr>
            <p:nvPr/>
          </p:nvSpPr>
          <p:spPr bwMode="gray">
            <a:xfrm>
              <a:off x="2624138" y="1457325"/>
              <a:ext cx="633413" cy="62230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8" name="Oval 58">
              <a:extLst>
                <a:ext uri="{FF2B5EF4-FFF2-40B4-BE49-F238E27FC236}">
                  <a16:creationId xmlns:a16="http://schemas.microsoft.com/office/drawing/2014/main" id="{CF52FD4C-145B-442F-BC3C-12A8611A1B2E}"/>
                </a:ext>
              </a:extLst>
            </p:cNvPr>
            <p:cNvSpPr>
              <a:spLocks noChangeArrowheads="1"/>
            </p:cNvSpPr>
            <p:nvPr/>
          </p:nvSpPr>
          <p:spPr bwMode="gray">
            <a:xfrm>
              <a:off x="2660650" y="1476375"/>
              <a:ext cx="563563" cy="503238"/>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9" name="Text Box 59">
              <a:extLst>
                <a:ext uri="{FF2B5EF4-FFF2-40B4-BE49-F238E27FC236}">
                  <a16:creationId xmlns:a16="http://schemas.microsoft.com/office/drawing/2014/main" id="{59BDB02D-99ED-44D0-89F1-0E5F9480AFAB}"/>
                </a:ext>
              </a:extLst>
            </p:cNvPr>
            <p:cNvSpPr txBox="1">
              <a:spLocks noChangeArrowheads="1"/>
            </p:cNvSpPr>
            <p:nvPr/>
          </p:nvSpPr>
          <p:spPr bwMode="gray">
            <a:xfrm>
              <a:off x="2680087" y="16716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密码</a:t>
              </a:r>
              <a:endParaRPr kumimoji="0" lang="en-US" altLang="zh-CN"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nvGrpSpPr>
          <p:cNvPr id="20" name="组合 45">
            <a:extLst>
              <a:ext uri="{FF2B5EF4-FFF2-40B4-BE49-F238E27FC236}">
                <a16:creationId xmlns:a16="http://schemas.microsoft.com/office/drawing/2014/main" id="{DF6B8FDD-0388-4410-8D34-EB80187F9F54}"/>
              </a:ext>
            </a:extLst>
          </p:cNvPr>
          <p:cNvGrpSpPr>
            <a:grpSpLocks/>
          </p:cNvGrpSpPr>
          <p:nvPr/>
        </p:nvGrpSpPr>
        <p:grpSpPr bwMode="auto">
          <a:xfrm>
            <a:off x="1855788" y="1758950"/>
            <a:ext cx="947737" cy="969963"/>
            <a:chOff x="1219200" y="1847850"/>
            <a:chExt cx="1100138" cy="1139825"/>
          </a:xfrm>
        </p:grpSpPr>
        <p:sp>
          <p:nvSpPr>
            <p:cNvPr id="46128" name="Oval 48">
              <a:extLst>
                <a:ext uri="{FF2B5EF4-FFF2-40B4-BE49-F238E27FC236}">
                  <a16:creationId xmlns:a16="http://schemas.microsoft.com/office/drawing/2014/main" id="{B0049ACB-5E4E-49B3-AD9E-270F6761DE85}"/>
                </a:ext>
              </a:extLst>
            </p:cNvPr>
            <p:cNvSpPr>
              <a:spLocks noChangeArrowheads="1"/>
            </p:cNvSpPr>
            <p:nvPr/>
          </p:nvSpPr>
          <p:spPr bwMode="gray">
            <a:xfrm>
              <a:off x="1219200" y="2454275"/>
              <a:ext cx="914400" cy="5334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9" name="Oval 49">
              <a:extLst>
                <a:ext uri="{FF2B5EF4-FFF2-40B4-BE49-F238E27FC236}">
                  <a16:creationId xmlns:a16="http://schemas.microsoft.com/office/drawing/2014/main" id="{C33440E9-9C1D-4452-9E60-39E504235D48}"/>
                </a:ext>
              </a:extLst>
            </p:cNvPr>
            <p:cNvSpPr>
              <a:spLocks noChangeArrowheads="1"/>
            </p:cNvSpPr>
            <p:nvPr/>
          </p:nvSpPr>
          <p:spPr bwMode="gray">
            <a:xfrm>
              <a:off x="1295400" y="1847850"/>
              <a:ext cx="1023938" cy="1023938"/>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0" name="Oval 50">
              <a:extLst>
                <a:ext uri="{FF2B5EF4-FFF2-40B4-BE49-F238E27FC236}">
                  <a16:creationId xmlns:a16="http://schemas.microsoft.com/office/drawing/2014/main" id="{689AAFAA-FF24-4900-9951-8F47AA1372AC}"/>
                </a:ext>
              </a:extLst>
            </p:cNvPr>
            <p:cNvSpPr>
              <a:spLocks noChangeArrowheads="1"/>
            </p:cNvSpPr>
            <p:nvPr/>
          </p:nvSpPr>
          <p:spPr bwMode="gray">
            <a:xfrm>
              <a:off x="1308100" y="1852613"/>
              <a:ext cx="1000125" cy="1000125"/>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1" name="Oval 51">
              <a:extLst>
                <a:ext uri="{FF2B5EF4-FFF2-40B4-BE49-F238E27FC236}">
                  <a16:creationId xmlns:a16="http://schemas.microsoft.com/office/drawing/2014/main" id="{B402205A-EF7E-446C-BCCA-D3D6F7E242E1}"/>
                </a:ext>
              </a:extLst>
            </p:cNvPr>
            <p:cNvSpPr>
              <a:spLocks noChangeArrowheads="1"/>
            </p:cNvSpPr>
            <p:nvPr/>
          </p:nvSpPr>
          <p:spPr bwMode="gray">
            <a:xfrm>
              <a:off x="1319213" y="1863725"/>
              <a:ext cx="950913" cy="93345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2" name="Oval 52">
              <a:extLst>
                <a:ext uri="{FF2B5EF4-FFF2-40B4-BE49-F238E27FC236}">
                  <a16:creationId xmlns:a16="http://schemas.microsoft.com/office/drawing/2014/main" id="{E5552FA5-692D-4374-81E8-AEA372B965F0}"/>
                </a:ext>
              </a:extLst>
            </p:cNvPr>
            <p:cNvSpPr>
              <a:spLocks noChangeArrowheads="1"/>
            </p:cNvSpPr>
            <p:nvPr/>
          </p:nvSpPr>
          <p:spPr bwMode="gray">
            <a:xfrm>
              <a:off x="1373188" y="1889125"/>
              <a:ext cx="847725" cy="757238"/>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33" name="Text Box 53">
              <a:extLst>
                <a:ext uri="{FF2B5EF4-FFF2-40B4-BE49-F238E27FC236}">
                  <a16:creationId xmlns:a16="http://schemas.microsoft.com/office/drawing/2014/main" id="{075D8A5B-14BA-4880-9DD0-95F81EE11202}"/>
                </a:ext>
              </a:extLst>
            </p:cNvPr>
            <p:cNvSpPr txBox="1">
              <a:spLocks noChangeArrowheads="1"/>
            </p:cNvSpPr>
            <p:nvPr/>
          </p:nvSpPr>
          <p:spPr bwMode="gray">
            <a:xfrm>
              <a:off x="1448819" y="2181167"/>
              <a:ext cx="750660" cy="40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密钥</a:t>
              </a:r>
            </a:p>
          </p:txBody>
        </p:sp>
      </p:grpSp>
      <p:grpSp>
        <p:nvGrpSpPr>
          <p:cNvPr id="27" name="组合 2">
            <a:extLst>
              <a:ext uri="{FF2B5EF4-FFF2-40B4-BE49-F238E27FC236}">
                <a16:creationId xmlns:a16="http://schemas.microsoft.com/office/drawing/2014/main" id="{CE16945E-58C2-4870-B85D-1D1A7D91E75B}"/>
              </a:ext>
            </a:extLst>
          </p:cNvPr>
          <p:cNvGrpSpPr>
            <a:grpSpLocks/>
          </p:cNvGrpSpPr>
          <p:nvPr/>
        </p:nvGrpSpPr>
        <p:grpSpPr bwMode="auto">
          <a:xfrm>
            <a:off x="1003300" y="2257425"/>
            <a:ext cx="1100138" cy="1139825"/>
            <a:chOff x="1219200" y="1847850"/>
            <a:chExt cx="1100138" cy="1139825"/>
          </a:xfrm>
        </p:grpSpPr>
        <p:sp>
          <p:nvSpPr>
            <p:cNvPr id="46122" name="Oval 48">
              <a:extLst>
                <a:ext uri="{FF2B5EF4-FFF2-40B4-BE49-F238E27FC236}">
                  <a16:creationId xmlns:a16="http://schemas.microsoft.com/office/drawing/2014/main" id="{DD4DA303-A4C0-4DEA-9C24-94F2F47FFA62}"/>
                </a:ext>
              </a:extLst>
            </p:cNvPr>
            <p:cNvSpPr>
              <a:spLocks noChangeArrowheads="1"/>
            </p:cNvSpPr>
            <p:nvPr/>
          </p:nvSpPr>
          <p:spPr bwMode="gray">
            <a:xfrm>
              <a:off x="1219200" y="2454275"/>
              <a:ext cx="914400" cy="5334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3" name="Oval 49">
              <a:extLst>
                <a:ext uri="{FF2B5EF4-FFF2-40B4-BE49-F238E27FC236}">
                  <a16:creationId xmlns:a16="http://schemas.microsoft.com/office/drawing/2014/main" id="{66D9F6B2-BD7D-4CFE-9667-02ECB9F0599D}"/>
                </a:ext>
              </a:extLst>
            </p:cNvPr>
            <p:cNvSpPr>
              <a:spLocks noChangeArrowheads="1"/>
            </p:cNvSpPr>
            <p:nvPr/>
          </p:nvSpPr>
          <p:spPr bwMode="gray">
            <a:xfrm>
              <a:off x="1295400" y="1847850"/>
              <a:ext cx="1023938" cy="1023938"/>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4" name="Oval 50">
              <a:extLst>
                <a:ext uri="{FF2B5EF4-FFF2-40B4-BE49-F238E27FC236}">
                  <a16:creationId xmlns:a16="http://schemas.microsoft.com/office/drawing/2014/main" id="{02C8AE78-D6A5-48BB-A4B5-E57807C73198}"/>
                </a:ext>
              </a:extLst>
            </p:cNvPr>
            <p:cNvSpPr>
              <a:spLocks noChangeArrowheads="1"/>
            </p:cNvSpPr>
            <p:nvPr/>
          </p:nvSpPr>
          <p:spPr bwMode="gray">
            <a:xfrm>
              <a:off x="1308100" y="1852613"/>
              <a:ext cx="1000125" cy="1000125"/>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5" name="Oval 51">
              <a:extLst>
                <a:ext uri="{FF2B5EF4-FFF2-40B4-BE49-F238E27FC236}">
                  <a16:creationId xmlns:a16="http://schemas.microsoft.com/office/drawing/2014/main" id="{DF55C6E9-DA0F-415C-AD23-5770F668617B}"/>
                </a:ext>
              </a:extLst>
            </p:cNvPr>
            <p:cNvSpPr>
              <a:spLocks noChangeArrowheads="1"/>
            </p:cNvSpPr>
            <p:nvPr/>
          </p:nvSpPr>
          <p:spPr bwMode="gray">
            <a:xfrm>
              <a:off x="1319213" y="1863725"/>
              <a:ext cx="950913" cy="93345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6" name="Oval 52">
              <a:extLst>
                <a:ext uri="{FF2B5EF4-FFF2-40B4-BE49-F238E27FC236}">
                  <a16:creationId xmlns:a16="http://schemas.microsoft.com/office/drawing/2014/main" id="{64E697D3-1DDC-4646-8A44-4205BC22376A}"/>
                </a:ext>
              </a:extLst>
            </p:cNvPr>
            <p:cNvSpPr>
              <a:spLocks noChangeArrowheads="1"/>
            </p:cNvSpPr>
            <p:nvPr/>
          </p:nvSpPr>
          <p:spPr bwMode="gray">
            <a:xfrm>
              <a:off x="1373188" y="1889125"/>
              <a:ext cx="847725" cy="757238"/>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7" name="Text Box 53">
              <a:extLst>
                <a:ext uri="{FF2B5EF4-FFF2-40B4-BE49-F238E27FC236}">
                  <a16:creationId xmlns:a16="http://schemas.microsoft.com/office/drawing/2014/main" id="{92BFE9EC-8F86-48FE-9A74-547B18A848EE}"/>
                </a:ext>
              </a:extLst>
            </p:cNvPr>
            <p:cNvSpPr txBox="1">
              <a:spLocks noChangeArrowheads="1"/>
            </p:cNvSpPr>
            <p:nvPr/>
          </p:nvSpPr>
          <p:spPr bwMode="gray">
            <a:xfrm>
              <a:off x="1465015" y="219710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口令</a:t>
              </a: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grpSp>
        <p:nvGrpSpPr>
          <p:cNvPr id="34" name="组合 52">
            <a:extLst>
              <a:ext uri="{FF2B5EF4-FFF2-40B4-BE49-F238E27FC236}">
                <a16:creationId xmlns:a16="http://schemas.microsoft.com/office/drawing/2014/main" id="{3435020A-CE52-4E72-8E88-C89D90382B97}"/>
              </a:ext>
            </a:extLst>
          </p:cNvPr>
          <p:cNvGrpSpPr>
            <a:grpSpLocks/>
          </p:cNvGrpSpPr>
          <p:nvPr/>
        </p:nvGrpSpPr>
        <p:grpSpPr bwMode="auto">
          <a:xfrm>
            <a:off x="817563" y="3106738"/>
            <a:ext cx="1209675" cy="1390650"/>
            <a:chOff x="1320800" y="3219449"/>
            <a:chExt cx="1371600" cy="1600201"/>
          </a:xfrm>
        </p:grpSpPr>
        <p:sp>
          <p:nvSpPr>
            <p:cNvPr id="46115" name="Oval 41">
              <a:extLst>
                <a:ext uri="{FF2B5EF4-FFF2-40B4-BE49-F238E27FC236}">
                  <a16:creationId xmlns:a16="http://schemas.microsoft.com/office/drawing/2014/main" id="{77EE3636-B694-4670-84F1-231EF0AF06F4}"/>
                </a:ext>
              </a:extLst>
            </p:cNvPr>
            <p:cNvSpPr>
              <a:spLocks noChangeArrowheads="1"/>
            </p:cNvSpPr>
            <p:nvPr/>
          </p:nvSpPr>
          <p:spPr bwMode="gray">
            <a:xfrm rot="-772996">
              <a:off x="1397000" y="4210050"/>
              <a:ext cx="1133475" cy="6096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nvGrpSpPr>
            <p:cNvPr id="46116" name="Group 42">
              <a:extLst>
                <a:ext uri="{FF2B5EF4-FFF2-40B4-BE49-F238E27FC236}">
                  <a16:creationId xmlns:a16="http://schemas.microsoft.com/office/drawing/2014/main" id="{B9A1EFEC-06C8-4706-9344-34877AB0C396}"/>
                </a:ext>
              </a:extLst>
            </p:cNvPr>
            <p:cNvGrpSpPr>
              <a:grpSpLocks/>
            </p:cNvGrpSpPr>
            <p:nvPr/>
          </p:nvGrpSpPr>
          <p:grpSpPr bwMode="auto">
            <a:xfrm>
              <a:off x="1320800" y="3219449"/>
              <a:ext cx="1371600" cy="1441450"/>
              <a:chOff x="732" y="2112"/>
              <a:chExt cx="842" cy="860"/>
            </a:xfrm>
          </p:grpSpPr>
          <p:sp>
            <p:nvSpPr>
              <p:cNvPr id="46117" name="Oval 43">
                <a:extLst>
                  <a:ext uri="{FF2B5EF4-FFF2-40B4-BE49-F238E27FC236}">
                    <a16:creationId xmlns:a16="http://schemas.microsoft.com/office/drawing/2014/main" id="{062EDCD5-88B4-4215-BE04-05462371DEE8}"/>
                  </a:ext>
                </a:extLst>
              </p:cNvPr>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18" name="Oval 44">
                <a:extLst>
                  <a:ext uri="{FF2B5EF4-FFF2-40B4-BE49-F238E27FC236}">
                    <a16:creationId xmlns:a16="http://schemas.microsoft.com/office/drawing/2014/main" id="{0FC6410D-CCC8-4903-8815-4CDB048E95BA}"/>
                  </a:ext>
                </a:extLst>
              </p:cNvPr>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19" name="Oval 45">
                <a:extLst>
                  <a:ext uri="{FF2B5EF4-FFF2-40B4-BE49-F238E27FC236}">
                    <a16:creationId xmlns:a16="http://schemas.microsoft.com/office/drawing/2014/main" id="{17F9BE78-157C-426E-9418-17B51D169649}"/>
                  </a:ext>
                </a:extLst>
              </p:cNvPr>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0" name="Oval 46">
                <a:extLst>
                  <a:ext uri="{FF2B5EF4-FFF2-40B4-BE49-F238E27FC236}">
                    <a16:creationId xmlns:a16="http://schemas.microsoft.com/office/drawing/2014/main" id="{A3082D9C-97A6-43B4-9099-E11FE019197E}"/>
                  </a:ext>
                </a:extLst>
              </p:cNvPr>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21" name="Text Box 47">
                <a:extLst>
                  <a:ext uri="{FF2B5EF4-FFF2-40B4-BE49-F238E27FC236}">
                    <a16:creationId xmlns:a16="http://schemas.microsoft.com/office/drawing/2014/main" id="{91197FCD-5D54-48A7-88F0-A92B01CE3386}"/>
                  </a:ext>
                </a:extLst>
              </p:cNvPr>
              <p:cNvSpPr txBox="1">
                <a:spLocks noChangeArrowheads="1"/>
              </p:cNvSpPr>
              <p:nvPr/>
            </p:nvSpPr>
            <p:spPr bwMode="gray">
              <a:xfrm>
                <a:off x="863" y="2403"/>
                <a:ext cx="55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配置</a:t>
                </a:r>
              </a:p>
            </p:txBody>
          </p:sp>
        </p:grpSp>
      </p:grpSp>
      <p:grpSp>
        <p:nvGrpSpPr>
          <p:cNvPr id="42" name="组合 3">
            <a:extLst>
              <a:ext uri="{FF2B5EF4-FFF2-40B4-BE49-F238E27FC236}">
                <a16:creationId xmlns:a16="http://schemas.microsoft.com/office/drawing/2014/main" id="{9CA7FA12-C2CC-4C83-9181-8A8B51970AB3}"/>
              </a:ext>
            </a:extLst>
          </p:cNvPr>
          <p:cNvGrpSpPr>
            <a:grpSpLocks/>
          </p:cNvGrpSpPr>
          <p:nvPr/>
        </p:nvGrpSpPr>
        <p:grpSpPr bwMode="auto">
          <a:xfrm>
            <a:off x="1592263" y="3732213"/>
            <a:ext cx="1316037" cy="1462087"/>
            <a:chOff x="1320800" y="3219450"/>
            <a:chExt cx="1371600" cy="1600200"/>
          </a:xfrm>
        </p:grpSpPr>
        <p:sp>
          <p:nvSpPr>
            <p:cNvPr id="46108" name="Oval 41">
              <a:extLst>
                <a:ext uri="{FF2B5EF4-FFF2-40B4-BE49-F238E27FC236}">
                  <a16:creationId xmlns:a16="http://schemas.microsoft.com/office/drawing/2014/main" id="{49F91FC0-E787-47D9-9F6D-B3DD8D2DD7CD}"/>
                </a:ext>
              </a:extLst>
            </p:cNvPr>
            <p:cNvSpPr>
              <a:spLocks noChangeArrowheads="1"/>
            </p:cNvSpPr>
            <p:nvPr/>
          </p:nvSpPr>
          <p:spPr bwMode="gray">
            <a:xfrm rot="-772996">
              <a:off x="1397000" y="4210050"/>
              <a:ext cx="1133475" cy="60960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grpSp>
          <p:nvGrpSpPr>
            <p:cNvPr id="46109" name="Group 42">
              <a:extLst>
                <a:ext uri="{FF2B5EF4-FFF2-40B4-BE49-F238E27FC236}">
                  <a16:creationId xmlns:a16="http://schemas.microsoft.com/office/drawing/2014/main" id="{3C27D6DF-E54A-44A9-85E5-D470C82AA2ED}"/>
                </a:ext>
              </a:extLst>
            </p:cNvPr>
            <p:cNvGrpSpPr>
              <a:grpSpLocks/>
            </p:cNvGrpSpPr>
            <p:nvPr/>
          </p:nvGrpSpPr>
          <p:grpSpPr bwMode="auto">
            <a:xfrm>
              <a:off x="1320800" y="3219450"/>
              <a:ext cx="1371600" cy="1441450"/>
              <a:chOff x="732" y="2112"/>
              <a:chExt cx="842" cy="860"/>
            </a:xfrm>
          </p:grpSpPr>
          <p:sp>
            <p:nvSpPr>
              <p:cNvPr id="46110" name="Oval 43">
                <a:extLst>
                  <a:ext uri="{FF2B5EF4-FFF2-40B4-BE49-F238E27FC236}">
                    <a16:creationId xmlns:a16="http://schemas.microsoft.com/office/drawing/2014/main" id="{ECAB8810-E28C-40FB-8BD1-4E75FE731C7D}"/>
                  </a:ext>
                </a:extLst>
              </p:cNvPr>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11" name="Oval 44">
                <a:extLst>
                  <a:ext uri="{FF2B5EF4-FFF2-40B4-BE49-F238E27FC236}">
                    <a16:creationId xmlns:a16="http://schemas.microsoft.com/office/drawing/2014/main" id="{9E8B727F-EC4B-4F7E-88BA-78271E2C779F}"/>
                  </a:ext>
                </a:extLst>
              </p:cNvPr>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12" name="Oval 45">
                <a:extLst>
                  <a:ext uri="{FF2B5EF4-FFF2-40B4-BE49-F238E27FC236}">
                    <a16:creationId xmlns:a16="http://schemas.microsoft.com/office/drawing/2014/main" id="{C98F0426-EE12-4A94-B779-0CE9A5876E19}"/>
                  </a:ext>
                </a:extLst>
              </p:cNvPr>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13" name="Oval 46">
                <a:extLst>
                  <a:ext uri="{FF2B5EF4-FFF2-40B4-BE49-F238E27FC236}">
                    <a16:creationId xmlns:a16="http://schemas.microsoft.com/office/drawing/2014/main" id="{67B45435-31D0-4D90-852C-196CD23B3CA4}"/>
                  </a:ext>
                </a:extLst>
              </p:cNvPr>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14" name="Text Box 47">
                <a:extLst>
                  <a:ext uri="{FF2B5EF4-FFF2-40B4-BE49-F238E27FC236}">
                    <a16:creationId xmlns:a16="http://schemas.microsoft.com/office/drawing/2014/main" id="{05020BE0-AD42-4E9C-8432-E1D005E5525B}"/>
                  </a:ext>
                </a:extLst>
              </p:cNvPr>
              <p:cNvSpPr txBox="1">
                <a:spLocks noChangeArrowheads="1"/>
              </p:cNvSpPr>
              <p:nvPr/>
            </p:nvSpPr>
            <p:spPr bwMode="gray">
              <a:xfrm>
                <a:off x="897" y="2398"/>
                <a:ext cx="512"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采购</a:t>
                </a:r>
              </a:p>
            </p:txBody>
          </p:sp>
        </p:grpSp>
      </p:grpSp>
      <p:grpSp>
        <p:nvGrpSpPr>
          <p:cNvPr id="50" name="组合 60">
            <a:extLst>
              <a:ext uri="{FF2B5EF4-FFF2-40B4-BE49-F238E27FC236}">
                <a16:creationId xmlns:a16="http://schemas.microsoft.com/office/drawing/2014/main" id="{405EF3D6-E507-4916-BC9F-856FD40FF6C1}"/>
              </a:ext>
            </a:extLst>
          </p:cNvPr>
          <p:cNvGrpSpPr>
            <a:grpSpLocks/>
          </p:cNvGrpSpPr>
          <p:nvPr/>
        </p:nvGrpSpPr>
        <p:grpSpPr bwMode="auto">
          <a:xfrm>
            <a:off x="2743200" y="3970338"/>
            <a:ext cx="1539875" cy="1695450"/>
            <a:chOff x="3171825" y="3600450"/>
            <a:chExt cx="1704975" cy="1885950"/>
          </a:xfrm>
        </p:grpSpPr>
        <p:sp>
          <p:nvSpPr>
            <p:cNvPr id="46102" name="Oval 35">
              <a:extLst>
                <a:ext uri="{FF2B5EF4-FFF2-40B4-BE49-F238E27FC236}">
                  <a16:creationId xmlns:a16="http://schemas.microsoft.com/office/drawing/2014/main" id="{2DB1BD6B-8C33-46B3-9C91-68454D19FC41}"/>
                </a:ext>
              </a:extLst>
            </p:cNvPr>
            <p:cNvSpPr>
              <a:spLocks noChangeArrowheads="1"/>
            </p:cNvSpPr>
            <p:nvPr/>
          </p:nvSpPr>
          <p:spPr bwMode="gray">
            <a:xfrm rot="-723406">
              <a:off x="3240088" y="4819650"/>
              <a:ext cx="1438275" cy="66675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3" name="Oval 36">
              <a:extLst>
                <a:ext uri="{FF2B5EF4-FFF2-40B4-BE49-F238E27FC236}">
                  <a16:creationId xmlns:a16="http://schemas.microsoft.com/office/drawing/2014/main" id="{BCAA398D-591B-43E4-A9EE-CC2C70FDCED4}"/>
                </a:ext>
              </a:extLst>
            </p:cNvPr>
            <p:cNvSpPr>
              <a:spLocks noChangeArrowheads="1"/>
            </p:cNvSpPr>
            <p:nvPr/>
          </p:nvSpPr>
          <p:spPr bwMode="gray">
            <a:xfrm>
              <a:off x="3171825" y="3600450"/>
              <a:ext cx="1704975" cy="1706563"/>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4" name="Oval 37">
              <a:extLst>
                <a:ext uri="{FF2B5EF4-FFF2-40B4-BE49-F238E27FC236}">
                  <a16:creationId xmlns:a16="http://schemas.microsoft.com/office/drawing/2014/main" id="{55F95367-ABA0-4D98-91D4-F47ED94405F9}"/>
                </a:ext>
              </a:extLst>
            </p:cNvPr>
            <p:cNvSpPr>
              <a:spLocks noChangeArrowheads="1"/>
            </p:cNvSpPr>
            <p:nvPr/>
          </p:nvSpPr>
          <p:spPr bwMode="gray">
            <a:xfrm>
              <a:off x="3192463" y="3609975"/>
              <a:ext cx="1665288" cy="166370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5" name="Oval 38">
              <a:extLst>
                <a:ext uri="{FF2B5EF4-FFF2-40B4-BE49-F238E27FC236}">
                  <a16:creationId xmlns:a16="http://schemas.microsoft.com/office/drawing/2014/main" id="{0547FC59-C16A-462F-B8C6-29528CE118CA}"/>
                </a:ext>
              </a:extLst>
            </p:cNvPr>
            <p:cNvSpPr>
              <a:spLocks noChangeArrowheads="1"/>
            </p:cNvSpPr>
            <p:nvPr/>
          </p:nvSpPr>
          <p:spPr bwMode="gray">
            <a:xfrm>
              <a:off x="3209925" y="3625850"/>
              <a:ext cx="1584325" cy="155575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6" name="Oval 39">
              <a:extLst>
                <a:ext uri="{FF2B5EF4-FFF2-40B4-BE49-F238E27FC236}">
                  <a16:creationId xmlns:a16="http://schemas.microsoft.com/office/drawing/2014/main" id="{E4D23E5B-6B73-4EA7-85E5-0C50639264DB}"/>
                </a:ext>
              </a:extLst>
            </p:cNvPr>
            <p:cNvSpPr>
              <a:spLocks noChangeArrowheads="1"/>
            </p:cNvSpPr>
            <p:nvPr/>
          </p:nvSpPr>
          <p:spPr bwMode="gray">
            <a:xfrm>
              <a:off x="3302000" y="3670300"/>
              <a:ext cx="1409700" cy="1262063"/>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7" name="Text Box 40">
              <a:extLst>
                <a:ext uri="{FF2B5EF4-FFF2-40B4-BE49-F238E27FC236}">
                  <a16:creationId xmlns:a16="http://schemas.microsoft.com/office/drawing/2014/main" id="{4E93DF8E-FD41-43BC-ABB9-B5C5D2A99968}"/>
                </a:ext>
              </a:extLst>
            </p:cNvPr>
            <p:cNvSpPr txBox="1">
              <a:spLocks noChangeArrowheads="1"/>
            </p:cNvSpPr>
            <p:nvPr/>
          </p:nvSpPr>
          <p:spPr bwMode="gray">
            <a:xfrm>
              <a:off x="3499417" y="4192121"/>
              <a:ext cx="999607" cy="58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测评</a:t>
              </a:r>
            </a:p>
          </p:txBody>
        </p:sp>
      </p:grpSp>
      <p:grpSp>
        <p:nvGrpSpPr>
          <p:cNvPr id="57" name="组合 4">
            <a:extLst>
              <a:ext uri="{FF2B5EF4-FFF2-40B4-BE49-F238E27FC236}">
                <a16:creationId xmlns:a16="http://schemas.microsoft.com/office/drawing/2014/main" id="{5889D374-9399-451C-8FEC-E723486EE80D}"/>
              </a:ext>
            </a:extLst>
          </p:cNvPr>
          <p:cNvGrpSpPr>
            <a:grpSpLocks/>
          </p:cNvGrpSpPr>
          <p:nvPr/>
        </p:nvGrpSpPr>
        <p:grpSpPr bwMode="auto">
          <a:xfrm>
            <a:off x="4227513" y="3960813"/>
            <a:ext cx="1704975" cy="1885950"/>
            <a:chOff x="3171825" y="3600450"/>
            <a:chExt cx="1704975" cy="1885950"/>
          </a:xfrm>
        </p:grpSpPr>
        <p:sp>
          <p:nvSpPr>
            <p:cNvPr id="46096" name="Oval 35">
              <a:extLst>
                <a:ext uri="{FF2B5EF4-FFF2-40B4-BE49-F238E27FC236}">
                  <a16:creationId xmlns:a16="http://schemas.microsoft.com/office/drawing/2014/main" id="{9B34C5E6-0F63-4031-A822-A75A97EA1DDE}"/>
                </a:ext>
              </a:extLst>
            </p:cNvPr>
            <p:cNvSpPr>
              <a:spLocks noChangeArrowheads="1"/>
            </p:cNvSpPr>
            <p:nvPr/>
          </p:nvSpPr>
          <p:spPr bwMode="gray">
            <a:xfrm rot="-723406">
              <a:off x="3240088" y="4819650"/>
              <a:ext cx="1438275" cy="666750"/>
            </a:xfrm>
            <a:prstGeom prst="ellipse">
              <a:avLst/>
            </a:prstGeom>
            <a:solidFill>
              <a:srgbClr val="0F2145">
                <a:alpha val="30196"/>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097" name="Oval 36">
              <a:extLst>
                <a:ext uri="{FF2B5EF4-FFF2-40B4-BE49-F238E27FC236}">
                  <a16:creationId xmlns:a16="http://schemas.microsoft.com/office/drawing/2014/main" id="{27EFA632-1888-46E0-BD37-278C95A4DC77}"/>
                </a:ext>
              </a:extLst>
            </p:cNvPr>
            <p:cNvSpPr>
              <a:spLocks noChangeArrowheads="1"/>
            </p:cNvSpPr>
            <p:nvPr/>
          </p:nvSpPr>
          <p:spPr bwMode="gray">
            <a:xfrm>
              <a:off x="3171825" y="3600450"/>
              <a:ext cx="1704975" cy="1706563"/>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098" name="Oval 37">
              <a:extLst>
                <a:ext uri="{FF2B5EF4-FFF2-40B4-BE49-F238E27FC236}">
                  <a16:creationId xmlns:a16="http://schemas.microsoft.com/office/drawing/2014/main" id="{CEDD93B0-4B45-4440-BEAB-051F2892F9AB}"/>
                </a:ext>
              </a:extLst>
            </p:cNvPr>
            <p:cNvSpPr>
              <a:spLocks noChangeArrowheads="1"/>
            </p:cNvSpPr>
            <p:nvPr/>
          </p:nvSpPr>
          <p:spPr bwMode="gray">
            <a:xfrm>
              <a:off x="3192463" y="3609975"/>
              <a:ext cx="1665288" cy="166370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099" name="Oval 38">
              <a:extLst>
                <a:ext uri="{FF2B5EF4-FFF2-40B4-BE49-F238E27FC236}">
                  <a16:creationId xmlns:a16="http://schemas.microsoft.com/office/drawing/2014/main" id="{57B79588-3E74-49E9-9B2A-620B7B5AA73C}"/>
                </a:ext>
              </a:extLst>
            </p:cNvPr>
            <p:cNvSpPr>
              <a:spLocks noChangeArrowheads="1"/>
            </p:cNvSpPr>
            <p:nvPr/>
          </p:nvSpPr>
          <p:spPr bwMode="gray">
            <a:xfrm>
              <a:off x="3209925" y="3625850"/>
              <a:ext cx="1584325" cy="155575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0" name="Oval 39">
              <a:extLst>
                <a:ext uri="{FF2B5EF4-FFF2-40B4-BE49-F238E27FC236}">
                  <a16:creationId xmlns:a16="http://schemas.microsoft.com/office/drawing/2014/main" id="{B775C954-A98F-4EFC-8464-6C2C4136C071}"/>
                </a:ext>
              </a:extLst>
            </p:cNvPr>
            <p:cNvSpPr>
              <a:spLocks noChangeArrowheads="1"/>
            </p:cNvSpPr>
            <p:nvPr/>
          </p:nvSpPr>
          <p:spPr bwMode="gray">
            <a:xfrm>
              <a:off x="3302000" y="3670300"/>
              <a:ext cx="1409700" cy="1262063"/>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6101" name="Text Box 40">
              <a:extLst>
                <a:ext uri="{FF2B5EF4-FFF2-40B4-BE49-F238E27FC236}">
                  <a16:creationId xmlns:a16="http://schemas.microsoft.com/office/drawing/2014/main" id="{BABEA3A1-FEF9-40FD-9053-2478B8F49595}"/>
                </a:ext>
              </a:extLst>
            </p:cNvPr>
            <p:cNvSpPr txBox="1">
              <a:spLocks noChangeArrowheads="1"/>
            </p:cNvSpPr>
            <p:nvPr/>
          </p:nvSpPr>
          <p:spPr bwMode="gray">
            <a:xfrm>
              <a:off x="3203029" y="4227513"/>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等级划分</a:t>
              </a:r>
            </a:p>
          </p:txBody>
        </p:sp>
      </p:grpSp>
      <p:sp>
        <p:nvSpPr>
          <p:cNvPr id="64" name="Text Box 33">
            <a:extLst>
              <a:ext uri="{FF2B5EF4-FFF2-40B4-BE49-F238E27FC236}">
                <a16:creationId xmlns:a16="http://schemas.microsoft.com/office/drawing/2014/main" id="{4C48C362-363F-4E9D-AF17-625311F34651}"/>
              </a:ext>
            </a:extLst>
          </p:cNvPr>
          <p:cNvSpPr txBox="1">
            <a:spLocks noChangeArrowheads="1"/>
          </p:cNvSpPr>
          <p:nvPr/>
        </p:nvSpPr>
        <p:spPr bwMode="auto">
          <a:xfrm>
            <a:off x="6637040" y="4133154"/>
            <a:ext cx="2239764" cy="535531"/>
          </a:xfrm>
          <a:prstGeom prst="rect">
            <a:avLst/>
          </a:prstGeom>
          <a:ln/>
          <a:effectLst>
            <a:glow rad="2286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cs typeface="+mn-cs"/>
              </a:rPr>
              <a:t>系统安全</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4">
            <a:extLst>
              <a:ext uri="{FF2B5EF4-FFF2-40B4-BE49-F238E27FC236}">
                <a16:creationId xmlns:a16="http://schemas.microsoft.com/office/drawing/2014/main" id="{726EDFB2-221C-4028-83E0-463A8D0D8BD6}"/>
              </a:ext>
            </a:extLst>
          </p:cNvPr>
          <p:cNvSpPr>
            <a:spLocks noChangeArrowheads="1"/>
          </p:cNvSpPr>
          <p:nvPr/>
        </p:nvSpPr>
        <p:spPr bwMode="auto">
          <a:xfrm>
            <a:off x="762000" y="3048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900" b="1" i="0" u="none" strike="noStrike" kern="1200" cap="none" spc="0" normalizeH="0" baseline="0" noProof="0">
                <a:ln>
                  <a:noFill/>
                </a:ln>
                <a:solidFill>
                  <a:srgbClr val="330066"/>
                </a:solidFill>
                <a:effectLst/>
                <a:uLnTx/>
                <a:uFillTx/>
                <a:latin typeface="Arial" panose="020B0604020202020204" pitchFamily="34" charset="0"/>
                <a:ea typeface="宋体" panose="02010600030101010101" pitchFamily="2" charset="-122"/>
                <a:cs typeface="+mn-cs"/>
              </a:rPr>
              <a:t>管密码</a:t>
            </a:r>
          </a:p>
        </p:txBody>
      </p:sp>
      <p:sp>
        <p:nvSpPr>
          <p:cNvPr id="47106" name="Rectangle 5">
            <a:extLst>
              <a:ext uri="{FF2B5EF4-FFF2-40B4-BE49-F238E27FC236}">
                <a16:creationId xmlns:a16="http://schemas.microsoft.com/office/drawing/2014/main" id="{86391423-3F35-4B3C-94FC-A17321F3919E}"/>
              </a:ext>
            </a:extLst>
          </p:cNvPr>
          <p:cNvSpPr>
            <a:spLocks noChangeArrowheads="1"/>
          </p:cNvSpPr>
          <p:nvPr/>
        </p:nvSpPr>
        <p:spPr bwMode="auto">
          <a:xfrm>
            <a:off x="395288" y="1484313"/>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FIPS PUB 46-1</a:t>
            </a:r>
          </a:p>
          <a:p>
            <a:pPr marL="692150" marR="0" lvl="1" indent="-347663"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en-US" altLang="zh-CN" sz="2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Data Encryption Standard</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FIPS PUB 74</a:t>
            </a:r>
          </a:p>
          <a:p>
            <a:pPr marL="692150" marR="0" lvl="1" indent="-347663"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en-US" altLang="zh-CN" sz="2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Guidelines for Implementing And Using the NBS Data Encryption Standard</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r>
              <a:rPr kumimoji="0" lang="en-US"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FIPS PUB 140 :</a:t>
            </a:r>
          </a:p>
          <a:p>
            <a:pPr marL="692150" marR="0" lvl="1" indent="-347663"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en-US" altLang="zh-CN" sz="2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General Security Requirements for Equipment Using the Data Encryption Standard……</a:t>
            </a:r>
          </a:p>
          <a:p>
            <a:pPr marL="692150" marR="0" lvl="1" indent="-347663" algn="l" defTabSz="914400" rtl="0" eaLnBrk="1" fontAlgn="base" latinLnBrk="0" hangingPunct="1">
              <a:lnSpc>
                <a:spcPct val="100000"/>
              </a:lnSpc>
              <a:spcBef>
                <a:spcPct val="20000"/>
              </a:spcBef>
              <a:spcAft>
                <a:spcPct val="0"/>
              </a:spcAft>
              <a:buClr>
                <a:srgbClr val="669999"/>
              </a:buClr>
              <a:buSzPct val="70000"/>
              <a:buFont typeface="Wingdings" panose="05000000000000000000" pitchFamily="2" charset="2"/>
              <a:buChar char="l"/>
              <a:tabLst/>
              <a:defRPr/>
            </a:pPr>
            <a:r>
              <a:rPr kumimoji="0" lang="en-US" altLang="zh-CN" sz="2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AES,CA,PKI</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anose="05000000000000000000" pitchFamily="2" charset="2"/>
              <a:buChar char="l"/>
              <a:tabLst/>
              <a:defRPr/>
            </a:pPr>
            <a:endParaRPr kumimoji="0" lang="en-US"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6" descr="b34">
            <a:extLst>
              <a:ext uri="{FF2B5EF4-FFF2-40B4-BE49-F238E27FC236}">
                <a16:creationId xmlns:a16="http://schemas.microsoft.com/office/drawing/2014/main" id="{A251962B-4657-4F92-9276-5F8CCF557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Rectangle 4">
            <a:extLst>
              <a:ext uri="{FF2B5EF4-FFF2-40B4-BE49-F238E27FC236}">
                <a16:creationId xmlns:a16="http://schemas.microsoft.com/office/drawing/2014/main" id="{F9AB1C62-BDAB-4FDD-A487-062E9974B217}"/>
              </a:ext>
            </a:extLst>
          </p:cNvPr>
          <p:cNvSpPr>
            <a:spLocks noGrp="1" noChangeArrowheads="1"/>
          </p:cNvSpPr>
          <p:nvPr>
            <p:ph type="title"/>
          </p:nvPr>
        </p:nvSpPr>
        <p:spPr>
          <a:xfrm>
            <a:off x="762000" y="304800"/>
            <a:ext cx="7772400" cy="838200"/>
          </a:xfrm>
        </p:spPr>
        <p:txBody>
          <a:bodyPr anchor="ctr"/>
          <a:lstStyle/>
          <a:p>
            <a:pPr eaLnBrk="1" hangingPunct="1"/>
            <a:r>
              <a:rPr lang="zh-CN" altLang="en-US"/>
              <a:t>管密钥</a:t>
            </a:r>
          </a:p>
        </p:txBody>
      </p:sp>
      <p:sp>
        <p:nvSpPr>
          <p:cNvPr id="48131" name="Rectangle 5">
            <a:extLst>
              <a:ext uri="{FF2B5EF4-FFF2-40B4-BE49-F238E27FC236}">
                <a16:creationId xmlns:a16="http://schemas.microsoft.com/office/drawing/2014/main" id="{560056CA-71BB-44C2-8175-E2CECFB413A8}"/>
              </a:ext>
            </a:extLst>
          </p:cNvPr>
          <p:cNvSpPr>
            <a:spLocks noGrp="1" noChangeArrowheads="1"/>
          </p:cNvSpPr>
          <p:nvPr>
            <p:ph type="body" idx="1"/>
          </p:nvPr>
        </p:nvSpPr>
        <p:spPr>
          <a:xfrm>
            <a:off x="609600" y="1447800"/>
            <a:ext cx="7848600" cy="4648200"/>
          </a:xfrm>
        </p:spPr>
        <p:txBody>
          <a:bodyPr/>
          <a:lstStyle/>
          <a:p>
            <a:pPr eaLnBrk="1" hangingPunct="1"/>
            <a:r>
              <a:rPr lang="en-US" altLang="zh-CN"/>
              <a:t>FIPS PUB 171</a:t>
            </a:r>
          </a:p>
          <a:p>
            <a:pPr lvl="1" eaLnBrk="1" hangingPunct="1"/>
            <a:r>
              <a:rPr lang="en-US" altLang="zh-CN"/>
              <a:t>Key Management Using ANSIX9.17</a:t>
            </a:r>
          </a:p>
          <a:p>
            <a:pPr eaLnBrk="1" hangingPunct="1"/>
            <a:r>
              <a:rPr lang="en-US" altLang="zh-CN"/>
              <a:t>FIPS PUB 185</a:t>
            </a:r>
          </a:p>
          <a:p>
            <a:pPr lvl="1" eaLnBrk="1" hangingPunct="1"/>
            <a:r>
              <a:rPr lang="en-US" altLang="zh-CN"/>
              <a:t>Escrowed Encryption Standard</a:t>
            </a:r>
          </a:p>
          <a:p>
            <a:pPr lvl="1" eaLnBrk="1" hangingPunct="1"/>
            <a:r>
              <a:rPr lang="en-US" altLang="zh-CN"/>
              <a:t>……</a:t>
            </a:r>
          </a:p>
          <a:p>
            <a:pPr lvl="1" eaLnBrk="1" hangingPunct="1"/>
            <a:r>
              <a:rPr lang="en-US" altLang="zh-CN"/>
              <a:t>KMC</a:t>
            </a:r>
          </a:p>
          <a:p>
            <a:pPr lvl="1" eaLnBrk="1" hangingPunct="1"/>
            <a:r>
              <a:rPr lang="en-US" altLang="zh-CN"/>
              <a:t>KMI</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6" descr="b34">
            <a:extLst>
              <a:ext uri="{FF2B5EF4-FFF2-40B4-BE49-F238E27FC236}">
                <a16:creationId xmlns:a16="http://schemas.microsoft.com/office/drawing/2014/main" id="{A84E27E9-6EF2-4C36-A25E-DEDD2799E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4">
            <a:extLst>
              <a:ext uri="{FF2B5EF4-FFF2-40B4-BE49-F238E27FC236}">
                <a16:creationId xmlns:a16="http://schemas.microsoft.com/office/drawing/2014/main" id="{877FB734-6223-4DB3-A84A-966B9D0F2A81}"/>
              </a:ext>
            </a:extLst>
          </p:cNvPr>
          <p:cNvSpPr>
            <a:spLocks noGrp="1" noChangeArrowheads="1"/>
          </p:cNvSpPr>
          <p:nvPr>
            <p:ph type="title"/>
          </p:nvPr>
        </p:nvSpPr>
        <p:spPr>
          <a:xfrm>
            <a:off x="762000" y="304800"/>
            <a:ext cx="7772400" cy="838200"/>
          </a:xfrm>
        </p:spPr>
        <p:txBody>
          <a:bodyPr anchor="ctr"/>
          <a:lstStyle/>
          <a:p>
            <a:pPr eaLnBrk="1" hangingPunct="1"/>
            <a:r>
              <a:rPr lang="zh-CN" altLang="en-US"/>
              <a:t>管口令</a:t>
            </a:r>
          </a:p>
        </p:txBody>
      </p:sp>
      <p:sp>
        <p:nvSpPr>
          <p:cNvPr id="49155" name="Rectangle 5">
            <a:extLst>
              <a:ext uri="{FF2B5EF4-FFF2-40B4-BE49-F238E27FC236}">
                <a16:creationId xmlns:a16="http://schemas.microsoft.com/office/drawing/2014/main" id="{007093A6-1853-46B2-9588-C92D15BA0094}"/>
              </a:ext>
            </a:extLst>
          </p:cNvPr>
          <p:cNvSpPr>
            <a:spLocks noGrp="1" noChangeArrowheads="1"/>
          </p:cNvSpPr>
          <p:nvPr>
            <p:ph type="body" idx="1"/>
          </p:nvPr>
        </p:nvSpPr>
        <p:spPr>
          <a:xfrm>
            <a:off x="609600" y="1447800"/>
            <a:ext cx="7848600" cy="4648200"/>
          </a:xfrm>
        </p:spPr>
        <p:txBody>
          <a:bodyPr/>
          <a:lstStyle/>
          <a:p>
            <a:pPr eaLnBrk="1" hangingPunct="1"/>
            <a:r>
              <a:rPr lang="en-US" altLang="zh-CN"/>
              <a:t>FIPS PUB 48 </a:t>
            </a:r>
          </a:p>
          <a:p>
            <a:pPr lvl="1" eaLnBrk="1" hangingPunct="1"/>
            <a:r>
              <a:rPr lang="en-US" altLang="zh-CN"/>
              <a:t>Guidelines ion Evaluation of Techniques for Automated Personal Identification 4/1/77</a:t>
            </a:r>
          </a:p>
          <a:p>
            <a:pPr eaLnBrk="1" hangingPunct="1"/>
            <a:r>
              <a:rPr lang="en-US" altLang="zh-CN"/>
              <a:t>FIPS PUB 112</a:t>
            </a:r>
          </a:p>
          <a:p>
            <a:pPr lvl="1" eaLnBrk="1" hangingPunct="1"/>
            <a:r>
              <a:rPr lang="en-US" altLang="zh-CN"/>
              <a:t>Standards on Password Usage 5/30/85</a:t>
            </a:r>
          </a:p>
          <a:p>
            <a:pPr eaLnBrk="1" hangingPunct="1"/>
            <a:r>
              <a:rPr lang="en-US" altLang="zh-CN"/>
              <a:t>CSC-STD-002-85,《DoD</a:t>
            </a:r>
            <a:r>
              <a:rPr lang="zh-CN" altLang="en-US"/>
              <a:t>口令管理指南</a:t>
            </a:r>
            <a:r>
              <a:rPr lang="en-US" altLang="zh-CN"/>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30652F-3F33-4FD2-91DD-A68A026DE4BC}"/>
              </a:ext>
            </a:extLst>
          </p:cNvPr>
          <p:cNvSpPr>
            <a:spLocks noGrp="1" noChangeArrowheads="1"/>
          </p:cNvSpPr>
          <p:nvPr>
            <p:ph type="title"/>
          </p:nvPr>
        </p:nvSpPr>
        <p:spPr>
          <a:xfrm>
            <a:off x="457200" y="115888"/>
            <a:ext cx="7543800" cy="714375"/>
          </a:xfrm>
        </p:spPr>
        <p:txBody>
          <a:bodyPr/>
          <a:lstStyle/>
          <a:p>
            <a:pPr eaLnBrk="1" hangingPunct="1"/>
            <a:r>
              <a:rPr lang="zh-CN" altLang="en-US"/>
              <a:t>我们的网络世界</a:t>
            </a:r>
          </a:p>
        </p:txBody>
      </p:sp>
      <p:sp>
        <p:nvSpPr>
          <p:cNvPr id="4099" name="Rectangle 3">
            <a:extLst>
              <a:ext uri="{FF2B5EF4-FFF2-40B4-BE49-F238E27FC236}">
                <a16:creationId xmlns:a16="http://schemas.microsoft.com/office/drawing/2014/main" id="{8CE976CF-E8C2-496F-9A95-AC1B7786A816}"/>
              </a:ext>
            </a:extLst>
          </p:cNvPr>
          <p:cNvSpPr>
            <a:spLocks noGrp="1" noChangeArrowheads="1"/>
          </p:cNvSpPr>
          <p:nvPr>
            <p:ph type="body" idx="1"/>
          </p:nvPr>
        </p:nvSpPr>
        <p:spPr>
          <a:xfrm>
            <a:off x="684213" y="1204913"/>
            <a:ext cx="7772400" cy="5392737"/>
          </a:xfrm>
        </p:spPr>
        <p:txBody>
          <a:bodyPr/>
          <a:lstStyle/>
          <a:p>
            <a:pPr eaLnBrk="1" hangingPunct="1"/>
            <a:r>
              <a:rPr lang="zh-CN" altLang="en-US" sz="3200" dirty="0"/>
              <a:t>电脑、手机、穿戴</a:t>
            </a:r>
            <a:endParaRPr lang="en-US" altLang="zh-CN" sz="3200" dirty="0"/>
          </a:p>
          <a:p>
            <a:pPr eaLnBrk="1" hangingPunct="1"/>
            <a:r>
              <a:rPr lang="zh-CN" altLang="en-US" sz="3200" dirty="0"/>
              <a:t>家庭影院、</a:t>
            </a:r>
            <a:r>
              <a:rPr lang="en-US" altLang="zh-CN" sz="3200" dirty="0"/>
              <a:t>VOD</a:t>
            </a:r>
            <a:r>
              <a:rPr lang="zh-CN" altLang="en-US" sz="3200" dirty="0"/>
              <a:t>、在线直播</a:t>
            </a:r>
            <a:endParaRPr lang="en-US" altLang="zh-CN" sz="3200" dirty="0"/>
          </a:p>
          <a:p>
            <a:pPr eaLnBrk="1" hangingPunct="1"/>
            <a:r>
              <a:rPr lang="zh-CN" altLang="en-US" sz="3200" dirty="0"/>
              <a:t>电子商务、电子政务</a:t>
            </a:r>
          </a:p>
          <a:p>
            <a:pPr eaLnBrk="1" hangingPunct="1"/>
            <a:r>
              <a:rPr lang="zh-CN" altLang="en-US" sz="3200" dirty="0"/>
              <a:t>网上银行</a:t>
            </a:r>
            <a:endParaRPr lang="en-US" altLang="zh-CN" sz="3200" dirty="0"/>
          </a:p>
          <a:p>
            <a:pPr eaLnBrk="1" hangingPunct="1"/>
            <a:r>
              <a:rPr lang="en-US" altLang="zh-CN" sz="3200" dirty="0"/>
              <a:t>IoT</a:t>
            </a:r>
            <a:endParaRPr lang="zh-CN" altLang="en-US" sz="3200" dirty="0"/>
          </a:p>
          <a:p>
            <a:pPr eaLnBrk="1" hangingPunct="1"/>
            <a:r>
              <a:rPr lang="en-US" altLang="zh-CN" sz="3200" dirty="0"/>
              <a:t>……</a:t>
            </a:r>
          </a:p>
        </p:txBody>
      </p:sp>
      <p:pic>
        <p:nvPicPr>
          <p:cNvPr id="16388" name="Picture 4" descr="\\vmware-host\Shared Folders\桌面\pic1.jpg">
            <a:extLst>
              <a:ext uri="{FF2B5EF4-FFF2-40B4-BE49-F238E27FC236}">
                <a16:creationId xmlns:a16="http://schemas.microsoft.com/office/drawing/2014/main" id="{DA8E1B77-0813-4B61-AC5A-B148923487F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88024" y="3356992"/>
            <a:ext cx="3894515" cy="2592288"/>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6" descr="b34">
            <a:extLst>
              <a:ext uri="{FF2B5EF4-FFF2-40B4-BE49-F238E27FC236}">
                <a16:creationId xmlns:a16="http://schemas.microsoft.com/office/drawing/2014/main" id="{3B1F2501-C9F5-4B2F-9BD2-A81A5A5B7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4">
            <a:extLst>
              <a:ext uri="{FF2B5EF4-FFF2-40B4-BE49-F238E27FC236}">
                <a16:creationId xmlns:a16="http://schemas.microsoft.com/office/drawing/2014/main" id="{40938F9C-3AC4-41A6-AE94-2A3990000033}"/>
              </a:ext>
            </a:extLst>
          </p:cNvPr>
          <p:cNvSpPr>
            <a:spLocks noGrp="1" noChangeArrowheads="1"/>
          </p:cNvSpPr>
          <p:nvPr>
            <p:ph type="title"/>
          </p:nvPr>
        </p:nvSpPr>
        <p:spPr>
          <a:xfrm>
            <a:off x="762000" y="304800"/>
            <a:ext cx="7772400" cy="838200"/>
          </a:xfrm>
        </p:spPr>
        <p:txBody>
          <a:bodyPr anchor="ctr"/>
          <a:lstStyle/>
          <a:p>
            <a:pPr eaLnBrk="1" hangingPunct="1"/>
            <a:r>
              <a:rPr lang="zh-CN" altLang="en-US"/>
              <a:t>管产品测评</a:t>
            </a:r>
          </a:p>
        </p:txBody>
      </p:sp>
      <p:sp>
        <p:nvSpPr>
          <p:cNvPr id="50179" name="Rectangle 5">
            <a:extLst>
              <a:ext uri="{FF2B5EF4-FFF2-40B4-BE49-F238E27FC236}">
                <a16:creationId xmlns:a16="http://schemas.microsoft.com/office/drawing/2014/main" id="{66CD70CF-C097-4BAE-B80B-F62DA8DE0366}"/>
              </a:ext>
            </a:extLst>
          </p:cNvPr>
          <p:cNvSpPr>
            <a:spLocks noGrp="1" noChangeArrowheads="1"/>
          </p:cNvSpPr>
          <p:nvPr>
            <p:ph type="body" idx="1"/>
          </p:nvPr>
        </p:nvSpPr>
        <p:spPr>
          <a:xfrm>
            <a:off x="609600" y="1447800"/>
            <a:ext cx="7848600" cy="4648200"/>
          </a:xfrm>
        </p:spPr>
        <p:txBody>
          <a:bodyPr/>
          <a:lstStyle/>
          <a:p>
            <a:pPr eaLnBrk="1" hangingPunct="1"/>
            <a:r>
              <a:rPr lang="en-US" altLang="zh-CN"/>
              <a:t>80</a:t>
            </a:r>
            <a:r>
              <a:rPr lang="zh-CN" altLang="en-US"/>
              <a:t>年代：</a:t>
            </a:r>
          </a:p>
          <a:p>
            <a:pPr lvl="1" eaLnBrk="1" hangingPunct="1"/>
            <a:r>
              <a:rPr lang="zh-CN" altLang="en-US"/>
              <a:t>美国</a:t>
            </a:r>
            <a:r>
              <a:rPr lang="en-US" altLang="zh-CN"/>
              <a:t>DoD TCSEC</a:t>
            </a:r>
            <a:r>
              <a:rPr lang="zh-CN" altLang="en-US"/>
              <a:t>，（橘皮书。彩虹系列）</a:t>
            </a:r>
          </a:p>
          <a:p>
            <a:pPr eaLnBrk="1" hangingPunct="1"/>
            <a:r>
              <a:rPr lang="en-US" altLang="zh-CN"/>
              <a:t>90</a:t>
            </a:r>
            <a:r>
              <a:rPr lang="zh-CN" altLang="en-US"/>
              <a:t>年代：</a:t>
            </a:r>
          </a:p>
          <a:p>
            <a:pPr lvl="1" eaLnBrk="1" hangingPunct="1"/>
            <a:r>
              <a:rPr lang="zh-CN" altLang="en-US"/>
              <a:t>英、法、德、荷</a:t>
            </a:r>
            <a:r>
              <a:rPr lang="en-US" altLang="zh-CN"/>
              <a:t>ITSEC</a:t>
            </a:r>
            <a:r>
              <a:rPr lang="zh-CN" altLang="en-US"/>
              <a:t>（白皮书）</a:t>
            </a:r>
          </a:p>
          <a:p>
            <a:pPr eaLnBrk="1" hangingPunct="1"/>
            <a:r>
              <a:rPr lang="en-US" altLang="zh-CN"/>
              <a:t>90</a:t>
            </a:r>
            <a:r>
              <a:rPr lang="zh-CN" altLang="en-US"/>
              <a:t>年代末至今：</a:t>
            </a:r>
          </a:p>
          <a:p>
            <a:pPr lvl="1" eaLnBrk="1" hangingPunct="1"/>
            <a:r>
              <a:rPr lang="zh-CN" altLang="en-US"/>
              <a:t>六国七方：</a:t>
            </a:r>
            <a:r>
              <a:rPr lang="en-US" altLang="zh-CN"/>
              <a:t>CC (Common Criteria)	</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6" descr="b34">
            <a:extLst>
              <a:ext uri="{FF2B5EF4-FFF2-40B4-BE49-F238E27FC236}">
                <a16:creationId xmlns:a16="http://schemas.microsoft.com/office/drawing/2014/main" id="{31FD7ACE-2F74-45C8-93EF-D8C227AD5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Rectangle 4">
            <a:extLst>
              <a:ext uri="{FF2B5EF4-FFF2-40B4-BE49-F238E27FC236}">
                <a16:creationId xmlns:a16="http://schemas.microsoft.com/office/drawing/2014/main" id="{B7631502-1851-4DDC-8208-3A2ED3B7BDE6}"/>
              </a:ext>
            </a:extLst>
          </p:cNvPr>
          <p:cNvSpPr>
            <a:spLocks noGrp="1" noChangeArrowheads="1"/>
          </p:cNvSpPr>
          <p:nvPr>
            <p:ph type="title"/>
          </p:nvPr>
        </p:nvSpPr>
        <p:spPr>
          <a:xfrm>
            <a:off x="762000" y="304800"/>
            <a:ext cx="7772400" cy="838200"/>
          </a:xfrm>
        </p:spPr>
        <p:txBody>
          <a:bodyPr anchor="ctr"/>
          <a:lstStyle/>
          <a:p>
            <a:pPr eaLnBrk="1" hangingPunct="1"/>
            <a:r>
              <a:rPr lang="en-US" altLang="zh-CN"/>
              <a:t> </a:t>
            </a:r>
            <a:r>
              <a:rPr lang="zh-CN" altLang="en-US"/>
              <a:t>管产品采购</a:t>
            </a:r>
          </a:p>
        </p:txBody>
      </p:sp>
      <p:sp>
        <p:nvSpPr>
          <p:cNvPr id="51203" name="Rectangle 5">
            <a:extLst>
              <a:ext uri="{FF2B5EF4-FFF2-40B4-BE49-F238E27FC236}">
                <a16:creationId xmlns:a16="http://schemas.microsoft.com/office/drawing/2014/main" id="{48C8725B-16AA-47FB-BF97-422C4F3B8D9D}"/>
              </a:ext>
            </a:extLst>
          </p:cNvPr>
          <p:cNvSpPr>
            <a:spLocks noGrp="1" noChangeArrowheads="1"/>
          </p:cNvSpPr>
          <p:nvPr>
            <p:ph type="body" idx="1"/>
          </p:nvPr>
        </p:nvSpPr>
        <p:spPr>
          <a:xfrm>
            <a:off x="609600" y="1447800"/>
            <a:ext cx="7848600" cy="4648200"/>
          </a:xfrm>
        </p:spPr>
        <p:txBody>
          <a:bodyPr/>
          <a:lstStyle/>
          <a:p>
            <a:pPr eaLnBrk="1" hangingPunct="1"/>
            <a:r>
              <a:rPr lang="en-US" altLang="zh-CN"/>
              <a:t>NCSC-TG-002</a:t>
            </a:r>
          </a:p>
          <a:p>
            <a:pPr lvl="1" eaLnBrk="1" hangingPunct="1"/>
            <a:r>
              <a:rPr lang="en-US" altLang="zh-CN"/>
              <a:t>《</a:t>
            </a:r>
            <a:r>
              <a:rPr lang="zh-CN" altLang="en-US"/>
              <a:t>可信产品评估－厂商指南</a:t>
            </a:r>
            <a:r>
              <a:rPr lang="en-US" altLang="zh-CN"/>
              <a:t>》</a:t>
            </a:r>
            <a:r>
              <a:rPr lang="zh-CN" altLang="en-US"/>
              <a:t>（亮蓝皮书）</a:t>
            </a:r>
          </a:p>
          <a:p>
            <a:pPr eaLnBrk="1" hangingPunct="1"/>
            <a:r>
              <a:rPr lang="en-US" altLang="zh-CN"/>
              <a:t>NCSC-TG-024</a:t>
            </a:r>
          </a:p>
          <a:p>
            <a:pPr lvl="1" eaLnBrk="1" hangingPunct="1"/>
            <a:r>
              <a:rPr lang="zh-CN" altLang="en-US"/>
              <a:t>可信系统采购指南（紫皮书）</a:t>
            </a:r>
          </a:p>
          <a:p>
            <a:pPr lvl="1" eaLnBrk="1" hangingPunct="1"/>
            <a:r>
              <a:rPr lang="en-US" altLang="zh-CN"/>
              <a:t>Vol.1/4 : 《</a:t>
            </a:r>
            <a:r>
              <a:rPr lang="zh-CN" altLang="en-US"/>
              <a:t>计算机安全需求导购介绍</a:t>
            </a:r>
            <a:r>
              <a:rPr lang="en-US" altLang="zh-CN"/>
              <a:t>》</a:t>
            </a:r>
          </a:p>
          <a:p>
            <a:pPr lvl="1" eaLnBrk="1" hangingPunct="1"/>
            <a:r>
              <a:rPr lang="en-US" altLang="zh-CN"/>
              <a:t>Vol.2/4 : 《RFP</a:t>
            </a:r>
            <a:r>
              <a:rPr lang="zh-CN" altLang="en-US"/>
              <a:t>规范和陈述语言－导购辅助</a:t>
            </a:r>
            <a:r>
              <a:rPr lang="en-US" altLang="zh-CN"/>
              <a:t>》</a:t>
            </a:r>
          </a:p>
          <a:p>
            <a:pPr lvl="1" eaLnBrk="1" hangingPunct="1"/>
            <a:r>
              <a:rPr lang="en-US" altLang="zh-CN"/>
              <a:t>Vol.3/4 : 《</a:t>
            </a:r>
            <a:r>
              <a:rPr lang="zh-CN" altLang="en-US"/>
              <a:t>计算机安全契约数据要求列表及数据项描述指南</a:t>
            </a:r>
            <a:r>
              <a:rPr lang="en-US" altLang="zh-CN"/>
              <a:t>》</a:t>
            </a:r>
          </a:p>
          <a:p>
            <a:pPr lvl="1" eaLnBrk="1" hangingPunct="1"/>
            <a:r>
              <a:rPr lang="en-US" altLang="zh-CN"/>
              <a:t>Vol.4/4 : 《</a:t>
            </a:r>
            <a:r>
              <a:rPr lang="zh-CN" altLang="en-US"/>
              <a:t>如何评价一个投标建议书－导购与签约者辅助</a:t>
            </a:r>
            <a:r>
              <a:rPr lang="en-US" altLang="zh-CN"/>
              <a:t>》</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6" descr="b34">
            <a:extLst>
              <a:ext uri="{FF2B5EF4-FFF2-40B4-BE49-F238E27FC236}">
                <a16:creationId xmlns:a16="http://schemas.microsoft.com/office/drawing/2014/main" id="{3B5F078C-AEA9-485C-B840-B5E1F76A8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Rectangle 4">
            <a:extLst>
              <a:ext uri="{FF2B5EF4-FFF2-40B4-BE49-F238E27FC236}">
                <a16:creationId xmlns:a16="http://schemas.microsoft.com/office/drawing/2014/main" id="{B199E58C-124F-4B13-8842-5F1F5D8C8829}"/>
              </a:ext>
            </a:extLst>
          </p:cNvPr>
          <p:cNvSpPr>
            <a:spLocks noGrp="1" noChangeArrowheads="1"/>
          </p:cNvSpPr>
          <p:nvPr>
            <p:ph type="title"/>
          </p:nvPr>
        </p:nvSpPr>
        <p:spPr>
          <a:xfrm>
            <a:off x="762000" y="304800"/>
            <a:ext cx="7772400" cy="838200"/>
          </a:xfrm>
        </p:spPr>
        <p:txBody>
          <a:bodyPr anchor="ctr"/>
          <a:lstStyle/>
          <a:p>
            <a:pPr eaLnBrk="1" hangingPunct="1"/>
            <a:r>
              <a:rPr lang="zh-CN" altLang="en-US"/>
              <a:t>管系统安全（一）</a:t>
            </a:r>
          </a:p>
        </p:txBody>
      </p:sp>
      <p:sp>
        <p:nvSpPr>
          <p:cNvPr id="52227" name="Rectangle 5">
            <a:extLst>
              <a:ext uri="{FF2B5EF4-FFF2-40B4-BE49-F238E27FC236}">
                <a16:creationId xmlns:a16="http://schemas.microsoft.com/office/drawing/2014/main" id="{82075BB0-E340-4801-A9F6-6A22F985B280}"/>
              </a:ext>
            </a:extLst>
          </p:cNvPr>
          <p:cNvSpPr>
            <a:spLocks noGrp="1" noChangeArrowheads="1"/>
          </p:cNvSpPr>
          <p:nvPr>
            <p:ph type="body" idx="1"/>
          </p:nvPr>
        </p:nvSpPr>
        <p:spPr>
          <a:xfrm>
            <a:off x="609600" y="1447800"/>
            <a:ext cx="7848600" cy="4648200"/>
          </a:xfrm>
        </p:spPr>
        <p:txBody>
          <a:bodyPr/>
          <a:lstStyle/>
          <a:p>
            <a:pPr eaLnBrk="1" hangingPunct="1"/>
            <a:r>
              <a:rPr lang="zh-CN" altLang="en-US"/>
              <a:t>英国标准协会（</a:t>
            </a:r>
            <a:r>
              <a:rPr lang="en-US" altLang="zh-CN"/>
              <a:t>BSI</a:t>
            </a:r>
            <a:r>
              <a:rPr lang="zh-CN" altLang="en-US"/>
              <a:t>）于</a:t>
            </a:r>
            <a:r>
              <a:rPr lang="en-US" altLang="zh-CN"/>
              <a:t>1995</a:t>
            </a:r>
            <a:r>
              <a:rPr lang="zh-CN" altLang="en-US"/>
              <a:t>年制定</a:t>
            </a:r>
            <a:r>
              <a:rPr lang="en-US" altLang="zh-CN"/>
              <a:t>BS7799《</a:t>
            </a:r>
            <a:r>
              <a:rPr lang="zh-CN" altLang="en-US"/>
              <a:t>信息安全管理体系标准</a:t>
            </a:r>
            <a:r>
              <a:rPr lang="en-US" altLang="zh-CN"/>
              <a:t>》</a:t>
            </a:r>
            <a:r>
              <a:rPr lang="zh-CN" altLang="en-US"/>
              <a:t>，</a:t>
            </a:r>
            <a:r>
              <a:rPr lang="en-US" altLang="zh-CN"/>
              <a:t>1999</a:t>
            </a:r>
            <a:r>
              <a:rPr lang="zh-CN" altLang="en-US"/>
              <a:t>年修订改版：</a:t>
            </a:r>
          </a:p>
          <a:p>
            <a:pPr lvl="1" eaLnBrk="1" hangingPunct="1"/>
            <a:r>
              <a:rPr lang="en-US" altLang="zh-CN"/>
              <a:t>7799</a:t>
            </a:r>
            <a:r>
              <a:rPr lang="zh-CN" altLang="en-US"/>
              <a:t>－</a:t>
            </a:r>
            <a:r>
              <a:rPr lang="en-US" altLang="zh-CN"/>
              <a:t>1 </a:t>
            </a:r>
            <a:r>
              <a:rPr lang="zh-CN" altLang="en-US"/>
              <a:t>： </a:t>
            </a:r>
            <a:r>
              <a:rPr lang="en-US" altLang="zh-CN"/>
              <a:t>《</a:t>
            </a:r>
            <a:r>
              <a:rPr lang="zh-CN" altLang="en-US"/>
              <a:t>信息安全管理操作规则</a:t>
            </a:r>
            <a:r>
              <a:rPr lang="en-US" altLang="zh-CN"/>
              <a:t>》</a:t>
            </a:r>
          </a:p>
          <a:p>
            <a:pPr lvl="1" eaLnBrk="1" hangingPunct="1"/>
            <a:r>
              <a:rPr lang="en-US" altLang="zh-CN"/>
              <a:t>7799</a:t>
            </a:r>
            <a:r>
              <a:rPr lang="zh-CN" altLang="en-US"/>
              <a:t>－</a:t>
            </a:r>
            <a:r>
              <a:rPr lang="en-US" altLang="zh-CN"/>
              <a:t>2 </a:t>
            </a:r>
            <a:r>
              <a:rPr lang="zh-CN" altLang="en-US"/>
              <a:t>： </a:t>
            </a:r>
            <a:r>
              <a:rPr lang="en-US" altLang="zh-CN"/>
              <a:t>《</a:t>
            </a:r>
            <a:r>
              <a:rPr lang="zh-CN" altLang="en-US"/>
              <a:t>信息安全管理系统规范</a:t>
            </a:r>
            <a:r>
              <a:rPr lang="en-US" altLang="zh-CN"/>
              <a:t>》</a:t>
            </a:r>
          </a:p>
          <a:p>
            <a:pPr eaLnBrk="1" hangingPunct="1"/>
            <a:r>
              <a:rPr lang="en-US" altLang="zh-CN"/>
              <a:t>7799</a:t>
            </a:r>
            <a:r>
              <a:rPr lang="zh-CN" altLang="en-US"/>
              <a:t>－</a:t>
            </a:r>
            <a:r>
              <a:rPr lang="en-US" altLang="zh-CN"/>
              <a:t>1</a:t>
            </a:r>
            <a:r>
              <a:rPr lang="zh-CN" altLang="en-US"/>
              <a:t>已经在</a:t>
            </a:r>
            <a:r>
              <a:rPr lang="en-US" altLang="zh-CN"/>
              <a:t>2000</a:t>
            </a:r>
            <a:r>
              <a:rPr lang="zh-CN" altLang="en-US"/>
              <a:t>年末被采纳为国际标准，即：</a:t>
            </a:r>
            <a:r>
              <a:rPr lang="en-US" altLang="zh-CN"/>
              <a:t>ISO/TEC17799《</a:t>
            </a:r>
            <a:r>
              <a:rPr lang="zh-CN" altLang="en-US"/>
              <a:t>信息安全管理操作规则</a:t>
            </a:r>
            <a:r>
              <a:rPr lang="en-US" altLang="zh-CN"/>
              <a:t>》</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a:extLst>
              <a:ext uri="{FF2B5EF4-FFF2-40B4-BE49-F238E27FC236}">
                <a16:creationId xmlns:a16="http://schemas.microsoft.com/office/drawing/2014/main" id="{BC521BFB-0327-44DC-9AD3-0A4219FB3A0B}"/>
              </a:ext>
            </a:extLst>
          </p:cNvPr>
          <p:cNvSpPr>
            <a:spLocks noGrp="1" noChangeArrowheads="1"/>
          </p:cNvSpPr>
          <p:nvPr>
            <p:ph type="title"/>
          </p:nvPr>
        </p:nvSpPr>
        <p:spPr>
          <a:xfrm>
            <a:off x="762000" y="304800"/>
            <a:ext cx="7772400" cy="838200"/>
          </a:xfrm>
        </p:spPr>
        <p:txBody>
          <a:bodyPr anchor="ctr"/>
          <a:lstStyle/>
          <a:p>
            <a:pPr eaLnBrk="1" hangingPunct="1"/>
            <a:r>
              <a:rPr lang="zh-CN" altLang="en-US"/>
              <a:t>管系统安全（二）</a:t>
            </a:r>
          </a:p>
        </p:txBody>
      </p:sp>
      <p:sp>
        <p:nvSpPr>
          <p:cNvPr id="53250" name="Rectangle 5">
            <a:extLst>
              <a:ext uri="{FF2B5EF4-FFF2-40B4-BE49-F238E27FC236}">
                <a16:creationId xmlns:a16="http://schemas.microsoft.com/office/drawing/2014/main" id="{F2A9BEE3-3A21-41E5-8747-27DAAFF5C09D}"/>
              </a:ext>
            </a:extLst>
          </p:cNvPr>
          <p:cNvSpPr>
            <a:spLocks noGrp="1" noChangeArrowheads="1"/>
          </p:cNvSpPr>
          <p:nvPr>
            <p:ph type="body" idx="1"/>
          </p:nvPr>
        </p:nvSpPr>
        <p:spPr>
          <a:xfrm>
            <a:off x="609600" y="1447800"/>
            <a:ext cx="7848600" cy="4648200"/>
          </a:xfrm>
        </p:spPr>
        <p:txBody>
          <a:bodyPr/>
          <a:lstStyle/>
          <a:p>
            <a:pPr eaLnBrk="1" hangingPunct="1"/>
            <a:r>
              <a:rPr lang="en-US" altLang="zh-CN"/>
              <a:t>ISO/IEC17799</a:t>
            </a:r>
          </a:p>
          <a:p>
            <a:pPr lvl="1" eaLnBrk="1" hangingPunct="1"/>
            <a:r>
              <a:rPr lang="zh-CN" altLang="en-US"/>
              <a:t>建立机构的安全策略</a:t>
            </a:r>
          </a:p>
          <a:p>
            <a:pPr lvl="1" eaLnBrk="1" hangingPunct="1"/>
            <a:r>
              <a:rPr lang="zh-CN" altLang="en-US"/>
              <a:t>机构的安全基础设施</a:t>
            </a:r>
          </a:p>
          <a:p>
            <a:pPr lvl="1" eaLnBrk="1" hangingPunct="1"/>
            <a:r>
              <a:rPr lang="zh-CN" altLang="en-US"/>
              <a:t>资产的分类和控制</a:t>
            </a:r>
          </a:p>
          <a:p>
            <a:pPr lvl="1" eaLnBrk="1" hangingPunct="1"/>
            <a:r>
              <a:rPr lang="zh-CN" altLang="en-US"/>
              <a:t>人员安全</a:t>
            </a:r>
          </a:p>
          <a:p>
            <a:pPr lvl="1" eaLnBrk="1" hangingPunct="1"/>
            <a:r>
              <a:rPr lang="zh-CN" altLang="en-US"/>
              <a:t>物理与环境安全</a:t>
            </a:r>
          </a:p>
          <a:p>
            <a:pPr lvl="1" eaLnBrk="1" hangingPunct="1"/>
            <a:r>
              <a:rPr lang="zh-CN" altLang="en-US"/>
              <a:t>通信与操作管理</a:t>
            </a:r>
          </a:p>
          <a:p>
            <a:pPr lvl="1" eaLnBrk="1" hangingPunct="1"/>
            <a:r>
              <a:rPr lang="zh-CN" altLang="en-US"/>
              <a:t>访问控制</a:t>
            </a:r>
          </a:p>
          <a:p>
            <a:pPr lvl="1" eaLnBrk="1" hangingPunct="1"/>
            <a:r>
              <a:rPr lang="zh-CN" altLang="en-US"/>
              <a:t>系统开发与维护</a:t>
            </a:r>
          </a:p>
          <a:p>
            <a:pPr lvl="1" eaLnBrk="1" hangingPunct="1"/>
            <a:r>
              <a:rPr lang="zh-CN" altLang="en-US"/>
              <a:t>业务连续性管理</a:t>
            </a:r>
          </a:p>
          <a:p>
            <a:pPr lvl="1" eaLnBrk="1" hangingPunct="1">
              <a:buFont typeface="Wingdings" panose="05000000000000000000" pitchFamily="2" charset="2"/>
              <a:buNone/>
            </a:pPr>
            <a:r>
              <a:rPr lang="en-US" altLang="zh-CN"/>
              <a:t>20</a:t>
            </a:r>
            <a:r>
              <a:rPr lang="zh-CN" altLang="en-US"/>
              <a:t>多个要素</a:t>
            </a:r>
            <a:r>
              <a:rPr lang="en-US" altLang="zh-CN"/>
              <a:t>120</a:t>
            </a:r>
            <a:r>
              <a:rPr lang="zh-CN" altLang="en-US"/>
              <a:t>多个测试点</a:t>
            </a:r>
          </a:p>
        </p:txBody>
      </p:sp>
      <p:pic>
        <p:nvPicPr>
          <p:cNvPr id="53251" name="Picture 6" descr="b34">
            <a:extLst>
              <a:ext uri="{FF2B5EF4-FFF2-40B4-BE49-F238E27FC236}">
                <a16:creationId xmlns:a16="http://schemas.microsoft.com/office/drawing/2014/main" id="{F214C136-5BAA-4616-B892-08C13E71B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 descr="b34">
            <a:extLst>
              <a:ext uri="{FF2B5EF4-FFF2-40B4-BE49-F238E27FC236}">
                <a16:creationId xmlns:a16="http://schemas.microsoft.com/office/drawing/2014/main" id="{501281ED-F0B2-4D8E-92E9-B82CF54EA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Rectangle 5">
            <a:extLst>
              <a:ext uri="{FF2B5EF4-FFF2-40B4-BE49-F238E27FC236}">
                <a16:creationId xmlns:a16="http://schemas.microsoft.com/office/drawing/2014/main" id="{46153E93-11F4-4216-84C4-D42B43ADF13C}"/>
              </a:ext>
            </a:extLst>
          </p:cNvPr>
          <p:cNvSpPr>
            <a:spLocks noGrp="1" noChangeArrowheads="1"/>
          </p:cNvSpPr>
          <p:nvPr>
            <p:ph type="title"/>
          </p:nvPr>
        </p:nvSpPr>
        <p:spPr>
          <a:xfrm>
            <a:off x="762000" y="304800"/>
            <a:ext cx="7772400" cy="838200"/>
          </a:xfrm>
        </p:spPr>
        <p:txBody>
          <a:bodyPr anchor="ctr"/>
          <a:lstStyle/>
          <a:p>
            <a:pPr eaLnBrk="1" hangingPunct="1"/>
            <a:r>
              <a:rPr lang="zh-CN" altLang="en-US"/>
              <a:t>管系统安全（三）</a:t>
            </a:r>
          </a:p>
        </p:txBody>
      </p:sp>
      <p:sp>
        <p:nvSpPr>
          <p:cNvPr id="54275" name="Rectangle 6">
            <a:extLst>
              <a:ext uri="{FF2B5EF4-FFF2-40B4-BE49-F238E27FC236}">
                <a16:creationId xmlns:a16="http://schemas.microsoft.com/office/drawing/2014/main" id="{9B67938F-A388-40CD-96AC-020C9CAD1AD9}"/>
              </a:ext>
            </a:extLst>
          </p:cNvPr>
          <p:cNvSpPr>
            <a:spLocks noGrp="1" noChangeArrowheads="1"/>
          </p:cNvSpPr>
          <p:nvPr>
            <p:ph type="body" idx="1"/>
          </p:nvPr>
        </p:nvSpPr>
        <p:spPr>
          <a:xfrm>
            <a:off x="609600" y="1447800"/>
            <a:ext cx="7848600" cy="4648200"/>
          </a:xfrm>
        </p:spPr>
        <p:txBody>
          <a:bodyPr/>
          <a:lstStyle/>
          <a:p>
            <a:pPr eaLnBrk="1" hangingPunct="1"/>
            <a:r>
              <a:rPr lang="en-US" altLang="zh-CN"/>
              <a:t>ISO/IEC13335《IT</a:t>
            </a:r>
            <a:r>
              <a:rPr lang="zh-CN" altLang="en-US"/>
              <a:t>安全管理方针</a:t>
            </a:r>
            <a:r>
              <a:rPr lang="en-US" altLang="zh-CN"/>
              <a:t>》</a:t>
            </a:r>
            <a:r>
              <a:rPr lang="zh-CN" altLang="en-US"/>
              <a:t>（</a:t>
            </a:r>
            <a:r>
              <a:rPr lang="en-US" altLang="zh-CN"/>
              <a:t>GMITS</a:t>
            </a:r>
            <a:r>
              <a:rPr lang="zh-CN" altLang="en-US"/>
              <a:t>）系列，可以作为替代：</a:t>
            </a:r>
          </a:p>
          <a:p>
            <a:pPr lvl="1" eaLnBrk="1" hangingPunct="1"/>
            <a:r>
              <a:rPr lang="en-US" altLang="zh-CN"/>
              <a:t>ISO/IEC13335-1 : 1996 《IT</a:t>
            </a:r>
            <a:r>
              <a:rPr lang="zh-CN" altLang="en-US"/>
              <a:t>安全的概念与模型</a:t>
            </a:r>
            <a:r>
              <a:rPr lang="en-US" altLang="zh-CN"/>
              <a:t>》</a:t>
            </a:r>
          </a:p>
          <a:p>
            <a:pPr lvl="1" eaLnBrk="1" hangingPunct="1"/>
            <a:r>
              <a:rPr lang="en-US" altLang="zh-CN"/>
              <a:t>ISO/IEC13335-2 : 1997 《IT</a:t>
            </a:r>
            <a:r>
              <a:rPr lang="zh-CN" altLang="en-US"/>
              <a:t>安全管理和计划制定</a:t>
            </a:r>
            <a:r>
              <a:rPr lang="en-US" altLang="zh-CN"/>
              <a:t>》</a:t>
            </a:r>
          </a:p>
          <a:p>
            <a:pPr lvl="1" eaLnBrk="1" hangingPunct="1"/>
            <a:r>
              <a:rPr lang="en-US" altLang="zh-CN"/>
              <a:t>ISO/IEC13335-3 : 1998 《IT</a:t>
            </a:r>
            <a:r>
              <a:rPr lang="zh-CN" altLang="en-US"/>
              <a:t>安全管理技术</a:t>
            </a:r>
            <a:r>
              <a:rPr lang="en-US" altLang="zh-CN"/>
              <a:t>》</a:t>
            </a:r>
          </a:p>
          <a:p>
            <a:pPr lvl="1" eaLnBrk="1" hangingPunct="1"/>
            <a:r>
              <a:rPr lang="en-US" altLang="zh-CN"/>
              <a:t>ISO/IEC13335-4 : 2000 《</a:t>
            </a:r>
            <a:r>
              <a:rPr lang="zh-CN" altLang="en-US"/>
              <a:t>安全措施的选择</a:t>
            </a:r>
            <a:r>
              <a:rPr lang="en-US" altLang="zh-CN"/>
              <a:t>》</a:t>
            </a:r>
          </a:p>
          <a:p>
            <a:pPr lvl="1" eaLnBrk="1" hangingPunct="1"/>
            <a:r>
              <a:rPr lang="en-US" altLang="zh-CN"/>
              <a:t>ISO/IEC13335-5 :  《</a:t>
            </a:r>
            <a:r>
              <a:rPr lang="zh-CN" altLang="en-US"/>
              <a:t>网络安全管理方针</a:t>
            </a:r>
            <a:r>
              <a:rPr lang="en-US" altLang="zh-CN"/>
              <a:t>》</a:t>
            </a:r>
            <a:r>
              <a:rPr lang="zh-CN" altLang="en-US"/>
              <a:t>（未公布）</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6" descr="b34">
            <a:extLst>
              <a:ext uri="{FF2B5EF4-FFF2-40B4-BE49-F238E27FC236}">
                <a16:creationId xmlns:a16="http://schemas.microsoft.com/office/drawing/2014/main" id="{B17A8060-FF7E-443B-B24E-668CBEC71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Rectangle 4">
            <a:extLst>
              <a:ext uri="{FF2B5EF4-FFF2-40B4-BE49-F238E27FC236}">
                <a16:creationId xmlns:a16="http://schemas.microsoft.com/office/drawing/2014/main" id="{A24AA2A2-7BCC-4A67-8ACC-9C288054F50E}"/>
              </a:ext>
            </a:extLst>
          </p:cNvPr>
          <p:cNvSpPr>
            <a:spLocks noGrp="1" noChangeArrowheads="1"/>
          </p:cNvSpPr>
          <p:nvPr>
            <p:ph type="title"/>
          </p:nvPr>
        </p:nvSpPr>
        <p:spPr>
          <a:xfrm>
            <a:off x="762000" y="304800"/>
            <a:ext cx="7772400" cy="838200"/>
          </a:xfrm>
        </p:spPr>
        <p:txBody>
          <a:bodyPr anchor="ctr"/>
          <a:lstStyle/>
          <a:p>
            <a:pPr eaLnBrk="1" hangingPunct="1"/>
            <a:r>
              <a:rPr lang="zh-CN" altLang="en-US"/>
              <a:t>管系统安全（四）</a:t>
            </a:r>
          </a:p>
        </p:txBody>
      </p:sp>
      <p:sp>
        <p:nvSpPr>
          <p:cNvPr id="55299" name="Rectangle 5">
            <a:extLst>
              <a:ext uri="{FF2B5EF4-FFF2-40B4-BE49-F238E27FC236}">
                <a16:creationId xmlns:a16="http://schemas.microsoft.com/office/drawing/2014/main" id="{308FA006-0ABA-4E04-A571-B6A6BCB255F2}"/>
              </a:ext>
            </a:extLst>
          </p:cNvPr>
          <p:cNvSpPr>
            <a:spLocks noGrp="1" noChangeArrowheads="1"/>
          </p:cNvSpPr>
          <p:nvPr>
            <p:ph type="body" idx="1"/>
          </p:nvPr>
        </p:nvSpPr>
        <p:spPr>
          <a:xfrm>
            <a:off x="609600" y="1447800"/>
            <a:ext cx="7848600" cy="4648200"/>
          </a:xfrm>
        </p:spPr>
        <p:txBody>
          <a:bodyPr/>
          <a:lstStyle/>
          <a:p>
            <a:pPr eaLnBrk="1" hangingPunct="1"/>
            <a:r>
              <a:rPr lang="en-US" altLang="zh-CN"/>
              <a:t>NIST SP 800 (Special Publication 800-series)</a:t>
            </a:r>
          </a:p>
          <a:p>
            <a:pPr lvl="1" eaLnBrk="1" hangingPunct="1"/>
            <a:r>
              <a:rPr lang="en-US" altLang="zh-CN" sz="2000"/>
              <a:t>SP 800-12, 《</a:t>
            </a:r>
            <a:r>
              <a:rPr lang="zh-CN" altLang="en-US" sz="2000"/>
              <a:t>计算机安全手册</a:t>
            </a:r>
            <a:r>
              <a:rPr lang="en-US" altLang="zh-CN" sz="2000"/>
              <a:t>》</a:t>
            </a:r>
            <a:r>
              <a:rPr lang="zh-CN" altLang="en-US" sz="2000"/>
              <a:t>（</a:t>
            </a:r>
            <a:r>
              <a:rPr lang="en-US" altLang="zh-CN" sz="2000"/>
              <a:t>Computer Security Handbook)</a:t>
            </a:r>
          </a:p>
          <a:p>
            <a:pPr lvl="1" eaLnBrk="1" hangingPunct="1"/>
            <a:r>
              <a:rPr lang="en-US" altLang="zh-CN" sz="2000"/>
              <a:t>SP 800-14, 《</a:t>
            </a:r>
            <a:r>
              <a:rPr lang="zh-CN" altLang="en-US" sz="2000"/>
              <a:t>公认</a:t>
            </a:r>
            <a:r>
              <a:rPr lang="en-US" altLang="zh-CN" sz="2000"/>
              <a:t>【</a:t>
            </a:r>
            <a:r>
              <a:rPr lang="zh-CN" altLang="en-US" sz="2000"/>
              <a:t>安全</a:t>
            </a:r>
            <a:r>
              <a:rPr lang="en-US" altLang="zh-CN" sz="2000"/>
              <a:t>】</a:t>
            </a:r>
            <a:r>
              <a:rPr lang="zh-CN" altLang="en-US" sz="2000"/>
              <a:t>原则与操作</a:t>
            </a:r>
            <a:r>
              <a:rPr lang="en-US" altLang="zh-CN" sz="2000"/>
              <a:t>》</a:t>
            </a:r>
            <a:r>
              <a:rPr lang="zh-CN" altLang="en-US" sz="2000"/>
              <a:t>（</a:t>
            </a:r>
            <a:r>
              <a:rPr lang="en-US" altLang="zh-CN" sz="2000"/>
              <a:t>Generally Accepted [Security] Principles &amp; Practices</a:t>
            </a:r>
            <a:r>
              <a:rPr lang="zh-CN" altLang="en-US" sz="2000"/>
              <a:t>）</a:t>
            </a:r>
          </a:p>
          <a:p>
            <a:pPr lvl="1" eaLnBrk="1" hangingPunct="1"/>
            <a:r>
              <a:rPr lang="en-US" altLang="zh-CN" sz="2000"/>
              <a:t>SP 800-18, 《</a:t>
            </a:r>
            <a:r>
              <a:rPr lang="zh-CN" altLang="en-US" sz="2000"/>
              <a:t>安全计划开发指南</a:t>
            </a:r>
            <a:r>
              <a:rPr lang="en-US" altLang="zh-CN" sz="2000"/>
              <a:t>》</a:t>
            </a:r>
            <a:r>
              <a:rPr lang="zh-CN" altLang="en-US" sz="2000"/>
              <a:t>（</a:t>
            </a:r>
            <a:r>
              <a:rPr lang="en-US" altLang="zh-CN" sz="2000"/>
              <a:t>Guide for Developing Security Plans</a:t>
            </a:r>
            <a:r>
              <a:rPr lang="zh-CN" altLang="en-US" sz="2000"/>
              <a:t>）</a:t>
            </a:r>
          </a:p>
          <a:p>
            <a:pPr lvl="1" eaLnBrk="1" hangingPunct="1"/>
            <a:r>
              <a:rPr lang="en-US" altLang="zh-CN" sz="2000"/>
              <a:t>SP 800-23,《</a:t>
            </a:r>
            <a:r>
              <a:rPr lang="zh-CN" altLang="en-US" sz="2000"/>
              <a:t>联邦机构安全保障和采购指南</a:t>
            </a:r>
            <a:r>
              <a:rPr lang="en-US" altLang="zh-CN" sz="2000"/>
              <a:t>/</a:t>
            </a:r>
            <a:r>
              <a:rPr lang="zh-CN" altLang="en-US" sz="2000"/>
              <a:t>使用可信或经评估的产品指南</a:t>
            </a:r>
            <a:r>
              <a:rPr lang="en-US" altLang="zh-CN" sz="2000"/>
              <a:t>》</a:t>
            </a:r>
            <a:r>
              <a:rPr lang="zh-CN" altLang="en-US" sz="2000"/>
              <a:t>（</a:t>
            </a:r>
            <a:r>
              <a:rPr lang="en-US" altLang="zh-CN" sz="2000"/>
              <a:t>Guide to Federal Organizations on Security Assurance and Acquisition/ Use of Tested/Evaluated Products)</a:t>
            </a:r>
          </a:p>
          <a:p>
            <a:pPr lvl="1" eaLnBrk="1" hangingPunct="1"/>
            <a:r>
              <a:rPr lang="en-US" altLang="zh-CN" sz="2000"/>
              <a:t>SP 800-26,《IT</a:t>
            </a:r>
            <a:r>
              <a:rPr lang="zh-CN" altLang="en-US" sz="2000"/>
              <a:t>系统自我评估指南</a:t>
            </a:r>
            <a:r>
              <a:rPr lang="en-US" altLang="zh-CN" sz="2000"/>
              <a:t>》 (Self-Assessment Guide for IT Systems)</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4" descr="b34">
            <a:extLst>
              <a:ext uri="{FF2B5EF4-FFF2-40B4-BE49-F238E27FC236}">
                <a16:creationId xmlns:a16="http://schemas.microsoft.com/office/drawing/2014/main" id="{AB3FF56A-AAB2-4611-B0D9-346A78A51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Rectangle 5">
            <a:extLst>
              <a:ext uri="{FF2B5EF4-FFF2-40B4-BE49-F238E27FC236}">
                <a16:creationId xmlns:a16="http://schemas.microsoft.com/office/drawing/2014/main" id="{2A7ABBD5-37E1-4A08-A8F5-DB0AA9D0FF8F}"/>
              </a:ext>
            </a:extLst>
          </p:cNvPr>
          <p:cNvSpPr>
            <a:spLocks noGrp="1" noChangeArrowheads="1"/>
          </p:cNvSpPr>
          <p:nvPr>
            <p:ph type="title"/>
          </p:nvPr>
        </p:nvSpPr>
        <p:spPr>
          <a:xfrm>
            <a:off x="762000" y="304800"/>
            <a:ext cx="7772400" cy="838200"/>
          </a:xfrm>
        </p:spPr>
        <p:txBody>
          <a:bodyPr anchor="ctr"/>
          <a:lstStyle/>
          <a:p>
            <a:pPr eaLnBrk="1" hangingPunct="1"/>
            <a:r>
              <a:rPr lang="zh-CN" altLang="en-US"/>
              <a:t>管理安全等级划分</a:t>
            </a:r>
          </a:p>
        </p:txBody>
      </p:sp>
      <p:sp>
        <p:nvSpPr>
          <p:cNvPr id="56323" name="Rectangle 6">
            <a:extLst>
              <a:ext uri="{FF2B5EF4-FFF2-40B4-BE49-F238E27FC236}">
                <a16:creationId xmlns:a16="http://schemas.microsoft.com/office/drawing/2014/main" id="{61DBCD9C-3BF3-48EF-A367-EE9E88EE615B}"/>
              </a:ext>
            </a:extLst>
          </p:cNvPr>
          <p:cNvSpPr>
            <a:spLocks noGrp="1" noChangeArrowheads="1"/>
          </p:cNvSpPr>
          <p:nvPr>
            <p:ph type="body" idx="1"/>
          </p:nvPr>
        </p:nvSpPr>
        <p:spPr>
          <a:xfrm>
            <a:off x="609600" y="1301750"/>
            <a:ext cx="7848600" cy="4648200"/>
          </a:xfrm>
        </p:spPr>
        <p:txBody>
          <a:bodyPr/>
          <a:lstStyle/>
          <a:p>
            <a:pPr eaLnBrk="1" hangingPunct="1"/>
            <a:r>
              <a:rPr lang="zh-CN" altLang="en-US"/>
              <a:t>计算机信息系统安全等级保护管理要求</a:t>
            </a:r>
          </a:p>
          <a:p>
            <a:pPr eaLnBrk="1" hangingPunct="1"/>
            <a:r>
              <a:rPr lang="zh-CN" altLang="en-US"/>
              <a:t>第一级：用户自主保护级</a:t>
            </a:r>
          </a:p>
          <a:p>
            <a:pPr lvl="1" eaLnBrk="1" hangingPunct="1"/>
            <a:r>
              <a:rPr lang="zh-CN" altLang="en-US"/>
              <a:t>实施计划管理</a:t>
            </a:r>
          </a:p>
          <a:p>
            <a:pPr eaLnBrk="1" hangingPunct="1"/>
            <a:r>
              <a:rPr lang="zh-CN" altLang="en-US"/>
              <a:t>第二级：系统审计保护级</a:t>
            </a:r>
          </a:p>
          <a:p>
            <a:pPr lvl="1" eaLnBrk="1" hangingPunct="1"/>
            <a:r>
              <a:rPr lang="zh-CN" altLang="en-US"/>
              <a:t>实施操作规程管理</a:t>
            </a:r>
          </a:p>
          <a:p>
            <a:pPr eaLnBrk="1" hangingPunct="1"/>
            <a:r>
              <a:rPr lang="zh-CN" altLang="en-US"/>
              <a:t>第三级：安全标记保护级</a:t>
            </a:r>
          </a:p>
          <a:p>
            <a:pPr lvl="1" eaLnBrk="1" hangingPunct="1"/>
            <a:r>
              <a:rPr lang="zh-CN" altLang="en-US"/>
              <a:t>实施标准化过程管理</a:t>
            </a:r>
          </a:p>
          <a:p>
            <a:pPr eaLnBrk="1" hangingPunct="1"/>
            <a:r>
              <a:rPr lang="zh-CN" altLang="en-US"/>
              <a:t>第四级：结构化保护级</a:t>
            </a:r>
          </a:p>
          <a:p>
            <a:pPr lvl="1" eaLnBrk="1" hangingPunct="1"/>
            <a:r>
              <a:rPr lang="zh-CN" altLang="en-US"/>
              <a:t>实施安全生态管理</a:t>
            </a:r>
          </a:p>
          <a:p>
            <a:pPr eaLnBrk="1" hangingPunct="1"/>
            <a:r>
              <a:rPr lang="zh-CN" altLang="en-US"/>
              <a:t>第五级：访问验证保护级</a:t>
            </a:r>
          </a:p>
          <a:p>
            <a:pPr lvl="1" eaLnBrk="1" hangingPunct="1"/>
            <a:r>
              <a:rPr lang="zh-CN" altLang="en-US"/>
              <a:t>实施安全文化管理</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descr="b34">
            <a:extLst>
              <a:ext uri="{FF2B5EF4-FFF2-40B4-BE49-F238E27FC236}">
                <a16:creationId xmlns:a16="http://schemas.microsoft.com/office/drawing/2014/main" id="{B7283D61-C437-4BB6-9E88-EEECBEC98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676400"/>
            <a:ext cx="18288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5">
            <a:extLst>
              <a:ext uri="{FF2B5EF4-FFF2-40B4-BE49-F238E27FC236}">
                <a16:creationId xmlns:a16="http://schemas.microsoft.com/office/drawing/2014/main" id="{F16AE1E2-D154-45AB-B3FF-06370B0D74A9}"/>
              </a:ext>
            </a:extLst>
          </p:cNvPr>
          <p:cNvSpPr>
            <a:spLocks noGrp="1" noChangeArrowheads="1"/>
          </p:cNvSpPr>
          <p:nvPr>
            <p:ph type="title"/>
          </p:nvPr>
        </p:nvSpPr>
        <p:spPr>
          <a:xfrm>
            <a:off x="762000" y="304800"/>
            <a:ext cx="7772400" cy="838200"/>
          </a:xfrm>
        </p:spPr>
        <p:txBody>
          <a:bodyPr anchor="ctr"/>
          <a:lstStyle/>
          <a:p>
            <a:pPr eaLnBrk="1" hangingPunct="1"/>
            <a:r>
              <a:rPr lang="zh-CN" altLang="en-US"/>
              <a:t>美国</a:t>
            </a:r>
            <a:r>
              <a:rPr lang="en-US" altLang="zh-CN"/>
              <a:t>IATF v1.0</a:t>
            </a:r>
          </a:p>
        </p:txBody>
      </p:sp>
      <p:sp>
        <p:nvSpPr>
          <p:cNvPr id="57347" name="Rectangle 6">
            <a:extLst>
              <a:ext uri="{FF2B5EF4-FFF2-40B4-BE49-F238E27FC236}">
                <a16:creationId xmlns:a16="http://schemas.microsoft.com/office/drawing/2014/main" id="{9A8C473D-FDE8-4E66-B28F-3671AB7A808F}"/>
              </a:ext>
            </a:extLst>
          </p:cNvPr>
          <p:cNvSpPr>
            <a:spLocks noGrp="1" noChangeArrowheads="1"/>
          </p:cNvSpPr>
          <p:nvPr>
            <p:ph type="body" idx="1"/>
          </p:nvPr>
        </p:nvSpPr>
        <p:spPr>
          <a:xfrm>
            <a:off x="609600" y="1447800"/>
            <a:ext cx="7848600" cy="4648200"/>
          </a:xfrm>
        </p:spPr>
        <p:txBody>
          <a:bodyPr/>
          <a:lstStyle/>
          <a:p>
            <a:pPr eaLnBrk="1" hangingPunct="1"/>
            <a:r>
              <a:rPr lang="zh-CN" altLang="en-US"/>
              <a:t>三个目标</a:t>
            </a:r>
          </a:p>
          <a:p>
            <a:pPr lvl="1" eaLnBrk="1" hangingPunct="1"/>
            <a:r>
              <a:rPr lang="zh-CN" altLang="en-US"/>
              <a:t>准备和防范</a:t>
            </a:r>
          </a:p>
          <a:p>
            <a:pPr lvl="1" eaLnBrk="1" hangingPunct="1"/>
            <a:r>
              <a:rPr lang="zh-CN" altLang="en-US"/>
              <a:t>检测和响应</a:t>
            </a:r>
          </a:p>
          <a:p>
            <a:pPr lvl="1" eaLnBrk="1" hangingPunct="1"/>
            <a:r>
              <a:rPr lang="zh-CN" altLang="en-US"/>
              <a:t>建立牢固的根基</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a:extLst>
              <a:ext uri="{FF2B5EF4-FFF2-40B4-BE49-F238E27FC236}">
                <a16:creationId xmlns:a16="http://schemas.microsoft.com/office/drawing/2014/main" id="{56352C5A-9CA8-4F1E-A6CF-269989DD6AC7}"/>
              </a:ext>
            </a:extLst>
          </p:cNvPr>
          <p:cNvSpPr>
            <a:spLocks noGrp="1" noChangeArrowheads="1"/>
          </p:cNvSpPr>
          <p:nvPr>
            <p:ph type="title"/>
          </p:nvPr>
        </p:nvSpPr>
        <p:spPr>
          <a:xfrm>
            <a:off x="762000" y="304800"/>
            <a:ext cx="7772400" cy="838200"/>
          </a:xfrm>
        </p:spPr>
        <p:txBody>
          <a:bodyPr anchor="ctr"/>
          <a:lstStyle/>
          <a:p>
            <a:pPr eaLnBrk="1" hangingPunct="1"/>
            <a:r>
              <a:rPr lang="zh-CN" altLang="en-US"/>
              <a:t>十个步骤</a:t>
            </a:r>
          </a:p>
        </p:txBody>
      </p:sp>
      <p:sp>
        <p:nvSpPr>
          <p:cNvPr id="58370" name="Rectangle 5">
            <a:extLst>
              <a:ext uri="{FF2B5EF4-FFF2-40B4-BE49-F238E27FC236}">
                <a16:creationId xmlns:a16="http://schemas.microsoft.com/office/drawing/2014/main" id="{59620AC3-6EE4-4288-95F2-08A0FBB0C59C}"/>
              </a:ext>
            </a:extLst>
          </p:cNvPr>
          <p:cNvSpPr>
            <a:spLocks noGrp="1" noChangeArrowheads="1"/>
          </p:cNvSpPr>
          <p:nvPr>
            <p:ph type="body" idx="1"/>
          </p:nvPr>
        </p:nvSpPr>
        <p:spPr>
          <a:xfrm>
            <a:off x="609600" y="1447800"/>
            <a:ext cx="7848600" cy="4648200"/>
          </a:xfrm>
        </p:spPr>
        <p:txBody>
          <a:bodyPr/>
          <a:lstStyle/>
          <a:p>
            <a:pPr eaLnBrk="1" hangingPunct="1"/>
            <a:r>
              <a:rPr lang="zh-CN" altLang="en-US"/>
              <a:t>准备和防范</a:t>
            </a:r>
          </a:p>
          <a:p>
            <a:pPr lvl="1" eaLnBrk="1" hangingPunct="1"/>
            <a:r>
              <a:rPr lang="zh-CN" altLang="en-US"/>
              <a:t>步骤</a:t>
            </a:r>
            <a:r>
              <a:rPr lang="en-US" altLang="zh-CN"/>
              <a:t>1</a:t>
            </a:r>
            <a:r>
              <a:rPr lang="zh-CN" altLang="en-US"/>
              <a:t>：确认关键基础设施资产以及相互依赖性，发现其脆弱性</a:t>
            </a:r>
          </a:p>
          <a:p>
            <a:pPr eaLnBrk="1" hangingPunct="1"/>
            <a:r>
              <a:rPr lang="zh-CN" altLang="en-US"/>
              <a:t>检测与响应</a:t>
            </a:r>
          </a:p>
          <a:p>
            <a:pPr lvl="1" eaLnBrk="1" hangingPunct="1"/>
            <a:r>
              <a:rPr lang="zh-CN" altLang="en-US"/>
              <a:t>步骤</a:t>
            </a:r>
            <a:r>
              <a:rPr lang="en-US" altLang="zh-CN"/>
              <a:t>2</a:t>
            </a:r>
            <a:r>
              <a:rPr lang="zh-CN" altLang="en-US"/>
              <a:t>：检测攻击和非法入侵</a:t>
            </a:r>
          </a:p>
          <a:p>
            <a:pPr lvl="1" eaLnBrk="1" hangingPunct="1"/>
            <a:r>
              <a:rPr lang="zh-CN" altLang="en-US"/>
              <a:t>步骤</a:t>
            </a:r>
            <a:r>
              <a:rPr lang="en-US" altLang="zh-CN"/>
              <a:t>3</a:t>
            </a:r>
            <a:r>
              <a:rPr lang="zh-CN" altLang="en-US"/>
              <a:t>：开发稳健的情报和执法功能，保持法律的一致</a:t>
            </a:r>
          </a:p>
          <a:p>
            <a:pPr lvl="1" eaLnBrk="1" hangingPunct="1"/>
            <a:r>
              <a:rPr lang="zh-CN" altLang="en-US"/>
              <a:t>步骤</a:t>
            </a:r>
            <a:r>
              <a:rPr lang="en-US" altLang="zh-CN"/>
              <a:t>4</a:t>
            </a:r>
            <a:r>
              <a:rPr lang="zh-CN" altLang="en-US"/>
              <a:t>：以实时的方式共享攻击警告和信息</a:t>
            </a:r>
          </a:p>
          <a:p>
            <a:pPr lvl="1" eaLnBrk="1" hangingPunct="1"/>
            <a:r>
              <a:rPr lang="zh-CN" altLang="en-US"/>
              <a:t>步骤</a:t>
            </a:r>
            <a:r>
              <a:rPr lang="en-US" altLang="zh-CN"/>
              <a:t>5</a:t>
            </a:r>
            <a:r>
              <a:rPr lang="zh-CN" altLang="en-US"/>
              <a:t>：建立响应、重建和回复能力</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a:extLst>
              <a:ext uri="{FF2B5EF4-FFF2-40B4-BE49-F238E27FC236}">
                <a16:creationId xmlns:a16="http://schemas.microsoft.com/office/drawing/2014/main" id="{F2EAAE3A-ED1D-469E-9B0F-1B841EB6780D}"/>
              </a:ext>
            </a:extLst>
          </p:cNvPr>
          <p:cNvSpPr>
            <a:spLocks noGrp="1" noChangeArrowheads="1"/>
          </p:cNvSpPr>
          <p:nvPr>
            <p:ph type="title"/>
          </p:nvPr>
        </p:nvSpPr>
        <p:spPr>
          <a:xfrm>
            <a:off x="762000" y="304800"/>
            <a:ext cx="7772400" cy="838200"/>
          </a:xfrm>
        </p:spPr>
        <p:txBody>
          <a:bodyPr anchor="ctr"/>
          <a:lstStyle/>
          <a:p>
            <a:pPr eaLnBrk="1" hangingPunct="1"/>
            <a:r>
              <a:rPr lang="zh-CN" altLang="en-US"/>
              <a:t>十个步骤</a:t>
            </a:r>
          </a:p>
        </p:txBody>
      </p:sp>
      <p:sp>
        <p:nvSpPr>
          <p:cNvPr id="59394" name="Rectangle 5">
            <a:extLst>
              <a:ext uri="{FF2B5EF4-FFF2-40B4-BE49-F238E27FC236}">
                <a16:creationId xmlns:a16="http://schemas.microsoft.com/office/drawing/2014/main" id="{0ECFDFF8-2418-4C91-A3A4-C4FF929D1311}"/>
              </a:ext>
            </a:extLst>
          </p:cNvPr>
          <p:cNvSpPr>
            <a:spLocks noGrp="1" noChangeArrowheads="1"/>
          </p:cNvSpPr>
          <p:nvPr>
            <p:ph type="body" idx="1"/>
          </p:nvPr>
        </p:nvSpPr>
        <p:spPr>
          <a:xfrm>
            <a:off x="609600" y="1447800"/>
            <a:ext cx="7848600" cy="4648200"/>
          </a:xfrm>
        </p:spPr>
        <p:txBody>
          <a:bodyPr/>
          <a:lstStyle/>
          <a:p>
            <a:pPr eaLnBrk="1" hangingPunct="1"/>
            <a:r>
              <a:rPr lang="zh-CN" altLang="en-US"/>
              <a:t>建立牢固的根基</a:t>
            </a:r>
          </a:p>
          <a:p>
            <a:pPr lvl="1" eaLnBrk="1" hangingPunct="1"/>
            <a:r>
              <a:rPr lang="zh-CN" altLang="en-US"/>
              <a:t>步骤</a:t>
            </a:r>
            <a:r>
              <a:rPr lang="en-US" altLang="zh-CN"/>
              <a:t>6</a:t>
            </a:r>
            <a:r>
              <a:rPr lang="zh-CN" altLang="en-US"/>
              <a:t>：为支持程序</a:t>
            </a:r>
            <a:r>
              <a:rPr lang="en-US" altLang="zh-CN"/>
              <a:t>1</a:t>
            </a:r>
            <a:r>
              <a:rPr lang="zh-CN" altLang="en-US"/>
              <a:t>－</a:t>
            </a:r>
            <a:r>
              <a:rPr lang="en-US" altLang="zh-CN"/>
              <a:t>5</a:t>
            </a:r>
            <a:r>
              <a:rPr lang="zh-CN" altLang="en-US"/>
              <a:t>，加强研究和开发</a:t>
            </a:r>
          </a:p>
          <a:p>
            <a:pPr lvl="1" eaLnBrk="1" hangingPunct="1"/>
            <a:r>
              <a:rPr lang="zh-CN" altLang="en-US"/>
              <a:t>步骤</a:t>
            </a:r>
            <a:r>
              <a:rPr lang="en-US" altLang="zh-CN"/>
              <a:t>7</a:t>
            </a:r>
            <a:r>
              <a:rPr lang="zh-CN" altLang="en-US"/>
              <a:t>：培训和雇用足够数量的安全专家</a:t>
            </a:r>
          </a:p>
          <a:p>
            <a:pPr lvl="1" eaLnBrk="1" hangingPunct="1"/>
            <a:r>
              <a:rPr lang="zh-CN" altLang="en-US"/>
              <a:t>步骤</a:t>
            </a:r>
            <a:r>
              <a:rPr lang="en-US" altLang="zh-CN"/>
              <a:t>8</a:t>
            </a:r>
            <a:r>
              <a:rPr lang="zh-CN" altLang="en-US"/>
              <a:t>：进行拓展，使公知晓提高计算机安全的必要性</a:t>
            </a:r>
          </a:p>
          <a:p>
            <a:pPr lvl="1" eaLnBrk="1" hangingPunct="1"/>
            <a:r>
              <a:rPr lang="zh-CN" altLang="en-US"/>
              <a:t>步骤</a:t>
            </a:r>
            <a:r>
              <a:rPr lang="en-US" altLang="zh-CN"/>
              <a:t>9</a:t>
            </a:r>
            <a:r>
              <a:rPr lang="zh-CN" altLang="en-US"/>
              <a:t>：通过立法和拨款，支持程序</a:t>
            </a:r>
            <a:r>
              <a:rPr lang="en-US" altLang="zh-CN"/>
              <a:t>1</a:t>
            </a:r>
            <a:r>
              <a:rPr lang="zh-CN" altLang="en-US"/>
              <a:t>－</a:t>
            </a:r>
            <a:r>
              <a:rPr lang="en-US" altLang="zh-CN"/>
              <a:t>8</a:t>
            </a:r>
          </a:p>
          <a:p>
            <a:pPr lvl="1" eaLnBrk="1" hangingPunct="1"/>
            <a:r>
              <a:rPr lang="zh-CN" altLang="en-US"/>
              <a:t>步骤</a:t>
            </a:r>
            <a:r>
              <a:rPr lang="en-US" altLang="zh-CN"/>
              <a:t>10</a:t>
            </a:r>
            <a:r>
              <a:rPr lang="zh-CN" altLang="en-US"/>
              <a:t>：在计划的每一步骤和部分中，要完全保护公民的自由权、隐私权以及私有数据</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46E5F22-363B-4BB1-89E8-7AC3F67125AA}"/>
              </a:ext>
            </a:extLst>
          </p:cNvPr>
          <p:cNvSpPr>
            <a:spLocks noGrp="1" noChangeArrowheads="1"/>
          </p:cNvSpPr>
          <p:nvPr>
            <p:ph type="title"/>
          </p:nvPr>
        </p:nvSpPr>
        <p:spPr>
          <a:xfrm>
            <a:off x="827088" y="1268413"/>
            <a:ext cx="7772400" cy="1362075"/>
          </a:xfrm>
        </p:spPr>
        <p:txBody>
          <a:bodyPr/>
          <a:lstStyle/>
          <a:p>
            <a:pPr algn="ctr" eaLnBrk="1" hangingPunct="1">
              <a:defRPr/>
            </a:pPr>
            <a:r>
              <a:rPr lang="zh-CN" altLang="en-US" dirty="0"/>
              <a:t>我们的网络世界，安全吗？</a:t>
            </a:r>
          </a:p>
        </p:txBody>
      </p:sp>
      <p:pic>
        <p:nvPicPr>
          <p:cNvPr id="5123" name="Picture 2" descr="\\vmware-host\Shared Folders\图片\Pictures\透明底ppt资源\classed\symbol\basic1\20080426224836362.png">
            <a:extLst>
              <a:ext uri="{FF2B5EF4-FFF2-40B4-BE49-F238E27FC236}">
                <a16:creationId xmlns:a16="http://schemas.microsoft.com/office/drawing/2014/main" id="{327AB0FB-A98D-4082-9B07-60CDFDDEC42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08400" y="2276475"/>
            <a:ext cx="1727200" cy="172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547" name="Picture 3">
            <a:extLst>
              <a:ext uri="{FF2B5EF4-FFF2-40B4-BE49-F238E27FC236}">
                <a16:creationId xmlns:a16="http://schemas.microsoft.com/office/drawing/2014/main" id="{C9314C66-4929-46AD-9CA8-62DABF3B653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16013" y="4703763"/>
            <a:ext cx="7326312" cy="5889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0"/>
                                          </p:stCondLst>
                                        </p:cTn>
                                        <p:tgtEl>
                                          <p:spTgt spid="10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a:extLst>
              <a:ext uri="{FF2B5EF4-FFF2-40B4-BE49-F238E27FC236}">
                <a16:creationId xmlns:a16="http://schemas.microsoft.com/office/drawing/2014/main" id="{CC4A0368-4472-415C-9835-66FB877A427F}"/>
              </a:ext>
            </a:extLst>
          </p:cNvPr>
          <p:cNvSpPr>
            <a:spLocks noGrp="1" noChangeArrowheads="1"/>
          </p:cNvSpPr>
          <p:nvPr>
            <p:ph type="title"/>
          </p:nvPr>
        </p:nvSpPr>
        <p:spPr>
          <a:xfrm>
            <a:off x="762000" y="304800"/>
            <a:ext cx="7772400" cy="838200"/>
          </a:xfrm>
        </p:spPr>
        <p:txBody>
          <a:bodyPr anchor="ctr"/>
          <a:lstStyle/>
          <a:p>
            <a:pPr eaLnBrk="1" hangingPunct="1"/>
            <a:r>
              <a:rPr lang="en-US" altLang="zh-CN"/>
              <a:t>IATF v3.0</a:t>
            </a:r>
          </a:p>
        </p:txBody>
      </p:sp>
      <p:sp>
        <p:nvSpPr>
          <p:cNvPr id="60418" name="Rectangle 5">
            <a:extLst>
              <a:ext uri="{FF2B5EF4-FFF2-40B4-BE49-F238E27FC236}">
                <a16:creationId xmlns:a16="http://schemas.microsoft.com/office/drawing/2014/main" id="{8D86783C-6DDB-45A2-8082-98BB57CBACF9}"/>
              </a:ext>
            </a:extLst>
          </p:cNvPr>
          <p:cNvSpPr>
            <a:spLocks noGrp="1" noChangeArrowheads="1"/>
          </p:cNvSpPr>
          <p:nvPr>
            <p:ph type="body" idx="1"/>
          </p:nvPr>
        </p:nvSpPr>
        <p:spPr>
          <a:xfrm>
            <a:off x="609600" y="1447800"/>
            <a:ext cx="7848600" cy="1103313"/>
          </a:xfrm>
        </p:spPr>
        <p:txBody>
          <a:bodyPr/>
          <a:lstStyle/>
          <a:p>
            <a:pPr eaLnBrk="1" hangingPunct="1"/>
            <a:r>
              <a:rPr lang="zh-CN" altLang="en-US" sz="2000"/>
              <a:t>美国国家安全局制定的信息保障技术框架（</a:t>
            </a:r>
            <a:r>
              <a:rPr lang="en-US" altLang="zh-CN" sz="2000"/>
              <a:t>IATF</a:t>
            </a:r>
            <a:r>
              <a:rPr lang="zh-CN" altLang="en-US" sz="2000"/>
              <a:t>）</a:t>
            </a:r>
            <a:r>
              <a:rPr lang="en-US" altLang="zh-CN" sz="2000"/>
              <a:t>1998</a:t>
            </a:r>
            <a:r>
              <a:rPr lang="zh-CN" altLang="en-US" sz="2000"/>
              <a:t>年开始，已发布</a:t>
            </a:r>
            <a:r>
              <a:rPr lang="en-US" altLang="zh-CN" sz="2000"/>
              <a:t>V3.0</a:t>
            </a:r>
          </a:p>
          <a:p>
            <a:pPr lvl="1" eaLnBrk="1" hangingPunct="1"/>
            <a:endParaRPr lang="en-US" altLang="zh-CN" sz="2000"/>
          </a:p>
        </p:txBody>
      </p:sp>
      <p:sp>
        <p:nvSpPr>
          <p:cNvPr id="60419" name="Text Box 6">
            <a:extLst>
              <a:ext uri="{FF2B5EF4-FFF2-40B4-BE49-F238E27FC236}">
                <a16:creationId xmlns:a16="http://schemas.microsoft.com/office/drawing/2014/main" id="{08791217-E6A0-4B8E-9027-533B13EF44AE}"/>
              </a:ext>
            </a:extLst>
          </p:cNvPr>
          <p:cNvSpPr txBox="1">
            <a:spLocks noChangeArrowheads="1"/>
          </p:cNvSpPr>
          <p:nvPr/>
        </p:nvSpPr>
        <p:spPr bwMode="auto">
          <a:xfrm>
            <a:off x="914400" y="2286000"/>
            <a:ext cx="77882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三保卫、一支撑</a:t>
            </a:r>
          </a:p>
        </p:txBody>
      </p:sp>
      <p:sp>
        <p:nvSpPr>
          <p:cNvPr id="60420" name="Text Box 7">
            <a:extLst>
              <a:ext uri="{FF2B5EF4-FFF2-40B4-BE49-F238E27FC236}">
                <a16:creationId xmlns:a16="http://schemas.microsoft.com/office/drawing/2014/main" id="{84FD6A48-00C1-4C01-BCEE-E8D6F285AE42}"/>
              </a:ext>
            </a:extLst>
          </p:cNvPr>
          <p:cNvSpPr txBox="1">
            <a:spLocks noChangeArrowheads="1"/>
          </p:cNvSpPr>
          <p:nvPr/>
        </p:nvSpPr>
        <p:spPr bwMode="auto">
          <a:xfrm>
            <a:off x="930275" y="2798763"/>
            <a:ext cx="14478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保卫网络基础设施</a:t>
            </a:r>
          </a:p>
        </p:txBody>
      </p:sp>
      <p:sp>
        <p:nvSpPr>
          <p:cNvPr id="60421" name="Text Box 8">
            <a:extLst>
              <a:ext uri="{FF2B5EF4-FFF2-40B4-BE49-F238E27FC236}">
                <a16:creationId xmlns:a16="http://schemas.microsoft.com/office/drawing/2014/main" id="{C7F35C95-FD83-4FBC-B3CB-618B7055CC77}"/>
              </a:ext>
            </a:extLst>
          </p:cNvPr>
          <p:cNvSpPr txBox="1">
            <a:spLocks noChangeArrowheads="1"/>
          </p:cNvSpPr>
          <p:nvPr/>
        </p:nvSpPr>
        <p:spPr bwMode="auto">
          <a:xfrm>
            <a:off x="2454275" y="2798763"/>
            <a:ext cx="17526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保卫边界和外部连接</a:t>
            </a:r>
          </a:p>
        </p:txBody>
      </p:sp>
      <p:sp>
        <p:nvSpPr>
          <p:cNvPr id="60422" name="Text Box 9">
            <a:extLst>
              <a:ext uri="{FF2B5EF4-FFF2-40B4-BE49-F238E27FC236}">
                <a16:creationId xmlns:a16="http://schemas.microsoft.com/office/drawing/2014/main" id="{A990EA5C-C486-4117-8231-AF56BF72F171}"/>
              </a:ext>
            </a:extLst>
          </p:cNvPr>
          <p:cNvSpPr txBox="1">
            <a:spLocks noChangeArrowheads="1"/>
          </p:cNvSpPr>
          <p:nvPr/>
        </p:nvSpPr>
        <p:spPr bwMode="auto">
          <a:xfrm>
            <a:off x="4283075" y="2798763"/>
            <a:ext cx="14478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保卫局域计算环境</a:t>
            </a:r>
          </a:p>
        </p:txBody>
      </p:sp>
      <p:sp>
        <p:nvSpPr>
          <p:cNvPr id="60423" name="Text Box 10">
            <a:extLst>
              <a:ext uri="{FF2B5EF4-FFF2-40B4-BE49-F238E27FC236}">
                <a16:creationId xmlns:a16="http://schemas.microsoft.com/office/drawing/2014/main" id="{C9651F85-05F5-4B28-9A5C-D6E2CFEF67A9}"/>
              </a:ext>
            </a:extLst>
          </p:cNvPr>
          <p:cNvSpPr txBox="1">
            <a:spLocks noChangeArrowheads="1"/>
          </p:cNvSpPr>
          <p:nvPr/>
        </p:nvSpPr>
        <p:spPr bwMode="auto">
          <a:xfrm>
            <a:off x="5807075" y="2798763"/>
            <a:ext cx="28956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支撑基础设施</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
        <p:nvSpPr>
          <p:cNvPr id="60424" name="Text Box 11">
            <a:extLst>
              <a:ext uri="{FF2B5EF4-FFF2-40B4-BE49-F238E27FC236}">
                <a16:creationId xmlns:a16="http://schemas.microsoft.com/office/drawing/2014/main" id="{CDABD41A-064C-47B3-9B53-E38C89116EBD}"/>
              </a:ext>
            </a:extLst>
          </p:cNvPr>
          <p:cNvSpPr txBox="1">
            <a:spLocks noChangeArrowheads="1"/>
          </p:cNvSpPr>
          <p:nvPr/>
        </p:nvSpPr>
        <p:spPr bwMode="auto">
          <a:xfrm>
            <a:off x="930275" y="3713163"/>
            <a:ext cx="14478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无线安全</a:t>
            </a: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www</a:t>
            </a:r>
            <a:r>
              <a:rPr kumimoji="1"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安全</a:t>
            </a:r>
          </a:p>
        </p:txBody>
      </p:sp>
      <p:sp>
        <p:nvSpPr>
          <p:cNvPr id="60425" name="Text Box 12">
            <a:extLst>
              <a:ext uri="{FF2B5EF4-FFF2-40B4-BE49-F238E27FC236}">
                <a16:creationId xmlns:a16="http://schemas.microsoft.com/office/drawing/2014/main" id="{ACADDA1D-5BF9-4A4C-882B-4F102DDBD624}"/>
              </a:ext>
            </a:extLst>
          </p:cNvPr>
          <p:cNvSpPr txBox="1">
            <a:spLocks noChangeArrowheads="1"/>
          </p:cNvSpPr>
          <p:nvPr/>
        </p:nvSpPr>
        <p:spPr bwMode="auto">
          <a:xfrm>
            <a:off x="2473325" y="3732213"/>
            <a:ext cx="173355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Firewalls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VPNs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Peripheral Sharing Switch</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Remote Access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Multiple Domain Solutions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Mobile Code</a:t>
            </a:r>
          </a:p>
        </p:txBody>
      </p:sp>
      <p:sp>
        <p:nvSpPr>
          <p:cNvPr id="60426" name="Line 13">
            <a:extLst>
              <a:ext uri="{FF2B5EF4-FFF2-40B4-BE49-F238E27FC236}">
                <a16:creationId xmlns:a16="http://schemas.microsoft.com/office/drawing/2014/main" id="{B2751E44-C40F-4302-A593-6C7DD980A7F4}"/>
              </a:ext>
            </a:extLst>
          </p:cNvPr>
          <p:cNvSpPr>
            <a:spLocks noChangeShapeType="1"/>
          </p:cNvSpPr>
          <p:nvPr/>
        </p:nvSpPr>
        <p:spPr bwMode="auto">
          <a:xfrm>
            <a:off x="930275" y="40179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27" name="Line 14">
            <a:extLst>
              <a:ext uri="{FF2B5EF4-FFF2-40B4-BE49-F238E27FC236}">
                <a16:creationId xmlns:a16="http://schemas.microsoft.com/office/drawing/2014/main" id="{630E1147-3076-43BA-AC24-CE863F671603}"/>
              </a:ext>
            </a:extLst>
          </p:cNvPr>
          <p:cNvSpPr>
            <a:spLocks noChangeShapeType="1"/>
          </p:cNvSpPr>
          <p:nvPr/>
        </p:nvSpPr>
        <p:spPr bwMode="auto">
          <a:xfrm>
            <a:off x="2454275" y="40179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28" name="Line 15">
            <a:extLst>
              <a:ext uri="{FF2B5EF4-FFF2-40B4-BE49-F238E27FC236}">
                <a16:creationId xmlns:a16="http://schemas.microsoft.com/office/drawing/2014/main" id="{9BBE7FB2-2E23-48DD-9F63-25C25CE5FE16}"/>
              </a:ext>
            </a:extLst>
          </p:cNvPr>
          <p:cNvSpPr>
            <a:spLocks noChangeShapeType="1"/>
          </p:cNvSpPr>
          <p:nvPr/>
        </p:nvSpPr>
        <p:spPr bwMode="auto">
          <a:xfrm>
            <a:off x="2454275" y="43227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29" name="Line 16">
            <a:extLst>
              <a:ext uri="{FF2B5EF4-FFF2-40B4-BE49-F238E27FC236}">
                <a16:creationId xmlns:a16="http://schemas.microsoft.com/office/drawing/2014/main" id="{91FF29FD-60C8-4815-A35D-3D7410941DD9}"/>
              </a:ext>
            </a:extLst>
          </p:cNvPr>
          <p:cNvSpPr>
            <a:spLocks noChangeShapeType="1"/>
          </p:cNvSpPr>
          <p:nvPr/>
        </p:nvSpPr>
        <p:spPr bwMode="auto">
          <a:xfrm>
            <a:off x="2454275" y="47799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0" name="Line 17">
            <a:extLst>
              <a:ext uri="{FF2B5EF4-FFF2-40B4-BE49-F238E27FC236}">
                <a16:creationId xmlns:a16="http://schemas.microsoft.com/office/drawing/2014/main" id="{14136D8C-6C48-40C7-AC3A-7CC3B8D0FB82}"/>
              </a:ext>
            </a:extLst>
          </p:cNvPr>
          <p:cNvSpPr>
            <a:spLocks noChangeShapeType="1"/>
          </p:cNvSpPr>
          <p:nvPr/>
        </p:nvSpPr>
        <p:spPr bwMode="auto">
          <a:xfrm>
            <a:off x="2454275" y="50085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1" name="Line 18">
            <a:extLst>
              <a:ext uri="{FF2B5EF4-FFF2-40B4-BE49-F238E27FC236}">
                <a16:creationId xmlns:a16="http://schemas.microsoft.com/office/drawing/2014/main" id="{9D5C3BF1-BDAA-4A41-8769-6A3FC153EFD8}"/>
              </a:ext>
            </a:extLst>
          </p:cNvPr>
          <p:cNvSpPr>
            <a:spLocks noChangeShapeType="1"/>
          </p:cNvSpPr>
          <p:nvPr/>
        </p:nvSpPr>
        <p:spPr bwMode="auto">
          <a:xfrm>
            <a:off x="2454275" y="5465763"/>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2" name="Text Box 19">
            <a:extLst>
              <a:ext uri="{FF2B5EF4-FFF2-40B4-BE49-F238E27FC236}">
                <a16:creationId xmlns:a16="http://schemas.microsoft.com/office/drawing/2014/main" id="{29FCDBA4-7FAC-4746-AB65-D0C91B62D5DE}"/>
              </a:ext>
            </a:extLst>
          </p:cNvPr>
          <p:cNvSpPr txBox="1">
            <a:spLocks noChangeArrowheads="1"/>
          </p:cNvSpPr>
          <p:nvPr/>
        </p:nvSpPr>
        <p:spPr bwMode="auto">
          <a:xfrm>
            <a:off x="4283075" y="3713163"/>
            <a:ext cx="1447800" cy="201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Operating Systems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Biometrics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Single Level Web</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Tokens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Mobile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Secure Messaging</a:t>
            </a:r>
          </a:p>
        </p:txBody>
      </p:sp>
      <p:sp>
        <p:nvSpPr>
          <p:cNvPr id="60433" name="Line 20">
            <a:extLst>
              <a:ext uri="{FF2B5EF4-FFF2-40B4-BE49-F238E27FC236}">
                <a16:creationId xmlns:a16="http://schemas.microsoft.com/office/drawing/2014/main" id="{BB11C350-A8E4-444E-8CBB-AEDC0E75580F}"/>
              </a:ext>
            </a:extLst>
          </p:cNvPr>
          <p:cNvSpPr>
            <a:spLocks noChangeShapeType="1"/>
          </p:cNvSpPr>
          <p:nvPr/>
        </p:nvSpPr>
        <p:spPr bwMode="auto">
          <a:xfrm>
            <a:off x="4283075" y="41703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4" name="Line 21">
            <a:extLst>
              <a:ext uri="{FF2B5EF4-FFF2-40B4-BE49-F238E27FC236}">
                <a16:creationId xmlns:a16="http://schemas.microsoft.com/office/drawing/2014/main" id="{714C0EB9-E4FC-44F6-B132-C883906D99EE}"/>
              </a:ext>
            </a:extLst>
          </p:cNvPr>
          <p:cNvSpPr>
            <a:spLocks noChangeShapeType="1"/>
          </p:cNvSpPr>
          <p:nvPr/>
        </p:nvSpPr>
        <p:spPr bwMode="auto">
          <a:xfrm>
            <a:off x="4283075" y="43989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5" name="Line 22">
            <a:extLst>
              <a:ext uri="{FF2B5EF4-FFF2-40B4-BE49-F238E27FC236}">
                <a16:creationId xmlns:a16="http://schemas.microsoft.com/office/drawing/2014/main" id="{C3E49E2E-1A95-4400-BF5F-3CBAD557CCD8}"/>
              </a:ext>
            </a:extLst>
          </p:cNvPr>
          <p:cNvSpPr>
            <a:spLocks noChangeShapeType="1"/>
          </p:cNvSpPr>
          <p:nvPr/>
        </p:nvSpPr>
        <p:spPr bwMode="auto">
          <a:xfrm>
            <a:off x="4283075" y="4808538"/>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6" name="Line 23">
            <a:extLst>
              <a:ext uri="{FF2B5EF4-FFF2-40B4-BE49-F238E27FC236}">
                <a16:creationId xmlns:a16="http://schemas.microsoft.com/office/drawing/2014/main" id="{8301D57A-02EB-4E3D-A8C8-0F17861DA866}"/>
              </a:ext>
            </a:extLst>
          </p:cNvPr>
          <p:cNvSpPr>
            <a:spLocks noChangeShapeType="1"/>
          </p:cNvSpPr>
          <p:nvPr/>
        </p:nvSpPr>
        <p:spPr bwMode="auto">
          <a:xfrm>
            <a:off x="4283075" y="50085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7" name="Line 24">
            <a:extLst>
              <a:ext uri="{FF2B5EF4-FFF2-40B4-BE49-F238E27FC236}">
                <a16:creationId xmlns:a16="http://schemas.microsoft.com/office/drawing/2014/main" id="{9030A892-BD45-4F7C-B7ED-E1D0B384C188}"/>
              </a:ext>
            </a:extLst>
          </p:cNvPr>
          <p:cNvSpPr>
            <a:spLocks noChangeShapeType="1"/>
          </p:cNvSpPr>
          <p:nvPr/>
        </p:nvSpPr>
        <p:spPr bwMode="auto">
          <a:xfrm>
            <a:off x="4283075" y="5284788"/>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38" name="Text Box 25">
            <a:extLst>
              <a:ext uri="{FF2B5EF4-FFF2-40B4-BE49-F238E27FC236}">
                <a16:creationId xmlns:a16="http://schemas.microsoft.com/office/drawing/2014/main" id="{EC23BA96-F581-4F42-8CDB-AD77D10DCBF0}"/>
              </a:ext>
            </a:extLst>
          </p:cNvPr>
          <p:cNvSpPr txBox="1">
            <a:spLocks noChangeArrowheads="1"/>
          </p:cNvSpPr>
          <p:nvPr/>
        </p:nvSpPr>
        <p:spPr bwMode="auto">
          <a:xfrm>
            <a:off x="5807075" y="3713163"/>
            <a:ext cx="1371600"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KMI/PKI</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PKI Protection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Class 4 PKI Directory</a:t>
            </a:r>
            <a:endPar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
        <p:nvSpPr>
          <p:cNvPr id="60439" name="Text Box 26">
            <a:extLst>
              <a:ext uri="{FF2B5EF4-FFF2-40B4-BE49-F238E27FC236}">
                <a16:creationId xmlns:a16="http://schemas.microsoft.com/office/drawing/2014/main" id="{278B2175-85B1-456A-9593-A7DC049E2934}"/>
              </a:ext>
            </a:extLst>
          </p:cNvPr>
          <p:cNvSpPr txBox="1">
            <a:spLocks noChangeArrowheads="1"/>
          </p:cNvSpPr>
          <p:nvPr/>
        </p:nvSpPr>
        <p:spPr bwMode="auto">
          <a:xfrm>
            <a:off x="7254875" y="3713163"/>
            <a:ext cx="14478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Detect and Respond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t>IDS</a:t>
            </a:r>
          </a:p>
        </p:txBody>
      </p:sp>
      <p:sp>
        <p:nvSpPr>
          <p:cNvPr id="60440" name="Line 27">
            <a:extLst>
              <a:ext uri="{FF2B5EF4-FFF2-40B4-BE49-F238E27FC236}">
                <a16:creationId xmlns:a16="http://schemas.microsoft.com/office/drawing/2014/main" id="{220BAB70-E9C1-4247-B9A2-004DC2FD3E12}"/>
              </a:ext>
            </a:extLst>
          </p:cNvPr>
          <p:cNvSpPr>
            <a:spLocks noChangeShapeType="1"/>
          </p:cNvSpPr>
          <p:nvPr/>
        </p:nvSpPr>
        <p:spPr bwMode="auto">
          <a:xfrm>
            <a:off x="5807075" y="4170363"/>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41" name="Line 28">
            <a:extLst>
              <a:ext uri="{FF2B5EF4-FFF2-40B4-BE49-F238E27FC236}">
                <a16:creationId xmlns:a16="http://schemas.microsoft.com/office/drawing/2014/main" id="{81220F2F-569C-4EF3-B9E3-ECE7296D48FF}"/>
              </a:ext>
            </a:extLst>
          </p:cNvPr>
          <p:cNvSpPr>
            <a:spLocks noChangeShapeType="1"/>
          </p:cNvSpPr>
          <p:nvPr/>
        </p:nvSpPr>
        <p:spPr bwMode="auto">
          <a:xfrm>
            <a:off x="7254875" y="41703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E7C8983A-5B14-47AD-BFA4-63CBC8B7580E}"/>
              </a:ext>
            </a:extLst>
          </p:cNvPr>
          <p:cNvSpPr>
            <a:spLocks noGrp="1" noChangeArrowheads="1"/>
          </p:cNvSpPr>
          <p:nvPr>
            <p:ph type="title"/>
          </p:nvPr>
        </p:nvSpPr>
        <p:spPr>
          <a:xfrm>
            <a:off x="1979613" y="260350"/>
            <a:ext cx="6021387" cy="714375"/>
          </a:xfrm>
        </p:spPr>
        <p:txBody>
          <a:bodyPr/>
          <a:lstStyle/>
          <a:p>
            <a:pPr eaLnBrk="1" hangingPunct="1"/>
            <a:r>
              <a:rPr lang="zh-CN" altLang="en-US" sz="4800"/>
              <a:t>思考题</a:t>
            </a:r>
          </a:p>
        </p:txBody>
      </p:sp>
      <p:sp>
        <p:nvSpPr>
          <p:cNvPr id="46083" name="Rectangle 3">
            <a:extLst>
              <a:ext uri="{FF2B5EF4-FFF2-40B4-BE49-F238E27FC236}">
                <a16:creationId xmlns:a16="http://schemas.microsoft.com/office/drawing/2014/main" id="{8ED281CF-EF3B-4321-AC0D-43EE11C6E944}"/>
              </a:ext>
            </a:extLst>
          </p:cNvPr>
          <p:cNvSpPr>
            <a:spLocks noGrp="1" noChangeArrowheads="1"/>
          </p:cNvSpPr>
          <p:nvPr>
            <p:ph type="body" idx="1"/>
          </p:nvPr>
        </p:nvSpPr>
        <p:spPr/>
        <p:txBody>
          <a:bodyPr/>
          <a:lstStyle/>
          <a:p>
            <a:pPr eaLnBrk="1" hangingPunct="1"/>
            <a:r>
              <a:rPr lang="zh-CN" altLang="en-US" sz="3200"/>
              <a:t>安全要素有哪些？</a:t>
            </a:r>
            <a:endParaRPr lang="en-US" altLang="zh-CN" sz="3200"/>
          </a:p>
          <a:p>
            <a:pPr eaLnBrk="1" hangingPunct="1"/>
            <a:r>
              <a:rPr lang="zh-CN" altLang="en-US" sz="3200"/>
              <a:t>什么是</a:t>
            </a:r>
            <a:r>
              <a:rPr lang="en-US" altLang="zh-CN" sz="3200"/>
              <a:t>P2DR</a:t>
            </a:r>
            <a:r>
              <a:rPr lang="zh-CN" altLang="en-US" sz="3200"/>
              <a:t>、</a:t>
            </a:r>
            <a:r>
              <a:rPr lang="en-US" altLang="zh-CN" sz="3200"/>
              <a:t>PDRR</a:t>
            </a:r>
            <a:r>
              <a:rPr lang="zh-CN" altLang="en-US" sz="3200"/>
              <a:t>模型？</a:t>
            </a:r>
            <a:endParaRPr lang="en-US" altLang="zh-CN" sz="3200"/>
          </a:p>
          <a:p>
            <a:pPr eaLnBrk="1" hangingPunct="1"/>
            <a:r>
              <a:rPr lang="en-US" altLang="zh-CN" sz="3200"/>
              <a:t>CVE</a:t>
            </a:r>
            <a:r>
              <a:rPr lang="zh-CN" altLang="en-US" sz="3200"/>
              <a:t>在对漏洞评分时重点评估哪些方面？</a:t>
            </a:r>
            <a:endParaRPr lang="en-US" altLang="zh-CN" sz="3200"/>
          </a:p>
          <a:p>
            <a:pPr eaLnBrk="1" hangingPunct="1"/>
            <a:r>
              <a:rPr lang="zh-CN" altLang="en-US" sz="3200"/>
              <a:t>为什么看上去大公司会出现更多信息泄露事件？</a:t>
            </a:r>
            <a:endParaRPr lang="en-US" altLang="zh-CN" sz="3200"/>
          </a:p>
          <a:p>
            <a:pPr eaLnBrk="1" hangingPunct="1"/>
            <a:r>
              <a:rPr lang="zh-CN" altLang="en-US" sz="3200"/>
              <a:t>从棱镜门事件，分析一下美国公共信息安全保障策略的特色。</a:t>
            </a:r>
            <a:endParaRPr lang="en-US" altLang="zh-CN" sz="3200"/>
          </a:p>
          <a:p>
            <a:pPr eaLnBrk="1" hangingPunct="1"/>
            <a:r>
              <a:rPr lang="zh-CN" altLang="en-US" sz="3200"/>
              <a:t>你最欣赏哪一种对‘安全’的定义？为什么？</a:t>
            </a:r>
          </a:p>
          <a:p>
            <a:pPr eaLnBrk="1" hangingPunct="1"/>
            <a:endParaRPr lang="zh-CN" altLang="en-US" sz="3200"/>
          </a:p>
        </p:txBody>
      </p:sp>
      <p:pic>
        <p:nvPicPr>
          <p:cNvPr id="61443" name="Picture 4" descr="MCj03840400000[1]">
            <a:extLst>
              <a:ext uri="{FF2B5EF4-FFF2-40B4-BE49-F238E27FC236}">
                <a16:creationId xmlns:a16="http://schemas.microsoft.com/office/drawing/2014/main" id="{5825C75B-5BAB-4477-A03D-511805D30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71438"/>
            <a:ext cx="1154113"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6083">
                                            <p:txEl>
                                              <p:pRg st="0" end="0"/>
                                            </p:txEl>
                                          </p:spTgt>
                                        </p:tgtEl>
                                        <p:attrNameLst>
                                          <p:attrName>style.visibility</p:attrName>
                                        </p:attrNameLst>
                                      </p:cBhvr>
                                      <p:to>
                                        <p:strVal val="visible"/>
                                      </p:to>
                                    </p:set>
                                    <p:anim calcmode="discrete" valueType="clr">
                                      <p:cBhvr override="childStyle">
                                        <p:cTn id="7" dur="80"/>
                                        <p:tgtEl>
                                          <p:spTgt spid="460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0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608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6083">
                                            <p:txEl>
                                              <p:pRg st="1" end="1"/>
                                            </p:txEl>
                                          </p:spTgt>
                                        </p:tgtEl>
                                        <p:attrNameLst>
                                          <p:attrName>style.visibility</p:attrName>
                                        </p:attrNameLst>
                                      </p:cBhvr>
                                      <p:to>
                                        <p:strVal val="visible"/>
                                      </p:to>
                                    </p:set>
                                    <p:anim calcmode="discrete" valueType="clr">
                                      <p:cBhvr override="childStyle">
                                        <p:cTn id="14" dur="80"/>
                                        <p:tgtEl>
                                          <p:spTgt spid="460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608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608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46083">
                                            <p:txEl>
                                              <p:pRg st="2" end="2"/>
                                            </p:txEl>
                                          </p:spTgt>
                                        </p:tgtEl>
                                        <p:attrNameLst>
                                          <p:attrName>style.visibility</p:attrName>
                                        </p:attrNameLst>
                                      </p:cBhvr>
                                      <p:to>
                                        <p:strVal val="visible"/>
                                      </p:to>
                                    </p:set>
                                    <p:anim calcmode="discrete" valueType="clr">
                                      <p:cBhvr override="childStyle">
                                        <p:cTn id="21" dur="80"/>
                                        <p:tgtEl>
                                          <p:spTgt spid="460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608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4608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46083">
                                            <p:txEl>
                                              <p:pRg st="3" end="3"/>
                                            </p:txEl>
                                          </p:spTgt>
                                        </p:tgtEl>
                                        <p:attrNameLst>
                                          <p:attrName>style.visibility</p:attrName>
                                        </p:attrNameLst>
                                      </p:cBhvr>
                                      <p:to>
                                        <p:strVal val="visible"/>
                                      </p:to>
                                    </p:set>
                                    <p:anim calcmode="discrete" valueType="clr">
                                      <p:cBhvr override="childStyle">
                                        <p:cTn id="28" dur="80"/>
                                        <p:tgtEl>
                                          <p:spTgt spid="460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608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4608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46083">
                                            <p:txEl>
                                              <p:pRg st="4" end="4"/>
                                            </p:txEl>
                                          </p:spTgt>
                                        </p:tgtEl>
                                        <p:attrNameLst>
                                          <p:attrName>style.visibility</p:attrName>
                                        </p:attrNameLst>
                                      </p:cBhvr>
                                      <p:to>
                                        <p:strVal val="visible"/>
                                      </p:to>
                                    </p:set>
                                    <p:anim calcmode="discrete" valueType="clr">
                                      <p:cBhvr override="childStyle">
                                        <p:cTn id="35" dur="80"/>
                                        <p:tgtEl>
                                          <p:spTgt spid="460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608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4608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46083">
                                            <p:txEl>
                                              <p:pRg st="5" end="5"/>
                                            </p:txEl>
                                          </p:spTgt>
                                        </p:tgtEl>
                                        <p:attrNameLst>
                                          <p:attrName>style.visibility</p:attrName>
                                        </p:attrNameLst>
                                      </p:cBhvr>
                                      <p:to>
                                        <p:strVal val="visible"/>
                                      </p:to>
                                    </p:set>
                                    <p:anim calcmode="discrete" valueType="clr">
                                      <p:cBhvr override="childStyle">
                                        <p:cTn id="42" dur="80"/>
                                        <p:tgtEl>
                                          <p:spTgt spid="4608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608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4608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53C1F2E-B5DF-4D3E-ACA1-638AE9EDA689}"/>
              </a:ext>
            </a:extLst>
          </p:cNvPr>
          <p:cNvSpPr>
            <a:spLocks noGrp="1" noChangeArrowheads="1"/>
          </p:cNvSpPr>
          <p:nvPr>
            <p:ph type="title"/>
          </p:nvPr>
        </p:nvSpPr>
        <p:spPr>
          <a:xfrm>
            <a:off x="457200" y="122238"/>
            <a:ext cx="7543800" cy="592137"/>
          </a:xfrm>
        </p:spPr>
        <p:txBody>
          <a:bodyPr/>
          <a:lstStyle/>
          <a:p>
            <a:pPr eaLnBrk="1" hangingPunct="1"/>
            <a:r>
              <a:rPr lang="zh-CN" altLang="en-US" sz="3500"/>
              <a:t>网络安全事件</a:t>
            </a:r>
          </a:p>
        </p:txBody>
      </p:sp>
      <p:sp>
        <p:nvSpPr>
          <p:cNvPr id="6147" name="内容占位符 1">
            <a:extLst>
              <a:ext uri="{FF2B5EF4-FFF2-40B4-BE49-F238E27FC236}">
                <a16:creationId xmlns:a16="http://schemas.microsoft.com/office/drawing/2014/main" id="{E485BEBB-3BD7-416D-A50C-72859982956E}"/>
              </a:ext>
            </a:extLst>
          </p:cNvPr>
          <p:cNvSpPr>
            <a:spLocks noGrp="1"/>
          </p:cNvSpPr>
          <p:nvPr>
            <p:ph idx="1"/>
          </p:nvPr>
        </p:nvSpPr>
        <p:spPr>
          <a:xfrm>
            <a:off x="457200" y="1341438"/>
            <a:ext cx="8229600" cy="4411662"/>
          </a:xfrm>
        </p:spPr>
        <p:txBody>
          <a:bodyPr/>
          <a:lstStyle/>
          <a:p>
            <a:r>
              <a:rPr lang="en-US" altLang="zh-CN"/>
              <a:t>2019</a:t>
            </a:r>
            <a:r>
              <a:rPr lang="zh-CN" altLang="en-US"/>
              <a:t>年国内</a:t>
            </a:r>
            <a:endParaRPr lang="en-US" altLang="zh-CN"/>
          </a:p>
          <a:p>
            <a:pPr lvl="1"/>
            <a:r>
              <a:rPr lang="zh-CN" altLang="en-US" sz="2400"/>
              <a:t>阿里云宕机致大波互联网公司网站瘫痪</a:t>
            </a:r>
          </a:p>
          <a:p>
            <a:pPr lvl="1"/>
            <a:r>
              <a:rPr lang="zh-CN" altLang="en-US" sz="2400"/>
              <a:t>湖北首例入侵物联网系统案告破，十万设备受损</a:t>
            </a:r>
          </a:p>
          <a:p>
            <a:pPr lvl="1"/>
            <a:r>
              <a:rPr lang="zh-CN" altLang="en-US" sz="2400"/>
              <a:t>华硕超百万用户可能感染恶意后门</a:t>
            </a:r>
          </a:p>
          <a:p>
            <a:pPr lvl="1"/>
            <a:r>
              <a:rPr lang="zh-CN" altLang="en-US" sz="2400"/>
              <a:t>境外黑客利用勒索病毒攻击部分政府和医院机构</a:t>
            </a:r>
          </a:p>
          <a:p>
            <a:pPr lvl="1"/>
            <a:r>
              <a:rPr lang="zh-CN" altLang="en-US" sz="2400"/>
              <a:t>易到用车服务器遭攻击，黑客勒索巨额比特币</a:t>
            </a:r>
          </a:p>
          <a:p>
            <a:pPr lvl="1"/>
            <a:r>
              <a:rPr lang="zh-CN" altLang="en-US" sz="2400"/>
              <a:t>拼多多现优惠券漏洞，遭黑产团伙盗取数千万元</a:t>
            </a:r>
          </a:p>
          <a:p>
            <a:pPr lvl="1"/>
            <a:r>
              <a:rPr lang="zh-CN" altLang="en-US" sz="2400"/>
              <a:t>抖音千万级账号遭撞库攻击，牟利百万黑客被捕</a:t>
            </a:r>
          </a:p>
          <a:p>
            <a:pPr lvl="1"/>
            <a:r>
              <a:rPr lang="zh-CN" altLang="en-US" sz="2400"/>
              <a:t>超</a:t>
            </a:r>
            <a:r>
              <a:rPr lang="en-US" altLang="zh-CN" sz="2400"/>
              <a:t>2</a:t>
            </a:r>
            <a:r>
              <a:rPr lang="zh-CN" altLang="en-US" sz="2400"/>
              <a:t>亿中国求职者简历疑泄露，数据“裸奔”将近一周</a:t>
            </a:r>
          </a:p>
          <a:p>
            <a:pPr lvl="1"/>
            <a:r>
              <a:rPr lang="zh-CN" altLang="en-US" sz="2400"/>
              <a:t>京东金融</a:t>
            </a:r>
            <a:r>
              <a:rPr lang="en-US" altLang="zh-CN" sz="2400"/>
              <a:t>APP</a:t>
            </a:r>
            <a:r>
              <a:rPr lang="zh-CN" altLang="en-US" sz="2400"/>
              <a:t>被曝获取用户隐私</a:t>
            </a:r>
            <a:endParaRPr lang="en-US" altLang="zh-CN" sz="2400"/>
          </a:p>
          <a:p>
            <a:pPr lvl="1"/>
            <a:r>
              <a:rPr lang="en-US" altLang="zh-CN" sz="2400"/>
              <a:t>…</a:t>
            </a:r>
            <a:endParaRPr lang="zh-CN" alt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48"/>
</p:tagLst>
</file>

<file path=ppt/tags/tag3.xml><?xml version="1.0" encoding="utf-8"?>
<p:tagLst xmlns:a="http://schemas.openxmlformats.org/drawingml/2006/main" xmlns:r="http://schemas.openxmlformats.org/officeDocument/2006/relationships" xmlns:p="http://schemas.openxmlformats.org/presentationml/2006/main">
  <p:tag name="TIMING" val="|11.4|37.1|16.1|18.3"/>
</p:tagLst>
</file>

<file path=ppt/tags/tag4.xml><?xml version="1.0" encoding="utf-8"?>
<p:tagLst xmlns:a="http://schemas.openxmlformats.org/drawingml/2006/main" xmlns:r="http://schemas.openxmlformats.org/officeDocument/2006/relationships" xmlns:p="http://schemas.openxmlformats.org/presentationml/2006/main">
  <p:tag name="TIMING" val="|11.4|37.1|16.1|18.3"/>
</p:tagLst>
</file>

<file path=ppt/tags/tag5.xml><?xml version="1.0" encoding="utf-8"?>
<p:tagLst xmlns:a="http://schemas.openxmlformats.org/drawingml/2006/main" xmlns:r="http://schemas.openxmlformats.org/officeDocument/2006/relationships" xmlns:p="http://schemas.openxmlformats.org/presentationml/2006/main">
  <p:tag name="TIMING" val="|11.4|37.1|16.1|18.3"/>
</p:tagLst>
</file>

<file path=ppt/tags/tag6.xml><?xml version="1.0" encoding="utf-8"?>
<p:tagLst xmlns:a="http://schemas.openxmlformats.org/drawingml/2006/main" xmlns:r="http://schemas.openxmlformats.org/officeDocument/2006/relationships" xmlns:p="http://schemas.openxmlformats.org/presentationml/2006/main">
  <p:tag name="TIMING" val="|89.4"/>
</p:tagLst>
</file>

<file path=ppt/tags/tag7.xml><?xml version="1.0" encoding="utf-8"?>
<p:tagLst xmlns:a="http://schemas.openxmlformats.org/drawingml/2006/main" xmlns:r="http://schemas.openxmlformats.org/officeDocument/2006/relationships" xmlns:p="http://schemas.openxmlformats.org/presentationml/2006/main">
  <p:tag name="TIMING" val="|7.8|31.9|36.8|29.4|42.5|52.5|32|28.2"/>
</p:tagLst>
</file>

<file path=ppt/tags/tag8.xml><?xml version="1.0" encoding="utf-8"?>
<p:tagLst xmlns:a="http://schemas.openxmlformats.org/drawingml/2006/main" xmlns:r="http://schemas.openxmlformats.org/officeDocument/2006/relationships" xmlns:p="http://schemas.openxmlformats.org/presentationml/2006/main">
  <p:tag name="TIMING" val="|2|4.7|5.1|4.8|6.5|7.9"/>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5180</TotalTime>
  <Words>5243</Words>
  <Application>Microsoft Office PowerPoint</Application>
  <PresentationFormat>全屏显示(4:3)</PresentationFormat>
  <Paragraphs>758</Paragraphs>
  <Slides>81</Slides>
  <Notes>16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81</vt:i4>
      </vt:variant>
    </vt:vector>
  </HeadingPairs>
  <TitlesOfParts>
    <vt:vector size="94" baseType="lpstr">
      <vt:lpstr>华文行楷</vt:lpstr>
      <vt:lpstr>楷体</vt:lpstr>
      <vt:lpstr>隶书</vt:lpstr>
      <vt:lpstr>宋体</vt:lpstr>
      <vt:lpstr>幼圆</vt:lpstr>
      <vt:lpstr>Arial</vt:lpstr>
      <vt:lpstr>Times</vt:lpstr>
      <vt:lpstr>Times New Roman</vt:lpstr>
      <vt:lpstr>Wingdings</vt:lpstr>
      <vt:lpstr>Network</vt:lpstr>
      <vt:lpstr>1_Network</vt:lpstr>
      <vt:lpstr>文档</vt:lpstr>
      <vt:lpstr>剪辑</vt:lpstr>
      <vt:lpstr>网络安全</vt:lpstr>
      <vt:lpstr>PowerPoint 演示文稿</vt:lpstr>
      <vt:lpstr>PowerPoint 演示文稿</vt:lpstr>
      <vt:lpstr>PowerPoint 演示文稿</vt:lpstr>
      <vt:lpstr>PowerPoint 演示文稿</vt:lpstr>
      <vt:lpstr>一、网络安全概论</vt:lpstr>
      <vt:lpstr>我们的网络世界</vt:lpstr>
      <vt:lpstr>我们的网络世界，安全吗？</vt:lpstr>
      <vt:lpstr>网络安全事件</vt:lpstr>
      <vt:lpstr>网络安全事件</vt:lpstr>
      <vt:lpstr>漏洞难以避免</vt:lpstr>
      <vt:lpstr>CVSS评分表</vt:lpstr>
      <vt:lpstr>CVSS评分表</vt:lpstr>
      <vt:lpstr>高危漏洞</vt:lpstr>
      <vt:lpstr>信息安全形势严峻</vt:lpstr>
      <vt:lpstr>C4I(Department of Defense Architecture Framework (DoDAF) )  Command, Control, Communications, Computers and Intelligence</vt:lpstr>
      <vt:lpstr>Well-known Security Events</vt:lpstr>
      <vt:lpstr>Well-known Security Events</vt:lpstr>
      <vt:lpstr>Well-known Security Events</vt:lpstr>
      <vt:lpstr>Well-known Security Events</vt:lpstr>
      <vt:lpstr>Well-known Security Events</vt:lpstr>
      <vt:lpstr>Well-known Security Events</vt:lpstr>
      <vt:lpstr>信息化与国家安全——信息战</vt:lpstr>
      <vt:lpstr>什么是安全</vt:lpstr>
      <vt:lpstr>信息安全的级别</vt:lpstr>
      <vt:lpstr>安全的几个要素</vt:lpstr>
      <vt:lpstr>安全威胁的来源</vt:lpstr>
      <vt:lpstr>内部与外部威胁</vt:lpstr>
      <vt:lpstr>PowerPoint 演示文稿</vt:lpstr>
      <vt:lpstr>信息泄漏</vt:lpstr>
      <vt:lpstr>安全威胁的几种类型</vt:lpstr>
      <vt:lpstr>安全威胁的几种类型</vt:lpstr>
      <vt:lpstr>安全威胁的几种类型</vt:lpstr>
      <vt:lpstr>安全威胁的几种类型</vt:lpstr>
      <vt:lpstr>安全威胁的几种类型</vt:lpstr>
      <vt:lpstr>安全威胁的几种类型</vt:lpstr>
      <vt:lpstr>安全的目标</vt:lpstr>
      <vt:lpstr>安全的目标</vt:lpstr>
      <vt:lpstr>安全的目标</vt:lpstr>
      <vt:lpstr>安全的目标</vt:lpstr>
      <vt:lpstr>第一章回顾</vt:lpstr>
      <vt:lpstr>二、信息安全体系</vt:lpstr>
      <vt:lpstr>PowerPoint 演示文稿</vt:lpstr>
      <vt:lpstr>网络通讯的信息安全模型</vt:lpstr>
      <vt:lpstr>信息安全体系</vt:lpstr>
      <vt:lpstr>信息安全体系</vt:lpstr>
      <vt:lpstr>Internet网络安全技术(1)</vt:lpstr>
      <vt:lpstr>Internet网络安全技术(2)</vt:lpstr>
      <vt:lpstr>Internet网络安全技术(3)</vt:lpstr>
      <vt:lpstr>国际Internet安全技术活动(1)</vt:lpstr>
      <vt:lpstr>国际Internet安全技术活动(2)</vt:lpstr>
      <vt:lpstr>国际Internet安全技术活动(3)</vt:lpstr>
      <vt:lpstr>国际Internet安全技术活动(4)</vt:lpstr>
      <vt:lpstr>国际Internet安全技术活动(5)</vt:lpstr>
      <vt:lpstr>三、信息系统安全保障体系</vt:lpstr>
      <vt:lpstr>PowerPoint 演示文稿</vt:lpstr>
      <vt:lpstr>PowerPoint 演示文稿</vt:lpstr>
      <vt:lpstr>国内外现状及发展趋势</vt:lpstr>
      <vt:lpstr>美国关于密码的法规</vt:lpstr>
      <vt:lpstr>国内外现状及发展趋势</vt:lpstr>
      <vt:lpstr>国内外现状及发展趋势</vt:lpstr>
      <vt:lpstr>信息保障体系的组成</vt:lpstr>
      <vt:lpstr>信息系统安全管理准则</vt:lpstr>
      <vt:lpstr>信息安全管理的地位</vt:lpstr>
      <vt:lpstr>信息安全管理的层次与内容</vt:lpstr>
      <vt:lpstr>信息安全管理的发展</vt:lpstr>
      <vt:lpstr>PowerPoint 演示文稿</vt:lpstr>
      <vt:lpstr>管密钥</vt:lpstr>
      <vt:lpstr>管口令</vt:lpstr>
      <vt:lpstr>管产品测评</vt:lpstr>
      <vt:lpstr> 管产品采购</vt:lpstr>
      <vt:lpstr>管系统安全（一）</vt:lpstr>
      <vt:lpstr>管系统安全（二）</vt:lpstr>
      <vt:lpstr>管系统安全（三）</vt:lpstr>
      <vt:lpstr>管系统安全（四）</vt:lpstr>
      <vt:lpstr>管理安全等级划分</vt:lpstr>
      <vt:lpstr>美国IATF v1.0</vt:lpstr>
      <vt:lpstr>十个步骤</vt:lpstr>
      <vt:lpstr>十个步骤</vt:lpstr>
      <vt:lpstr>IATF v3.0</vt:lpstr>
      <vt:lpstr>思考题</vt:lpstr>
    </vt:vector>
  </TitlesOfParts>
  <Company>HuaWei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wangzhen</dc:creator>
  <cp:lastModifiedBy>LUO ERIC</cp:lastModifiedBy>
  <cp:revision>293</cp:revision>
  <cp:lastPrinted>2002-07-17T03:02:21Z</cp:lastPrinted>
  <dcterms:created xsi:type="dcterms:W3CDTF">2001-11-02T09:48:00Z</dcterms:created>
  <dcterms:modified xsi:type="dcterms:W3CDTF">2022-06-10T05:09:06Z</dcterms:modified>
</cp:coreProperties>
</file>