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2F487-02E0-4E06-BF34-E387044805FF}" type="datetimeFigureOut">
              <a:rPr lang="zh-TW" altLang="en-US" smtClean="0"/>
              <a:t>2017/11/17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F0A2E-4E16-4D55-A0B8-9ADF18533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9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0A2E-4E16-4D55-A0B8-9ADF185337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15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4611" y="2348880"/>
            <a:ext cx="504056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3216868" y="2780928"/>
            <a:ext cx="50405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81939" y="3140968"/>
            <a:ext cx="50405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863458" y="1052736"/>
            <a:ext cx="1625111" cy="11521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800283" y="3356992"/>
            <a:ext cx="5040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7465340" y="270892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7444635" y="378904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465340" y="479715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Oval 11"/>
          <p:cNvSpPr/>
          <p:nvPr/>
        </p:nvSpPr>
        <p:spPr>
          <a:xfrm>
            <a:off x="7465340" y="58772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3" name="Oval 12"/>
          <p:cNvSpPr/>
          <p:nvPr/>
        </p:nvSpPr>
        <p:spPr>
          <a:xfrm>
            <a:off x="6196327" y="764704"/>
            <a:ext cx="476925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6196324" y="1425476"/>
            <a:ext cx="476925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Oval 14"/>
          <p:cNvSpPr/>
          <p:nvPr/>
        </p:nvSpPr>
        <p:spPr>
          <a:xfrm>
            <a:off x="6196325" y="2060848"/>
            <a:ext cx="476925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ight Arrow 15"/>
          <p:cNvSpPr/>
          <p:nvPr/>
        </p:nvSpPr>
        <p:spPr>
          <a:xfrm>
            <a:off x="912612" y="3016376"/>
            <a:ext cx="978408" cy="4223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ight Arrow 16"/>
          <p:cNvSpPr/>
          <p:nvPr/>
        </p:nvSpPr>
        <p:spPr>
          <a:xfrm>
            <a:off x="2540675" y="3016376"/>
            <a:ext cx="604185" cy="4223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Elbow Connector 20"/>
          <p:cNvCxnSpPr>
            <a:stCxn id="5" idx="0"/>
            <a:endCxn id="7" idx="1"/>
          </p:cNvCxnSpPr>
          <p:nvPr/>
        </p:nvCxnSpPr>
        <p:spPr>
          <a:xfrm rot="5400000" flipH="1" flipV="1">
            <a:off x="3090113" y="2007583"/>
            <a:ext cx="1152128" cy="394562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13" idx="2"/>
          </p:cNvCxnSpPr>
          <p:nvPr/>
        </p:nvCxnSpPr>
        <p:spPr>
          <a:xfrm flipV="1">
            <a:off x="5488569" y="980728"/>
            <a:ext cx="707758" cy="648072"/>
          </a:xfrm>
          <a:prstGeom prst="bentConnector3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  <a:endCxn id="4" idx="1"/>
          </p:cNvCxnSpPr>
          <p:nvPr/>
        </p:nvCxnSpPr>
        <p:spPr>
          <a:xfrm rot="16200000" flipH="1" flipV="1">
            <a:off x="2489511" y="239804"/>
            <a:ext cx="3420380" cy="4470179"/>
          </a:xfrm>
          <a:prstGeom prst="bentConnector4">
            <a:avLst>
              <a:gd name="adj1" fmla="val -6683"/>
              <a:gd name="adj2" fmla="val 13252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2540675" y="3732110"/>
            <a:ext cx="604185" cy="8446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Right Arrow 31"/>
          <p:cNvSpPr/>
          <p:nvPr/>
        </p:nvSpPr>
        <p:spPr>
          <a:xfrm>
            <a:off x="3813386" y="3690740"/>
            <a:ext cx="604185" cy="8446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Right Arrow 32"/>
          <p:cNvSpPr/>
          <p:nvPr/>
        </p:nvSpPr>
        <p:spPr>
          <a:xfrm>
            <a:off x="5089076" y="3690740"/>
            <a:ext cx="604185" cy="8446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Straight Arrow Connector 43"/>
          <p:cNvCxnSpPr>
            <a:stCxn id="8" idx="3"/>
            <a:endCxn id="10" idx="2"/>
          </p:cNvCxnSpPr>
          <p:nvPr/>
        </p:nvCxnSpPr>
        <p:spPr>
          <a:xfrm>
            <a:off x="6304339" y="4113076"/>
            <a:ext cx="1140296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216640" y="4653136"/>
            <a:ext cx="51046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07583" y="2173237"/>
            <a:ext cx="1947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Hamming Distance</a:t>
            </a:r>
          </a:p>
          <a:p>
            <a:r>
              <a:rPr lang="en-US" altLang="zh-TW" dirty="0" smtClean="0"/>
              <a:t>Edit Distance</a:t>
            </a:r>
          </a:p>
          <a:p>
            <a:r>
              <a:rPr lang="en-US" altLang="zh-TW" dirty="0" smtClean="0"/>
              <a:t>...</a:t>
            </a:r>
            <a:endParaRPr lang="zh-TW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74487" y="502146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Randomly pick K</a:t>
            </a:r>
          </a:p>
          <a:p>
            <a:r>
              <a:rPr lang="en-US" altLang="zh-TW" dirty="0" smtClean="0"/>
              <a:t>for 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8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Po-Yuan Teng (RD-TW)</dc:creator>
  <cp:lastModifiedBy>Po-Yuan Teng (RD-TW)</cp:lastModifiedBy>
  <cp:revision>5</cp:revision>
  <dcterms:created xsi:type="dcterms:W3CDTF">2017-11-17T01:35:17Z</dcterms:created>
  <dcterms:modified xsi:type="dcterms:W3CDTF">2017-11-17T02:54:58Z</dcterms:modified>
</cp:coreProperties>
</file>