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9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0EB"/>
    <a:srgbClr val="E8A2A2"/>
    <a:srgbClr val="000099"/>
    <a:srgbClr val="E5FDFF"/>
    <a:srgbClr val="FDEFD7"/>
    <a:srgbClr val="FBE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4171C-531F-4C7B-B5FE-FFD73ADA768F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B1910-1D8E-498D-9543-96B16AE12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7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 프로젝트 </a:t>
            </a:r>
            <a:r>
              <a:rPr lang="en-US" altLang="ko-KR" dirty="0"/>
              <a:t>2</a:t>
            </a:r>
            <a:r>
              <a:rPr lang="ko-KR" altLang="en-US" dirty="0"/>
              <a:t>차 발표를 시작하도록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발표는 먼저 수정된 개발 일정</a:t>
            </a:r>
            <a:r>
              <a:rPr lang="en-US" altLang="ko-KR" dirty="0"/>
              <a:t>, </a:t>
            </a:r>
            <a:r>
              <a:rPr lang="ko-KR" altLang="en-US" dirty="0"/>
              <a:t>현재 프로젝트 진행 상황</a:t>
            </a:r>
            <a:r>
              <a:rPr lang="en-US" altLang="ko-KR" dirty="0"/>
              <a:t>,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 스크린샷을 순서대로 보여준 후</a:t>
            </a:r>
            <a:r>
              <a:rPr lang="en-US" altLang="ko-KR" dirty="0"/>
              <a:t>, </a:t>
            </a:r>
            <a:r>
              <a:rPr lang="ko-KR" altLang="en-US" dirty="0"/>
              <a:t>데모 프로그램을 실행하도록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1910-1D8E-498D-9543-96B16AE12E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현재 개발 상황입니다</a:t>
            </a:r>
            <a:r>
              <a:rPr lang="en-US" altLang="ko-KR" dirty="0"/>
              <a:t>. </a:t>
            </a:r>
            <a:r>
              <a:rPr lang="ko-KR" altLang="en-US" dirty="0"/>
              <a:t>필요한 리소스 및 이미지는 전부 수집이 완료되었고</a:t>
            </a:r>
            <a:r>
              <a:rPr lang="en-US" altLang="ko-KR" dirty="0"/>
              <a:t>, </a:t>
            </a:r>
            <a:r>
              <a:rPr lang="ko-KR" altLang="en-US" dirty="0"/>
              <a:t>클래스 생성은 대부분은 완료했지만</a:t>
            </a:r>
            <a:r>
              <a:rPr lang="en-US" altLang="ko-KR" dirty="0"/>
              <a:t>, </a:t>
            </a:r>
            <a:r>
              <a:rPr lang="ko-KR" altLang="en-US" dirty="0"/>
              <a:t>도중에 더 필요하다면 계속 추가될 예정이라 완벽하게 완료하진 못했습니다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로비 화면은 </a:t>
            </a:r>
            <a:r>
              <a:rPr lang="ko-KR" altLang="en-US" dirty="0" err="1"/>
              <a:t>노말</a:t>
            </a:r>
            <a:r>
              <a:rPr lang="ko-KR" altLang="en-US" dirty="0"/>
              <a:t> 모드와 무한 모드를 선택하는 버튼과 로비 배경은 구현되었으나 게임 제목은 아직 정하지 않아 작성하지 못했습니다</a:t>
            </a:r>
            <a:r>
              <a:rPr lang="en-US" altLang="ko-KR" dirty="0"/>
              <a:t>. </a:t>
            </a:r>
            <a:r>
              <a:rPr lang="ko-KR" altLang="en-US" dirty="0"/>
              <a:t>그리고 깃발</a:t>
            </a:r>
            <a:r>
              <a:rPr lang="en-US" altLang="ko-KR" dirty="0"/>
              <a:t>, </a:t>
            </a:r>
            <a:r>
              <a:rPr lang="ko-KR" altLang="en-US" dirty="0"/>
              <a:t>돌</a:t>
            </a:r>
            <a:r>
              <a:rPr lang="en-US" altLang="ko-KR" dirty="0"/>
              <a:t>, </a:t>
            </a:r>
            <a:r>
              <a:rPr lang="ko-KR" altLang="en-US" dirty="0"/>
              <a:t>나무가 랜덤으로 게임 화면에 나타나고</a:t>
            </a:r>
            <a:r>
              <a:rPr lang="en-US" altLang="ko-KR" dirty="0"/>
              <a:t>, </a:t>
            </a:r>
            <a:r>
              <a:rPr lang="ko-KR" altLang="en-US" dirty="0"/>
              <a:t>플레이어의 속도에 맞춰 장애물이 이동하는 것까지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1910-1D8E-498D-9543-96B16AE12E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 스크린샷입니다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1910-1D8E-498D-9543-96B16AE12E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BEFE-33AD-5870-18F9-B311E552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BEA48-81D8-ED7E-D953-C6CC03B3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67769-ABF9-E40C-1578-22D7542F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1F13-F478-5CC6-A664-76B391CC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56C83-FA84-12A5-F153-D02DD29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4E06-CD32-A629-6A7F-3AFDD44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D4103-4627-F508-A1E5-1EBA2BA1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E3F9C-2176-EF79-27D6-CE9FD11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14B1D-35C1-0DF4-125F-B29620A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1C9ED-972A-3B23-B74A-52D7A31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8FEFA-00C7-BDB7-CCEC-07DC38B9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3D48-FF52-A838-3B61-A4EFF851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6D3D7-4AC2-ADF1-5D01-B3CF5A4B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5BBE-08CF-63FB-6EF6-D0DF76F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32DB-FB13-D71F-2D38-98C197A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429A-A6D8-E143-024E-02623235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1997-8D7B-8256-BF53-900DA2D3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6E407-E398-03B1-F9E5-54428AF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2979B-6863-603F-10DB-AFACCBE2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C33E9-2EA0-02B2-2A01-0F700C2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1DC20-2B15-B827-91F2-E9B1B6F9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AA6EC-EAA4-0B70-01A9-A5B402DD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D475D-4335-6DCF-358F-F79298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1E84E-071E-D5AD-4DFF-8266E86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12A0-98F5-E105-B4FE-1072C816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E696-ADB1-D5C4-4F2F-DEAFEAAA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0F077-EDBF-1FBB-30D4-8D02BD0FC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15F7-9B01-5507-5620-30D1C7F3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87ABC-F4A7-B030-2AAD-90C9DEBE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D0A1C-68C2-BA4C-BEBC-81B19474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73B9A-B9CE-FA14-415A-C844573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9105-888E-1A82-E6C9-8D82E2A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DFDD-DBD1-42EA-68A4-FF49127D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B07A2-D608-B5DC-3C4C-357F1C68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C4A3B-6531-A2D6-10A3-0F504BEE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01579-65C8-8910-2E31-C67C9D90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3B3EF-544B-FB87-91ED-500D258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0292B-13FA-3B48-033C-A37D49AD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9C4C1-930E-1011-4603-E2CB90CB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5EA7-2FF7-E660-D17C-A70E7E99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D6787-AEA4-E541-33C4-5CE55A6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BDCFC-D375-B301-ACDC-6400AD0C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E77CB-3BB8-E0DD-E158-9C67222A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8AFFF-F2BA-08F8-E07B-B490A59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61844-07E2-E2CF-D678-386D884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CFD83-FF05-D723-0355-B987846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E48FC-B4E6-68D9-661A-91ED33F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E2E1B-1D15-CA09-0075-7A4F8E66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741A-4813-C9E5-B48A-2DE14D38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D1DB3-D0B9-AEDE-0DBF-0D41313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D4D1F-85A8-8803-CFA0-31DB324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17A4B-1109-DEFC-854D-E7934ED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B3377-3122-9260-3828-53D4E3F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D0E11-F19B-9E4B-4F9C-279502C3B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051A5-B290-42C8-1653-B636259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9E241-4596-B5D3-5C7A-19339B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EFF6-8508-A153-353A-10A34C9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9CAF2-ED81-07A0-EDD8-1C20F5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741B0-8490-5D83-9C09-6476D176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EEB42-90FF-5517-5438-F9BE1ADB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7ED23-6B40-E4A7-8FB8-08A907DE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D876-8520-420A-8928-FB089BD9EB46}" type="datetimeFigureOut">
              <a:rPr lang="ko-KR" altLang="en-US" smtClean="0"/>
              <a:t>2023-12-06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4FDDD-4160-9BDF-74D5-09B5BAAA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1113-E273-A5E4-E006-D8544E09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8D1754-E50E-E2D4-D304-C2AF0F4EA3EF}"/>
              </a:ext>
            </a:extLst>
          </p:cNvPr>
          <p:cNvSpPr/>
          <p:nvPr/>
        </p:nvSpPr>
        <p:spPr>
          <a:xfrm>
            <a:off x="11905672" y="0"/>
            <a:ext cx="286328" cy="6858000"/>
          </a:xfrm>
          <a:prstGeom prst="rect">
            <a:avLst/>
          </a:prstGeom>
          <a:solidFill>
            <a:srgbClr val="E5FDFF"/>
          </a:solidFill>
          <a:ln>
            <a:solidFill>
              <a:srgbClr val="E5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8164947" y="6144325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2022182014 </a:t>
            </a:r>
            <a:r>
              <a:rPr lang="ko-KR" altLang="en-US" sz="28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박기란</a:t>
            </a:r>
            <a:endParaRPr lang="en-US" altLang="ko-KR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5692D-7D29-47A0-6879-4626CE63A210}"/>
              </a:ext>
            </a:extLst>
          </p:cNvPr>
          <p:cNvSpPr txBox="1"/>
          <p:nvPr/>
        </p:nvSpPr>
        <p:spPr>
          <a:xfrm>
            <a:off x="2634899" y="884427"/>
            <a:ext cx="6401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2D</a:t>
            </a:r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게임프로그래밍</a:t>
            </a:r>
            <a:endParaRPr lang="en-US" altLang="ko-KR" sz="6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D770-1CB9-1239-6210-E14C8EA34041}"/>
              </a:ext>
            </a:extLst>
          </p:cNvPr>
          <p:cNvSpPr txBox="1"/>
          <p:nvPr/>
        </p:nvSpPr>
        <p:spPr>
          <a:xfrm>
            <a:off x="2819988" y="2108704"/>
            <a:ext cx="5896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</a:t>
            </a:r>
            <a:r>
              <a:rPr lang="en-US" altLang="ko-KR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3</a:t>
            </a:r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차 발표</a:t>
            </a:r>
            <a:endParaRPr lang="en-US" altLang="ko-KR" sz="5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5538F-6A44-CDBE-9E0E-00BFE7CD6E4E}"/>
              </a:ext>
            </a:extLst>
          </p:cNvPr>
          <p:cNvSpPr/>
          <p:nvPr/>
        </p:nvSpPr>
        <p:spPr>
          <a:xfrm>
            <a:off x="2457787" y="1947968"/>
            <a:ext cx="6862619" cy="4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 진척도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570204-B67C-4D7F-424A-F4D1588A4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20767"/>
              </p:ext>
            </p:extLst>
          </p:nvPr>
        </p:nvGraphicFramePr>
        <p:xfrm>
          <a:off x="967439" y="957664"/>
          <a:ext cx="10454539" cy="4913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680">
                  <a:extLst>
                    <a:ext uri="{9D8B030D-6E8A-4147-A177-3AD203B41FA5}">
                      <a16:colId xmlns:a16="http://schemas.microsoft.com/office/drawing/2014/main" val="1315591817"/>
                    </a:ext>
                  </a:extLst>
                </a:gridCol>
                <a:gridCol w="4367852">
                  <a:extLst>
                    <a:ext uri="{9D8B030D-6E8A-4147-A177-3AD203B41FA5}">
                      <a16:colId xmlns:a16="http://schemas.microsoft.com/office/drawing/2014/main" val="3157251951"/>
                    </a:ext>
                  </a:extLst>
                </a:gridCol>
                <a:gridCol w="2937804">
                  <a:extLst>
                    <a:ext uri="{9D8B030D-6E8A-4147-A177-3AD203B41FA5}">
                      <a16:colId xmlns:a16="http://schemas.microsoft.com/office/drawing/2014/main" val="2825396770"/>
                    </a:ext>
                  </a:extLst>
                </a:gridCol>
                <a:gridCol w="1194203">
                  <a:extLst>
                    <a:ext uri="{9D8B030D-6E8A-4147-A177-3AD203B41FA5}">
                      <a16:colId xmlns:a16="http://schemas.microsoft.com/office/drawing/2014/main" val="2022945858"/>
                    </a:ext>
                  </a:extLst>
                </a:gridCol>
              </a:tblGrid>
              <a:tr h="607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09775"/>
                  </a:ext>
                </a:extLst>
              </a:tr>
              <a:tr h="53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일반 모드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무한 모드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02726"/>
                  </a:ext>
                </a:extLst>
              </a:tr>
              <a:tr h="53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좌우이동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42330"/>
                  </a:ext>
                </a:extLst>
              </a:tr>
              <a:tr h="53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스키 타는 모습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(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정면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오른쪽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왼쪽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5215"/>
                  </a:ext>
                </a:extLst>
              </a:tr>
              <a:tr h="9705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캐릭터와 장애물 간의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충돌 구현</a:t>
                      </a:r>
                      <a:endParaRPr lang="en-US" altLang="ko-KR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구현했으나</a:t>
                      </a:r>
                      <a:endParaRPr lang="en-US" altLang="ko-KR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충돌 후 기절 상태로</a:t>
                      </a:r>
                      <a:endParaRPr lang="en-US" altLang="ko-KR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약간 움직이는 오류 존재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90%</a:t>
                      </a:r>
                      <a:endParaRPr lang="ko-KR" altLang="en-US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62778"/>
                  </a:ext>
                </a:extLst>
              </a:tr>
              <a:tr h="53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모드 별 배경음악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정면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오른쪽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왼쪽 스키 효과음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53239"/>
                  </a:ext>
                </a:extLst>
              </a:tr>
              <a:tr h="53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도착지점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목숨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23053"/>
                  </a:ext>
                </a:extLst>
              </a:tr>
              <a:tr h="6850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점수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일정 거리마다 추가점수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장애물과의 충돌 시</a:t>
                      </a:r>
                      <a:endParaRPr lang="en-US" altLang="ko-KR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점수 감소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0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502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Github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commits 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통계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5F89ED-763B-1B87-5CF9-318D290BD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3" y="1014680"/>
            <a:ext cx="10642807" cy="204855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C0E78C-0FC2-5828-3473-D8B5567A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1257"/>
              </p:ext>
            </p:extLst>
          </p:nvPr>
        </p:nvGraphicFramePr>
        <p:xfrm>
          <a:off x="1827176" y="3151970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32707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07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커밋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9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Oct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15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14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3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Oct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22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0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Oct</a:t>
                      </a:r>
                      <a:r>
                        <a:rPr lang="ko-KR" altLang="en-US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29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2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 of Nov 5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7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 of Nov 12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20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6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 of Nov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1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5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 of Nov 26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25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8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Week of Dec 3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20</a:t>
                      </a:r>
                      <a:endParaRPr lang="ko-KR" altLang="en-US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9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274</Words>
  <Application>Microsoft Office PowerPoint</Application>
  <PresentationFormat>와이드스크린</PresentationFormat>
  <Paragraphs>67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에스코어 드림 3 Light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기란 박</dc:creator>
  <cp:lastModifiedBy>User</cp:lastModifiedBy>
  <cp:revision>17</cp:revision>
  <dcterms:created xsi:type="dcterms:W3CDTF">2023-10-14T04:42:46Z</dcterms:created>
  <dcterms:modified xsi:type="dcterms:W3CDTF">2023-12-06T12:08:47Z</dcterms:modified>
</cp:coreProperties>
</file>