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65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0EB"/>
    <a:srgbClr val="E8A2A2"/>
    <a:srgbClr val="000099"/>
    <a:srgbClr val="E5FDFF"/>
    <a:srgbClr val="FDEFD7"/>
    <a:srgbClr val="FBE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BEFE-33AD-5870-18F9-B311E552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BEA48-81D8-ED7E-D953-C6CC03B3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67769-ABF9-E40C-1578-22D7542F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1F13-F478-5CC6-A664-76B391CC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56C83-FA84-12A5-F153-D02DD29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4E06-CD32-A629-6A7F-3AFDD44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D4103-4627-F508-A1E5-1EBA2BA1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E3F9C-2176-EF79-27D6-CE9FD11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14B1D-35C1-0DF4-125F-B29620A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1C9ED-972A-3B23-B74A-52D7A31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8FEFA-00C7-BDB7-CCEC-07DC38B9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3D48-FF52-A838-3B61-A4EFF851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6D3D7-4AC2-ADF1-5D01-B3CF5A4B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5BBE-08CF-63FB-6EF6-D0DF76F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32DB-FB13-D71F-2D38-98C197A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429A-A6D8-E143-024E-02623235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1997-8D7B-8256-BF53-900DA2D3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6E407-E398-03B1-F9E5-54428AF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2979B-6863-603F-10DB-AFACCBE2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C33E9-2EA0-02B2-2A01-0F700C2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1DC20-2B15-B827-91F2-E9B1B6F9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AA6EC-EAA4-0B70-01A9-A5B402DD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D475D-4335-6DCF-358F-F79298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1E84E-071E-D5AD-4DFF-8266E86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12A0-98F5-E105-B4FE-1072C816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E696-ADB1-D5C4-4F2F-DEAFEAAA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0F077-EDBF-1FBB-30D4-8D02BD0FC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15F7-9B01-5507-5620-30D1C7F3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87ABC-F4A7-B030-2AAD-90C9DEBE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D0A1C-68C2-BA4C-BEBC-81B19474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73B9A-B9CE-FA14-415A-C844573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9105-888E-1A82-E6C9-8D82E2A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DFDD-DBD1-42EA-68A4-FF49127D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B07A2-D608-B5DC-3C4C-357F1C68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C4A3B-6531-A2D6-10A3-0F504BEE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01579-65C8-8910-2E31-C67C9D90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3B3EF-544B-FB87-91ED-500D258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0292B-13FA-3B48-033C-A37D49AD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9C4C1-930E-1011-4603-E2CB90CB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5EA7-2FF7-E660-D17C-A70E7E99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D6787-AEA4-E541-33C4-5CE55A6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BDCFC-D375-B301-ACDC-6400AD0C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E77CB-3BB8-E0DD-E158-9C67222A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8AFFF-F2BA-08F8-E07B-B490A59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61844-07E2-E2CF-D678-386D884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CFD83-FF05-D723-0355-B987846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E48FC-B4E6-68D9-661A-91ED33F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E2E1B-1D15-CA09-0075-7A4F8E66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741A-4813-C9E5-B48A-2DE14D38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D1DB3-D0B9-AEDE-0DBF-0D41313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D4D1F-85A8-8803-CFA0-31DB324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17A4B-1109-DEFC-854D-E7934ED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B3377-3122-9260-3828-53D4E3F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D0E11-F19B-9E4B-4F9C-279502C3B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051A5-B290-42C8-1653-B636259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9E241-4596-B5D3-5C7A-19339B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EFF6-8508-A153-353A-10A34C9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9CAF2-ED81-07A0-EDD8-1C20F5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741B0-8490-5D83-9C09-6476D176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EEB42-90FF-5517-5438-F9BE1ADB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7ED23-6B40-E4A7-8FB8-08A907DE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4FDDD-4160-9BDF-74D5-09B5BAAA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1113-E273-A5E4-E006-D8544E09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8D1754-E50E-E2D4-D304-C2AF0F4EA3EF}"/>
              </a:ext>
            </a:extLst>
          </p:cNvPr>
          <p:cNvSpPr/>
          <p:nvPr/>
        </p:nvSpPr>
        <p:spPr>
          <a:xfrm>
            <a:off x="11905672" y="0"/>
            <a:ext cx="286328" cy="6858000"/>
          </a:xfrm>
          <a:prstGeom prst="rect">
            <a:avLst/>
          </a:prstGeom>
          <a:solidFill>
            <a:srgbClr val="E5FDFF"/>
          </a:solidFill>
          <a:ln>
            <a:solidFill>
              <a:srgbClr val="E5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8164947" y="6144325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2022182014 </a:t>
            </a:r>
            <a:r>
              <a:rPr lang="ko-KR" altLang="en-US" sz="28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박기란</a:t>
            </a:r>
            <a:endParaRPr lang="en-US" altLang="ko-KR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5692D-7D29-47A0-6879-4626CE63A210}"/>
              </a:ext>
            </a:extLst>
          </p:cNvPr>
          <p:cNvSpPr txBox="1"/>
          <p:nvPr/>
        </p:nvSpPr>
        <p:spPr>
          <a:xfrm>
            <a:off x="2634899" y="884427"/>
            <a:ext cx="6401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2D</a:t>
            </a:r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게임프로그래밍</a:t>
            </a:r>
            <a:endParaRPr lang="en-US" altLang="ko-KR" sz="6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D770-1CB9-1239-6210-E14C8EA34041}"/>
              </a:ext>
            </a:extLst>
          </p:cNvPr>
          <p:cNvSpPr txBox="1"/>
          <p:nvPr/>
        </p:nvSpPr>
        <p:spPr>
          <a:xfrm>
            <a:off x="2819988" y="2108704"/>
            <a:ext cx="5896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</a:t>
            </a:r>
            <a:r>
              <a:rPr lang="en-US" altLang="ko-KR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차 발표</a:t>
            </a:r>
            <a:endParaRPr lang="en-US" altLang="ko-KR" sz="5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5538F-6A44-CDBE-9E0E-00BFE7CD6E4E}"/>
              </a:ext>
            </a:extLst>
          </p:cNvPr>
          <p:cNvSpPr/>
          <p:nvPr/>
        </p:nvSpPr>
        <p:spPr>
          <a:xfrm>
            <a:off x="2457787" y="1947968"/>
            <a:ext cx="6862619" cy="4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756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개발 진행 상황 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– 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평균 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70%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570204-B67C-4D7F-424A-F4D1588A4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44224"/>
              </p:ext>
            </p:extLst>
          </p:nvPr>
        </p:nvGraphicFramePr>
        <p:xfrm>
          <a:off x="967441" y="877455"/>
          <a:ext cx="9672850" cy="4007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4570">
                  <a:extLst>
                    <a:ext uri="{9D8B030D-6E8A-4147-A177-3AD203B41FA5}">
                      <a16:colId xmlns:a16="http://schemas.microsoft.com/office/drawing/2014/main" val="1315591817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3157251951"/>
                    </a:ext>
                  </a:extLst>
                </a:gridCol>
                <a:gridCol w="5619006">
                  <a:extLst>
                    <a:ext uri="{9D8B030D-6E8A-4147-A177-3AD203B41FA5}">
                      <a16:colId xmlns:a16="http://schemas.microsoft.com/office/drawing/2014/main" val="2522602557"/>
                    </a:ext>
                  </a:extLst>
                </a:gridCol>
                <a:gridCol w="1104912">
                  <a:extLst>
                    <a:ext uri="{9D8B030D-6E8A-4147-A177-3AD203B41FA5}">
                      <a16:colId xmlns:a16="http://schemas.microsoft.com/office/drawing/2014/main" val="2022945858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09775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 제작 관련 리소스 수집 및 이미지 로드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02726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필요 리소스 및 이미지 수집 완료</a:t>
                      </a:r>
                      <a:r>
                        <a:rPr lang="en-US" altLang="ko-KR" sz="150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42330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게임의 전반적인 틀 잡기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추상화 및 클래스 생성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5215"/>
                  </a:ext>
                </a:extLst>
              </a:tr>
              <a:tr h="537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필요한 클래스 생성 완료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이외에 필요하다고 느끼면 코드 작성 도중 추가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63412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로비 화면 및 장애물 일부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53239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로비 화면 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 제목 제외 완료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), 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중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나무만 출력되는 오류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23053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03106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깃발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돌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나무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랜덤 생성 및 장애물 움직임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2985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11066E-B303-D572-51D2-961DF88CA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8770"/>
              </p:ext>
            </p:extLst>
          </p:nvPr>
        </p:nvGraphicFramePr>
        <p:xfrm>
          <a:off x="967441" y="5015661"/>
          <a:ext cx="9672850" cy="1685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3015130211"/>
                    </a:ext>
                  </a:extLst>
                </a:gridCol>
                <a:gridCol w="6661402">
                  <a:extLst>
                    <a:ext uri="{9D8B030D-6E8A-4147-A177-3AD203B41FA5}">
                      <a16:colId xmlns:a16="http://schemas.microsoft.com/office/drawing/2014/main" val="2211071427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309542039"/>
                    </a:ext>
                  </a:extLst>
                </a:gridCol>
              </a:tblGrid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41455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87665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오류 수정 및 코드 정리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24869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오류 수정 및 코드 정리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8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 일정 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수정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98DA1-6891-83A0-1BEE-264357304621}"/>
              </a:ext>
            </a:extLst>
          </p:cNvPr>
          <p:cNvSpPr txBox="1"/>
          <p:nvPr/>
        </p:nvSpPr>
        <p:spPr>
          <a:xfrm>
            <a:off x="2193926" y="1029887"/>
            <a:ext cx="7136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제작 관련 리소스 수집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이미지 로드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1CD05-183E-0C7B-126A-073781938F4F}"/>
              </a:ext>
            </a:extLst>
          </p:cNvPr>
          <p:cNvSpPr txBox="1"/>
          <p:nvPr/>
        </p:nvSpPr>
        <p:spPr>
          <a:xfrm>
            <a:off x="2193926" y="2278646"/>
            <a:ext cx="6075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게임의 전반적인 틀 잡기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    (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추상화 및 클래스 생성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A470-E9B3-21A7-2650-3DB2451AC9D1}"/>
              </a:ext>
            </a:extLst>
          </p:cNvPr>
          <p:cNvSpPr txBox="1"/>
          <p:nvPr/>
        </p:nvSpPr>
        <p:spPr>
          <a:xfrm>
            <a:off x="2193926" y="3659833"/>
            <a:ext cx="7136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로비 화면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및 장애물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일부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구현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CCA99-AB91-3823-AB9C-4D6580F57C45}"/>
              </a:ext>
            </a:extLst>
          </p:cNvPr>
          <p:cNvSpPr txBox="1"/>
          <p:nvPr/>
        </p:nvSpPr>
        <p:spPr>
          <a:xfrm>
            <a:off x="2101562" y="4533188"/>
            <a:ext cx="7358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~7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캐릭터 컨트롤러 구현 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충돌 처리 </a:t>
            </a:r>
            <a:r>
              <a:rPr lang="en-US" altLang="ko-KR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+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장애물 구현</a:t>
            </a:r>
            <a:endParaRPr lang="en-US" altLang="ko-KR" sz="3300" dirty="0">
              <a:solidFill>
                <a:srgbClr val="FF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392A2-4E98-D0AA-EB1A-993FABC12B75}"/>
              </a:ext>
            </a:extLst>
          </p:cNvPr>
          <p:cNvSpPr txBox="1"/>
          <p:nvPr/>
        </p:nvSpPr>
        <p:spPr>
          <a:xfrm>
            <a:off x="2193926" y="5828113"/>
            <a:ext cx="63113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7~8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오류 수정 및 코드 정리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8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679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Github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commits 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통계 스크린샷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D1056-6DE8-6B62-CC66-0F68A1E61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639"/>
            <a:ext cx="12192000" cy="45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234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에스코어 드림 3 Light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기란 박</dc:creator>
  <cp:lastModifiedBy>기란 박</cp:lastModifiedBy>
  <cp:revision>15</cp:revision>
  <dcterms:created xsi:type="dcterms:W3CDTF">2023-10-14T04:42:46Z</dcterms:created>
  <dcterms:modified xsi:type="dcterms:W3CDTF">2023-11-13T18:59:44Z</dcterms:modified>
</cp:coreProperties>
</file>