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0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1328-86F1-4A8A-B1B9-B75F0F9FE28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6512-5BD5-4C89-AF7E-60B5F784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6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2908280B-ABF8-4766-8A2D-468117166DC7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431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298DF6-E06A-4812-9CA6-854EF6D803FC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E4E802-0104-4347-B390-973AB727C50E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0F4ABF0-EAE1-4269-B02A-13737FC55B73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01B8D9E-CAF5-4551-8D1C-6D181B3ED513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2626B0B-2995-4C10-A3BB-074DF48B5724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FB11179-FD59-4113-9DDE-9D0333A04ACD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D39AD94-8049-4D2A-B000-D46586C17BA2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5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433F48-CF74-4968-AD57-3C33152F0825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1875E6A-FB8D-4877-84C5-F25ED3DDAD04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0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A282B1D2-80D0-48CF-B553-1DEF26A906B7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9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EE0B8446-B223-4B89-B34D-0274A81C6115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5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13</a:t>
            </a:r>
            <a:br>
              <a:rPr lang="en-US" dirty="0"/>
            </a:br>
            <a:r>
              <a:rPr lang="en-US" dirty="0"/>
              <a:t>JavaFX GUI: Part 2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0">
            <a:extLst>
              <a:ext uri="{FF2B5EF4-FFF2-40B4-BE49-F238E27FC236}">
                <a16:creationId xmlns:a16="http://schemas.microsoft.com/office/drawing/2014/main" id="{C7A729D3-BC9E-403F-8A20-3B3AD071CA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0"/>
            <a:ext cx="55991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55074-7819-4813-8E4E-20DFA1F1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728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1">
            <a:extLst>
              <a:ext uri="{FF2B5EF4-FFF2-40B4-BE49-F238E27FC236}">
                <a16:creationId xmlns:a16="http://schemas.microsoft.com/office/drawing/2014/main" id="{729BB801-0EF7-4584-8D5A-9550D3E04A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12192000" cy="431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79D89-5971-4298-BA9F-5761F654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832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2">
            <a:extLst>
              <a:ext uri="{FF2B5EF4-FFF2-40B4-BE49-F238E27FC236}">
                <a16:creationId xmlns:a16="http://schemas.microsoft.com/office/drawing/2014/main" id="{357ECED2-E6C1-46FD-934E-90AFDB450B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12192000" cy="5738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862D0-8D45-4F50-8096-1EDE5543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08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3">
            <a:extLst>
              <a:ext uri="{FF2B5EF4-FFF2-40B4-BE49-F238E27FC236}">
                <a16:creationId xmlns:a16="http://schemas.microsoft.com/office/drawing/2014/main" id="{1C3E1343-4B8E-4713-9E24-77642F8334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0"/>
            <a:ext cx="1140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B5F3F-FC1D-4F99-8435-A3E580E0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831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4">
            <a:extLst>
              <a:ext uri="{FF2B5EF4-FFF2-40B4-BE49-F238E27FC236}">
                <a16:creationId xmlns:a16="http://schemas.microsoft.com/office/drawing/2014/main" id="{A5A2976F-FCD0-41BA-912B-BA386B5C5D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8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B7703-0AFF-4EA8-AD99-E578AF4A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903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5">
            <a:extLst>
              <a:ext uri="{FF2B5EF4-FFF2-40B4-BE49-F238E27FC236}">
                <a16:creationId xmlns:a16="http://schemas.microsoft.com/office/drawing/2014/main" id="{8AAB485D-DE3F-4A07-9B44-A5ECA15D3A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613"/>
            <a:ext cx="12192000" cy="3406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BD53-B9BA-46D3-AB34-8EE8C1B3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911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6">
            <a:extLst>
              <a:ext uri="{FF2B5EF4-FFF2-40B4-BE49-F238E27FC236}">
                <a16:creationId xmlns:a16="http://schemas.microsoft.com/office/drawing/2014/main" id="{67E9EBE0-EEE8-444E-AD04-68DCB7B3DA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38" y="0"/>
            <a:ext cx="100917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72233-29AA-4CCF-BEF3-27984B0D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177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7">
            <a:extLst>
              <a:ext uri="{FF2B5EF4-FFF2-40B4-BE49-F238E27FC236}">
                <a16:creationId xmlns:a16="http://schemas.microsoft.com/office/drawing/2014/main" id="{CC532E0D-2B91-4C2B-88E3-E690C9791B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8A3C3-944F-4181-9997-6C224C16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286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8">
            <a:extLst>
              <a:ext uri="{FF2B5EF4-FFF2-40B4-BE49-F238E27FC236}">
                <a16:creationId xmlns:a16="http://schemas.microsoft.com/office/drawing/2014/main" id="{160640C3-2EDC-4ECC-9E38-849CB669E2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B388-1DA5-4B4B-85D6-AA5FFA41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45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9">
            <a:extLst>
              <a:ext uri="{FF2B5EF4-FFF2-40B4-BE49-F238E27FC236}">
                <a16:creationId xmlns:a16="http://schemas.microsoft.com/office/drawing/2014/main" id="{D7AACC5D-CE30-45BB-BF3B-C28FC44734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85BCD-B533-4308-A2F7-CF2864DE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43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2">
            <a:extLst>
              <a:ext uri="{FF2B5EF4-FFF2-40B4-BE49-F238E27FC236}">
                <a16:creationId xmlns:a16="http://schemas.microsoft.com/office/drawing/2014/main" id="{9F974F46-ED85-444A-B969-525192A628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3" y="0"/>
            <a:ext cx="100742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D771E-548B-45B0-AD60-3E55DCDD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022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0">
            <a:extLst>
              <a:ext uri="{FF2B5EF4-FFF2-40B4-BE49-F238E27FC236}">
                <a16:creationId xmlns:a16="http://schemas.microsoft.com/office/drawing/2014/main" id="{6E17AD07-649D-4619-8FC1-B15DE651FF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78F09-D709-40C9-AAE6-78A4CD7B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162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1">
            <a:extLst>
              <a:ext uri="{FF2B5EF4-FFF2-40B4-BE49-F238E27FC236}">
                <a16:creationId xmlns:a16="http://schemas.microsoft.com/office/drawing/2014/main" id="{ABD9E996-DAA3-462D-AE2D-C157E66AC7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9C04D-855E-4960-AC8D-5F2DDB8E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872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2">
            <a:extLst>
              <a:ext uri="{FF2B5EF4-FFF2-40B4-BE49-F238E27FC236}">
                <a16:creationId xmlns:a16="http://schemas.microsoft.com/office/drawing/2014/main" id="{50CF785C-011D-4D59-AE43-0CB5B6023F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BBFC3-7327-400D-9B5E-7C75BAC2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539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3">
            <a:extLst>
              <a:ext uri="{FF2B5EF4-FFF2-40B4-BE49-F238E27FC236}">
                <a16:creationId xmlns:a16="http://schemas.microsoft.com/office/drawing/2014/main" id="{21232146-5482-4041-AEBD-F3C0222A47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F14AE-9775-463D-A43B-B535E23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355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4">
            <a:extLst>
              <a:ext uri="{FF2B5EF4-FFF2-40B4-BE49-F238E27FC236}">
                <a16:creationId xmlns:a16="http://schemas.microsoft.com/office/drawing/2014/main" id="{A7610167-39EB-4891-BC33-46AEF6977B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36CDF-B818-4D0B-89DF-7BCE58C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747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5">
            <a:extLst>
              <a:ext uri="{FF2B5EF4-FFF2-40B4-BE49-F238E27FC236}">
                <a16:creationId xmlns:a16="http://schemas.microsoft.com/office/drawing/2014/main" id="{7DA53738-063F-4937-8E34-1EDC4CBE1E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9FEF-0037-4CF8-AF3C-EAE25C1D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730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6">
            <a:extLst>
              <a:ext uri="{FF2B5EF4-FFF2-40B4-BE49-F238E27FC236}">
                <a16:creationId xmlns:a16="http://schemas.microsoft.com/office/drawing/2014/main" id="{77EB0938-C383-492A-83E4-6D4FCD65B1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96297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272E-64F7-4B8C-A8BB-50D57752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5368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7">
            <a:extLst>
              <a:ext uri="{FF2B5EF4-FFF2-40B4-BE49-F238E27FC236}">
                <a16:creationId xmlns:a16="http://schemas.microsoft.com/office/drawing/2014/main" id="{5688DBD6-C933-48FB-B015-4EF9239311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38"/>
            <a:ext cx="12192000" cy="3819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8340D-C3D6-48F1-9953-D3D66E9D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8919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8">
            <a:extLst>
              <a:ext uri="{FF2B5EF4-FFF2-40B4-BE49-F238E27FC236}">
                <a16:creationId xmlns:a16="http://schemas.microsoft.com/office/drawing/2014/main" id="{20897289-CF86-4BD1-B69C-6FB12553A8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0"/>
            <a:ext cx="119507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44FF0-CE29-44BE-AF0F-C8C2700B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5593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9">
            <a:extLst>
              <a:ext uri="{FF2B5EF4-FFF2-40B4-BE49-F238E27FC236}">
                <a16:creationId xmlns:a16="http://schemas.microsoft.com/office/drawing/2014/main" id="{F02E62D2-EFEA-444B-8431-3CC8E11C29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CD71-0855-4AEC-9BF6-5025C809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235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3">
            <a:extLst>
              <a:ext uri="{FF2B5EF4-FFF2-40B4-BE49-F238E27FC236}">
                <a16:creationId xmlns:a16="http://schemas.microsoft.com/office/drawing/2014/main" id="{0D6C9BCB-4B6B-4191-9DFE-93DDD739A0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0"/>
            <a:ext cx="110410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49F3E-76A4-4C3D-A6B1-1453F64C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71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0">
            <a:extLst>
              <a:ext uri="{FF2B5EF4-FFF2-40B4-BE49-F238E27FC236}">
                <a16:creationId xmlns:a16="http://schemas.microsoft.com/office/drawing/2014/main" id="{1B7A1D15-A8EB-4E6E-8B7A-6EA82C7F1F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95D60-A063-44CF-849B-2CEF7A73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4948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1">
            <a:extLst>
              <a:ext uri="{FF2B5EF4-FFF2-40B4-BE49-F238E27FC236}">
                <a16:creationId xmlns:a16="http://schemas.microsoft.com/office/drawing/2014/main" id="{9B67D14B-5CF9-481E-9C2B-8E2DCAC941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0C2A-10A4-40C1-8B8A-5027013C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80066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2">
            <a:extLst>
              <a:ext uri="{FF2B5EF4-FFF2-40B4-BE49-F238E27FC236}">
                <a16:creationId xmlns:a16="http://schemas.microsoft.com/office/drawing/2014/main" id="{BA52ED8A-C24B-4089-903A-3D4FC8652C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2C09B-ABFE-4988-975A-12C3C4C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2397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3">
            <a:extLst>
              <a:ext uri="{FF2B5EF4-FFF2-40B4-BE49-F238E27FC236}">
                <a16:creationId xmlns:a16="http://schemas.microsoft.com/office/drawing/2014/main" id="{1C6FE58D-DAD9-48B2-B74E-ED507587D9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AA3B4-40BB-4ADA-B23C-8F4B124B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5857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4">
            <a:extLst>
              <a:ext uri="{FF2B5EF4-FFF2-40B4-BE49-F238E27FC236}">
                <a16:creationId xmlns:a16="http://schemas.microsoft.com/office/drawing/2014/main" id="{E6ECDBD0-D2AA-41DC-B124-B7DE02ED88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D4F7A-F2E5-426D-84DF-B82582F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4762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5">
            <a:extLst>
              <a:ext uri="{FF2B5EF4-FFF2-40B4-BE49-F238E27FC236}">
                <a16:creationId xmlns:a16="http://schemas.microsoft.com/office/drawing/2014/main" id="{2ED47D07-EA07-4180-86C3-258CBE1DE4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2F48-982D-4FF5-8962-D5796DC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6482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6">
            <a:extLst>
              <a:ext uri="{FF2B5EF4-FFF2-40B4-BE49-F238E27FC236}">
                <a16:creationId xmlns:a16="http://schemas.microsoft.com/office/drawing/2014/main" id="{82E4E3C1-7129-4B32-B875-0447A608D1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" y="0"/>
            <a:ext cx="88709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0DE44-9EBC-4F63-801D-55178232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4326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7">
            <a:extLst>
              <a:ext uri="{FF2B5EF4-FFF2-40B4-BE49-F238E27FC236}">
                <a16:creationId xmlns:a16="http://schemas.microsoft.com/office/drawing/2014/main" id="{C8274994-726F-48FA-9007-663183E4BE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0"/>
            <a:ext cx="9486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9C209-0F77-4BD0-814F-FB8B12AE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4451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8">
            <a:extLst>
              <a:ext uri="{FF2B5EF4-FFF2-40B4-BE49-F238E27FC236}">
                <a16:creationId xmlns:a16="http://schemas.microsoft.com/office/drawing/2014/main" id="{6ABA7FF6-044F-4B51-914A-24E961CBB9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B1CB8-2D65-47F0-9280-C73F83DB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615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9">
            <a:extLst>
              <a:ext uri="{FF2B5EF4-FFF2-40B4-BE49-F238E27FC236}">
                <a16:creationId xmlns:a16="http://schemas.microsoft.com/office/drawing/2014/main" id="{9557D2EF-540B-4194-9DAD-7B5A20BCEF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6A01B-AD49-4209-A741-648B9E36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610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4">
            <a:extLst>
              <a:ext uri="{FF2B5EF4-FFF2-40B4-BE49-F238E27FC236}">
                <a16:creationId xmlns:a16="http://schemas.microsoft.com/office/drawing/2014/main" id="{2D58C0E3-2589-4A6D-AA6F-F639F79572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0"/>
            <a:ext cx="11752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7B71B-FFD3-41D0-90E5-F93C0B8D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9590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0">
            <a:extLst>
              <a:ext uri="{FF2B5EF4-FFF2-40B4-BE49-F238E27FC236}">
                <a16:creationId xmlns:a16="http://schemas.microsoft.com/office/drawing/2014/main" id="{61D59C5E-FDF7-45CC-B13A-7A3B19800F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9E4-8611-4834-8005-5EE4EB1C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5719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1">
            <a:extLst>
              <a:ext uri="{FF2B5EF4-FFF2-40B4-BE49-F238E27FC236}">
                <a16:creationId xmlns:a16="http://schemas.microsoft.com/office/drawing/2014/main" id="{9A45666B-84FD-4D25-803E-C4CC6BF72F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63EFC-FDD9-4952-8B2A-8557DAD3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7458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2">
            <a:extLst>
              <a:ext uri="{FF2B5EF4-FFF2-40B4-BE49-F238E27FC236}">
                <a16:creationId xmlns:a16="http://schemas.microsoft.com/office/drawing/2014/main" id="{6FE41CF0-DEA6-4E48-A6D8-3D4F4E1703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33F52-DB00-49FA-921F-7AA4D654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8571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3">
            <a:extLst>
              <a:ext uri="{FF2B5EF4-FFF2-40B4-BE49-F238E27FC236}">
                <a16:creationId xmlns:a16="http://schemas.microsoft.com/office/drawing/2014/main" id="{C8819F2B-FA4A-4379-9C33-18BF9B101E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0"/>
            <a:ext cx="9485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29C2-B61D-47C4-911C-D30B7947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969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4">
            <a:extLst>
              <a:ext uri="{FF2B5EF4-FFF2-40B4-BE49-F238E27FC236}">
                <a16:creationId xmlns:a16="http://schemas.microsoft.com/office/drawing/2014/main" id="{27DDAFA5-D242-4F3F-B3B6-87C0625788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4C6DB-D505-463E-A8D2-ABE553B2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638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5">
            <a:extLst>
              <a:ext uri="{FF2B5EF4-FFF2-40B4-BE49-F238E27FC236}">
                <a16:creationId xmlns:a16="http://schemas.microsoft.com/office/drawing/2014/main" id="{CCC74E9C-3FD2-4A43-82D8-21AE0851E7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666F0-FB8A-4A51-97D5-3C72C64B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8109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6">
            <a:extLst>
              <a:ext uri="{FF2B5EF4-FFF2-40B4-BE49-F238E27FC236}">
                <a16:creationId xmlns:a16="http://schemas.microsoft.com/office/drawing/2014/main" id="{78621E81-2693-4BE0-9E73-56B89B1C85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D3F3-D519-4161-A6DE-9C4770A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5076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7">
            <a:extLst>
              <a:ext uri="{FF2B5EF4-FFF2-40B4-BE49-F238E27FC236}">
                <a16:creationId xmlns:a16="http://schemas.microsoft.com/office/drawing/2014/main" id="{7FCBB45F-FDE4-4516-8386-0460C02B14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138"/>
            <a:ext cx="12192000" cy="49101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88014-ACC0-43E4-99C9-20DA9995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65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5">
            <a:extLst>
              <a:ext uri="{FF2B5EF4-FFF2-40B4-BE49-F238E27FC236}">
                <a16:creationId xmlns:a16="http://schemas.microsoft.com/office/drawing/2014/main" id="{D3734537-6970-4225-B228-C7B45FE14E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8" y="0"/>
            <a:ext cx="89757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914E1-CE5B-4DD8-BF58-6CA18A59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634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6">
            <a:extLst>
              <a:ext uri="{FF2B5EF4-FFF2-40B4-BE49-F238E27FC236}">
                <a16:creationId xmlns:a16="http://schemas.microsoft.com/office/drawing/2014/main" id="{750E01B9-200E-4100-A27D-53D9D60BC9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8" y="0"/>
            <a:ext cx="114125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38C2-29A4-481A-9A2A-33B228E0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14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7">
            <a:extLst>
              <a:ext uri="{FF2B5EF4-FFF2-40B4-BE49-F238E27FC236}">
                <a16:creationId xmlns:a16="http://schemas.microsoft.com/office/drawing/2014/main" id="{0BA73B84-499D-4836-9224-A7B47FCD11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5" y="0"/>
            <a:ext cx="99885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EC9DA-5B4A-45B9-96BF-646DCB94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841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8">
            <a:extLst>
              <a:ext uri="{FF2B5EF4-FFF2-40B4-BE49-F238E27FC236}">
                <a16:creationId xmlns:a16="http://schemas.microsoft.com/office/drawing/2014/main" id="{157F61C9-9F5D-420B-BA7C-3A38D8FFC8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0"/>
            <a:ext cx="117062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6AEC6-2C66-45DB-AA2C-FD3019C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891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9">
            <a:extLst>
              <a:ext uri="{FF2B5EF4-FFF2-40B4-BE49-F238E27FC236}">
                <a16:creationId xmlns:a16="http://schemas.microsoft.com/office/drawing/2014/main" id="{53384126-D32B-4009-B443-A2CCD50749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3" y="0"/>
            <a:ext cx="9323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89C1D-BA56-4045-ADD0-00F8C98F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3851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JHTP11_09</Template>
  <TotalTime>1</TotalTime>
  <Words>632</Words>
  <Application>Microsoft Office PowerPoint</Application>
  <PresentationFormat>Widescreen</PresentationFormat>
  <Paragraphs>51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13 JavaFX GUI: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JavaFX GUI: Part 2</dc:title>
  <dc:creator>Paul Deitel</dc:creator>
  <cp:lastModifiedBy>Paul Deitel</cp:lastModifiedBy>
  <cp:revision>1</cp:revision>
  <dcterms:created xsi:type="dcterms:W3CDTF">2017-07-15T16:23:40Z</dcterms:created>
  <dcterms:modified xsi:type="dcterms:W3CDTF">2017-07-15T16:24:57Z</dcterms:modified>
</cp:coreProperties>
</file>