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2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2ABA-E4EA-4C98-B533-FE6423630FDF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6941-0632-464C-94BF-A7A5A0B1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DDF643F9-91E9-40C0-B2D1-31249C520391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4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E9FF-F123-4C94-8053-D91EEB4A94B9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4C840-BC08-41C9-A759-B05EB1255E4C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EC80D2F-4D7D-46AD-8E81-CA6124E2B9D0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A11723F-296A-4A10-881F-0997A82837A1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AEC70C2-B3FB-445F-8E1D-1908C4C60AD7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B8E50E3-FF7D-4961-BC10-E336D0EE1851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5CDC87E-3A9A-4BB0-A1CC-D8BFC6480E63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425A2-74C6-4F8B-B2D9-C2F323587D70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E4B535A-8579-45A9-A9BF-49D2C1895D25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99C38FAD-55F5-4D69-82A4-D1DA9BCAE9D7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88BE771-DEE3-433C-9DA0-8944C75A887A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17</a:t>
            </a:r>
            <a:br>
              <a:rPr lang="en-US" dirty="0"/>
            </a:br>
            <a:r>
              <a:rPr lang="en-US" dirty="0"/>
              <a:t>Lambdas and Streams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0">
            <a:extLst>
              <a:ext uri="{FF2B5EF4-FFF2-40B4-BE49-F238E27FC236}">
                <a16:creationId xmlns:a16="http://schemas.microsoft.com/office/drawing/2014/main" id="{708AEED7-1E68-4942-BC2A-B03C5E2588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56499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A405-219F-4E58-837E-B13ED04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719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1">
            <a:extLst>
              <a:ext uri="{FF2B5EF4-FFF2-40B4-BE49-F238E27FC236}">
                <a16:creationId xmlns:a16="http://schemas.microsoft.com/office/drawing/2014/main" id="{85E18AA2-9E99-42FC-B9C4-32DFC54099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13"/>
            <a:ext cx="12192000" cy="5437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13A5C-939C-4674-B2C5-EE2146F6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2">
            <a:extLst>
              <a:ext uri="{FF2B5EF4-FFF2-40B4-BE49-F238E27FC236}">
                <a16:creationId xmlns:a16="http://schemas.microsoft.com/office/drawing/2014/main" id="{D9AA0D3D-A1E6-490F-A71D-4D0B2006B3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47097-147B-486E-B477-5734D28F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827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3">
            <a:extLst>
              <a:ext uri="{FF2B5EF4-FFF2-40B4-BE49-F238E27FC236}">
                <a16:creationId xmlns:a16="http://schemas.microsoft.com/office/drawing/2014/main" id="{2297E3A5-5A2D-44B4-B50D-EBAC22AA93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0"/>
            <a:ext cx="117570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646A-1B50-4E17-9430-B7E55AE7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25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4">
            <a:extLst>
              <a:ext uri="{FF2B5EF4-FFF2-40B4-BE49-F238E27FC236}">
                <a16:creationId xmlns:a16="http://schemas.microsoft.com/office/drawing/2014/main" id="{D889B932-C0CD-4DCC-920A-6A04694F19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12192000" cy="383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6809-0926-476C-90B6-1237A47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24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5">
            <a:extLst>
              <a:ext uri="{FF2B5EF4-FFF2-40B4-BE49-F238E27FC236}">
                <a16:creationId xmlns:a16="http://schemas.microsoft.com/office/drawing/2014/main" id="{4D3D21D3-7E94-409B-AF87-89CDCE4758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8"/>
            <a:ext cx="12192000" cy="6550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979F9-8F58-4EB3-8FA9-5E38E87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18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6">
            <a:extLst>
              <a:ext uri="{FF2B5EF4-FFF2-40B4-BE49-F238E27FC236}">
                <a16:creationId xmlns:a16="http://schemas.microsoft.com/office/drawing/2014/main" id="{F92463BF-7336-4A92-B9F2-FAE1E5D5E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806B-15A3-4596-B44A-D89863C3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41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7">
            <a:extLst>
              <a:ext uri="{FF2B5EF4-FFF2-40B4-BE49-F238E27FC236}">
                <a16:creationId xmlns:a16="http://schemas.microsoft.com/office/drawing/2014/main" id="{D114F924-7990-48F9-873E-FA615B15F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950"/>
            <a:ext cx="12192000" cy="3340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E6AFE-35D4-4CD3-A1EC-AE9CAD5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652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8">
            <a:extLst>
              <a:ext uri="{FF2B5EF4-FFF2-40B4-BE49-F238E27FC236}">
                <a16:creationId xmlns:a16="http://schemas.microsoft.com/office/drawing/2014/main" id="{1935F94F-AA09-4F78-A511-3D7E2A14F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3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B794-FA75-469D-A5DF-B61D441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334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9">
            <a:extLst>
              <a:ext uri="{FF2B5EF4-FFF2-40B4-BE49-F238E27FC236}">
                <a16:creationId xmlns:a16="http://schemas.microsoft.com/office/drawing/2014/main" id="{E01FBD6F-7EF0-4968-A6CE-1D06FEA6E5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038"/>
            <a:ext cx="12192000" cy="4987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1E09-6FC9-4499-8D3C-FA899C87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79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2">
            <a:extLst>
              <a:ext uri="{FF2B5EF4-FFF2-40B4-BE49-F238E27FC236}">
                <a16:creationId xmlns:a16="http://schemas.microsoft.com/office/drawing/2014/main" id="{CC4461A4-0D97-425C-9AC3-A8E2649EEF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0"/>
            <a:ext cx="9917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ADB5-B7F5-4513-AED1-D039F15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1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0">
            <a:extLst>
              <a:ext uri="{FF2B5EF4-FFF2-40B4-BE49-F238E27FC236}">
                <a16:creationId xmlns:a16="http://schemas.microsoft.com/office/drawing/2014/main" id="{224D516B-FB3D-4E98-BC6B-05BE98F3D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B635F-9903-421D-B08B-610721C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480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1">
            <a:extLst>
              <a:ext uri="{FF2B5EF4-FFF2-40B4-BE49-F238E27FC236}">
                <a16:creationId xmlns:a16="http://schemas.microsoft.com/office/drawing/2014/main" id="{E86ED67F-12AA-413A-99A7-6975CE656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5C82B-0E3A-4DF9-BA5C-CE795C13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35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2">
            <a:extLst>
              <a:ext uri="{FF2B5EF4-FFF2-40B4-BE49-F238E27FC236}">
                <a16:creationId xmlns:a16="http://schemas.microsoft.com/office/drawing/2014/main" id="{A0F0EDAA-9737-48BF-994F-D69E3FCCA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050"/>
            <a:ext cx="12192000" cy="2754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91992-5E63-41A3-8142-84EAFDA4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137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3">
            <a:extLst>
              <a:ext uri="{FF2B5EF4-FFF2-40B4-BE49-F238E27FC236}">
                <a16:creationId xmlns:a16="http://schemas.microsoft.com/office/drawing/2014/main" id="{8CABA9D9-8521-45B8-8CEA-ED9DDB0B44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0"/>
            <a:ext cx="10169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FFA81-1450-4B14-9195-D6BCE0C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571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4">
            <a:extLst>
              <a:ext uri="{FF2B5EF4-FFF2-40B4-BE49-F238E27FC236}">
                <a16:creationId xmlns:a16="http://schemas.microsoft.com/office/drawing/2014/main" id="{0DDF1DFE-815C-4ADD-98EA-DE4459F0CD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7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62ADA-B977-4E60-A2C0-BA64CBA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193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5">
            <a:extLst>
              <a:ext uri="{FF2B5EF4-FFF2-40B4-BE49-F238E27FC236}">
                <a16:creationId xmlns:a16="http://schemas.microsoft.com/office/drawing/2014/main" id="{D5396ADB-22A2-4A2C-B0ED-0DD019E47F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8597-6E75-40DB-9DB0-391C1EE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963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6">
            <a:extLst>
              <a:ext uri="{FF2B5EF4-FFF2-40B4-BE49-F238E27FC236}">
                <a16:creationId xmlns:a16="http://schemas.microsoft.com/office/drawing/2014/main" id="{D218B6D3-0967-4D6F-B8D3-F12DAABDA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1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B983-FC40-43A5-A851-6EF1F09A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886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7">
            <a:extLst>
              <a:ext uri="{FF2B5EF4-FFF2-40B4-BE49-F238E27FC236}">
                <a16:creationId xmlns:a16="http://schemas.microsoft.com/office/drawing/2014/main" id="{4E1A7A95-2361-4C00-B278-CEC7E61B94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D575C-CFC8-4BA1-9D46-3A2DB75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90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8">
            <a:extLst>
              <a:ext uri="{FF2B5EF4-FFF2-40B4-BE49-F238E27FC236}">
                <a16:creationId xmlns:a16="http://schemas.microsoft.com/office/drawing/2014/main" id="{E6875C3D-15BD-430D-82AA-819EEE9F92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A907-036A-4F3B-8D45-9D673121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796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9">
            <a:extLst>
              <a:ext uri="{FF2B5EF4-FFF2-40B4-BE49-F238E27FC236}">
                <a16:creationId xmlns:a16="http://schemas.microsoft.com/office/drawing/2014/main" id="{71702A12-7E16-4594-A7A9-6F56B5B0F8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002D-9E65-4038-96AD-944F4EA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3">
            <a:extLst>
              <a:ext uri="{FF2B5EF4-FFF2-40B4-BE49-F238E27FC236}">
                <a16:creationId xmlns:a16="http://schemas.microsoft.com/office/drawing/2014/main" id="{7152C23E-8E0E-40EC-8DFB-E6B3B3D87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19237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B158-9A83-43E2-944B-C01D052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134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0">
            <a:extLst>
              <a:ext uri="{FF2B5EF4-FFF2-40B4-BE49-F238E27FC236}">
                <a16:creationId xmlns:a16="http://schemas.microsoft.com/office/drawing/2014/main" id="{30843014-190F-4B28-B955-7ACFA997DC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67FE-6FCB-4F76-9B43-EDB7075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4097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1">
            <a:extLst>
              <a:ext uri="{FF2B5EF4-FFF2-40B4-BE49-F238E27FC236}">
                <a16:creationId xmlns:a16="http://schemas.microsoft.com/office/drawing/2014/main" id="{2CA6831A-2BD6-4D4C-88D2-4600F43095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7C37-DBC7-4F39-A6E1-E95A30BD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692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2">
            <a:extLst>
              <a:ext uri="{FF2B5EF4-FFF2-40B4-BE49-F238E27FC236}">
                <a16:creationId xmlns:a16="http://schemas.microsoft.com/office/drawing/2014/main" id="{A3F81A25-EE7D-480F-A733-CB48016E0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09E3-2189-4ADE-BB9B-C65EF3F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797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3">
            <a:extLst>
              <a:ext uri="{FF2B5EF4-FFF2-40B4-BE49-F238E27FC236}">
                <a16:creationId xmlns:a16="http://schemas.microsoft.com/office/drawing/2014/main" id="{E11C82DD-D031-4B28-8E69-E7B2C43B1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0"/>
            <a:ext cx="97488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53FE6-115F-4864-9ABB-E2DE963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79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4">
            <a:extLst>
              <a:ext uri="{FF2B5EF4-FFF2-40B4-BE49-F238E27FC236}">
                <a16:creationId xmlns:a16="http://schemas.microsoft.com/office/drawing/2014/main" id="{37CD6F5A-13A2-4BFB-9605-BC86CED9D0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88"/>
            <a:ext cx="12192000" cy="624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9DFF-814A-4B2D-A8BD-864A466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127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5">
            <a:extLst>
              <a:ext uri="{FF2B5EF4-FFF2-40B4-BE49-F238E27FC236}">
                <a16:creationId xmlns:a16="http://schemas.microsoft.com/office/drawing/2014/main" id="{5A60109E-B13F-47F6-83A1-33BB5DAF3E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12192000" cy="2819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BDA27-3DEE-40A6-BA4D-C7850830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2437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6">
            <a:extLst>
              <a:ext uri="{FF2B5EF4-FFF2-40B4-BE49-F238E27FC236}">
                <a16:creationId xmlns:a16="http://schemas.microsoft.com/office/drawing/2014/main" id="{FFC4B855-6C57-424A-A44F-E9DCC01DF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AF78-DCE2-4A85-9F6E-C83B288D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6046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7">
            <a:extLst>
              <a:ext uri="{FF2B5EF4-FFF2-40B4-BE49-F238E27FC236}">
                <a16:creationId xmlns:a16="http://schemas.microsoft.com/office/drawing/2014/main" id="{1D099D5A-7616-4A31-818E-6CE8C9620A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E45D-DB59-4F48-AF35-EFCA4B7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288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8">
            <a:extLst>
              <a:ext uri="{FF2B5EF4-FFF2-40B4-BE49-F238E27FC236}">
                <a16:creationId xmlns:a16="http://schemas.microsoft.com/office/drawing/2014/main" id="{23655B9F-AC2A-4AC9-B799-E3D07CA96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6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39E6-0B68-4797-B7A4-5504D51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265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9">
            <a:extLst>
              <a:ext uri="{FF2B5EF4-FFF2-40B4-BE49-F238E27FC236}">
                <a16:creationId xmlns:a16="http://schemas.microsoft.com/office/drawing/2014/main" id="{1A52D382-592C-4F53-9819-815FAB2105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4712-EE65-417C-BA6A-D6D2CD6D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71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4">
            <a:extLst>
              <a:ext uri="{FF2B5EF4-FFF2-40B4-BE49-F238E27FC236}">
                <a16:creationId xmlns:a16="http://schemas.microsoft.com/office/drawing/2014/main" id="{BB51219A-1906-4AE5-9155-96BC6C8111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3"/>
            <a:ext cx="12192000" cy="6542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CA51-31A0-46E4-B6B2-4513994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15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0">
            <a:extLst>
              <a:ext uri="{FF2B5EF4-FFF2-40B4-BE49-F238E27FC236}">
                <a16:creationId xmlns:a16="http://schemas.microsoft.com/office/drawing/2014/main" id="{061AA6CB-7612-437F-BE67-C31CB38CFF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99E4-B169-4874-A0E1-ED54A1A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7392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1">
            <a:extLst>
              <a:ext uri="{FF2B5EF4-FFF2-40B4-BE49-F238E27FC236}">
                <a16:creationId xmlns:a16="http://schemas.microsoft.com/office/drawing/2014/main" id="{18F75C2E-6D76-47D9-8072-7E90B355C1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FA48-2741-480B-A02C-22543B9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5109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2">
            <a:extLst>
              <a:ext uri="{FF2B5EF4-FFF2-40B4-BE49-F238E27FC236}">
                <a16:creationId xmlns:a16="http://schemas.microsoft.com/office/drawing/2014/main" id="{014CE54E-B286-45F4-98D2-38D342D84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20FB3-04EB-4321-A66D-5B6134A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694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3">
            <a:extLst>
              <a:ext uri="{FF2B5EF4-FFF2-40B4-BE49-F238E27FC236}">
                <a16:creationId xmlns:a16="http://schemas.microsoft.com/office/drawing/2014/main" id="{498D74AA-A62B-4D2D-AC96-8DA7A9B581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28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87589-90D6-4F27-AC44-27105C0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2815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4">
            <a:extLst>
              <a:ext uri="{FF2B5EF4-FFF2-40B4-BE49-F238E27FC236}">
                <a16:creationId xmlns:a16="http://schemas.microsoft.com/office/drawing/2014/main" id="{BE6B7000-D02B-4690-83E2-977F4DCB0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FBB8-4016-497E-B616-CE047AC3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34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5">
            <a:extLst>
              <a:ext uri="{FF2B5EF4-FFF2-40B4-BE49-F238E27FC236}">
                <a16:creationId xmlns:a16="http://schemas.microsoft.com/office/drawing/2014/main" id="{600C7CC9-7BD8-4021-89BB-77127A37CC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88B8E-2181-4F67-B844-6D565B1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9659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6">
            <a:extLst>
              <a:ext uri="{FF2B5EF4-FFF2-40B4-BE49-F238E27FC236}">
                <a16:creationId xmlns:a16="http://schemas.microsoft.com/office/drawing/2014/main" id="{9E780931-225B-4969-BB99-580903741D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F7C1-F73B-45CB-8792-95F35AA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7168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7">
            <a:extLst>
              <a:ext uri="{FF2B5EF4-FFF2-40B4-BE49-F238E27FC236}">
                <a16:creationId xmlns:a16="http://schemas.microsoft.com/office/drawing/2014/main" id="{3E11C9CB-CC07-4AB0-B23A-BC1DD1B6A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F1F0-CDFE-4155-80FD-8FDE149F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047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8">
            <a:extLst>
              <a:ext uri="{FF2B5EF4-FFF2-40B4-BE49-F238E27FC236}">
                <a16:creationId xmlns:a16="http://schemas.microsoft.com/office/drawing/2014/main" id="{A2C9AEDE-BB4E-4C9A-81BC-7BB226F34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D7FC-C64C-4626-A9A2-7655B0E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31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9">
            <a:extLst>
              <a:ext uri="{FF2B5EF4-FFF2-40B4-BE49-F238E27FC236}">
                <a16:creationId xmlns:a16="http://schemas.microsoft.com/office/drawing/2014/main" id="{FB9FAD9B-A1F7-4E3F-BA41-A2142F8B8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C35E7-FDFB-40B6-9A85-AAAE741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0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5">
            <a:extLst>
              <a:ext uri="{FF2B5EF4-FFF2-40B4-BE49-F238E27FC236}">
                <a16:creationId xmlns:a16="http://schemas.microsoft.com/office/drawing/2014/main" id="{5DEFFA83-1F94-45A5-A4B7-54F8D3A092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0"/>
            <a:ext cx="11147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98A48-4ACE-4941-B704-9C0359B6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386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0">
            <a:extLst>
              <a:ext uri="{FF2B5EF4-FFF2-40B4-BE49-F238E27FC236}">
                <a16:creationId xmlns:a16="http://schemas.microsoft.com/office/drawing/2014/main" id="{434AB64B-E90C-4EE8-9085-23FCB2ADC1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8E9BA-4454-4933-82DC-B376895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120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1">
            <a:extLst>
              <a:ext uri="{FF2B5EF4-FFF2-40B4-BE49-F238E27FC236}">
                <a16:creationId xmlns:a16="http://schemas.microsoft.com/office/drawing/2014/main" id="{0B3964F7-9634-4706-A3B0-65B5B986B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02391-9FEF-4782-82F8-CB6E826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8932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2">
            <a:extLst>
              <a:ext uri="{FF2B5EF4-FFF2-40B4-BE49-F238E27FC236}">
                <a16:creationId xmlns:a16="http://schemas.microsoft.com/office/drawing/2014/main" id="{3BFD4CC6-B02C-4CCC-9053-80BF2EE5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FD0D-4585-49AF-8508-BAEB984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5631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3">
            <a:extLst>
              <a:ext uri="{FF2B5EF4-FFF2-40B4-BE49-F238E27FC236}">
                <a16:creationId xmlns:a16="http://schemas.microsoft.com/office/drawing/2014/main" id="{381BCF77-F232-441B-B0D1-24BAB59AC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ADCA-BE7C-43DD-A3B1-1AE4B55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4787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4">
            <a:extLst>
              <a:ext uri="{FF2B5EF4-FFF2-40B4-BE49-F238E27FC236}">
                <a16:creationId xmlns:a16="http://schemas.microsoft.com/office/drawing/2014/main" id="{014C8A97-2AC2-4382-A17E-73C231EF06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B6DF7-4A82-409B-BE1A-315D04F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37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5">
            <a:extLst>
              <a:ext uri="{FF2B5EF4-FFF2-40B4-BE49-F238E27FC236}">
                <a16:creationId xmlns:a16="http://schemas.microsoft.com/office/drawing/2014/main" id="{2FD299EF-4A4E-438A-8E56-26AFD491C5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4443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59019-87BB-4920-811A-AB0F299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5632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6">
            <a:extLst>
              <a:ext uri="{FF2B5EF4-FFF2-40B4-BE49-F238E27FC236}">
                <a16:creationId xmlns:a16="http://schemas.microsoft.com/office/drawing/2014/main" id="{1C634924-A4F5-483A-9451-8A83F5E2A9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410B-41B5-492C-A477-DEFD221E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6982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7">
            <a:extLst>
              <a:ext uri="{FF2B5EF4-FFF2-40B4-BE49-F238E27FC236}">
                <a16:creationId xmlns:a16="http://schemas.microsoft.com/office/drawing/2014/main" id="{2699AA49-4951-4B55-8217-BB37F64DD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16A7-A91D-4DA0-BF64-84C6963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944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8">
            <a:extLst>
              <a:ext uri="{FF2B5EF4-FFF2-40B4-BE49-F238E27FC236}">
                <a16:creationId xmlns:a16="http://schemas.microsoft.com/office/drawing/2014/main" id="{FF9B9EC2-9261-4D66-B031-311AB1B92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C99B9-F5A5-4E6F-9CAD-25ADC41A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6099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9">
            <a:extLst>
              <a:ext uri="{FF2B5EF4-FFF2-40B4-BE49-F238E27FC236}">
                <a16:creationId xmlns:a16="http://schemas.microsoft.com/office/drawing/2014/main" id="{90A7D8E1-641F-4D3C-8405-5D66E43B8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6E9-FEF2-4196-9012-2D7F98AB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71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6">
            <a:extLst>
              <a:ext uri="{FF2B5EF4-FFF2-40B4-BE49-F238E27FC236}">
                <a16:creationId xmlns:a16="http://schemas.microsoft.com/office/drawing/2014/main" id="{37B7056D-685E-4FA6-B058-74C12C749D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0"/>
            <a:ext cx="116284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8D375-CC8C-4D6F-B947-668CACD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3770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0">
            <a:extLst>
              <a:ext uri="{FF2B5EF4-FFF2-40B4-BE49-F238E27FC236}">
                <a16:creationId xmlns:a16="http://schemas.microsoft.com/office/drawing/2014/main" id="{D5F77991-F9BC-4FD9-AC17-ED0AA9A12B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C7555-419E-4F78-AFF4-090240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766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1">
            <a:extLst>
              <a:ext uri="{FF2B5EF4-FFF2-40B4-BE49-F238E27FC236}">
                <a16:creationId xmlns:a16="http://schemas.microsoft.com/office/drawing/2014/main" id="{E694F1E2-199B-49E2-B476-76EA9B39A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5B0A-9A7F-4728-ACE4-F1D6F3F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2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2">
            <a:extLst>
              <a:ext uri="{FF2B5EF4-FFF2-40B4-BE49-F238E27FC236}">
                <a16:creationId xmlns:a16="http://schemas.microsoft.com/office/drawing/2014/main" id="{40716C69-5FEC-4556-9582-009205E10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AA70-C8B7-4AB5-A76C-C6136FBF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2375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3">
            <a:extLst>
              <a:ext uri="{FF2B5EF4-FFF2-40B4-BE49-F238E27FC236}">
                <a16:creationId xmlns:a16="http://schemas.microsoft.com/office/drawing/2014/main" id="{E0D94B7E-2679-4F5B-8F6B-5BDA266B40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4CBD1-AA1D-4535-8728-A5D5B0F1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555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4">
            <a:extLst>
              <a:ext uri="{FF2B5EF4-FFF2-40B4-BE49-F238E27FC236}">
                <a16:creationId xmlns:a16="http://schemas.microsoft.com/office/drawing/2014/main" id="{8469945C-EF36-42E7-BAFA-BAF1CC75FC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88A1-382F-42E0-9F7F-D563018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779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5">
            <a:extLst>
              <a:ext uri="{FF2B5EF4-FFF2-40B4-BE49-F238E27FC236}">
                <a16:creationId xmlns:a16="http://schemas.microsoft.com/office/drawing/2014/main" id="{2E4EB235-D73A-4150-A428-C9F346261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3F9AC-9171-4B26-AC06-9A8736A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7235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6">
            <a:extLst>
              <a:ext uri="{FF2B5EF4-FFF2-40B4-BE49-F238E27FC236}">
                <a16:creationId xmlns:a16="http://schemas.microsoft.com/office/drawing/2014/main" id="{5267108F-21AA-4919-9639-529F6F0BE5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EC04-D553-4D96-8E60-6B8169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9443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7">
            <a:extLst>
              <a:ext uri="{FF2B5EF4-FFF2-40B4-BE49-F238E27FC236}">
                <a16:creationId xmlns:a16="http://schemas.microsoft.com/office/drawing/2014/main" id="{39761061-086A-4B16-9B9E-D37B33D610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1E255-5C7D-45C4-ACA2-F69610A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8">
            <a:extLst>
              <a:ext uri="{FF2B5EF4-FFF2-40B4-BE49-F238E27FC236}">
                <a16:creationId xmlns:a16="http://schemas.microsoft.com/office/drawing/2014/main" id="{DCC64A3B-0A34-4E33-B8C9-332BC1AD3B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0"/>
            <a:ext cx="1056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5E1A-BCC8-48BD-9E23-E69A99A6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705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9">
            <a:extLst>
              <a:ext uri="{FF2B5EF4-FFF2-40B4-BE49-F238E27FC236}">
                <a16:creationId xmlns:a16="http://schemas.microsoft.com/office/drawing/2014/main" id="{24AC022F-8106-4CE2-9E47-528D3F5CBA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13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60B7-3854-4E8F-A9EC-D7E45B2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0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7">
            <a:extLst>
              <a:ext uri="{FF2B5EF4-FFF2-40B4-BE49-F238E27FC236}">
                <a16:creationId xmlns:a16="http://schemas.microsoft.com/office/drawing/2014/main" id="{1F25C36E-2E03-4DE7-8001-69E1E9563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75"/>
            <a:ext cx="12192000" cy="6392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84EA4-ACCE-4428-844B-581022F3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0175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0">
            <a:extLst>
              <a:ext uri="{FF2B5EF4-FFF2-40B4-BE49-F238E27FC236}">
                <a16:creationId xmlns:a16="http://schemas.microsoft.com/office/drawing/2014/main" id="{BC9DF351-109E-4D09-9E30-283514923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3FA2-9F04-456A-B11C-BEB287F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463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1">
            <a:extLst>
              <a:ext uri="{FF2B5EF4-FFF2-40B4-BE49-F238E27FC236}">
                <a16:creationId xmlns:a16="http://schemas.microsoft.com/office/drawing/2014/main" id="{EBABBBD8-EC6D-49D3-9E77-24DCCCB7A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2B85-5086-41AF-BD0B-0608A80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7051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2">
            <a:extLst>
              <a:ext uri="{FF2B5EF4-FFF2-40B4-BE49-F238E27FC236}">
                <a16:creationId xmlns:a16="http://schemas.microsoft.com/office/drawing/2014/main" id="{E3248FAF-899F-4057-8010-7875C3710E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588"/>
            <a:ext cx="12192000" cy="3298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9F8AA-9157-4E85-8039-B8E38A1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34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8">
            <a:extLst>
              <a:ext uri="{FF2B5EF4-FFF2-40B4-BE49-F238E27FC236}">
                <a16:creationId xmlns:a16="http://schemas.microsoft.com/office/drawing/2014/main" id="{28D6CC02-38B2-494C-9E86-203873BB32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93472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D44D-E520-4A01-8A45-2441A0B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210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9">
            <a:extLst>
              <a:ext uri="{FF2B5EF4-FFF2-40B4-BE49-F238E27FC236}">
                <a16:creationId xmlns:a16="http://schemas.microsoft.com/office/drawing/2014/main" id="{7BDB0FFB-ED2D-40C7-A60D-0A7E06B48A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0"/>
            <a:ext cx="119316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C5BFC-2563-4E6C-A320-EECE62B7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54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0</TotalTime>
  <Words>957</Words>
  <Application>Microsoft Office PowerPoint</Application>
  <PresentationFormat>Widescreen</PresentationFormat>
  <Paragraphs>76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17 Lambdas and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Lambdas and Streams</dc:title>
  <dc:creator>Paul Deitel</dc:creator>
  <cp:lastModifiedBy>Paul Deitel</cp:lastModifiedBy>
  <cp:revision>1</cp:revision>
  <dcterms:created xsi:type="dcterms:W3CDTF">2017-07-15T16:35:23Z</dcterms:created>
  <dcterms:modified xsi:type="dcterms:W3CDTF">2017-07-15T16:36:00Z</dcterms:modified>
</cp:coreProperties>
</file>