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CA011-CBAF-4226-8050-A0CBC0FA635B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204BC-906B-4940-8CA0-48371B2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7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C8374AB2-BB39-450F-8579-7ED4DA4ACF7C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81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AF9857-E25B-47AD-99C7-D0759E961138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8B20C-F7E5-470E-9D42-777614EE8BBC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61ADBAC-161B-44C2-BD0C-86BCCB9B16C2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E5CC51A-7332-448E-9FBC-68B71239FC4A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D151F82-F9C6-464A-9492-1C4DC0824A19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1B0FAFB-D741-44F6-A2A1-905A044888E9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D3BB349-A62A-47A2-91C3-5DF9A96029D3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741263-BB5D-41FF-B10D-2A60DF5BBC25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E7B214B-5FF2-4D82-807C-A214D5D7005F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08C8DD12-CF05-4761-8C2F-28135BF5B215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6AA2FE5-38DB-4880-A86C-3DBE0997C61D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F342AD8E-865B-4744-B26F-1610573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18</a:t>
            </a:r>
            <a:br>
              <a:rPr lang="en-US" dirty="0"/>
            </a:br>
            <a:r>
              <a:rPr lang="en-US" dirty="0"/>
              <a:t>Recursion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0">
            <a:extLst>
              <a:ext uri="{FF2B5EF4-FFF2-40B4-BE49-F238E27FC236}">
                <a16:creationId xmlns:a16="http://schemas.microsoft.com/office/drawing/2014/main" id="{F5F5936A-5E0B-41A1-A27D-635CBC9B68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12192000" cy="4303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BDA33-8DE0-4AB4-A2E9-A7EFF645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8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1">
            <a:extLst>
              <a:ext uri="{FF2B5EF4-FFF2-40B4-BE49-F238E27FC236}">
                <a16:creationId xmlns:a16="http://schemas.microsoft.com/office/drawing/2014/main" id="{69E883F3-9011-4D4F-93A4-300F19EB9B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D1FED-48F8-48BF-8063-4DB0357E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192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2">
            <a:extLst>
              <a:ext uri="{FF2B5EF4-FFF2-40B4-BE49-F238E27FC236}">
                <a16:creationId xmlns:a16="http://schemas.microsoft.com/office/drawing/2014/main" id="{87078DC7-5117-4A75-AEF1-6F8A29987D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10799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E6148-26DD-4E73-9B5D-BD9CE2F9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3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3">
            <a:extLst>
              <a:ext uri="{FF2B5EF4-FFF2-40B4-BE49-F238E27FC236}">
                <a16:creationId xmlns:a16="http://schemas.microsoft.com/office/drawing/2014/main" id="{1548503B-9489-4038-8F6F-2D7FCE57FE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D42D7-5CB3-4C3B-81E0-04273C0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401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4">
            <a:extLst>
              <a:ext uri="{FF2B5EF4-FFF2-40B4-BE49-F238E27FC236}">
                <a16:creationId xmlns:a16="http://schemas.microsoft.com/office/drawing/2014/main" id="{1683E6EA-4E38-4E86-B5FC-324D7D6BE2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0"/>
            <a:ext cx="10067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56E74-87C3-4577-854A-80600ACF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95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5">
            <a:extLst>
              <a:ext uri="{FF2B5EF4-FFF2-40B4-BE49-F238E27FC236}">
                <a16:creationId xmlns:a16="http://schemas.microsoft.com/office/drawing/2014/main" id="{FEB05A72-5713-4747-B262-F0DE02A937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24026-A2D1-40C4-B950-CE5B15C4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882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6">
            <a:extLst>
              <a:ext uri="{FF2B5EF4-FFF2-40B4-BE49-F238E27FC236}">
                <a16:creationId xmlns:a16="http://schemas.microsoft.com/office/drawing/2014/main" id="{BB640BB2-4ACE-40D1-9D3D-EAFAEDD2C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FCB1B-0C9D-4921-9AC9-27344B5A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67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7">
            <a:extLst>
              <a:ext uri="{FF2B5EF4-FFF2-40B4-BE49-F238E27FC236}">
                <a16:creationId xmlns:a16="http://schemas.microsoft.com/office/drawing/2014/main" id="{76645E5A-7572-459A-B09B-C527C7FE7C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6E516-E212-4806-8E49-79AB729C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72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8">
            <a:extLst>
              <a:ext uri="{FF2B5EF4-FFF2-40B4-BE49-F238E27FC236}">
                <a16:creationId xmlns:a16="http://schemas.microsoft.com/office/drawing/2014/main" id="{382FA32F-BC85-4B80-94C0-501210DDB3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20CDD-6B42-43C2-A821-E01578C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404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19">
            <a:extLst>
              <a:ext uri="{FF2B5EF4-FFF2-40B4-BE49-F238E27FC236}">
                <a16:creationId xmlns:a16="http://schemas.microsoft.com/office/drawing/2014/main" id="{08E9F6F2-3275-4CA6-8077-F33C5ACA14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163"/>
            <a:ext cx="12192000" cy="3240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C5F41-E0CB-42C8-AA68-89C867FB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414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2">
            <a:extLst>
              <a:ext uri="{FF2B5EF4-FFF2-40B4-BE49-F238E27FC236}">
                <a16:creationId xmlns:a16="http://schemas.microsoft.com/office/drawing/2014/main" id="{472E2A46-D52F-47A0-AEBA-A5ECFB4EB8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D2AF8-0EC5-4A55-8EE9-1C1AEAF6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807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0">
            <a:extLst>
              <a:ext uri="{FF2B5EF4-FFF2-40B4-BE49-F238E27FC236}">
                <a16:creationId xmlns:a16="http://schemas.microsoft.com/office/drawing/2014/main" id="{96D3B57E-5992-4748-BDC4-4CAADC0017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3"/>
            <a:ext cx="12192000" cy="658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1DDE-8674-473F-B4D8-8B11CC25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78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1">
            <a:extLst>
              <a:ext uri="{FF2B5EF4-FFF2-40B4-BE49-F238E27FC236}">
                <a16:creationId xmlns:a16="http://schemas.microsoft.com/office/drawing/2014/main" id="{E56D6B18-9CFE-4FA0-ADD0-15308660E5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7DC3C-51BB-4ED2-90E7-42896ECE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753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2">
            <a:extLst>
              <a:ext uri="{FF2B5EF4-FFF2-40B4-BE49-F238E27FC236}">
                <a16:creationId xmlns:a16="http://schemas.microsoft.com/office/drawing/2014/main" id="{BE7E80FB-9314-4B54-9684-8A8E7D7721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CFF7-441E-4928-97EC-9982055A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6923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3">
            <a:extLst>
              <a:ext uri="{FF2B5EF4-FFF2-40B4-BE49-F238E27FC236}">
                <a16:creationId xmlns:a16="http://schemas.microsoft.com/office/drawing/2014/main" id="{280E4AB8-5F43-4EF2-8984-3680694F2C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0"/>
            <a:ext cx="112156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F7A8-802F-418D-AA2E-57EC1786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475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4">
            <a:extLst>
              <a:ext uri="{FF2B5EF4-FFF2-40B4-BE49-F238E27FC236}">
                <a16:creationId xmlns:a16="http://schemas.microsoft.com/office/drawing/2014/main" id="{64D6416F-41D3-4AB4-A36A-0D30A19C2A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642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C9182-EB51-4D45-93BC-77EE3C60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22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5">
            <a:extLst>
              <a:ext uri="{FF2B5EF4-FFF2-40B4-BE49-F238E27FC236}">
                <a16:creationId xmlns:a16="http://schemas.microsoft.com/office/drawing/2014/main" id="{44B6BD27-B42D-4AF0-BB50-1147F72C8D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538"/>
            <a:ext cx="12192000" cy="3336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DDB45-23C1-49DC-95CB-350F6A42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7465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6">
            <a:extLst>
              <a:ext uri="{FF2B5EF4-FFF2-40B4-BE49-F238E27FC236}">
                <a16:creationId xmlns:a16="http://schemas.microsoft.com/office/drawing/2014/main" id="{0890B8F0-D914-4A5C-B95C-831AD1E88E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738"/>
            <a:ext cx="12192000" cy="3182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B3CF5-9AD0-4522-9AB8-0F747D71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550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7">
            <a:extLst>
              <a:ext uri="{FF2B5EF4-FFF2-40B4-BE49-F238E27FC236}">
                <a16:creationId xmlns:a16="http://schemas.microsoft.com/office/drawing/2014/main" id="{C4FBD8B2-367D-4D76-9E9A-D41175D6AF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12192000" cy="6286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EF3DF-45CF-45DB-9A16-60F49F5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196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8">
            <a:extLst>
              <a:ext uri="{FF2B5EF4-FFF2-40B4-BE49-F238E27FC236}">
                <a16:creationId xmlns:a16="http://schemas.microsoft.com/office/drawing/2014/main" id="{CCD73B4B-B9A7-49C7-95EA-169C50E2CE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32C68-D069-4BF9-A0E0-1F51EB5B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2098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29">
            <a:extLst>
              <a:ext uri="{FF2B5EF4-FFF2-40B4-BE49-F238E27FC236}">
                <a16:creationId xmlns:a16="http://schemas.microsoft.com/office/drawing/2014/main" id="{8F3876A4-8B0D-4223-80E5-29A753CBA8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C6B9-6A69-4074-B871-6EE1FB8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273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3">
            <a:extLst>
              <a:ext uri="{FF2B5EF4-FFF2-40B4-BE49-F238E27FC236}">
                <a16:creationId xmlns:a16="http://schemas.microsoft.com/office/drawing/2014/main" id="{D37726FB-A04C-45CF-98DF-5734EAC37A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BD61-EF7A-4925-92DC-60D041B6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084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0">
            <a:extLst>
              <a:ext uri="{FF2B5EF4-FFF2-40B4-BE49-F238E27FC236}">
                <a16:creationId xmlns:a16="http://schemas.microsoft.com/office/drawing/2014/main" id="{5D50BCE7-4FE6-4E23-9B96-361E338F9A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0"/>
            <a:ext cx="9744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09BD-253E-495B-B630-003A0291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639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1">
            <a:extLst>
              <a:ext uri="{FF2B5EF4-FFF2-40B4-BE49-F238E27FC236}">
                <a16:creationId xmlns:a16="http://schemas.microsoft.com/office/drawing/2014/main" id="{87E3D831-E4C8-415D-ACB2-557544C682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8"/>
            <a:ext cx="12192000" cy="6611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44D4-67AD-455A-A272-38838064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1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2">
            <a:extLst>
              <a:ext uri="{FF2B5EF4-FFF2-40B4-BE49-F238E27FC236}">
                <a16:creationId xmlns:a16="http://schemas.microsoft.com/office/drawing/2014/main" id="{D7ADF1CF-B8EC-4457-ADA6-513D9DFD4D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50"/>
            <a:ext cx="12192000" cy="5573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86C73-8D48-4FF9-A5AC-42FDCD6E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4662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3">
            <a:extLst>
              <a:ext uri="{FF2B5EF4-FFF2-40B4-BE49-F238E27FC236}">
                <a16:creationId xmlns:a16="http://schemas.microsoft.com/office/drawing/2014/main" id="{12EF5B0B-B530-4A25-867B-18CB4D14F0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0"/>
            <a:ext cx="11406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DA88-D83D-4F4D-8700-6A9BD8DC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250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4">
            <a:extLst>
              <a:ext uri="{FF2B5EF4-FFF2-40B4-BE49-F238E27FC236}">
                <a16:creationId xmlns:a16="http://schemas.microsoft.com/office/drawing/2014/main" id="{96FFFDD1-C8D7-482C-A7B8-2C8C7A15EC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38"/>
            <a:ext cx="12192000" cy="6054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569B8-5CBC-49EF-8D3F-8B88E8A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2938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5">
            <a:extLst>
              <a:ext uri="{FF2B5EF4-FFF2-40B4-BE49-F238E27FC236}">
                <a16:creationId xmlns:a16="http://schemas.microsoft.com/office/drawing/2014/main" id="{7315FCF9-A9D1-4C37-8D43-5C93E35652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7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C6E95-D51B-4DC8-BA1A-724B3FA5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237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6">
            <a:extLst>
              <a:ext uri="{FF2B5EF4-FFF2-40B4-BE49-F238E27FC236}">
                <a16:creationId xmlns:a16="http://schemas.microsoft.com/office/drawing/2014/main" id="{890F083C-8C5A-4373-973F-7391EA896A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0"/>
            <a:ext cx="10364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3BE28-46F8-41E5-819B-6BE3C75C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8678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7">
            <a:extLst>
              <a:ext uri="{FF2B5EF4-FFF2-40B4-BE49-F238E27FC236}">
                <a16:creationId xmlns:a16="http://schemas.microsoft.com/office/drawing/2014/main" id="{8800813B-D72D-492D-8374-D55DDEB7C3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0"/>
            <a:ext cx="106076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7C60-1F55-445C-A925-6EFF12C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5544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8">
            <a:extLst>
              <a:ext uri="{FF2B5EF4-FFF2-40B4-BE49-F238E27FC236}">
                <a16:creationId xmlns:a16="http://schemas.microsoft.com/office/drawing/2014/main" id="{51123A86-1737-49B7-A8CA-763D8617FD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3BB6E-B197-4094-9A38-242FA2D2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4901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39">
            <a:extLst>
              <a:ext uri="{FF2B5EF4-FFF2-40B4-BE49-F238E27FC236}">
                <a16:creationId xmlns:a16="http://schemas.microsoft.com/office/drawing/2014/main" id="{EF086C17-6CBE-4783-8A4E-61AEC3182A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CEFAC-36ED-46F4-AB11-AE74BDC0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441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4">
            <a:extLst>
              <a:ext uri="{FF2B5EF4-FFF2-40B4-BE49-F238E27FC236}">
                <a16:creationId xmlns:a16="http://schemas.microsoft.com/office/drawing/2014/main" id="{215257FB-8898-4CA0-B2AE-FBF34E013A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25"/>
            <a:ext cx="12192000" cy="633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D89F8-E347-49DC-9AC6-8DD4976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7049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0">
            <a:extLst>
              <a:ext uri="{FF2B5EF4-FFF2-40B4-BE49-F238E27FC236}">
                <a16:creationId xmlns:a16="http://schemas.microsoft.com/office/drawing/2014/main" id="{EF62AE7F-94D0-4654-822F-A4092BEF47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FA563-392C-4DED-8770-453A6410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798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1">
            <a:extLst>
              <a:ext uri="{FF2B5EF4-FFF2-40B4-BE49-F238E27FC236}">
                <a16:creationId xmlns:a16="http://schemas.microsoft.com/office/drawing/2014/main" id="{45EA43DA-B069-4B05-9CC0-FFE0CAB603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79FED-7CE2-4410-ABDF-44E052EE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9451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2">
            <a:extLst>
              <a:ext uri="{FF2B5EF4-FFF2-40B4-BE49-F238E27FC236}">
                <a16:creationId xmlns:a16="http://schemas.microsoft.com/office/drawing/2014/main" id="{BBB6230A-E781-45AD-8AAB-44D79E3084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753B6-8C62-40BD-A7EE-9B17E38E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2984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3">
            <a:extLst>
              <a:ext uri="{FF2B5EF4-FFF2-40B4-BE49-F238E27FC236}">
                <a16:creationId xmlns:a16="http://schemas.microsoft.com/office/drawing/2014/main" id="{6346FA2F-E3B8-4453-9746-18BD5A7EB5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3" y="0"/>
            <a:ext cx="117490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A607-41AA-49BB-9475-479F685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6075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4">
            <a:extLst>
              <a:ext uri="{FF2B5EF4-FFF2-40B4-BE49-F238E27FC236}">
                <a16:creationId xmlns:a16="http://schemas.microsoft.com/office/drawing/2014/main" id="{708C6FCF-0F8F-4FA1-8A5E-762CC34626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118872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E224-30AE-4277-976D-42A8B2EE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4377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5">
            <a:extLst>
              <a:ext uri="{FF2B5EF4-FFF2-40B4-BE49-F238E27FC236}">
                <a16:creationId xmlns:a16="http://schemas.microsoft.com/office/drawing/2014/main" id="{A4C386A6-C8BF-4E8F-9ED4-3C54C38C2F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0"/>
            <a:ext cx="118316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D5DDD-AC56-476E-9A53-D3021860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746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46">
            <a:extLst>
              <a:ext uri="{FF2B5EF4-FFF2-40B4-BE49-F238E27FC236}">
                <a16:creationId xmlns:a16="http://schemas.microsoft.com/office/drawing/2014/main" id="{01D1F29B-E320-4480-9EE7-FB176F46CE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0"/>
            <a:ext cx="118316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688F0-9DDB-4C1F-95D5-0EF9BD9E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01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5">
            <a:extLst>
              <a:ext uri="{FF2B5EF4-FFF2-40B4-BE49-F238E27FC236}">
                <a16:creationId xmlns:a16="http://schemas.microsoft.com/office/drawing/2014/main" id="{0064D94D-DF26-4087-8E51-E98AA69113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0"/>
            <a:ext cx="12142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EAFC-B672-4155-A1DE-B56E53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15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6">
            <a:extLst>
              <a:ext uri="{FF2B5EF4-FFF2-40B4-BE49-F238E27FC236}">
                <a16:creationId xmlns:a16="http://schemas.microsoft.com/office/drawing/2014/main" id="{54A944D0-7A19-4862-9ABD-1E24DA4BAD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0"/>
            <a:ext cx="118665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99C14-6AAD-43F2-AA90-3BD314B6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81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7">
            <a:extLst>
              <a:ext uri="{FF2B5EF4-FFF2-40B4-BE49-F238E27FC236}">
                <a16:creationId xmlns:a16="http://schemas.microsoft.com/office/drawing/2014/main" id="{7CF0A2D2-8DCD-4C1A-99C3-2359092FFB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8" y="0"/>
            <a:ext cx="112220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F4CF8-33CB-4E99-8838-5D37EE2A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261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8">
            <a:extLst>
              <a:ext uri="{FF2B5EF4-FFF2-40B4-BE49-F238E27FC236}">
                <a16:creationId xmlns:a16="http://schemas.microsoft.com/office/drawing/2014/main" id="{0CF5538D-942D-4C0C-AD98-83CE89D265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0"/>
            <a:ext cx="12076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3A203-53A3-4EF7-A0BD-7634A3D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339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8_Recursion_Page_09">
            <a:extLst>
              <a:ext uri="{FF2B5EF4-FFF2-40B4-BE49-F238E27FC236}">
                <a16:creationId xmlns:a16="http://schemas.microsoft.com/office/drawing/2014/main" id="{F8886577-2250-4155-87AB-64673F90DE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0"/>
            <a:ext cx="103600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CDF8-985F-4EE7-B462-97AEF79A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987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0</TotalTime>
  <Words>619</Words>
  <Application>Microsoft Office PowerPoint</Application>
  <PresentationFormat>Widescreen</PresentationFormat>
  <Paragraphs>50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18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Recursion</dc:title>
  <dc:creator>Paul Deitel</dc:creator>
  <cp:lastModifiedBy>Paul Deitel</cp:lastModifiedBy>
  <cp:revision>1</cp:revision>
  <dcterms:created xsi:type="dcterms:W3CDTF">2017-07-15T16:36:41Z</dcterms:created>
  <dcterms:modified xsi:type="dcterms:W3CDTF">2017-07-15T16:37:06Z</dcterms:modified>
</cp:coreProperties>
</file>