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94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DE228-AE85-4E04-89A9-15318CE0E89B}" type="datetimeFigureOut">
              <a:rPr lang="en-US" smtClean="0"/>
              <a:t>7/15/2017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03D67-6C38-4307-9352-C4F574E1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3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1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EEA5F129-7024-463E-8621-3A189627D4EC}" type="datetime1">
              <a:rPr lang="en-US" smtClean="0"/>
              <a:t>7/15/2017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749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49F4B9-CB2A-4BEA-AAAF-D193C1594FF2}" type="datetime1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9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E1B819-FBD7-42AA-873F-7C2A91D1C39A}" type="datetime1">
              <a:rPr lang="en-US" smtClean="0"/>
              <a:t>7/15/2017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AB23223-F247-4012-A4CF-680C526C2CB3}" type="datetime1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3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2ABB5456-EA34-4E55-A655-8F491F856808}" type="datetime1">
              <a:rPr lang="en-US" smtClean="0"/>
              <a:t>7/15/2017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9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606FAAA-EC34-43E3-B205-9B184A97CB76}" type="datetime1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57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548F7F43-B152-46E9-857D-64A9BF1967A4}" type="datetime1">
              <a:rPr lang="en-US" smtClean="0"/>
              <a:t>7/15/2017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63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AF797CD-0297-435F-B8FB-06B96C944CEE}" type="datetime1">
              <a:rPr lang="en-US" smtClean="0"/>
              <a:t>7/15/2017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7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6271CE-8A65-4361-B2DF-651A5F9AD53D}" type="datetime1">
              <a:rPr lang="en-US" smtClean="0"/>
              <a:t>7/15/2017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5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C2AADA01-F7EC-4092-BD77-BFCC52D1346F}" type="datetime1">
              <a:rPr lang="en-US" smtClean="0"/>
              <a:t>7/15/2017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44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2A564D7A-2BFE-45E2-A965-157E9834D4AA}" type="datetime1">
              <a:rPr lang="en-US" smtClean="0"/>
              <a:t>7/15/2017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09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FA01B13C-40F4-43B0-B2F8-F177BE7F81E3}" type="datetime1">
              <a:rPr lang="en-US" smtClean="0"/>
              <a:t>7/15/2017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5DAB29F9-B162-46A8-A8B6-6B29404C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12</a:t>
            </a:r>
            <a:br>
              <a:rPr lang="en-US" dirty="0"/>
            </a:br>
            <a:r>
              <a:rPr lang="en-US" dirty="0"/>
              <a:t>JavaFX Graphical User Interfaces: Part 1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10">
            <a:extLst>
              <a:ext uri="{FF2B5EF4-FFF2-40B4-BE49-F238E27FC236}">
                <a16:creationId xmlns:a16="http://schemas.microsoft.com/office/drawing/2014/main" id="{9E223918-0F2F-4086-90DC-57968A9430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0"/>
            <a:ext cx="110283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06130-2B65-4AA0-90F5-08E13E43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0663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11">
            <a:extLst>
              <a:ext uri="{FF2B5EF4-FFF2-40B4-BE49-F238E27FC236}">
                <a16:creationId xmlns:a16="http://schemas.microsoft.com/office/drawing/2014/main" id="{9B4593E3-6FB1-45E6-A73E-A02532A91F5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0"/>
            <a:ext cx="92900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15A24-0879-4916-ADF0-1B264C96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840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12">
            <a:extLst>
              <a:ext uri="{FF2B5EF4-FFF2-40B4-BE49-F238E27FC236}">
                <a16:creationId xmlns:a16="http://schemas.microsoft.com/office/drawing/2014/main" id="{A6E91DE0-350C-469E-820F-5A67DE6799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0"/>
            <a:ext cx="118681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D52EC-3E56-46C3-9934-90E2F301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8972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13">
            <a:extLst>
              <a:ext uri="{FF2B5EF4-FFF2-40B4-BE49-F238E27FC236}">
                <a16:creationId xmlns:a16="http://schemas.microsoft.com/office/drawing/2014/main" id="{1E4086F0-B661-4A9E-8397-8FD04AB37D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0"/>
            <a:ext cx="121189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17F81-2619-40BC-BC86-2344CC98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735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14">
            <a:extLst>
              <a:ext uri="{FF2B5EF4-FFF2-40B4-BE49-F238E27FC236}">
                <a16:creationId xmlns:a16="http://schemas.microsoft.com/office/drawing/2014/main" id="{3A7F9B3B-1F73-4BD6-AFE4-D02145BAA8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" y="0"/>
            <a:ext cx="108331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E0B03-02C6-474F-B132-EF5C4A38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79828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15">
            <a:extLst>
              <a:ext uri="{FF2B5EF4-FFF2-40B4-BE49-F238E27FC236}">
                <a16:creationId xmlns:a16="http://schemas.microsoft.com/office/drawing/2014/main" id="{C3B983AC-48BC-470E-9858-4A29482041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0"/>
            <a:ext cx="102981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34CE8-814F-4FD1-8912-F62B48E2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668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16">
            <a:extLst>
              <a:ext uri="{FF2B5EF4-FFF2-40B4-BE49-F238E27FC236}">
                <a16:creationId xmlns:a16="http://schemas.microsoft.com/office/drawing/2014/main" id="{965BB46E-DE04-45F1-8B04-7A5AC52608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438"/>
            <a:ext cx="12192000" cy="64611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69E8B-3194-411F-95AB-DEF70F37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1218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17">
            <a:extLst>
              <a:ext uri="{FF2B5EF4-FFF2-40B4-BE49-F238E27FC236}">
                <a16:creationId xmlns:a16="http://schemas.microsoft.com/office/drawing/2014/main" id="{5AC7C729-12E8-4D55-AAD0-6E9E1BBF24B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38"/>
            <a:ext cx="12192000" cy="64849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7E4CE-B100-44AA-BE25-9F4D5A30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44693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18">
            <a:extLst>
              <a:ext uri="{FF2B5EF4-FFF2-40B4-BE49-F238E27FC236}">
                <a16:creationId xmlns:a16="http://schemas.microsoft.com/office/drawing/2014/main" id="{CF4B72C2-9AE5-43DA-9902-CA4975AF1E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00"/>
            <a:ext cx="12192000" cy="64246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E9BD2-A9B6-4E86-8CBF-57B1523C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222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19">
            <a:extLst>
              <a:ext uri="{FF2B5EF4-FFF2-40B4-BE49-F238E27FC236}">
                <a16:creationId xmlns:a16="http://schemas.microsoft.com/office/drawing/2014/main" id="{AB427829-4E58-4EED-A09D-1976AF35BF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38"/>
            <a:ext cx="12192000" cy="64865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F9E66-69A0-41E8-AE72-AC8F23AB9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9249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02">
            <a:extLst>
              <a:ext uri="{FF2B5EF4-FFF2-40B4-BE49-F238E27FC236}">
                <a16:creationId xmlns:a16="http://schemas.microsoft.com/office/drawing/2014/main" id="{4FB5F6C3-3C7B-4635-BC39-98C589A32AB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" y="0"/>
            <a:ext cx="107521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3285D-58BD-40C8-91D3-5A0D20D6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75294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20">
            <a:extLst>
              <a:ext uri="{FF2B5EF4-FFF2-40B4-BE49-F238E27FC236}">
                <a16:creationId xmlns:a16="http://schemas.microsoft.com/office/drawing/2014/main" id="{2BD74C15-C7FE-43D9-B43B-28D427F384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813"/>
            <a:ext cx="12192000" cy="60483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CF3B5-45B7-4B46-BB2F-5880A770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9467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21">
            <a:extLst>
              <a:ext uri="{FF2B5EF4-FFF2-40B4-BE49-F238E27FC236}">
                <a16:creationId xmlns:a16="http://schemas.microsoft.com/office/drawing/2014/main" id="{96C38CD1-8FEE-4243-A6A3-FF1FDE2BB4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0"/>
            <a:ext cx="111839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D2F44-364A-49C3-A825-6FAFD8EC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0930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22">
            <a:extLst>
              <a:ext uri="{FF2B5EF4-FFF2-40B4-BE49-F238E27FC236}">
                <a16:creationId xmlns:a16="http://schemas.microsoft.com/office/drawing/2014/main" id="{E744EAF2-6381-4388-A263-BFCA86E43A9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" y="0"/>
            <a:ext cx="118427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98A45-E4B4-49E8-B3FD-8650E086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4840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23">
            <a:extLst>
              <a:ext uri="{FF2B5EF4-FFF2-40B4-BE49-F238E27FC236}">
                <a16:creationId xmlns:a16="http://schemas.microsoft.com/office/drawing/2014/main" id="{3587984F-7D85-44C7-B032-C41171136A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" y="0"/>
            <a:ext cx="121285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10154-24A3-44C2-85E3-A17B8A88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65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24">
            <a:extLst>
              <a:ext uri="{FF2B5EF4-FFF2-40B4-BE49-F238E27FC236}">
                <a16:creationId xmlns:a16="http://schemas.microsoft.com/office/drawing/2014/main" id="{CEDBBB3A-E596-4A3B-B234-BF0B6087555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12192000" cy="6019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8EB9F-42EF-448B-8CA4-0FA20ECA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69794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25">
            <a:extLst>
              <a:ext uri="{FF2B5EF4-FFF2-40B4-BE49-F238E27FC236}">
                <a16:creationId xmlns:a16="http://schemas.microsoft.com/office/drawing/2014/main" id="{D22C30BA-D8D2-420B-B820-CE285C0613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900"/>
            <a:ext cx="12192000" cy="59166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46DBC-6E5B-4244-84BD-535E468E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6411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26">
            <a:extLst>
              <a:ext uri="{FF2B5EF4-FFF2-40B4-BE49-F238E27FC236}">
                <a16:creationId xmlns:a16="http://schemas.microsoft.com/office/drawing/2014/main" id="{F41D193A-9DEF-4662-87EF-9609F1AB92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3088"/>
            <a:ext cx="12192000" cy="57118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97CCB-27EB-4BDE-90A4-A7371553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89801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27">
            <a:extLst>
              <a:ext uri="{FF2B5EF4-FFF2-40B4-BE49-F238E27FC236}">
                <a16:creationId xmlns:a16="http://schemas.microsoft.com/office/drawing/2014/main" id="{4D22D040-C25A-4B31-B00C-C5E96F93DE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013"/>
            <a:ext cx="12192000" cy="6403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5A495-3A19-4942-A746-09B2D479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09077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28">
            <a:extLst>
              <a:ext uri="{FF2B5EF4-FFF2-40B4-BE49-F238E27FC236}">
                <a16:creationId xmlns:a16="http://schemas.microsoft.com/office/drawing/2014/main" id="{23F33790-3918-4ACC-AA21-1B5274E504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13" y="0"/>
            <a:ext cx="91217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3569E-4BE6-4EC4-9E7F-2A81ECEE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22028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29">
            <a:extLst>
              <a:ext uri="{FF2B5EF4-FFF2-40B4-BE49-F238E27FC236}">
                <a16:creationId xmlns:a16="http://schemas.microsoft.com/office/drawing/2014/main" id="{C68F0A32-A8DA-4476-A3D5-DA4A4E2779B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C1FDE-6984-448C-8315-4DA11976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34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03">
            <a:extLst>
              <a:ext uri="{FF2B5EF4-FFF2-40B4-BE49-F238E27FC236}">
                <a16:creationId xmlns:a16="http://schemas.microsoft.com/office/drawing/2014/main" id="{23C1B141-C1DD-4CE4-8972-A3FA21F09C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6775"/>
            <a:ext cx="12192000" cy="51228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E6FF9-8425-4153-B24F-DA49F8C4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3108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30">
            <a:extLst>
              <a:ext uri="{FF2B5EF4-FFF2-40B4-BE49-F238E27FC236}">
                <a16:creationId xmlns:a16="http://schemas.microsoft.com/office/drawing/2014/main" id="{7DFB2134-D031-4579-9870-AF6BAFFB80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D1180-9BA6-4620-9E97-6B460AE4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3424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31">
            <a:extLst>
              <a:ext uri="{FF2B5EF4-FFF2-40B4-BE49-F238E27FC236}">
                <a16:creationId xmlns:a16="http://schemas.microsoft.com/office/drawing/2014/main" id="{CA9FF97C-8F29-4EC4-BB53-0A7F41C59E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1F3DD-27D6-4937-972E-D1929153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09572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32">
            <a:extLst>
              <a:ext uri="{FF2B5EF4-FFF2-40B4-BE49-F238E27FC236}">
                <a16:creationId xmlns:a16="http://schemas.microsoft.com/office/drawing/2014/main" id="{9EB3B2FE-1770-47E1-AC32-1D76F0D747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80A12-0AE6-46A4-96A6-50871952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139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33">
            <a:extLst>
              <a:ext uri="{FF2B5EF4-FFF2-40B4-BE49-F238E27FC236}">
                <a16:creationId xmlns:a16="http://schemas.microsoft.com/office/drawing/2014/main" id="{FD2CE405-9606-4A77-9BD3-373F1B6DCC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DC09D-F684-4C35-A3F9-2AF8A779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4819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34">
            <a:extLst>
              <a:ext uri="{FF2B5EF4-FFF2-40B4-BE49-F238E27FC236}">
                <a16:creationId xmlns:a16="http://schemas.microsoft.com/office/drawing/2014/main" id="{E5D5A7F2-725F-4C6B-A9BB-4BB1255A4AF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8D4CF-F572-4B8F-92C4-3CAF4544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1738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35">
            <a:extLst>
              <a:ext uri="{FF2B5EF4-FFF2-40B4-BE49-F238E27FC236}">
                <a16:creationId xmlns:a16="http://schemas.microsoft.com/office/drawing/2014/main" id="{41503548-9728-4A19-A50C-3EA11DDB62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2225F-3F6B-438E-87C2-B72D8ECE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9513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36">
            <a:extLst>
              <a:ext uri="{FF2B5EF4-FFF2-40B4-BE49-F238E27FC236}">
                <a16:creationId xmlns:a16="http://schemas.microsoft.com/office/drawing/2014/main" id="{33BE89E9-3979-4D34-BB8D-44E6B69D7A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0"/>
            <a:ext cx="12192000" cy="2794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7500D-C632-4BD6-B725-20463F30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1324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37">
            <a:extLst>
              <a:ext uri="{FF2B5EF4-FFF2-40B4-BE49-F238E27FC236}">
                <a16:creationId xmlns:a16="http://schemas.microsoft.com/office/drawing/2014/main" id="{889E3A9C-285C-4E3C-9E2B-B1CF96D51D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0063"/>
            <a:ext cx="12192000" cy="3316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CBD2B-17DE-4EAE-AF2D-AAEE7CBF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5289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04">
            <a:extLst>
              <a:ext uri="{FF2B5EF4-FFF2-40B4-BE49-F238E27FC236}">
                <a16:creationId xmlns:a16="http://schemas.microsoft.com/office/drawing/2014/main" id="{74CC207A-9A97-4B8A-BEDA-591DEA22A2F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3" y="0"/>
            <a:ext cx="119776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9D89E-5487-4607-AE5E-DCE2FA9D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53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05">
            <a:extLst>
              <a:ext uri="{FF2B5EF4-FFF2-40B4-BE49-F238E27FC236}">
                <a16:creationId xmlns:a16="http://schemas.microsoft.com/office/drawing/2014/main" id="{522AEEA2-9FEF-441E-A31E-EF3A42E64C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050"/>
            <a:ext cx="12192000" cy="60563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A6C2E-E857-43E3-B1E3-EDAFAFCA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490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06">
            <a:extLst>
              <a:ext uri="{FF2B5EF4-FFF2-40B4-BE49-F238E27FC236}">
                <a16:creationId xmlns:a16="http://schemas.microsoft.com/office/drawing/2014/main" id="{CCC7113E-5F76-4483-89D4-A4F0EC642E8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8" y="0"/>
            <a:ext cx="118713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CA1F8-763D-443E-AC4C-9E0B8A91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681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07">
            <a:extLst>
              <a:ext uri="{FF2B5EF4-FFF2-40B4-BE49-F238E27FC236}">
                <a16:creationId xmlns:a16="http://schemas.microsoft.com/office/drawing/2014/main" id="{F61F6FD6-6C6D-45C2-9169-98F6C43CFE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2400"/>
            <a:ext cx="12192000" cy="40116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D0550-3E9F-4066-B774-D7B57B2F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1371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08">
            <a:extLst>
              <a:ext uri="{FF2B5EF4-FFF2-40B4-BE49-F238E27FC236}">
                <a16:creationId xmlns:a16="http://schemas.microsoft.com/office/drawing/2014/main" id="{FE5F9F5C-9920-48CB-9BD1-9292653B90B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900"/>
            <a:ext cx="12192000" cy="43926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BFFEB-1CB9-4774-BDB9-5DCBC33D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5167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2_FX_Page_09">
            <a:extLst>
              <a:ext uri="{FF2B5EF4-FFF2-40B4-BE49-F238E27FC236}">
                <a16:creationId xmlns:a16="http://schemas.microsoft.com/office/drawing/2014/main" id="{EE0DE94A-EB7C-4A48-96B6-A400D23443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25"/>
            <a:ext cx="12192000" cy="67357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FD8DF-81EC-4E8C-8405-B2E9B46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9499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JHTP11_09</Template>
  <TotalTime>1</TotalTime>
  <Words>502</Words>
  <Application>Microsoft Office PowerPoint</Application>
  <PresentationFormat>Widescreen</PresentationFormat>
  <Paragraphs>41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</vt:lpstr>
      <vt:lpstr>Lucida Sans Unicode</vt:lpstr>
      <vt:lpstr>Verdana</vt:lpstr>
      <vt:lpstr>Wingdings</vt:lpstr>
      <vt:lpstr>Wingdings 2</vt:lpstr>
      <vt:lpstr>Wingdings 3</vt:lpstr>
      <vt:lpstr>Concourse</vt:lpstr>
      <vt:lpstr>Chapter 12 JavaFX Graphical User Interfaces: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JavaFX Graphical User Interfaces: Part 1</dc:title>
  <dc:creator>Paul Deitel</dc:creator>
  <cp:lastModifiedBy>Paul Deitel</cp:lastModifiedBy>
  <cp:revision>1</cp:revision>
  <dcterms:created xsi:type="dcterms:W3CDTF">2017-07-15T16:19:03Z</dcterms:created>
  <dcterms:modified xsi:type="dcterms:W3CDTF">2017-07-15T16:21:02Z</dcterms:modified>
</cp:coreProperties>
</file>