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31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E8E90-E69D-4E09-94F6-A702811C674F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2362C-8091-430A-B8FA-DE088E6A1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4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4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8177CA74-0930-4B69-9BD9-DFFC5990533A}" type="datetime1">
              <a:rPr lang="en-US" smtClean="0"/>
              <a:t>7/15/2017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419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BD5F41-0031-45E2-BA72-0B9A4F1C2EDA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9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C842F2-4643-4A66-91FF-0D3F42CEA109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B4401EC-F779-44BC-A6CF-385B1CE4C680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52D62C7-19D9-4B41-9FC5-D2791D1E6807}" type="datetime1">
              <a:rPr lang="en-US" smtClean="0"/>
              <a:t>7/15/2017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2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CF58AF8-161C-47AB-B6C1-1E4EF9D98B65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1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2CBA4DA-CB49-4F73-9684-186F39A87C99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5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89CD434-E7C9-4FCA-9861-3A3EC20D6C25}" type="datetime1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48257F-489A-4782-948B-E1904E4BC707}" type="datetime1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CB87957-3997-48E9-8604-AA8F609653FB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29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96F21FC2-95EC-4DFB-BC3C-56BFC9658C98}" type="datetime1">
              <a:rPr lang="en-US" smtClean="0"/>
              <a:t>7/15/2017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3516B3ED-A378-4C53-9F62-41F98196574B}" type="datetime1">
              <a:rPr lang="en-US" smtClean="0"/>
              <a:t>7/15/2017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15</a:t>
            </a:r>
            <a:br>
              <a:rPr lang="en-US" dirty="0"/>
            </a:br>
            <a:r>
              <a:rPr lang="en-US" dirty="0"/>
              <a:t>Files, </a:t>
            </a:r>
            <a:r>
              <a:rPr lang="en-US" dirty="0" err="1"/>
              <a:t>Input/Output</a:t>
            </a:r>
            <a:r>
              <a:rPr lang="en-US" dirty="0"/>
              <a:t> Stream, NIO and XML Serialization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0">
            <a:extLst>
              <a:ext uri="{FF2B5EF4-FFF2-40B4-BE49-F238E27FC236}">
                <a16:creationId xmlns:a16="http://schemas.microsoft.com/office/drawing/2014/main" id="{661EC84D-5F3B-45B5-B5D9-49A1A38B07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73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433937-4037-461D-8832-504DD8E9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403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1">
            <a:extLst>
              <a:ext uri="{FF2B5EF4-FFF2-40B4-BE49-F238E27FC236}">
                <a16:creationId xmlns:a16="http://schemas.microsoft.com/office/drawing/2014/main" id="{6FD69D74-ECCE-4D0C-8495-165302576E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525"/>
            <a:ext cx="12192000" cy="48053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74D9C-B44B-4BCB-9F81-A39870F8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054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2">
            <a:extLst>
              <a:ext uri="{FF2B5EF4-FFF2-40B4-BE49-F238E27FC236}">
                <a16:creationId xmlns:a16="http://schemas.microsoft.com/office/drawing/2014/main" id="{0A907203-F947-44AC-97B6-737B8F8202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88"/>
            <a:ext cx="12192000" cy="67008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F9B351-3198-4297-9230-E67A24F6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872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3">
            <a:extLst>
              <a:ext uri="{FF2B5EF4-FFF2-40B4-BE49-F238E27FC236}">
                <a16:creationId xmlns:a16="http://schemas.microsoft.com/office/drawing/2014/main" id="{E737E979-4247-41BC-969B-E2471339E9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838"/>
            <a:ext cx="12192000" cy="41227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49F53A-AE84-4D04-BF40-5E587E2E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100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4">
            <a:extLst>
              <a:ext uri="{FF2B5EF4-FFF2-40B4-BE49-F238E27FC236}">
                <a16:creationId xmlns:a16="http://schemas.microsoft.com/office/drawing/2014/main" id="{C08BDC53-15A2-4386-BAED-AA08E15AD4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538"/>
            <a:ext cx="12192000" cy="38449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69731C-D645-4D6C-B5A5-5F96ED50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950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5">
            <a:extLst>
              <a:ext uri="{FF2B5EF4-FFF2-40B4-BE49-F238E27FC236}">
                <a16:creationId xmlns:a16="http://schemas.microsoft.com/office/drawing/2014/main" id="{DE1CD409-354E-4663-9FAF-11C82651BF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F5B4E9-9391-4011-AB1E-CCE95915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46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6">
            <a:extLst>
              <a:ext uri="{FF2B5EF4-FFF2-40B4-BE49-F238E27FC236}">
                <a16:creationId xmlns:a16="http://schemas.microsoft.com/office/drawing/2014/main" id="{B1A75425-A28F-4F0E-9963-3A28001D2A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30DBBE-D0AB-4F06-AEC4-B6FAE0D6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21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7">
            <a:extLst>
              <a:ext uri="{FF2B5EF4-FFF2-40B4-BE49-F238E27FC236}">
                <a16:creationId xmlns:a16="http://schemas.microsoft.com/office/drawing/2014/main" id="{A9D75394-44AD-4B17-A4FC-27EA58965B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7853D0-14BA-408E-87F5-56913C50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651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8">
            <a:extLst>
              <a:ext uri="{FF2B5EF4-FFF2-40B4-BE49-F238E27FC236}">
                <a16:creationId xmlns:a16="http://schemas.microsoft.com/office/drawing/2014/main" id="{27DBEC6F-5DA2-489A-AACE-A39FA4276D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438"/>
            <a:ext cx="12192000" cy="56975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BE04F8-D556-4735-B079-79C156F5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470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9">
            <a:extLst>
              <a:ext uri="{FF2B5EF4-FFF2-40B4-BE49-F238E27FC236}">
                <a16:creationId xmlns:a16="http://schemas.microsoft.com/office/drawing/2014/main" id="{3F3C750C-59C5-430E-95F0-1D891F7510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8" y="0"/>
            <a:ext cx="116935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490FD4-BB95-40F2-A3A9-1D3C718D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436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2">
            <a:extLst>
              <a:ext uri="{FF2B5EF4-FFF2-40B4-BE49-F238E27FC236}">
                <a16:creationId xmlns:a16="http://schemas.microsoft.com/office/drawing/2014/main" id="{6B8844F6-9319-41C8-B865-E33B0D1374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0"/>
            <a:ext cx="116062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406693-A167-4980-8667-B3C3ADEE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6677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0">
            <a:extLst>
              <a:ext uri="{FF2B5EF4-FFF2-40B4-BE49-F238E27FC236}">
                <a16:creationId xmlns:a16="http://schemas.microsoft.com/office/drawing/2014/main" id="{18FFFA5C-14E5-4945-A89C-562F585121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85D82-7C5A-4410-9021-66D3E4F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60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1">
            <a:extLst>
              <a:ext uri="{FF2B5EF4-FFF2-40B4-BE49-F238E27FC236}">
                <a16:creationId xmlns:a16="http://schemas.microsoft.com/office/drawing/2014/main" id="{165151B7-CAF6-4AF0-B7CA-B8D0C68EEF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8" y="0"/>
            <a:ext cx="106775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1B518D-9ACA-410D-A099-B5A5DD99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4304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2">
            <a:extLst>
              <a:ext uri="{FF2B5EF4-FFF2-40B4-BE49-F238E27FC236}">
                <a16:creationId xmlns:a16="http://schemas.microsoft.com/office/drawing/2014/main" id="{CE28A297-742F-4D51-BAFF-0EF6818D2D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851B2F-5EC5-4041-84C8-5B9BEC90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5256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3">
            <a:extLst>
              <a:ext uri="{FF2B5EF4-FFF2-40B4-BE49-F238E27FC236}">
                <a16:creationId xmlns:a16="http://schemas.microsoft.com/office/drawing/2014/main" id="{6F9A0AEE-29BD-4D1A-BE34-5A3C662CE6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CA8BBD-D8B3-4EAC-940E-67123F14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899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4">
            <a:extLst>
              <a:ext uri="{FF2B5EF4-FFF2-40B4-BE49-F238E27FC236}">
                <a16:creationId xmlns:a16="http://schemas.microsoft.com/office/drawing/2014/main" id="{0F4FE164-4C4C-4C7B-9D81-904F931588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D1B8E4-D39D-4176-9D73-C24ED887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032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5">
            <a:extLst>
              <a:ext uri="{FF2B5EF4-FFF2-40B4-BE49-F238E27FC236}">
                <a16:creationId xmlns:a16="http://schemas.microsoft.com/office/drawing/2014/main" id="{7E0BCC08-65CD-482B-917E-17BFFE0C283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959DFB-0A93-4901-B07B-AAAFE1F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0013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6">
            <a:extLst>
              <a:ext uri="{FF2B5EF4-FFF2-40B4-BE49-F238E27FC236}">
                <a16:creationId xmlns:a16="http://schemas.microsoft.com/office/drawing/2014/main" id="{F887AD66-B3CF-4428-905F-0D88B2641C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54B2EE-3A81-4025-8E5E-7AE8C69F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517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7">
            <a:extLst>
              <a:ext uri="{FF2B5EF4-FFF2-40B4-BE49-F238E27FC236}">
                <a16:creationId xmlns:a16="http://schemas.microsoft.com/office/drawing/2014/main" id="{DBCC3179-C370-4663-92A3-BA0F6989F7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0585C4-C029-4F19-8D24-143B9818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91214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8">
            <a:extLst>
              <a:ext uri="{FF2B5EF4-FFF2-40B4-BE49-F238E27FC236}">
                <a16:creationId xmlns:a16="http://schemas.microsoft.com/office/drawing/2014/main" id="{0ECAC450-248F-4FF0-A7A3-1ECB9DB8D7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A95269-1E0A-4A1B-A4A3-3AEB1F07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3801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9">
            <a:extLst>
              <a:ext uri="{FF2B5EF4-FFF2-40B4-BE49-F238E27FC236}">
                <a16:creationId xmlns:a16="http://schemas.microsoft.com/office/drawing/2014/main" id="{8FF042A8-BB33-4EF8-BBA9-591F9AF611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4D7F9-373F-4B75-B145-7E26A9B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649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3">
            <a:extLst>
              <a:ext uri="{FF2B5EF4-FFF2-40B4-BE49-F238E27FC236}">
                <a16:creationId xmlns:a16="http://schemas.microsoft.com/office/drawing/2014/main" id="{D82CDC58-EFC8-4E8E-8907-EB22A8F838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0"/>
            <a:ext cx="1007745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0A7328-D7E9-4A7C-9DC0-B718E3B3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1992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0">
            <a:extLst>
              <a:ext uri="{FF2B5EF4-FFF2-40B4-BE49-F238E27FC236}">
                <a16:creationId xmlns:a16="http://schemas.microsoft.com/office/drawing/2014/main" id="{D2C2709C-BD3C-4393-848F-950E6C2083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70A4ED-42F9-4C13-B669-D5D2ACB7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5801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1">
            <a:extLst>
              <a:ext uri="{FF2B5EF4-FFF2-40B4-BE49-F238E27FC236}">
                <a16:creationId xmlns:a16="http://schemas.microsoft.com/office/drawing/2014/main" id="{795C9EFE-2435-47B3-BA62-C48F081E46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F018D0-1D0B-418A-8234-D7D2F4DC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761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2">
            <a:extLst>
              <a:ext uri="{FF2B5EF4-FFF2-40B4-BE49-F238E27FC236}">
                <a16:creationId xmlns:a16="http://schemas.microsoft.com/office/drawing/2014/main" id="{B274D1DE-544D-43D2-80AC-A30A5786D8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0353C2-9A17-41EB-BEE7-F892ECBE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8792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3">
            <a:extLst>
              <a:ext uri="{FF2B5EF4-FFF2-40B4-BE49-F238E27FC236}">
                <a16:creationId xmlns:a16="http://schemas.microsoft.com/office/drawing/2014/main" id="{A64D2489-E03B-4D9F-8834-922F492B29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AC92A5-EB55-4894-B419-FD8D351A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8897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4">
            <a:extLst>
              <a:ext uri="{FF2B5EF4-FFF2-40B4-BE49-F238E27FC236}">
                <a16:creationId xmlns:a16="http://schemas.microsoft.com/office/drawing/2014/main" id="{95FBB2D4-0CD7-446E-806C-6ECA52B84B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D9F1CB-7B71-45EF-B65F-401723EB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9742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5">
            <a:extLst>
              <a:ext uri="{FF2B5EF4-FFF2-40B4-BE49-F238E27FC236}">
                <a16:creationId xmlns:a16="http://schemas.microsoft.com/office/drawing/2014/main" id="{BF8491D9-DF00-4431-BADD-4EEA63DA03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42632E-91AA-4C9F-9D3C-F6034FE1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790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6">
            <a:extLst>
              <a:ext uri="{FF2B5EF4-FFF2-40B4-BE49-F238E27FC236}">
                <a16:creationId xmlns:a16="http://schemas.microsoft.com/office/drawing/2014/main" id="{42AF8143-5A2F-48B1-A87A-88EC4CF097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0"/>
            <a:ext cx="1158875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8B8277-4451-4BBE-B563-A221EDBC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8904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7">
            <a:extLst>
              <a:ext uri="{FF2B5EF4-FFF2-40B4-BE49-F238E27FC236}">
                <a16:creationId xmlns:a16="http://schemas.microsoft.com/office/drawing/2014/main" id="{8B22A3B5-2602-435C-A8B6-0C5737EF13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ACEAFF-6C58-4090-86DF-DF87A282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4229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8">
            <a:extLst>
              <a:ext uri="{FF2B5EF4-FFF2-40B4-BE49-F238E27FC236}">
                <a16:creationId xmlns:a16="http://schemas.microsoft.com/office/drawing/2014/main" id="{E55ED43E-10B7-4A44-BDAE-B6EAD1010C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810305-D514-4EB6-97E5-CF4841ED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8876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9">
            <a:extLst>
              <a:ext uri="{FF2B5EF4-FFF2-40B4-BE49-F238E27FC236}">
                <a16:creationId xmlns:a16="http://schemas.microsoft.com/office/drawing/2014/main" id="{0D024D74-71FC-4741-89FA-D8A33A6CBB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0"/>
            <a:ext cx="104409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41EDFF-8EBC-4FA7-8606-A5988EBE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75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4">
            <a:extLst>
              <a:ext uri="{FF2B5EF4-FFF2-40B4-BE49-F238E27FC236}">
                <a16:creationId xmlns:a16="http://schemas.microsoft.com/office/drawing/2014/main" id="{223F7025-8E23-44DB-A0C4-6F6AA719F5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8" y="0"/>
            <a:ext cx="108553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26542A-1CFF-4D2F-B255-98FBBD91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12954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0">
            <a:extLst>
              <a:ext uri="{FF2B5EF4-FFF2-40B4-BE49-F238E27FC236}">
                <a16:creationId xmlns:a16="http://schemas.microsoft.com/office/drawing/2014/main" id="{EA6DA5FD-DD3B-437D-B5D1-50A949C3C6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0"/>
            <a:ext cx="99234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F368C8-2F69-4AF1-A16B-065DF301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3360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1">
            <a:extLst>
              <a:ext uri="{FF2B5EF4-FFF2-40B4-BE49-F238E27FC236}">
                <a16:creationId xmlns:a16="http://schemas.microsoft.com/office/drawing/2014/main" id="{DE675C79-2833-430D-AE6E-C1ACFA5973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5AD9D-13A2-4F19-AD6C-B7EA05E6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258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2">
            <a:extLst>
              <a:ext uri="{FF2B5EF4-FFF2-40B4-BE49-F238E27FC236}">
                <a16:creationId xmlns:a16="http://schemas.microsoft.com/office/drawing/2014/main" id="{F12151F0-574D-4A4A-8DC2-955DE3D6D5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B1C928-2688-40B7-AA50-2C9D7306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6660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3">
            <a:extLst>
              <a:ext uri="{FF2B5EF4-FFF2-40B4-BE49-F238E27FC236}">
                <a16:creationId xmlns:a16="http://schemas.microsoft.com/office/drawing/2014/main" id="{203B1EF3-0E36-4988-AB21-A17A3594B5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27A82F-9F0E-4B64-A9BF-7DD154F0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3019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4">
            <a:extLst>
              <a:ext uri="{FF2B5EF4-FFF2-40B4-BE49-F238E27FC236}">
                <a16:creationId xmlns:a16="http://schemas.microsoft.com/office/drawing/2014/main" id="{3EB42450-7C91-4B84-8D8E-560ACB7775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CB2F2C-7A6D-40C8-86CB-1603C26F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3504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5">
            <a:extLst>
              <a:ext uri="{FF2B5EF4-FFF2-40B4-BE49-F238E27FC236}">
                <a16:creationId xmlns:a16="http://schemas.microsoft.com/office/drawing/2014/main" id="{3518BAF5-B7A5-4FBB-B00F-7F17C03AF4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BEA176-8772-44D8-965D-00653946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4043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6">
            <a:extLst>
              <a:ext uri="{FF2B5EF4-FFF2-40B4-BE49-F238E27FC236}">
                <a16:creationId xmlns:a16="http://schemas.microsoft.com/office/drawing/2014/main" id="{478616B2-477C-4D0E-AA21-5C8CBC665F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06252C-F03F-47ED-97FF-F58C0F3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94553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7">
            <a:extLst>
              <a:ext uri="{FF2B5EF4-FFF2-40B4-BE49-F238E27FC236}">
                <a16:creationId xmlns:a16="http://schemas.microsoft.com/office/drawing/2014/main" id="{96C3B058-56A5-4B94-A150-96449CF6FD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A01147-2812-4C57-8419-10DD089D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8707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8">
            <a:extLst>
              <a:ext uri="{FF2B5EF4-FFF2-40B4-BE49-F238E27FC236}">
                <a16:creationId xmlns:a16="http://schemas.microsoft.com/office/drawing/2014/main" id="{68AFF388-23A0-49E7-B6AF-6BC530D502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0"/>
            <a:ext cx="113903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7DEE8A-49EB-47CC-B14C-786507F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854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9">
            <a:extLst>
              <a:ext uri="{FF2B5EF4-FFF2-40B4-BE49-F238E27FC236}">
                <a16:creationId xmlns:a16="http://schemas.microsoft.com/office/drawing/2014/main" id="{36597844-851F-49B9-861A-D0F4565D15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0"/>
            <a:ext cx="12026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41FBFE-64FA-49EA-9015-F6A68E9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596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5">
            <a:extLst>
              <a:ext uri="{FF2B5EF4-FFF2-40B4-BE49-F238E27FC236}">
                <a16:creationId xmlns:a16="http://schemas.microsoft.com/office/drawing/2014/main" id="{D439D6A9-F2D4-4172-8253-F1EAA7AC82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25" y="0"/>
            <a:ext cx="93265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D2832-59D9-4EAF-98EC-1FA4C73F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32755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50">
            <a:extLst>
              <a:ext uri="{FF2B5EF4-FFF2-40B4-BE49-F238E27FC236}">
                <a16:creationId xmlns:a16="http://schemas.microsoft.com/office/drawing/2014/main" id="{5C83D326-B406-4E53-B7F0-421F7BB3A4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0"/>
            <a:ext cx="115395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00B2B4-027B-45E7-B7BF-0F40D149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5489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51">
            <a:extLst>
              <a:ext uri="{FF2B5EF4-FFF2-40B4-BE49-F238E27FC236}">
                <a16:creationId xmlns:a16="http://schemas.microsoft.com/office/drawing/2014/main" id="{1B1C2841-A796-4C6D-9D30-4985EAFC2A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" y="0"/>
            <a:ext cx="1204595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BB4104-AE87-4B61-98B5-90903968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1394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52">
            <a:extLst>
              <a:ext uri="{FF2B5EF4-FFF2-40B4-BE49-F238E27FC236}">
                <a16:creationId xmlns:a16="http://schemas.microsoft.com/office/drawing/2014/main" id="{C66E6FD3-3622-49F3-9EFD-083319731D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0"/>
            <a:ext cx="115062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56D61-4B9C-47FA-9329-5C8A44FD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8016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53">
            <a:extLst>
              <a:ext uri="{FF2B5EF4-FFF2-40B4-BE49-F238E27FC236}">
                <a16:creationId xmlns:a16="http://schemas.microsoft.com/office/drawing/2014/main" id="{52AADDBF-FFBC-4F02-BCAF-7962967394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363"/>
            <a:ext cx="12192000" cy="28352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8114D6-5763-4754-B177-44A7B4A0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217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6">
            <a:extLst>
              <a:ext uri="{FF2B5EF4-FFF2-40B4-BE49-F238E27FC236}">
                <a16:creationId xmlns:a16="http://schemas.microsoft.com/office/drawing/2014/main" id="{D5BC6F86-5249-4519-A96D-0D166FE862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12192000" cy="30083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42EA08-BADB-4570-9755-A019DB86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864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7">
            <a:extLst>
              <a:ext uri="{FF2B5EF4-FFF2-40B4-BE49-F238E27FC236}">
                <a16:creationId xmlns:a16="http://schemas.microsoft.com/office/drawing/2014/main" id="{F25034F3-A66E-4567-9EBF-21BB7DE8F9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15F197-00FF-4190-AE46-99BA142B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450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8">
            <a:extLst>
              <a:ext uri="{FF2B5EF4-FFF2-40B4-BE49-F238E27FC236}">
                <a16:creationId xmlns:a16="http://schemas.microsoft.com/office/drawing/2014/main" id="{F4618685-644C-40D6-A96B-B68977446B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14952B-0DF5-49B8-95F4-653D11E4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228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9">
            <a:extLst>
              <a:ext uri="{FF2B5EF4-FFF2-40B4-BE49-F238E27FC236}">
                <a16:creationId xmlns:a16="http://schemas.microsoft.com/office/drawing/2014/main" id="{BDAB58C0-C357-4A7A-97F8-39E58508C1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6324A2-F161-4A74-BABF-BD9B5A2A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6794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JHTP11_08</Template>
  <TotalTime>0</TotalTime>
  <Words>710</Words>
  <Application>Microsoft Office PowerPoint</Application>
  <PresentationFormat>Widescreen</PresentationFormat>
  <Paragraphs>57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Chapter 15 Files, Input/Output Stream, NIO and XML Serialization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Files, Input/Output Stream, NIO and XML Serialization</dc:title>
  <dc:creator>Paul Deitel</dc:creator>
  <cp:lastModifiedBy>Paul Deitel</cp:lastModifiedBy>
  <cp:revision>2</cp:revision>
  <dcterms:created xsi:type="dcterms:W3CDTF">2017-07-15T16:28:53Z</dcterms:created>
  <dcterms:modified xsi:type="dcterms:W3CDTF">2017-07-15T16:29:55Z</dcterms:modified>
</cp:coreProperties>
</file>