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458F6-9A7C-4BD0-A581-6BF2D5EC4DC1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38A04-3B6C-4792-966B-D386EBB3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3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A87E7DAC-538B-4888-88C6-3D1A35006A25}" type="datetime1">
              <a:rPr lang="en-US" smtClean="0"/>
              <a:t>7/15/2017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A85AA3-D12B-4593-A8F1-D94BF564F1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919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337E2-773E-417C-96C0-2B74164E3ECF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5AA3-D12B-4593-A8F1-D94BF564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1C77B-0C90-489D-B3A2-C6A15448AC48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5AA3-D12B-4593-A8F1-D94BF564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8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5AA3-D12B-4593-A8F1-D94BF564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F663B6F-A2CA-411C-8495-1638A12A475F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5AA3-D12B-4593-A8F1-D94BF564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1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14866CC-BD2B-42FA-BB36-4FC68F2D54AC}" type="datetime1">
              <a:rPr lang="en-US" smtClean="0"/>
              <a:t>7/15/2017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5AA3-D12B-4593-A8F1-D94BF564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3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1D22265-B66D-484C-83F4-25187CD701E3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5AA3-D12B-4593-A8F1-D94BF564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71E66D1-E4B3-479C-AC58-D142B6317DE7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5AA3-D12B-4593-A8F1-D94BF564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62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E7B69C4-FB31-4CCD-906E-709D04E61D35}" type="datetime1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5AA3-D12B-4593-A8F1-D94BF564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3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E4564-6B8F-4061-B741-A5A8E8711C77}" type="datetime1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5AA3-D12B-4593-A8F1-D94BF564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9507B12-DB65-4C04-9891-863E272F1CB2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5AA3-D12B-4593-A8F1-D94BF564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4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D35E9EA6-94CC-4D5E-92C4-C286C6604080}" type="datetime1">
              <a:rPr lang="en-US" smtClean="0"/>
              <a:t>7/15/2017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5AA3-D12B-4593-A8F1-D94BF564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7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EF94F1A0-88D4-4267-9B36-85F72F499236}" type="datetime1">
              <a:rPr lang="en-US" smtClean="0"/>
              <a:t>7/15/2017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A9A85AA3-D12B-4593-A8F1-D94BF564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19</a:t>
            </a:r>
            <a:br>
              <a:rPr lang="en-US" dirty="0"/>
            </a:br>
            <a:r>
              <a:rPr lang="en-US" dirty="0"/>
              <a:t>Searching, Sorting and Big O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10">
            <a:extLst>
              <a:ext uri="{FF2B5EF4-FFF2-40B4-BE49-F238E27FC236}">
                <a16:creationId xmlns:a16="http://schemas.microsoft.com/office/drawing/2014/main" id="{B2D2096D-9C7B-4269-9386-0EDA9906B9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9F7EA-A5D0-4324-816C-BEC7A525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741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11">
            <a:extLst>
              <a:ext uri="{FF2B5EF4-FFF2-40B4-BE49-F238E27FC236}">
                <a16:creationId xmlns:a16="http://schemas.microsoft.com/office/drawing/2014/main" id="{43CDABE9-73D2-42A5-845F-A1C7A7D849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860C7-4C13-4DA7-A2C1-F186E991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25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12">
            <a:extLst>
              <a:ext uri="{FF2B5EF4-FFF2-40B4-BE49-F238E27FC236}">
                <a16:creationId xmlns:a16="http://schemas.microsoft.com/office/drawing/2014/main" id="{68B845BA-0FDD-40D8-800E-5EB17F5BAD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00"/>
            <a:ext cx="12192000" cy="38846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2C779-E0C2-4791-B2C1-3D4F1E4B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580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13">
            <a:extLst>
              <a:ext uri="{FF2B5EF4-FFF2-40B4-BE49-F238E27FC236}">
                <a16:creationId xmlns:a16="http://schemas.microsoft.com/office/drawing/2014/main" id="{EA0C14E4-F883-4903-8CB6-2A2FC4A06A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3"/>
            <a:ext cx="12192000" cy="62626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8C388-34DF-4946-BF29-9D643ABA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809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14">
            <a:extLst>
              <a:ext uri="{FF2B5EF4-FFF2-40B4-BE49-F238E27FC236}">
                <a16:creationId xmlns:a16="http://schemas.microsoft.com/office/drawing/2014/main" id="{6BE2AF8A-EBF9-4EBE-AFA3-086C7B240B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12192000" cy="5103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DA450-D26D-4FAC-9660-E3CCA9DB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8983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15">
            <a:extLst>
              <a:ext uri="{FF2B5EF4-FFF2-40B4-BE49-F238E27FC236}">
                <a16:creationId xmlns:a16="http://schemas.microsoft.com/office/drawing/2014/main" id="{9A638855-C985-41BE-9DAE-A975044303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C72B3-AEB7-4A66-B468-B6C40AF8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9793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16">
            <a:extLst>
              <a:ext uri="{FF2B5EF4-FFF2-40B4-BE49-F238E27FC236}">
                <a16:creationId xmlns:a16="http://schemas.microsoft.com/office/drawing/2014/main" id="{EB472D7C-7BFC-43BB-9402-E1CDDC3D05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F984F-D551-40A1-B840-A79DDCF1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668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17">
            <a:extLst>
              <a:ext uri="{FF2B5EF4-FFF2-40B4-BE49-F238E27FC236}">
                <a16:creationId xmlns:a16="http://schemas.microsoft.com/office/drawing/2014/main" id="{63C0037A-D9C7-4BF8-BFEA-7092C3D835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05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79D78-8B92-4201-A090-9C3778D0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595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18">
            <a:extLst>
              <a:ext uri="{FF2B5EF4-FFF2-40B4-BE49-F238E27FC236}">
                <a16:creationId xmlns:a16="http://schemas.microsoft.com/office/drawing/2014/main" id="{9BA6844D-4087-480D-81B1-DD78196052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0"/>
            <a:ext cx="108378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FCE0F-AE2F-4FDE-84F4-8F813084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516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19">
            <a:extLst>
              <a:ext uri="{FF2B5EF4-FFF2-40B4-BE49-F238E27FC236}">
                <a16:creationId xmlns:a16="http://schemas.microsoft.com/office/drawing/2014/main" id="{F918AEE2-5A7F-48A7-8F71-45437112D0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12192000" cy="51387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1EFD-25DD-4AB9-BAC2-648D44C7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409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02">
            <a:extLst>
              <a:ext uri="{FF2B5EF4-FFF2-40B4-BE49-F238E27FC236}">
                <a16:creationId xmlns:a16="http://schemas.microsoft.com/office/drawing/2014/main" id="{55819DDF-A5AF-470C-BB18-7E5180C83F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408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EA55D-0236-4AE0-86DD-F2F836C0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70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20">
            <a:extLst>
              <a:ext uri="{FF2B5EF4-FFF2-40B4-BE49-F238E27FC236}">
                <a16:creationId xmlns:a16="http://schemas.microsoft.com/office/drawing/2014/main" id="{31193B71-0319-43A3-88AD-A105652F6F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12192000" cy="51387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FCC3E-E60F-43A3-87A7-18411665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8489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21">
            <a:extLst>
              <a:ext uri="{FF2B5EF4-FFF2-40B4-BE49-F238E27FC236}">
                <a16:creationId xmlns:a16="http://schemas.microsoft.com/office/drawing/2014/main" id="{DAE52244-CD36-4304-A82C-60BC138410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16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5F4F1-973D-4B6E-AF5C-7903576B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5685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22">
            <a:extLst>
              <a:ext uri="{FF2B5EF4-FFF2-40B4-BE49-F238E27FC236}">
                <a16:creationId xmlns:a16="http://schemas.microsoft.com/office/drawing/2014/main" id="{8DBED955-4370-48BB-81C6-85478515E4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1B05E-28FD-4095-973F-518D55F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6890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23">
            <a:extLst>
              <a:ext uri="{FF2B5EF4-FFF2-40B4-BE49-F238E27FC236}">
                <a16:creationId xmlns:a16="http://schemas.microsoft.com/office/drawing/2014/main" id="{D07D61FB-5622-40D7-BAE2-7B4704A184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2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82865-5AE4-43D5-A039-D35270A5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5155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24">
            <a:extLst>
              <a:ext uri="{FF2B5EF4-FFF2-40B4-BE49-F238E27FC236}">
                <a16:creationId xmlns:a16="http://schemas.microsoft.com/office/drawing/2014/main" id="{683EFA1B-52D1-46A0-BDCB-9982349387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751A-A377-4D46-A19F-1A2C761A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4196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25">
            <a:extLst>
              <a:ext uri="{FF2B5EF4-FFF2-40B4-BE49-F238E27FC236}">
                <a16:creationId xmlns:a16="http://schemas.microsoft.com/office/drawing/2014/main" id="{10B9E153-E9E5-4743-A33F-576B6AE93E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BCD6A-DACD-41B2-AA64-BF2A712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9310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26">
            <a:extLst>
              <a:ext uri="{FF2B5EF4-FFF2-40B4-BE49-F238E27FC236}">
                <a16:creationId xmlns:a16="http://schemas.microsoft.com/office/drawing/2014/main" id="{193E517B-0F3F-4622-B767-2578EFBBEE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A3860-E38E-42EC-96EE-96A03EE4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2270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27">
            <a:extLst>
              <a:ext uri="{FF2B5EF4-FFF2-40B4-BE49-F238E27FC236}">
                <a16:creationId xmlns:a16="http://schemas.microsoft.com/office/drawing/2014/main" id="{CD2E5B10-CCEC-48F3-9E8F-9AE46B93FC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9B0B0-96CF-46D9-BC9E-3BDD3C97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3350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28">
            <a:extLst>
              <a:ext uri="{FF2B5EF4-FFF2-40B4-BE49-F238E27FC236}">
                <a16:creationId xmlns:a16="http://schemas.microsoft.com/office/drawing/2014/main" id="{7035BF71-EB89-446F-BC9F-F0139E557D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9CC23-6FB6-4CF2-B3CE-40CDA2A5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987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29">
            <a:extLst>
              <a:ext uri="{FF2B5EF4-FFF2-40B4-BE49-F238E27FC236}">
                <a16:creationId xmlns:a16="http://schemas.microsoft.com/office/drawing/2014/main" id="{70DF8F0E-1511-4631-B190-3BE3D84C2C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061B6-BF42-42CB-B503-2D571A88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833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03">
            <a:extLst>
              <a:ext uri="{FF2B5EF4-FFF2-40B4-BE49-F238E27FC236}">
                <a16:creationId xmlns:a16="http://schemas.microsoft.com/office/drawing/2014/main" id="{4DFF089C-CB25-4712-8D26-75F09BA2F5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0"/>
            <a:ext cx="10629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BBAD7-5317-4C46-BE7D-D0B23AE1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7592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30">
            <a:extLst>
              <a:ext uri="{FF2B5EF4-FFF2-40B4-BE49-F238E27FC236}">
                <a16:creationId xmlns:a16="http://schemas.microsoft.com/office/drawing/2014/main" id="{42635E04-43D5-45A8-AC2D-077565B148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F33B3-806B-425F-B2E2-C1A8AFB1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2144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31">
            <a:extLst>
              <a:ext uri="{FF2B5EF4-FFF2-40B4-BE49-F238E27FC236}">
                <a16:creationId xmlns:a16="http://schemas.microsoft.com/office/drawing/2014/main" id="{7098B15E-0473-453A-AA1A-ED9D156137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B00BB-729F-4164-9DA9-C36D73FD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1483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32">
            <a:extLst>
              <a:ext uri="{FF2B5EF4-FFF2-40B4-BE49-F238E27FC236}">
                <a16:creationId xmlns:a16="http://schemas.microsoft.com/office/drawing/2014/main" id="{E0C6C2D7-728E-4E19-BBBC-D9D91FC2CD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75B13-5736-4A88-A84B-FCABBA28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6886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33">
            <a:extLst>
              <a:ext uri="{FF2B5EF4-FFF2-40B4-BE49-F238E27FC236}">
                <a16:creationId xmlns:a16="http://schemas.microsoft.com/office/drawing/2014/main" id="{8916ABF2-4351-4BAC-821D-30EE6A22E4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C7180-60E7-4A10-BDB1-E4D1D990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2125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34">
            <a:extLst>
              <a:ext uri="{FF2B5EF4-FFF2-40B4-BE49-F238E27FC236}">
                <a16:creationId xmlns:a16="http://schemas.microsoft.com/office/drawing/2014/main" id="{E033F6F2-94C2-4A82-B441-4C1C0E4BBB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A60AC-F892-4CCA-817A-ADB2D9F7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1316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35">
            <a:extLst>
              <a:ext uri="{FF2B5EF4-FFF2-40B4-BE49-F238E27FC236}">
                <a16:creationId xmlns:a16="http://schemas.microsoft.com/office/drawing/2014/main" id="{F44761E0-8245-4B79-8A7B-21B857C835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0"/>
            <a:ext cx="96535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D832C-C027-49B2-83FC-748A8C54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1153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36">
            <a:extLst>
              <a:ext uri="{FF2B5EF4-FFF2-40B4-BE49-F238E27FC236}">
                <a16:creationId xmlns:a16="http://schemas.microsoft.com/office/drawing/2014/main" id="{476F1905-F3C1-4953-B9F2-0E710C3651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50"/>
            <a:ext cx="12192000" cy="63357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99E0E-C621-4419-B920-A201F338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8601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37">
            <a:extLst>
              <a:ext uri="{FF2B5EF4-FFF2-40B4-BE49-F238E27FC236}">
                <a16:creationId xmlns:a16="http://schemas.microsoft.com/office/drawing/2014/main" id="{A54C7927-46BC-4767-8D89-68F13257E3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4373-4E0A-4404-846E-5B7BFBD3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4884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38">
            <a:extLst>
              <a:ext uri="{FF2B5EF4-FFF2-40B4-BE49-F238E27FC236}">
                <a16:creationId xmlns:a16="http://schemas.microsoft.com/office/drawing/2014/main" id="{485180EC-2159-41F6-AE9D-07BEA596D2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B882D-7FE8-4359-B045-C88A1B53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42455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39">
            <a:extLst>
              <a:ext uri="{FF2B5EF4-FFF2-40B4-BE49-F238E27FC236}">
                <a16:creationId xmlns:a16="http://schemas.microsoft.com/office/drawing/2014/main" id="{1232752D-D330-4B20-AF6F-3991156DBF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8" y="0"/>
            <a:ext cx="100171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86AD8-A2FC-496C-BC72-D1B81958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706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04">
            <a:extLst>
              <a:ext uri="{FF2B5EF4-FFF2-40B4-BE49-F238E27FC236}">
                <a16:creationId xmlns:a16="http://schemas.microsoft.com/office/drawing/2014/main" id="{7AA91607-B4AD-42AF-8ECF-5B18273169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63" y="0"/>
            <a:ext cx="90058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F8491-37E8-4B22-9BFC-757217A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8251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40">
            <a:extLst>
              <a:ext uri="{FF2B5EF4-FFF2-40B4-BE49-F238E27FC236}">
                <a16:creationId xmlns:a16="http://schemas.microsoft.com/office/drawing/2014/main" id="{AD31E88B-2F32-46FB-B932-7104B2D420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68ED0-F1C3-4EF4-AD5B-CD34F827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6386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41">
            <a:extLst>
              <a:ext uri="{FF2B5EF4-FFF2-40B4-BE49-F238E27FC236}">
                <a16:creationId xmlns:a16="http://schemas.microsoft.com/office/drawing/2014/main" id="{CF692889-CCB4-412C-8A5E-8049450418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050"/>
            <a:ext cx="12192000" cy="4533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F974B-50A3-4B07-B377-39D096D1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8239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42">
            <a:extLst>
              <a:ext uri="{FF2B5EF4-FFF2-40B4-BE49-F238E27FC236}">
                <a16:creationId xmlns:a16="http://schemas.microsoft.com/office/drawing/2014/main" id="{B34A0890-BB41-4145-91C5-C98D6F6933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763"/>
            <a:ext cx="12192000" cy="58324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5ADB0-A2FB-4233-9F57-B85D4048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6941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43">
            <a:extLst>
              <a:ext uri="{FF2B5EF4-FFF2-40B4-BE49-F238E27FC236}">
                <a16:creationId xmlns:a16="http://schemas.microsoft.com/office/drawing/2014/main" id="{258C7007-C605-4777-800B-3F7EECE8F0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925"/>
            <a:ext cx="12192000" cy="62785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B202-6ADF-4CBD-AE66-299353CB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963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44">
            <a:extLst>
              <a:ext uri="{FF2B5EF4-FFF2-40B4-BE49-F238E27FC236}">
                <a16:creationId xmlns:a16="http://schemas.microsoft.com/office/drawing/2014/main" id="{9C359C44-7362-467D-AFB5-C5433D3FAC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8" y="0"/>
            <a:ext cx="11655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84460-F8B6-4F64-BCCB-7637C40E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34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05">
            <a:extLst>
              <a:ext uri="{FF2B5EF4-FFF2-40B4-BE49-F238E27FC236}">
                <a16:creationId xmlns:a16="http://schemas.microsoft.com/office/drawing/2014/main" id="{DE74692B-96BC-40F8-9B6C-2AE08AD7AD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638"/>
            <a:ext cx="12192000" cy="55451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A0FA4-7F85-4511-BDEE-CC4DE9E2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036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06">
            <a:extLst>
              <a:ext uri="{FF2B5EF4-FFF2-40B4-BE49-F238E27FC236}">
                <a16:creationId xmlns:a16="http://schemas.microsoft.com/office/drawing/2014/main" id="{CA7C0E72-7D3E-459A-BA47-24D29FC238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188"/>
            <a:ext cx="12192000" cy="56340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524E0-DCC6-4067-8ADE-BA6810F7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098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07">
            <a:extLst>
              <a:ext uri="{FF2B5EF4-FFF2-40B4-BE49-F238E27FC236}">
                <a16:creationId xmlns:a16="http://schemas.microsoft.com/office/drawing/2014/main" id="{02C8B26C-7163-4F7C-8E0A-37DC837472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ADE07-B665-427F-990D-E56D8703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726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08">
            <a:extLst>
              <a:ext uri="{FF2B5EF4-FFF2-40B4-BE49-F238E27FC236}">
                <a16:creationId xmlns:a16="http://schemas.microsoft.com/office/drawing/2014/main" id="{9FDBA2B1-B9CF-40B4-A5D2-B365191191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C3439-D293-4D36-BB10-E842E275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949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9_SearchingSorting_Page_09">
            <a:extLst>
              <a:ext uri="{FF2B5EF4-FFF2-40B4-BE49-F238E27FC236}">
                <a16:creationId xmlns:a16="http://schemas.microsoft.com/office/drawing/2014/main" id="{8A29D989-36FA-4249-970A-940CC6C6F9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D7BFB-DE74-49D1-9AC0-DF50E200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2810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JHTP11_15</Template>
  <TotalTime>1</TotalTime>
  <Words>593</Words>
  <Application>Microsoft Office PowerPoint</Application>
  <PresentationFormat>Widescreen</PresentationFormat>
  <Paragraphs>48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19 Searching, Sorting and Big 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Searching, Sorting and Big O</dc:title>
  <dc:creator>Paul Deitel</dc:creator>
  <cp:lastModifiedBy>Paul Deitel</cp:lastModifiedBy>
  <cp:revision>1</cp:revision>
  <dcterms:created xsi:type="dcterms:W3CDTF">2017-07-15T16:52:40Z</dcterms:created>
  <dcterms:modified xsi:type="dcterms:W3CDTF">2017-07-15T16:54:10Z</dcterms:modified>
</cp:coreProperties>
</file>