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9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35B7D-1736-4B67-B5B7-F427C7F8CEFC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10940-9DBB-490E-A14F-4B31F269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6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63B3732A-0EEE-4BCF-AB39-752197F11E28}" type="datetime1">
              <a:rPr lang="en-US" smtClean="0"/>
              <a:t>7/15/2017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202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AFA24B-FDFA-4DA8-B045-3B0430A27A04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4742D-D909-4E4A-9949-F4DB9001F828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9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40BBA1F-8A50-4497-A457-9DD5F9266435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9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DAD9251-F9D6-4364-992C-5C117AC9771B}" type="datetime1">
              <a:rPr lang="en-US" smtClean="0"/>
              <a:t>7/15/2017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2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4007974-B42B-4BE9-91ED-AEE99EDBAFCB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542B8EA-DD3D-4080-8D81-2F32503135E8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57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229117E-BCB5-49C9-927C-E406299A4764}" type="datetime1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D3C1D3-53CC-42F1-97C0-55C15B0377E2}" type="datetime1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D517464-B2DE-4530-A1DD-CAA7A990C4A5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6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09789ACD-BCC7-4A90-AF7C-38CE19D91EDC}" type="datetime1">
              <a:rPr lang="en-US" smtClean="0"/>
              <a:t>7/15/2017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6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11E95503-58F8-4D73-BA92-D583CE6D050E}" type="datetime1">
              <a:rPr lang="en-US" smtClean="0"/>
              <a:t>7/15/2017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9307E9AD-C7E8-4E96-9C0D-E9E604DFE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20</a:t>
            </a:r>
            <a:br>
              <a:rPr lang="en-US" dirty="0"/>
            </a:br>
            <a:r>
              <a:rPr lang="en-US" dirty="0"/>
              <a:t>Generic Classes and Methods: </a:t>
            </a:r>
            <a:br>
              <a:rPr lang="en-US" dirty="0"/>
            </a:br>
            <a:r>
              <a:rPr lang="en-US" dirty="0"/>
              <a:t>A Deeper Look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10">
            <a:extLst>
              <a:ext uri="{FF2B5EF4-FFF2-40B4-BE49-F238E27FC236}">
                <a16:creationId xmlns:a16="http://schemas.microsoft.com/office/drawing/2014/main" id="{A8A48E09-C755-408C-BFB7-15926DA59E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388"/>
            <a:ext cx="12192000" cy="4467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ABAC0-5BA8-4113-8272-047A5CF9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14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11">
            <a:extLst>
              <a:ext uri="{FF2B5EF4-FFF2-40B4-BE49-F238E27FC236}">
                <a16:creationId xmlns:a16="http://schemas.microsoft.com/office/drawing/2014/main" id="{DDCD4D1A-5A7F-4572-A55D-8D5D174873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64050-2F4B-4EB1-8426-391211B9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919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12">
            <a:extLst>
              <a:ext uri="{FF2B5EF4-FFF2-40B4-BE49-F238E27FC236}">
                <a16:creationId xmlns:a16="http://schemas.microsoft.com/office/drawing/2014/main" id="{D5C1458A-5775-41EF-B3EA-CABEA95AF4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675"/>
            <a:ext cx="12192000" cy="54546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30B2E-53B3-4D1D-92C6-7B5ED029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944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13">
            <a:extLst>
              <a:ext uri="{FF2B5EF4-FFF2-40B4-BE49-F238E27FC236}">
                <a16:creationId xmlns:a16="http://schemas.microsoft.com/office/drawing/2014/main" id="{BB63336C-9D45-4343-A0B3-AF3B978EC7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500"/>
            <a:ext cx="12192000" cy="4189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A5B12-5710-47CD-A227-001F51B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789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14">
            <a:extLst>
              <a:ext uri="{FF2B5EF4-FFF2-40B4-BE49-F238E27FC236}">
                <a16:creationId xmlns:a16="http://schemas.microsoft.com/office/drawing/2014/main" id="{BC86A1FC-9BC6-40A5-8490-00B88DD3F3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775CE-BCE2-4800-A7A2-9E34357C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945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15">
            <a:extLst>
              <a:ext uri="{FF2B5EF4-FFF2-40B4-BE49-F238E27FC236}">
                <a16:creationId xmlns:a16="http://schemas.microsoft.com/office/drawing/2014/main" id="{7637DD19-ED4A-4C38-90AF-5A976D2E00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" y="0"/>
            <a:ext cx="110077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51CFC-7E41-410C-94FF-39DFDCA4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199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16">
            <a:extLst>
              <a:ext uri="{FF2B5EF4-FFF2-40B4-BE49-F238E27FC236}">
                <a16:creationId xmlns:a16="http://schemas.microsoft.com/office/drawing/2014/main" id="{9B9D6E39-6049-46C3-BEBB-F534F8C66D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B2D3F-7B41-49E4-8AAE-585D5667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627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17">
            <a:extLst>
              <a:ext uri="{FF2B5EF4-FFF2-40B4-BE49-F238E27FC236}">
                <a16:creationId xmlns:a16="http://schemas.microsoft.com/office/drawing/2014/main" id="{1EB14C46-8914-4C83-8DE8-1E85BFE173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56D75-0CC4-4880-8816-5A7FBA9D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703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18">
            <a:extLst>
              <a:ext uri="{FF2B5EF4-FFF2-40B4-BE49-F238E27FC236}">
                <a16:creationId xmlns:a16="http://schemas.microsoft.com/office/drawing/2014/main" id="{4E9907A7-E4E5-4C4E-82EC-D114E02BEB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4F7D-F42C-49E5-8BDD-9CF97883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55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19">
            <a:extLst>
              <a:ext uri="{FF2B5EF4-FFF2-40B4-BE49-F238E27FC236}">
                <a16:creationId xmlns:a16="http://schemas.microsoft.com/office/drawing/2014/main" id="{5A5E210D-C2DB-445E-96B5-274383ED1B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E6839-CAF7-4D45-A68C-8C19AA7A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753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02">
            <a:extLst>
              <a:ext uri="{FF2B5EF4-FFF2-40B4-BE49-F238E27FC236}">
                <a16:creationId xmlns:a16="http://schemas.microsoft.com/office/drawing/2014/main" id="{5DDFBDDD-81DE-42F3-8198-8B883A306A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0"/>
            <a:ext cx="113141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6E25E-869F-444D-A2AC-BD16D4A8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396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20">
            <a:extLst>
              <a:ext uri="{FF2B5EF4-FFF2-40B4-BE49-F238E27FC236}">
                <a16:creationId xmlns:a16="http://schemas.microsoft.com/office/drawing/2014/main" id="{4116F257-61C4-456D-AC39-F886BC3BE8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A7C89-D1C6-4D96-A086-BCC7C1CB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58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21">
            <a:extLst>
              <a:ext uri="{FF2B5EF4-FFF2-40B4-BE49-F238E27FC236}">
                <a16:creationId xmlns:a16="http://schemas.microsoft.com/office/drawing/2014/main" id="{47AD744C-C5CC-495A-9C83-2D4B3ED370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AF1A0-ADDC-44E6-8218-AC190C1B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73776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22">
            <a:extLst>
              <a:ext uri="{FF2B5EF4-FFF2-40B4-BE49-F238E27FC236}">
                <a16:creationId xmlns:a16="http://schemas.microsoft.com/office/drawing/2014/main" id="{7C322EC3-8F68-4B15-BC74-FFA6684436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8DFFE-9241-4373-A0CA-25AFF2E8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397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23">
            <a:extLst>
              <a:ext uri="{FF2B5EF4-FFF2-40B4-BE49-F238E27FC236}">
                <a16:creationId xmlns:a16="http://schemas.microsoft.com/office/drawing/2014/main" id="{C70BFB05-F67A-49D9-AE15-788AB9D98F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9C9FA-AE71-460E-93AF-EA453593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0732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24">
            <a:extLst>
              <a:ext uri="{FF2B5EF4-FFF2-40B4-BE49-F238E27FC236}">
                <a16:creationId xmlns:a16="http://schemas.microsoft.com/office/drawing/2014/main" id="{9F2F8E8A-1563-4758-B57B-D3F06AA12D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974DF-A339-4874-82F6-212B95DB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571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25">
            <a:extLst>
              <a:ext uri="{FF2B5EF4-FFF2-40B4-BE49-F238E27FC236}">
                <a16:creationId xmlns:a16="http://schemas.microsoft.com/office/drawing/2014/main" id="{989A4970-EEBF-453E-8A65-C9B096C766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3A4C6-5957-4D79-9A60-54C1BEC1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072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26">
            <a:extLst>
              <a:ext uri="{FF2B5EF4-FFF2-40B4-BE49-F238E27FC236}">
                <a16:creationId xmlns:a16="http://schemas.microsoft.com/office/drawing/2014/main" id="{1C80FF5D-25ED-4EF1-823C-655B79C254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2B575-D533-4E0F-B987-0CD3E64B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8091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27">
            <a:extLst>
              <a:ext uri="{FF2B5EF4-FFF2-40B4-BE49-F238E27FC236}">
                <a16:creationId xmlns:a16="http://schemas.microsoft.com/office/drawing/2014/main" id="{8996A28F-AB61-4E76-9896-C9AA95E509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5C97F-A9E8-47E9-ACAF-E05A6F0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7479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28">
            <a:extLst>
              <a:ext uri="{FF2B5EF4-FFF2-40B4-BE49-F238E27FC236}">
                <a16:creationId xmlns:a16="http://schemas.microsoft.com/office/drawing/2014/main" id="{971F5B1B-BE0F-4C1D-BDF1-4EEB0457A5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3D2A9-1012-4636-B7B5-01486D48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4966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29">
            <a:extLst>
              <a:ext uri="{FF2B5EF4-FFF2-40B4-BE49-F238E27FC236}">
                <a16:creationId xmlns:a16="http://schemas.microsoft.com/office/drawing/2014/main" id="{A683088B-0E64-487C-9E27-B84449F07B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1AC5D-B9A0-4C57-B3A5-A0B0AC4D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401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03">
            <a:extLst>
              <a:ext uri="{FF2B5EF4-FFF2-40B4-BE49-F238E27FC236}">
                <a16:creationId xmlns:a16="http://schemas.microsoft.com/office/drawing/2014/main" id="{3053DB00-33BD-4BC8-A9E8-DD299860AE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3" y="0"/>
            <a:ext cx="97821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DC6B2-F0AB-45C8-A066-D9C29CE9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4877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30">
            <a:extLst>
              <a:ext uri="{FF2B5EF4-FFF2-40B4-BE49-F238E27FC236}">
                <a16:creationId xmlns:a16="http://schemas.microsoft.com/office/drawing/2014/main" id="{DBE789CA-DEE6-43C3-95EB-2295CC6D7E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8"/>
            <a:ext cx="12192000" cy="6740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8CB5D-DB03-4601-A127-CE8D5107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72902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31">
            <a:extLst>
              <a:ext uri="{FF2B5EF4-FFF2-40B4-BE49-F238E27FC236}">
                <a16:creationId xmlns:a16="http://schemas.microsoft.com/office/drawing/2014/main" id="{6E1D364E-42A5-40C1-8975-723CFC8B57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0DD50-E826-49C2-BEA2-DEE0F052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8952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32">
            <a:extLst>
              <a:ext uri="{FF2B5EF4-FFF2-40B4-BE49-F238E27FC236}">
                <a16:creationId xmlns:a16="http://schemas.microsoft.com/office/drawing/2014/main" id="{88A899D6-FA81-4EE9-B6D5-AA38E83AB4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85CB6-00EF-428B-A637-59D11DD2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4933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33">
            <a:extLst>
              <a:ext uri="{FF2B5EF4-FFF2-40B4-BE49-F238E27FC236}">
                <a16:creationId xmlns:a16="http://schemas.microsoft.com/office/drawing/2014/main" id="{8A8F3269-8E06-4897-B007-0A7AB10312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23823-900E-4D6C-AA13-E14CF316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3476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34">
            <a:extLst>
              <a:ext uri="{FF2B5EF4-FFF2-40B4-BE49-F238E27FC236}">
                <a16:creationId xmlns:a16="http://schemas.microsoft.com/office/drawing/2014/main" id="{ED0EA778-1AFB-4822-805D-89549A9ACF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3" y="0"/>
            <a:ext cx="103393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F0E7-69AA-4CBA-B634-C037585E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6744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35">
            <a:extLst>
              <a:ext uri="{FF2B5EF4-FFF2-40B4-BE49-F238E27FC236}">
                <a16:creationId xmlns:a16="http://schemas.microsoft.com/office/drawing/2014/main" id="{2D58B468-CC40-47BE-8600-E171C0CA45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363"/>
            <a:ext cx="12192000" cy="33432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F3D23-406C-48F0-902A-E4102D4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851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04">
            <a:extLst>
              <a:ext uri="{FF2B5EF4-FFF2-40B4-BE49-F238E27FC236}">
                <a16:creationId xmlns:a16="http://schemas.microsoft.com/office/drawing/2014/main" id="{925E81BF-71DE-44CA-A6F5-4141E026C7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08F62-1997-4E56-9879-5D016FA5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483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05">
            <a:extLst>
              <a:ext uri="{FF2B5EF4-FFF2-40B4-BE49-F238E27FC236}">
                <a16:creationId xmlns:a16="http://schemas.microsoft.com/office/drawing/2014/main" id="{3609DEDD-2B07-43CC-9AB9-905018BEB4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88F14-C797-4719-B7D0-298E3D45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799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06">
            <a:extLst>
              <a:ext uri="{FF2B5EF4-FFF2-40B4-BE49-F238E27FC236}">
                <a16:creationId xmlns:a16="http://schemas.microsoft.com/office/drawing/2014/main" id="{33177831-B7CA-4FC7-B083-98C95EBEAF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25"/>
            <a:ext cx="12192000" cy="64325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B63CB-00D1-460C-AE47-9F9F66C0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742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07">
            <a:extLst>
              <a:ext uri="{FF2B5EF4-FFF2-40B4-BE49-F238E27FC236}">
                <a16:creationId xmlns:a16="http://schemas.microsoft.com/office/drawing/2014/main" id="{D1D7EC54-1083-48A6-B3B9-0E3D9D480F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813"/>
            <a:ext cx="12192000" cy="4524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4FDF-12E1-4EF7-9CFC-CB4524C0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102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08">
            <a:extLst>
              <a:ext uri="{FF2B5EF4-FFF2-40B4-BE49-F238E27FC236}">
                <a16:creationId xmlns:a16="http://schemas.microsoft.com/office/drawing/2014/main" id="{1484E93C-A9DB-48C5-AA6F-0AE9BC3EA7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FBAE-7A99-4689-A620-8540DBB0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89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0_Generics_Page_09">
            <a:extLst>
              <a:ext uri="{FF2B5EF4-FFF2-40B4-BE49-F238E27FC236}">
                <a16:creationId xmlns:a16="http://schemas.microsoft.com/office/drawing/2014/main" id="{EB66C3D8-63C0-4E4A-BBAB-67AE78ED74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25"/>
            <a:ext cx="12192000" cy="64325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F9889-35E9-4539-8313-1AC59C42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825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JHTP11_16</Template>
  <TotalTime>3</TotalTime>
  <Words>476</Words>
  <Application>Microsoft Office PowerPoint</Application>
  <PresentationFormat>Widescreen</PresentationFormat>
  <Paragraphs>39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20 Generic Classes and Methods:  A Deeper Look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 Generic Classes and Methods:  A Deeper Look</dc:title>
  <dc:creator>Paul Deitel</dc:creator>
  <cp:lastModifiedBy>Paul Deitel</cp:lastModifiedBy>
  <cp:revision>1</cp:revision>
  <dcterms:created xsi:type="dcterms:W3CDTF">2017-07-15T16:54:59Z</dcterms:created>
  <dcterms:modified xsi:type="dcterms:W3CDTF">2017-07-15T16:58:11Z</dcterms:modified>
</cp:coreProperties>
</file>