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0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0B69-C839-48DC-9F81-25606A93AE53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B14D-1315-413D-B215-1404F001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1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DBAD97F-93E7-4737-9600-BF80ED5168C0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26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69EC6A-39BB-4156-A746-C31C56751712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C666D-FDD8-4B1D-BD3C-046FAA9E8181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5CD9D5C-97A6-4156-9C39-E08098C28B8A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8447CF-4FBE-4BA7-87DC-713FE17C2A42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FB215B5-1040-4BAE-808C-76F6355D05FD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27497B9-A703-4C41-B08B-FE803A1346EB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1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F9B7B0E-E726-4770-9BE9-C7382D67F0CD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97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D82461-6CC6-4C56-851A-992DE005417E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E9A5D2B-89E8-4519-ADEE-693613FA69E9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77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2AC474A4-E8FD-448A-ACEE-D3DF1266B3F2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E9ED2C4-2D54-480F-9A44-3E3EB198D915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689F13D-2C70-4954-A80B-43397FA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21</a:t>
            </a:r>
            <a:br>
              <a:rPr lang="en-US" dirty="0"/>
            </a:br>
            <a:r>
              <a:rPr lang="en-US" dirty="0"/>
              <a:t>Custom Generic Data Structures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0">
            <a:extLst>
              <a:ext uri="{FF2B5EF4-FFF2-40B4-BE49-F238E27FC236}">
                <a16:creationId xmlns:a16="http://schemas.microsoft.com/office/drawing/2014/main" id="{50F98664-1A2F-4347-BC4E-81A5D659AA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38"/>
            <a:ext cx="12192000" cy="480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B810E-F92A-414F-9CB3-84FDA717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0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1">
            <a:extLst>
              <a:ext uri="{FF2B5EF4-FFF2-40B4-BE49-F238E27FC236}">
                <a16:creationId xmlns:a16="http://schemas.microsoft.com/office/drawing/2014/main" id="{B98A7AB7-1D84-4754-8C53-F3C89E2EC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F66B1-B653-4C12-AFC6-7FAF0481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06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2">
            <a:extLst>
              <a:ext uri="{FF2B5EF4-FFF2-40B4-BE49-F238E27FC236}">
                <a16:creationId xmlns:a16="http://schemas.microsoft.com/office/drawing/2014/main" id="{C0C32181-8FEB-4C37-A8D8-A916464361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05E60-750D-475F-9313-2FD04717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14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3">
            <a:extLst>
              <a:ext uri="{FF2B5EF4-FFF2-40B4-BE49-F238E27FC236}">
                <a16:creationId xmlns:a16="http://schemas.microsoft.com/office/drawing/2014/main" id="{D5BF6B8B-982A-4409-809E-97FBBCA361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8A375-89EA-4E7E-A927-9B87D35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977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4">
            <a:extLst>
              <a:ext uri="{FF2B5EF4-FFF2-40B4-BE49-F238E27FC236}">
                <a16:creationId xmlns:a16="http://schemas.microsoft.com/office/drawing/2014/main" id="{084B0FAD-805B-45FD-A952-2A1609D2F6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C6293-4371-44D5-A194-7C0CDC7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124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5">
            <a:extLst>
              <a:ext uri="{FF2B5EF4-FFF2-40B4-BE49-F238E27FC236}">
                <a16:creationId xmlns:a16="http://schemas.microsoft.com/office/drawing/2014/main" id="{A0350388-F8B8-42AD-8C5D-C0626967D9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04136-399F-4EF7-8081-05E96F33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570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6">
            <a:extLst>
              <a:ext uri="{FF2B5EF4-FFF2-40B4-BE49-F238E27FC236}">
                <a16:creationId xmlns:a16="http://schemas.microsoft.com/office/drawing/2014/main" id="{0DDC554C-BCE6-478E-9F6A-6A14C188E1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DA29-203B-4427-943C-55C196D1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243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7">
            <a:extLst>
              <a:ext uri="{FF2B5EF4-FFF2-40B4-BE49-F238E27FC236}">
                <a16:creationId xmlns:a16="http://schemas.microsoft.com/office/drawing/2014/main" id="{083E9EAC-7A6F-48BD-884C-0D14F3D67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CA392-7C7F-4C3F-B4BA-CB155D42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334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8">
            <a:extLst>
              <a:ext uri="{FF2B5EF4-FFF2-40B4-BE49-F238E27FC236}">
                <a16:creationId xmlns:a16="http://schemas.microsoft.com/office/drawing/2014/main" id="{330A243F-ECCC-470F-A09A-E0F3888DF0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ADB1-000F-4615-B9FE-230F8B83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972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19">
            <a:extLst>
              <a:ext uri="{FF2B5EF4-FFF2-40B4-BE49-F238E27FC236}">
                <a16:creationId xmlns:a16="http://schemas.microsoft.com/office/drawing/2014/main" id="{82139693-83C7-4ABE-AC40-AA96389652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3794F-7A22-4BFE-B661-104DA7A1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77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2">
            <a:extLst>
              <a:ext uri="{FF2B5EF4-FFF2-40B4-BE49-F238E27FC236}">
                <a16:creationId xmlns:a16="http://schemas.microsoft.com/office/drawing/2014/main" id="{077C06C8-8119-48C7-953F-65DCB0A09D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1925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D641-577C-43A5-9D64-F4241EC4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219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0">
            <a:extLst>
              <a:ext uri="{FF2B5EF4-FFF2-40B4-BE49-F238E27FC236}">
                <a16:creationId xmlns:a16="http://schemas.microsoft.com/office/drawing/2014/main" id="{2AE6FB71-B413-40FF-B9BC-988092A002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D89DA-8A9A-4BF4-AA06-C2B79EB8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11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1">
            <a:extLst>
              <a:ext uri="{FF2B5EF4-FFF2-40B4-BE49-F238E27FC236}">
                <a16:creationId xmlns:a16="http://schemas.microsoft.com/office/drawing/2014/main" id="{91EB799C-DDF1-4C27-B152-02E74E9991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7302-6AA6-453C-B0A6-829ACCF5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155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2">
            <a:extLst>
              <a:ext uri="{FF2B5EF4-FFF2-40B4-BE49-F238E27FC236}">
                <a16:creationId xmlns:a16="http://schemas.microsoft.com/office/drawing/2014/main" id="{8827FBC3-F676-46B6-92DB-BFE1AABE4B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0"/>
            <a:ext cx="119316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596F6-9507-4FCE-AA53-9003EE98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278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3">
            <a:extLst>
              <a:ext uri="{FF2B5EF4-FFF2-40B4-BE49-F238E27FC236}">
                <a16:creationId xmlns:a16="http://schemas.microsoft.com/office/drawing/2014/main" id="{DDDB6538-B795-4BEF-AF12-E8AB1F365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0"/>
            <a:ext cx="113490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939F3-CB88-40FF-A6D7-F82D71CC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375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4">
            <a:extLst>
              <a:ext uri="{FF2B5EF4-FFF2-40B4-BE49-F238E27FC236}">
                <a16:creationId xmlns:a16="http://schemas.microsoft.com/office/drawing/2014/main" id="{03A45013-7404-40D9-A294-416C5A5E35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8" y="0"/>
            <a:ext cx="94583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A0055-3F0E-447A-A0FB-FCED3FD7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304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5">
            <a:extLst>
              <a:ext uri="{FF2B5EF4-FFF2-40B4-BE49-F238E27FC236}">
                <a16:creationId xmlns:a16="http://schemas.microsoft.com/office/drawing/2014/main" id="{A9F3336A-31DB-43DE-95BA-FE5BE47FEF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0"/>
            <a:ext cx="9363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43423-F12A-45C1-8688-B470DF40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167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6">
            <a:extLst>
              <a:ext uri="{FF2B5EF4-FFF2-40B4-BE49-F238E27FC236}">
                <a16:creationId xmlns:a16="http://schemas.microsoft.com/office/drawing/2014/main" id="{B757BD5D-2CCA-44EE-A58F-7F3911B5C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163"/>
            <a:ext cx="12192000" cy="3240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6787-1921-416C-B0C9-2CFBA4D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47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7">
            <a:extLst>
              <a:ext uri="{FF2B5EF4-FFF2-40B4-BE49-F238E27FC236}">
                <a16:creationId xmlns:a16="http://schemas.microsoft.com/office/drawing/2014/main" id="{626ECD19-16B7-443B-AD74-B29A5C6D88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588"/>
            <a:ext cx="12192000" cy="3298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80B5-1176-495B-BB41-452AF818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103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8">
            <a:extLst>
              <a:ext uri="{FF2B5EF4-FFF2-40B4-BE49-F238E27FC236}">
                <a16:creationId xmlns:a16="http://schemas.microsoft.com/office/drawing/2014/main" id="{7A33A8B6-EE75-4BDF-AD53-ABD9DC7980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88"/>
            <a:ext cx="12192000" cy="497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958A-F4D2-4751-A800-22BA39B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9513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29">
            <a:extLst>
              <a:ext uri="{FF2B5EF4-FFF2-40B4-BE49-F238E27FC236}">
                <a16:creationId xmlns:a16="http://schemas.microsoft.com/office/drawing/2014/main" id="{8EF31901-7DB1-4668-8C7F-69A569757A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42DBD-5CB3-44D4-834F-C2829A0D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64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3">
            <a:extLst>
              <a:ext uri="{FF2B5EF4-FFF2-40B4-BE49-F238E27FC236}">
                <a16:creationId xmlns:a16="http://schemas.microsoft.com/office/drawing/2014/main" id="{6528725A-8767-43E4-BD4D-459D3D6820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0"/>
            <a:ext cx="11531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EC40-7BAD-4363-BC23-3828D51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513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0">
            <a:extLst>
              <a:ext uri="{FF2B5EF4-FFF2-40B4-BE49-F238E27FC236}">
                <a16:creationId xmlns:a16="http://schemas.microsoft.com/office/drawing/2014/main" id="{59DC564A-3EEE-47FF-ACA6-D96EEB4D34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6FF9-E9AF-4EE7-9707-2EA588E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53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1">
            <a:extLst>
              <a:ext uri="{FF2B5EF4-FFF2-40B4-BE49-F238E27FC236}">
                <a16:creationId xmlns:a16="http://schemas.microsoft.com/office/drawing/2014/main" id="{A6658298-5A88-49C7-B043-0347FC0F16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7DA3-E869-4243-BD66-CF7BAF79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0443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2">
            <a:extLst>
              <a:ext uri="{FF2B5EF4-FFF2-40B4-BE49-F238E27FC236}">
                <a16:creationId xmlns:a16="http://schemas.microsoft.com/office/drawing/2014/main" id="{64F53E7D-3001-430A-A5B5-233E9F2042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8B3F8-7FA0-4CA5-8958-DA5E70F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9979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3">
            <a:extLst>
              <a:ext uri="{FF2B5EF4-FFF2-40B4-BE49-F238E27FC236}">
                <a16:creationId xmlns:a16="http://schemas.microsoft.com/office/drawing/2014/main" id="{E4F769F4-B804-4A9F-91EC-F09B979DE8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A91AE-950B-454C-B6DB-C7ACA86A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8253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4">
            <a:extLst>
              <a:ext uri="{FF2B5EF4-FFF2-40B4-BE49-F238E27FC236}">
                <a16:creationId xmlns:a16="http://schemas.microsoft.com/office/drawing/2014/main" id="{19FB2D4B-1E1A-4F96-B6D4-AA0554E08F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AE90B-8614-45A8-AB2F-3E2CA5A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089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5">
            <a:extLst>
              <a:ext uri="{FF2B5EF4-FFF2-40B4-BE49-F238E27FC236}">
                <a16:creationId xmlns:a16="http://schemas.microsoft.com/office/drawing/2014/main" id="{606AAA8C-9F03-4FAA-B5F3-7261201A9D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3E804-7A47-4EED-BBA6-11B8C1DF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436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6">
            <a:extLst>
              <a:ext uri="{FF2B5EF4-FFF2-40B4-BE49-F238E27FC236}">
                <a16:creationId xmlns:a16="http://schemas.microsoft.com/office/drawing/2014/main" id="{0552C08C-763E-408E-B7FA-158368D0E9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A78DF-259A-470C-9170-727F50A5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6048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7">
            <a:extLst>
              <a:ext uri="{FF2B5EF4-FFF2-40B4-BE49-F238E27FC236}">
                <a16:creationId xmlns:a16="http://schemas.microsoft.com/office/drawing/2014/main" id="{424BFE82-AC55-4099-A079-60FF0A9B89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3FFA-98F2-4F05-AB1E-44113697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886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8">
            <a:extLst>
              <a:ext uri="{FF2B5EF4-FFF2-40B4-BE49-F238E27FC236}">
                <a16:creationId xmlns:a16="http://schemas.microsoft.com/office/drawing/2014/main" id="{AF43009D-1D19-4C5B-B0AF-F8DE27EA6A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CE12-6D63-405E-A908-3F5AD3B7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8058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39">
            <a:extLst>
              <a:ext uri="{FF2B5EF4-FFF2-40B4-BE49-F238E27FC236}">
                <a16:creationId xmlns:a16="http://schemas.microsoft.com/office/drawing/2014/main" id="{9CEA0C7E-3296-4D76-A478-057C89AD71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219B0-2921-4B61-9FAB-55833043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93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4">
            <a:extLst>
              <a:ext uri="{FF2B5EF4-FFF2-40B4-BE49-F238E27FC236}">
                <a16:creationId xmlns:a16="http://schemas.microsoft.com/office/drawing/2014/main" id="{476BBFCD-36B8-48C0-9AAE-499082596F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5"/>
            <a:ext cx="12192000" cy="6697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0E52-1EB9-4DE8-871F-3CE55DB2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7084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0">
            <a:extLst>
              <a:ext uri="{FF2B5EF4-FFF2-40B4-BE49-F238E27FC236}">
                <a16:creationId xmlns:a16="http://schemas.microsoft.com/office/drawing/2014/main" id="{68C25CB7-E394-4EFA-A392-23F0E38487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65872-5366-400C-8F84-A9610123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7953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1">
            <a:extLst>
              <a:ext uri="{FF2B5EF4-FFF2-40B4-BE49-F238E27FC236}">
                <a16:creationId xmlns:a16="http://schemas.microsoft.com/office/drawing/2014/main" id="{AFB5D193-A303-4F0F-8182-46134EE4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21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33A9D-0A39-4866-88FC-E68BA8A2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237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2">
            <a:extLst>
              <a:ext uri="{FF2B5EF4-FFF2-40B4-BE49-F238E27FC236}">
                <a16:creationId xmlns:a16="http://schemas.microsoft.com/office/drawing/2014/main" id="{89DA47EF-8FF7-4DA6-A664-C6D2D0702C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3"/>
            <a:ext cx="12192000" cy="4243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46A3-CB2E-4A4A-832B-85E2F663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1222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3">
            <a:extLst>
              <a:ext uri="{FF2B5EF4-FFF2-40B4-BE49-F238E27FC236}">
                <a16:creationId xmlns:a16="http://schemas.microsoft.com/office/drawing/2014/main" id="{513C81CD-3548-4733-AC68-08C075CAEB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D774A-B6E1-4E22-807C-31ADD92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3221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4">
            <a:extLst>
              <a:ext uri="{FF2B5EF4-FFF2-40B4-BE49-F238E27FC236}">
                <a16:creationId xmlns:a16="http://schemas.microsoft.com/office/drawing/2014/main" id="{CFE60D20-E35C-4DDE-B34E-98C05BA839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24A38-7A96-4EA4-9503-ECA1E765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6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5">
            <a:extLst>
              <a:ext uri="{FF2B5EF4-FFF2-40B4-BE49-F238E27FC236}">
                <a16:creationId xmlns:a16="http://schemas.microsoft.com/office/drawing/2014/main" id="{4BD42A70-01DF-451D-8A0F-776B6AC678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5AD3-FA21-477A-9BCD-1F2D71FC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8213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6">
            <a:extLst>
              <a:ext uri="{FF2B5EF4-FFF2-40B4-BE49-F238E27FC236}">
                <a16:creationId xmlns:a16="http://schemas.microsoft.com/office/drawing/2014/main" id="{F0880712-E99F-4333-818F-50CE18E1A9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57995-FA64-46D7-8900-8691C66F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0702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7">
            <a:extLst>
              <a:ext uri="{FF2B5EF4-FFF2-40B4-BE49-F238E27FC236}">
                <a16:creationId xmlns:a16="http://schemas.microsoft.com/office/drawing/2014/main" id="{46E44B39-6C03-4DC9-B568-8A1C9FD72B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C2827-CDB8-4FDE-BF95-485CB629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0669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8">
            <a:extLst>
              <a:ext uri="{FF2B5EF4-FFF2-40B4-BE49-F238E27FC236}">
                <a16:creationId xmlns:a16="http://schemas.microsoft.com/office/drawing/2014/main" id="{8A0DF63A-32CA-4117-A8D1-EF253204E9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B8AAF-9BB2-404C-90E9-87403565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4778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49">
            <a:extLst>
              <a:ext uri="{FF2B5EF4-FFF2-40B4-BE49-F238E27FC236}">
                <a16:creationId xmlns:a16="http://schemas.microsoft.com/office/drawing/2014/main" id="{6CFF6522-6BB7-435E-937B-A2F542B656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5497C-2295-48F0-A27C-3465A76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06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5">
            <a:extLst>
              <a:ext uri="{FF2B5EF4-FFF2-40B4-BE49-F238E27FC236}">
                <a16:creationId xmlns:a16="http://schemas.microsoft.com/office/drawing/2014/main" id="{F2B2D264-E0D3-4026-9C4C-602771C67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175"/>
            <a:ext cx="12192000" cy="3803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3EE97-854B-47EE-A99E-C2B67C93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6554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50">
            <a:extLst>
              <a:ext uri="{FF2B5EF4-FFF2-40B4-BE49-F238E27FC236}">
                <a16:creationId xmlns:a16="http://schemas.microsoft.com/office/drawing/2014/main" id="{3F3C7F2E-1E22-4423-A782-163FAACC12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81324-7509-4B55-B9EA-E5E77342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948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51">
            <a:extLst>
              <a:ext uri="{FF2B5EF4-FFF2-40B4-BE49-F238E27FC236}">
                <a16:creationId xmlns:a16="http://schemas.microsoft.com/office/drawing/2014/main" id="{5B6E3F45-A95C-4482-ADF2-30A85BCF32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C2FA-A23B-4E4A-AFBC-3C188D6D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70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6">
            <a:extLst>
              <a:ext uri="{FF2B5EF4-FFF2-40B4-BE49-F238E27FC236}">
                <a16:creationId xmlns:a16="http://schemas.microsoft.com/office/drawing/2014/main" id="{B01EDED3-32BB-45BC-80EF-D2073CFDAE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850"/>
            <a:ext cx="12192000" cy="2652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10C89-1BB0-4DF1-8A10-6DED4338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223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7">
            <a:extLst>
              <a:ext uri="{FF2B5EF4-FFF2-40B4-BE49-F238E27FC236}">
                <a16:creationId xmlns:a16="http://schemas.microsoft.com/office/drawing/2014/main" id="{D6DA207B-B6EA-4539-A38B-CE97E00640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463"/>
            <a:ext cx="12192000" cy="4027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61470-8FA9-4C6A-9135-1117E7AB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807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8">
            <a:extLst>
              <a:ext uri="{FF2B5EF4-FFF2-40B4-BE49-F238E27FC236}">
                <a16:creationId xmlns:a16="http://schemas.microsoft.com/office/drawing/2014/main" id="{A99820DF-8262-4C1F-9EAB-6423343A28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12192000" cy="3368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DF1BE-A367-4F33-9CEC-A8D210AE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539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1_DataStructures_Page_09">
            <a:extLst>
              <a:ext uri="{FF2B5EF4-FFF2-40B4-BE49-F238E27FC236}">
                <a16:creationId xmlns:a16="http://schemas.microsoft.com/office/drawing/2014/main" id="{133F8BB4-0AB1-4754-837F-762CD8EE70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192000" cy="5513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DCB2-4791-422F-8F8D-851DA9E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94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JHTP11_20</Template>
  <TotalTime>1</TotalTime>
  <Words>684</Words>
  <Application>Microsoft Office PowerPoint</Application>
  <PresentationFormat>Widescreen</PresentationFormat>
  <Paragraphs>55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21 Custom Generic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 Custom Generic Data Structures</dc:title>
  <dc:creator>Paul Deitel</dc:creator>
  <cp:lastModifiedBy>Paul Deitel</cp:lastModifiedBy>
  <cp:revision>1</cp:revision>
  <dcterms:created xsi:type="dcterms:W3CDTF">2017-07-15T16:59:26Z</dcterms:created>
  <dcterms:modified xsi:type="dcterms:W3CDTF">2017-07-15T17:00:30Z</dcterms:modified>
</cp:coreProperties>
</file>